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21"/>
  </p:notesMasterIdLst>
  <p:sldIdLst>
    <p:sldId id="335" r:id="rId2"/>
    <p:sldId id="263" r:id="rId3"/>
    <p:sldId id="291" r:id="rId4"/>
    <p:sldId id="293" r:id="rId5"/>
    <p:sldId id="297" r:id="rId6"/>
    <p:sldId id="289" r:id="rId7"/>
    <p:sldId id="296" r:id="rId8"/>
    <p:sldId id="305" r:id="rId9"/>
    <p:sldId id="306" r:id="rId10"/>
    <p:sldId id="320" r:id="rId11"/>
    <p:sldId id="318" r:id="rId12"/>
    <p:sldId id="321" r:id="rId13"/>
    <p:sldId id="294" r:id="rId14"/>
    <p:sldId id="322" r:id="rId15"/>
    <p:sldId id="337" r:id="rId16"/>
    <p:sldId id="330" r:id="rId17"/>
    <p:sldId id="332" r:id="rId18"/>
    <p:sldId id="339" r:id="rId19"/>
    <p:sldId id="338" r:id="rId2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C22"/>
    <a:srgbClr val="D9D9D9"/>
    <a:srgbClr val="F9C0CD"/>
    <a:srgbClr val="FFFFFF"/>
    <a:srgbClr val="CC99FF"/>
    <a:srgbClr val="CCCCFF"/>
    <a:srgbClr val="542361"/>
    <a:srgbClr val="460C22"/>
    <a:srgbClr val="436C7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7AC22-A27F-457B-B8BA-B8E2A41F3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72CA07-E9DA-437C-99B9-E5BD41DD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A7F0D-B204-4865-BB7E-C5237D88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CDD6E-2B80-4F8C-BB95-DCD73244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328E5-356D-45B3-B5B1-4EDC89D9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38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E16DB-314B-4F97-A702-63A54711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0B5563-A767-4B25-9FFC-199EB66CE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F0993-21EA-4A41-938C-B9CD63B3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175A6-2606-41BF-8EB8-3E3346A2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AE521-9D1E-454B-B0FC-857BFEB6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0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181601-C307-46D4-93A6-CA8D1BD1E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0C8DF4-6241-4B8A-972E-7326BF72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66870-1F82-48C8-8207-CF08AA41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8E780-CB26-4584-9846-BC0B7ACD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F93BA-FA89-4892-9F3A-5387E819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85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6069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74017" y="458241"/>
            <a:ext cx="3619798" cy="105305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C3D0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304717" y="2864705"/>
            <a:ext cx="4390532" cy="34668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" name="Marcador de posición de imagen 2"/>
          <p:cNvSpPr>
            <a:spLocks noGrp="1"/>
          </p:cNvSpPr>
          <p:nvPr>
            <p:ph type="pic" sz="quarter" idx="22"/>
          </p:nvPr>
        </p:nvSpPr>
        <p:spPr>
          <a:xfrm>
            <a:off x="9023376" y="3349302"/>
            <a:ext cx="3163096" cy="24976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8546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615950" y="-1376362"/>
            <a:ext cx="3719017" cy="285273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A001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8120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B782-306B-4576-BEB3-1E1F41A9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0FCBF-499D-4E76-A628-AE2E08D6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1A02B-217F-492C-9BB9-BE8A938D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2D9EF-8439-4DA2-9814-4293DA35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AA263-F017-48B5-8A48-EE1FBD70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24C0A-38AE-4609-8CFF-95E6C7DA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252A9E-748F-4B6C-9219-50947788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F5BB2A-C18D-45DA-A778-D7BCD7BD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C9551-833F-4E0D-8723-3FF3D997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774AF-90AA-4B32-A599-8CB04FD9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5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FE033-4E2F-49DF-8003-5E1CB507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B1CE4-C88E-4660-A0E4-D7ACF91BF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EE986-BE11-40CA-BB78-A7AA208D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0578B-ECAA-454F-B378-E1C3CD50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7C704-891E-4529-A259-E15FF2AA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3217A4-6296-44A7-AE96-C2A7FE91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66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C897-40E1-4A21-B4B8-82F5D20C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8CD038-6FB8-4B67-9ACB-57C866CE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185A18-966C-4AC7-9717-C2ED6BE80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141E85-76AC-49C0-9055-27630EA6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7BC924-BF78-443E-AA7C-1BB46F41F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8DD0EA-7945-4C9B-8EE0-D1C2F411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9D66E4-9C50-4026-A273-628BD52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231C06-A439-4D39-AD51-E718F860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16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9BDDD-9E0B-41A1-9CDE-28C85BAC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21360-5709-4F9C-A669-05633CC6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460724-C436-464F-858B-FB5E2214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F542F9-7714-45C8-8959-D8933FB3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6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20874-F87F-4E65-A58F-6D5DE7D0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2E9248-FAE2-4083-9442-A2F51153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951053-6C01-423D-889D-B853F594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00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B98BC-DD1A-40A1-BD03-60E588D0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02AF4-8D23-4A7E-B582-A57BDB16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9506FA-B7E4-41BB-83BF-8F25FB0B8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E8F75-C506-414C-BF16-153E296E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D7800-8836-4F32-80DD-C5B4232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E4319B-14F2-4CC1-A9FC-7393A0B4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5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E6A65-F30B-4F0D-960A-DCBA031A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33AE5E-6B89-41CE-86D5-9C73C4008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C8F32-CF69-43C9-9738-43B05989B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C6A78B-8A7D-48E8-813B-1B49861F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58FB10-0EC2-4FF2-B9BD-BCA7CF16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56F8FC-703B-44A9-955E-ADC80564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81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EB3DB4-3F02-43C9-A5B2-B692C488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C71104-80E8-464A-8FDF-465B5CB8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7D2246-60DB-4E7B-9F07-CC2C02A49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88C3F-DB08-4E46-A1CF-A0A531DEC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F630A-1FF1-4951-94F5-3B7F10749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58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-1687" y="-93785"/>
            <a:ext cx="12193687" cy="7045570"/>
          </a:xfrm>
          <a:prstGeom prst="rect">
            <a:avLst/>
          </a:prstGeom>
          <a:solidFill>
            <a:srgbClr val="4A001F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r>
              <a:rPr lang="es-MX" sz="2000" dirty="0"/>
              <a:t> </a:t>
            </a:r>
            <a:endParaRPr sz="2000" dirty="0"/>
          </a:p>
        </p:txBody>
      </p:sp>
      <p:sp>
        <p:nvSpPr>
          <p:cNvPr id="116" name="Titulo"/>
          <p:cNvSpPr txBox="1"/>
          <p:nvPr/>
        </p:nvSpPr>
        <p:spPr>
          <a:xfrm>
            <a:off x="188596" y="3568089"/>
            <a:ext cx="1156348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6000" spc="419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pPr algn="r"/>
            <a:r>
              <a:rPr lang="es-ES" sz="4800" b="1" dirty="0" smtClean="0">
                <a:latin typeface="+mn-lt"/>
              </a:rPr>
              <a:t>Universo, Coberturas y Servicios</a:t>
            </a:r>
            <a:endParaRPr lang="es-MX" sz="4800" b="1" dirty="0">
              <a:latin typeface="+mn-lt"/>
            </a:endParaRPr>
          </a:p>
        </p:txBody>
      </p:sp>
      <p:sp>
        <p:nvSpPr>
          <p:cNvPr id="117" name="Rectangle"/>
          <p:cNvSpPr/>
          <p:nvPr/>
        </p:nvSpPr>
        <p:spPr>
          <a:xfrm>
            <a:off x="-1687" y="4838700"/>
            <a:ext cx="6173887" cy="72133"/>
          </a:xfrm>
          <a:prstGeom prst="rect">
            <a:avLst/>
          </a:prstGeom>
          <a:solidFill>
            <a:srgbClr val="FFC3D0"/>
          </a:solidFill>
          <a:ln w="12700">
            <a:solidFill>
              <a:schemeClr val="bg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Subtitulo"/>
          <p:cNvSpPr txBox="1"/>
          <p:nvPr/>
        </p:nvSpPr>
        <p:spPr>
          <a:xfrm>
            <a:off x="188596" y="5032126"/>
            <a:ext cx="6034650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r"/>
            <a:r>
              <a:rPr lang="es-MX" sz="4800" b="1" dirty="0"/>
              <a:t>2022</a:t>
            </a:r>
            <a:endParaRPr sz="4800" b="1" dirty="0"/>
          </a:p>
        </p:txBody>
      </p:sp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574" y="4900358"/>
            <a:ext cx="949552" cy="1362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618" y="4904537"/>
            <a:ext cx="949551" cy="135387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ulo">
            <a:extLst>
              <a:ext uri="{FF2B5EF4-FFF2-40B4-BE49-F238E27FC236}">
                <a16:creationId xmlns:a16="http://schemas.microsoft.com/office/drawing/2014/main" id="{98B4AB81-9023-40CE-CE5A-7F9585EB2BD5}"/>
              </a:ext>
            </a:extLst>
          </p:cNvPr>
          <p:cNvSpPr txBox="1"/>
          <p:nvPr/>
        </p:nvSpPr>
        <p:spPr>
          <a:xfrm>
            <a:off x="311082" y="258016"/>
            <a:ext cx="11563484" cy="86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6000" spc="419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pPr algn="r">
              <a:lnSpc>
                <a:spcPts val="2000"/>
              </a:lnSpc>
            </a:pPr>
            <a:r>
              <a:rPr lang="es-MX" sz="2000" b="1" dirty="0">
                <a:latin typeface="+mn-lt"/>
              </a:rPr>
              <a:t>Secretaría de Salud de Michoacán</a:t>
            </a:r>
          </a:p>
          <a:p>
            <a:pPr algn="r">
              <a:lnSpc>
                <a:spcPts val="2000"/>
              </a:lnSpc>
            </a:pPr>
            <a:r>
              <a:rPr lang="es-MX" sz="2000" b="1" dirty="0">
                <a:latin typeface="+mn-lt"/>
              </a:rPr>
              <a:t>Dirección del Centro de Inteligencia en Salud</a:t>
            </a:r>
          </a:p>
          <a:p>
            <a:pPr algn="r">
              <a:lnSpc>
                <a:spcPts val="2000"/>
              </a:lnSpc>
            </a:pPr>
            <a:r>
              <a:rPr lang="es-MX" sz="2000" b="1" dirty="0">
                <a:latin typeface="+mn-lt"/>
              </a:rPr>
              <a:t>Subdirección de Información y Evaluación en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040771-B809-F74C-26CC-957E73FE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84" y="1493494"/>
            <a:ext cx="11272481" cy="1432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0740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USUARIOS</a:t>
            </a:r>
          </a:p>
        </p:txBody>
      </p:sp>
      <p:pic>
        <p:nvPicPr>
          <p:cNvPr id="6" name="Gráfico 5" descr="Acceso universal contorno">
            <a:extLst>
              <a:ext uri="{FF2B5EF4-FFF2-40B4-BE49-F238E27FC236}">
                <a16:creationId xmlns:a16="http://schemas.microsoft.com/office/drawing/2014/main" id="{BE8D78C1-5AC3-4F87-66D4-CAC0C0F01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5746" y="21298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2089410" y="1626805"/>
            <a:ext cx="816901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POBLACIÓN USUARIA DE LOS SERVICIOS MÉDICOS DE LAS INSTITUCIONES DEL SECTOR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599874" y="3868760"/>
            <a:ext cx="7935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</a:p>
          <a:p>
            <a:pPr algn="just"/>
            <a:r>
              <a:rPr lang="es-MX" sz="1000" dirty="0"/>
              <a:t>SSM. Servicios Otorgados SIS Cubos dinámicos . Consultas de Primera Vez. Departamento de Información en Salud. </a:t>
            </a:r>
          </a:p>
          <a:p>
            <a:pPr algn="just"/>
            <a:r>
              <a:rPr lang="es-ES" sz="1000" b="0" i="0" kern="1200" dirty="0">
                <a:solidFill>
                  <a:schemeClr val="tx1"/>
                </a:solidFill>
                <a:ea typeface="+mn-ea"/>
                <a:cs typeface="Arial" pitchFamily="34" charset="0"/>
              </a:rPr>
              <a:t>INEGI:</a:t>
            </a:r>
            <a:r>
              <a:rPr lang="es-ES" sz="1000" b="0" i="0" kern="1200" baseline="0" dirty="0">
                <a:solidFill>
                  <a:schemeClr val="tx1"/>
                </a:solidFill>
                <a:ea typeface="+mn-ea"/>
                <a:cs typeface="Arial" pitchFamily="34" charset="0"/>
              </a:rPr>
              <a:t> IMSS RÉGIMEN ORDINARIO, IMSS-BIENESTAR, ISSSTE Y DIF. </a:t>
            </a:r>
            <a:r>
              <a:rPr lang="es-MX" sz="1000" dirty="0"/>
              <a:t>https://www.inegi.org.mx/app/areasgeograficas/?ag=16#collapse-Tabulados</a:t>
            </a:r>
          </a:p>
          <a:p>
            <a:pPr algn="just"/>
            <a:r>
              <a:rPr lang="es-MX" sz="1000" dirty="0"/>
              <a:t>Cuadro elaborado en la Subdirección de Información y Evaluación en Salud.  SSM.	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3CB47A-F8C2-C376-CAE7-8ADBC97BE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80794"/>
              </p:ext>
            </p:extLst>
          </p:nvPr>
        </p:nvGraphicFramePr>
        <p:xfrm>
          <a:off x="1606624" y="2368948"/>
          <a:ext cx="9261400" cy="1404000"/>
        </p:xfrm>
        <a:graphic>
          <a:graphicData uri="http://schemas.openxmlformats.org/drawingml/2006/table">
            <a:tbl>
              <a:tblPr/>
              <a:tblGrid>
                <a:gridCol w="2783596">
                  <a:extLst>
                    <a:ext uri="{9D8B030D-6E8A-4147-A177-3AD203B41FA5}">
                      <a16:colId xmlns:a16="http://schemas.microsoft.com/office/drawing/2014/main" val="3554223615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1089887755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2650475164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1924279744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786239907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228442256"/>
                    </a:ext>
                  </a:extLst>
                </a:gridCol>
                <a:gridCol w="1079634">
                  <a:extLst>
                    <a:ext uri="{9D8B030D-6E8A-4147-A177-3AD203B41FA5}">
                      <a16:colId xmlns:a16="http://schemas.microsoft.com/office/drawing/2014/main" val="2563748026"/>
                    </a:ext>
                  </a:extLst>
                </a:gridCol>
              </a:tblGrid>
              <a:tr h="564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ISSSTE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IMSS BIENESTAR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1418"/>
                  </a:ext>
                </a:extLst>
              </a:tr>
              <a:tr h="839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 DE LOS SERVICIOS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690,819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1,131,400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2,738,078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5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475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MARGINACIÓN</a:t>
            </a:r>
          </a:p>
        </p:txBody>
      </p:sp>
    </p:spTree>
    <p:extLst>
      <p:ext uri="{BB962C8B-B14F-4D97-AF65-F5344CB8AC3E}">
        <p14:creationId xmlns:p14="http://schemas.microsoft.com/office/powerpoint/2010/main" val="9888383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E7B32EA-D809-7A4E-6C5A-9E4058CADBCC}"/>
              </a:ext>
            </a:extLst>
          </p:cNvPr>
          <p:cNvGraphicFramePr>
            <a:graphicFrameLocks noGrp="1"/>
          </p:cNvGraphicFramePr>
          <p:nvPr/>
        </p:nvGraphicFramePr>
        <p:xfrm>
          <a:off x="309750" y="674562"/>
          <a:ext cx="10258399" cy="4586116"/>
        </p:xfrm>
        <a:graphic>
          <a:graphicData uri="http://schemas.openxmlformats.org/drawingml/2006/table">
            <a:tbl>
              <a:tblPr/>
              <a:tblGrid>
                <a:gridCol w="213007">
                  <a:extLst>
                    <a:ext uri="{9D8B030D-6E8A-4147-A177-3AD203B41FA5}">
                      <a16:colId xmlns:a16="http://schemas.microsoft.com/office/drawing/2014/main" val="2688533609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6664209"/>
                    </a:ext>
                  </a:extLst>
                </a:gridCol>
                <a:gridCol w="284820">
                  <a:extLst>
                    <a:ext uri="{9D8B030D-6E8A-4147-A177-3AD203B41FA5}">
                      <a16:colId xmlns:a16="http://schemas.microsoft.com/office/drawing/2014/main" val="239401870"/>
                    </a:ext>
                  </a:extLst>
                </a:gridCol>
                <a:gridCol w="733628">
                  <a:extLst>
                    <a:ext uri="{9D8B030D-6E8A-4147-A177-3AD203B41FA5}">
                      <a16:colId xmlns:a16="http://schemas.microsoft.com/office/drawing/2014/main" val="1358843660"/>
                    </a:ext>
                  </a:extLst>
                </a:gridCol>
                <a:gridCol w="250298">
                  <a:extLst>
                    <a:ext uri="{9D8B030D-6E8A-4147-A177-3AD203B41FA5}">
                      <a16:colId xmlns:a16="http://schemas.microsoft.com/office/drawing/2014/main" val="1942796873"/>
                    </a:ext>
                  </a:extLst>
                </a:gridCol>
                <a:gridCol w="1063470">
                  <a:extLst>
                    <a:ext uri="{9D8B030D-6E8A-4147-A177-3AD203B41FA5}">
                      <a16:colId xmlns:a16="http://schemas.microsoft.com/office/drawing/2014/main" val="4178231814"/>
                    </a:ext>
                  </a:extLst>
                </a:gridCol>
                <a:gridCol w="332973">
                  <a:extLst>
                    <a:ext uri="{9D8B030D-6E8A-4147-A177-3AD203B41FA5}">
                      <a16:colId xmlns:a16="http://schemas.microsoft.com/office/drawing/2014/main" val="1398151803"/>
                    </a:ext>
                  </a:extLst>
                </a:gridCol>
                <a:gridCol w="1190201">
                  <a:extLst>
                    <a:ext uri="{9D8B030D-6E8A-4147-A177-3AD203B41FA5}">
                      <a16:colId xmlns:a16="http://schemas.microsoft.com/office/drawing/2014/main" val="1648107322"/>
                    </a:ext>
                  </a:extLst>
                </a:gridCol>
                <a:gridCol w="290467">
                  <a:extLst>
                    <a:ext uri="{9D8B030D-6E8A-4147-A177-3AD203B41FA5}">
                      <a16:colId xmlns:a16="http://schemas.microsoft.com/office/drawing/2014/main" val="2910933172"/>
                    </a:ext>
                  </a:extLst>
                </a:gridCol>
                <a:gridCol w="1409821">
                  <a:extLst>
                    <a:ext uri="{9D8B030D-6E8A-4147-A177-3AD203B41FA5}">
                      <a16:colId xmlns:a16="http://schemas.microsoft.com/office/drawing/2014/main" val="533703389"/>
                    </a:ext>
                  </a:extLst>
                </a:gridCol>
                <a:gridCol w="325888">
                  <a:extLst>
                    <a:ext uri="{9D8B030D-6E8A-4147-A177-3AD203B41FA5}">
                      <a16:colId xmlns:a16="http://schemas.microsoft.com/office/drawing/2014/main" val="3004462522"/>
                    </a:ext>
                  </a:extLst>
                </a:gridCol>
                <a:gridCol w="1464012">
                  <a:extLst>
                    <a:ext uri="{9D8B030D-6E8A-4147-A177-3AD203B41FA5}">
                      <a16:colId xmlns:a16="http://schemas.microsoft.com/office/drawing/2014/main" val="1709728263"/>
                    </a:ext>
                  </a:extLst>
                </a:gridCol>
                <a:gridCol w="366282">
                  <a:extLst>
                    <a:ext uri="{9D8B030D-6E8A-4147-A177-3AD203B41FA5}">
                      <a16:colId xmlns:a16="http://schemas.microsoft.com/office/drawing/2014/main" val="1396841727"/>
                    </a:ext>
                  </a:extLst>
                </a:gridCol>
                <a:gridCol w="1874914">
                  <a:extLst>
                    <a:ext uri="{9D8B030D-6E8A-4147-A177-3AD203B41FA5}">
                      <a16:colId xmlns:a16="http://schemas.microsoft.com/office/drawing/2014/main" val="2996119854"/>
                    </a:ext>
                  </a:extLst>
                </a:gridCol>
              </a:tblGrid>
              <a:tr h="2455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MUY ALTO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ALTO 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MEDIO 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BAJO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MUY BAJO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59830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AQUILA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AGUILILLA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ACUITZIO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LAGUNILLAS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YURÉCUARO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JACONA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14253"/>
                  </a:ext>
                </a:extLst>
              </a:tr>
              <a:tr h="12909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ÁLVARO OBREGÓN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MARAVATÍO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ZINÁPARO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JIQUILPAN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97613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CHURUMUCO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ARTEAGA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ANGAMACUTIRO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MORELOS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ZINAPÉCUARO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MARCOS  CASTELLANOS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02953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BUENAVISTA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ANGANGUEO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MÚGICA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ZIRACUARETIRO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LÁZARO  CÁRDENAS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1808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NAHUATZEN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COENEO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APATZINGÁN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ZITÁCUARO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MORELIA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55219"/>
                  </a:ext>
                </a:extLst>
              </a:tr>
              <a:tr h="2535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NOCUPÉTARO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CONTEPEC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PAJACUARÁN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  SIXTO  VERDUZCO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  PARANGARICUTIRO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97437"/>
                  </a:ext>
                </a:extLst>
              </a:tr>
              <a:tr h="1619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 LUCAS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BRISEÑAS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PANINDÍCUARO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PIEDAD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53134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SUSUPUATO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CHILCHOTA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COAHUAYANA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PENJAMILLO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PÁTZCUARO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88381"/>
                  </a:ext>
                </a:extLst>
              </a:tr>
              <a:tr h="1547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TIQUICHEO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CHINICUILA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COALCOMÁN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PURUÁNDIRO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PERIBÁN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15768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TUMBISCATÍO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CHUCÁNDIRO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COPÁNDARO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QUERÉNDARO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PURÉPERO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07603"/>
                  </a:ext>
                </a:extLst>
              </a:tr>
              <a:tr h="2004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TURICATO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EPITACIO  HUERTA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COTIJA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QUIROGA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SAHUAYO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9049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TUZANTLA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HUACANA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CUITZEO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REGULES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TANHUATO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3194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TZITZIO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HUANDACAREO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 REYES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TARETAN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7721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HUETAMO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CHAVINDA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 ANA  MAYA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TARÍMBARO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55352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IRIMBO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CHURINTZIO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SALVADOR  ESCALANTE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TINGÜINDÍN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3528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JUÁREZ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ECUANDUREO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TACÁMBARO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URUAPAN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37987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 URECHO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ERONGARÍCUARO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TANCÍTARO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VISTAHERMOSA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3439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OCAMPO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GABRIEL  ZAMORA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TANGANCÍCUARO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ZACAPU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0323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HIDALGO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TEPALCATEPEC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ZAMORA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2271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PARACHO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HUANIQUEO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TINGAMBATO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9415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SENGUIO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HUIRAMBA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TLAZAZALCA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35022"/>
                  </a:ext>
                </a:extLst>
              </a:tr>
              <a:tr h="25352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TANGAMANDAPIO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INDAPARAPEO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TOCUMBO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5347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TLALPUJAHUA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IXTLÁN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TUXPAN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3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TZINTZUNTZAN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JIMÉNEZ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VENUSTIANO  CARRANZA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5562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047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JUNGAPEO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VILLAMAR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22958"/>
                  </a:ext>
                </a:extLst>
              </a:tr>
              <a:tr h="21768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9637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251028" y="5219690"/>
            <a:ext cx="10258398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dirty="0"/>
              <a:t>FUENTE:</a:t>
            </a:r>
          </a:p>
          <a:p>
            <a:r>
              <a:rPr lang="es-MX" sz="900" dirty="0"/>
              <a:t>Consejo Nacional de Población (CONAPO) con  base en el Censo de Población y Vivienda 2020. </a:t>
            </a:r>
          </a:p>
          <a:p>
            <a:r>
              <a:rPr lang="es-MX" sz="900" dirty="0"/>
              <a:t>El número a la izquierda de cada municipio corresponde a la clave asignada por el Instituto Nacional de Estadística y Geografía (INEGI).</a:t>
            </a:r>
          </a:p>
          <a:p>
            <a:r>
              <a:rPr lang="es-MX" sz="900" dirty="0"/>
              <a:t>Cuadro elaborado en  la Subdirección de Información y Evaluación en Salud.</a:t>
            </a:r>
          </a:p>
          <a:p>
            <a:endParaRPr lang="es-MX" sz="1050" dirty="0"/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3133787" y="266730"/>
            <a:ext cx="510575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GRADO DE MARGINACIÓN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6038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725942" y="5303644"/>
            <a:ext cx="10258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FUENTE:</a:t>
            </a:r>
          </a:p>
          <a:p>
            <a:r>
              <a:rPr lang="es-MX" sz="1000" dirty="0"/>
              <a:t>Consejo Nacional de Población (CONAPO) con  base en el Censo de Población y Vivienda 2020. </a:t>
            </a:r>
          </a:p>
          <a:p>
            <a:r>
              <a:rPr lang="es-MX" sz="1000" dirty="0"/>
              <a:t>El número de cada municipio corresponde a la clave asignada por el Instituto Nacional de Estadística y Geografía (INEGI).</a:t>
            </a:r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3133787" y="266730"/>
            <a:ext cx="510575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GRADO DE MARGINACIÓN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0CF995-BED1-6ABC-E0B0-C9C430A4E84D}"/>
              </a:ext>
            </a:extLst>
          </p:cNvPr>
          <p:cNvSpPr>
            <a:spLocks/>
          </p:cNvSpPr>
          <p:nvPr/>
        </p:nvSpPr>
        <p:spPr bwMode="auto">
          <a:xfrm>
            <a:off x="3011071" y="3672235"/>
            <a:ext cx="426689" cy="522844"/>
          </a:xfrm>
          <a:custGeom>
            <a:avLst/>
            <a:gdLst>
              <a:gd name="T0" fmla="*/ 96 w 116"/>
              <a:gd name="T1" fmla="*/ 106 h 142"/>
              <a:gd name="T2" fmla="*/ 99 w 116"/>
              <a:gd name="T3" fmla="*/ 103 h 142"/>
              <a:gd name="T4" fmla="*/ 98 w 116"/>
              <a:gd name="T5" fmla="*/ 98 h 142"/>
              <a:gd name="T6" fmla="*/ 101 w 116"/>
              <a:gd name="T7" fmla="*/ 96 h 142"/>
              <a:gd name="T8" fmla="*/ 104 w 116"/>
              <a:gd name="T9" fmla="*/ 89 h 142"/>
              <a:gd name="T10" fmla="*/ 99 w 116"/>
              <a:gd name="T11" fmla="*/ 83 h 142"/>
              <a:gd name="T12" fmla="*/ 109 w 116"/>
              <a:gd name="T13" fmla="*/ 80 h 142"/>
              <a:gd name="T14" fmla="*/ 110 w 116"/>
              <a:gd name="T15" fmla="*/ 78 h 142"/>
              <a:gd name="T16" fmla="*/ 109 w 116"/>
              <a:gd name="T17" fmla="*/ 73 h 142"/>
              <a:gd name="T18" fmla="*/ 115 w 116"/>
              <a:gd name="T19" fmla="*/ 69 h 142"/>
              <a:gd name="T20" fmla="*/ 112 w 116"/>
              <a:gd name="T21" fmla="*/ 61 h 142"/>
              <a:gd name="T22" fmla="*/ 115 w 116"/>
              <a:gd name="T23" fmla="*/ 57 h 142"/>
              <a:gd name="T24" fmla="*/ 111 w 116"/>
              <a:gd name="T25" fmla="*/ 52 h 142"/>
              <a:gd name="T26" fmla="*/ 107 w 116"/>
              <a:gd name="T27" fmla="*/ 49 h 142"/>
              <a:gd name="T28" fmla="*/ 103 w 116"/>
              <a:gd name="T29" fmla="*/ 45 h 142"/>
              <a:gd name="T30" fmla="*/ 107 w 116"/>
              <a:gd name="T31" fmla="*/ 41 h 142"/>
              <a:gd name="T32" fmla="*/ 106 w 116"/>
              <a:gd name="T33" fmla="*/ 38 h 142"/>
              <a:gd name="T34" fmla="*/ 103 w 116"/>
              <a:gd name="T35" fmla="*/ 36 h 142"/>
              <a:gd name="T36" fmla="*/ 95 w 116"/>
              <a:gd name="T37" fmla="*/ 35 h 142"/>
              <a:gd name="T38" fmla="*/ 94 w 116"/>
              <a:gd name="T39" fmla="*/ 30 h 142"/>
              <a:gd name="T40" fmla="*/ 89 w 116"/>
              <a:gd name="T41" fmla="*/ 28 h 142"/>
              <a:gd name="T42" fmla="*/ 84 w 116"/>
              <a:gd name="T43" fmla="*/ 26 h 142"/>
              <a:gd name="T44" fmla="*/ 79 w 116"/>
              <a:gd name="T45" fmla="*/ 23 h 142"/>
              <a:gd name="T46" fmla="*/ 80 w 116"/>
              <a:gd name="T47" fmla="*/ 21 h 142"/>
              <a:gd name="T48" fmla="*/ 86 w 116"/>
              <a:gd name="T49" fmla="*/ 19 h 142"/>
              <a:gd name="T50" fmla="*/ 85 w 116"/>
              <a:gd name="T51" fmla="*/ 13 h 142"/>
              <a:gd name="T52" fmla="*/ 81 w 116"/>
              <a:gd name="T53" fmla="*/ 7 h 142"/>
              <a:gd name="T54" fmla="*/ 78 w 116"/>
              <a:gd name="T55" fmla="*/ 8 h 142"/>
              <a:gd name="T56" fmla="*/ 71 w 116"/>
              <a:gd name="T57" fmla="*/ 8 h 142"/>
              <a:gd name="T58" fmla="*/ 63 w 116"/>
              <a:gd name="T59" fmla="*/ 0 h 142"/>
              <a:gd name="T60" fmla="*/ 53 w 116"/>
              <a:gd name="T61" fmla="*/ 6 h 142"/>
              <a:gd name="T62" fmla="*/ 48 w 116"/>
              <a:gd name="T63" fmla="*/ 14 h 142"/>
              <a:gd name="T64" fmla="*/ 56 w 116"/>
              <a:gd name="T65" fmla="*/ 22 h 142"/>
              <a:gd name="T66" fmla="*/ 57 w 116"/>
              <a:gd name="T67" fmla="*/ 30 h 142"/>
              <a:gd name="T68" fmla="*/ 58 w 116"/>
              <a:gd name="T69" fmla="*/ 39 h 142"/>
              <a:gd name="T70" fmla="*/ 55 w 116"/>
              <a:gd name="T71" fmla="*/ 51 h 142"/>
              <a:gd name="T72" fmla="*/ 41 w 116"/>
              <a:gd name="T73" fmla="*/ 57 h 142"/>
              <a:gd name="T74" fmla="*/ 27 w 116"/>
              <a:gd name="T75" fmla="*/ 59 h 142"/>
              <a:gd name="T76" fmla="*/ 20 w 116"/>
              <a:gd name="T77" fmla="*/ 70 h 142"/>
              <a:gd name="T78" fmla="*/ 13 w 116"/>
              <a:gd name="T79" fmla="*/ 80 h 142"/>
              <a:gd name="T80" fmla="*/ 6 w 116"/>
              <a:gd name="T81" fmla="*/ 91 h 142"/>
              <a:gd name="T82" fmla="*/ 1 w 116"/>
              <a:gd name="T83" fmla="*/ 102 h 142"/>
              <a:gd name="T84" fmla="*/ 8 w 116"/>
              <a:gd name="T85" fmla="*/ 111 h 142"/>
              <a:gd name="T86" fmla="*/ 17 w 116"/>
              <a:gd name="T87" fmla="*/ 121 h 142"/>
              <a:gd name="T88" fmla="*/ 24 w 116"/>
              <a:gd name="T89" fmla="*/ 133 h 142"/>
              <a:gd name="T90" fmla="*/ 27 w 116"/>
              <a:gd name="T91" fmla="*/ 137 h 142"/>
              <a:gd name="T92" fmla="*/ 31 w 116"/>
              <a:gd name="T93" fmla="*/ 140 h 142"/>
              <a:gd name="T94" fmla="*/ 34 w 116"/>
              <a:gd name="T95" fmla="*/ 141 h 142"/>
              <a:gd name="T96" fmla="*/ 40 w 116"/>
              <a:gd name="T97" fmla="*/ 134 h 142"/>
              <a:gd name="T98" fmla="*/ 49 w 116"/>
              <a:gd name="T99" fmla="*/ 135 h 142"/>
              <a:gd name="T100" fmla="*/ 54 w 116"/>
              <a:gd name="T101" fmla="*/ 138 h 142"/>
              <a:gd name="T102" fmla="*/ 55 w 116"/>
              <a:gd name="T103" fmla="*/ 130 h 142"/>
              <a:gd name="T104" fmla="*/ 57 w 116"/>
              <a:gd name="T105" fmla="*/ 127 h 142"/>
              <a:gd name="T106" fmla="*/ 59 w 116"/>
              <a:gd name="T107" fmla="*/ 122 h 142"/>
              <a:gd name="T108" fmla="*/ 62 w 116"/>
              <a:gd name="T109" fmla="*/ 119 h 142"/>
              <a:gd name="T110" fmla="*/ 68 w 116"/>
              <a:gd name="T111" fmla="*/ 118 h 142"/>
              <a:gd name="T112" fmla="*/ 78 w 116"/>
              <a:gd name="T113" fmla="*/ 111 h 142"/>
              <a:gd name="T114" fmla="*/ 82 w 116"/>
              <a:gd name="T115" fmla="*/ 108 h 142"/>
              <a:gd name="T116" fmla="*/ 84 w 116"/>
              <a:gd name="T117" fmla="*/ 111 h 142"/>
              <a:gd name="T118" fmla="*/ 87 w 116"/>
              <a:gd name="T119" fmla="*/ 110 h 142"/>
              <a:gd name="T120" fmla="*/ 93 w 116"/>
              <a:gd name="T121" fmla="*/ 107 h 142"/>
              <a:gd name="T122" fmla="*/ 95 w 116"/>
              <a:gd name="T123" fmla="*/ 10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42">
                <a:moveTo>
                  <a:pt x="95" y="107"/>
                </a:moveTo>
                <a:cubicBezTo>
                  <a:pt x="95" y="107"/>
                  <a:pt x="95" y="106"/>
                  <a:pt x="96" y="106"/>
                </a:cubicBezTo>
                <a:cubicBezTo>
                  <a:pt x="96" y="105"/>
                  <a:pt x="97" y="105"/>
                  <a:pt x="98" y="105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2"/>
                  <a:pt x="98" y="101"/>
                  <a:pt x="98" y="101"/>
                </a:cubicBezTo>
                <a:cubicBezTo>
                  <a:pt x="98" y="99"/>
                  <a:pt x="97" y="99"/>
                  <a:pt x="98" y="98"/>
                </a:cubicBezTo>
                <a:cubicBezTo>
                  <a:pt x="98" y="98"/>
                  <a:pt x="99" y="97"/>
                  <a:pt x="100" y="97"/>
                </a:cubicBezTo>
                <a:cubicBezTo>
                  <a:pt x="101" y="97"/>
                  <a:pt x="101" y="96"/>
                  <a:pt x="101" y="96"/>
                </a:cubicBezTo>
                <a:cubicBezTo>
                  <a:pt x="101" y="95"/>
                  <a:pt x="101" y="94"/>
                  <a:pt x="100" y="94"/>
                </a:cubicBezTo>
                <a:cubicBezTo>
                  <a:pt x="100" y="93"/>
                  <a:pt x="103" y="90"/>
                  <a:pt x="104" y="89"/>
                </a:cubicBezTo>
                <a:cubicBezTo>
                  <a:pt x="104" y="89"/>
                  <a:pt x="100" y="87"/>
                  <a:pt x="100" y="87"/>
                </a:cubicBezTo>
                <a:cubicBezTo>
                  <a:pt x="99" y="86"/>
                  <a:pt x="99" y="85"/>
                  <a:pt x="99" y="83"/>
                </a:cubicBezTo>
                <a:cubicBezTo>
                  <a:pt x="100" y="82"/>
                  <a:pt x="100" y="81"/>
                  <a:pt x="100" y="80"/>
                </a:cubicBezTo>
                <a:cubicBezTo>
                  <a:pt x="100" y="79"/>
                  <a:pt x="108" y="80"/>
                  <a:pt x="109" y="80"/>
                </a:cubicBezTo>
                <a:cubicBezTo>
                  <a:pt x="110" y="80"/>
                  <a:pt x="110" y="80"/>
                  <a:pt x="110" y="79"/>
                </a:cubicBezTo>
                <a:cubicBezTo>
                  <a:pt x="110" y="79"/>
                  <a:pt x="110" y="78"/>
                  <a:pt x="110" y="78"/>
                </a:cubicBezTo>
                <a:cubicBezTo>
                  <a:pt x="110" y="77"/>
                  <a:pt x="109" y="76"/>
                  <a:pt x="108" y="75"/>
                </a:cubicBezTo>
                <a:cubicBezTo>
                  <a:pt x="108" y="74"/>
                  <a:pt x="108" y="74"/>
                  <a:pt x="109" y="73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2" y="71"/>
                  <a:pt x="114" y="70"/>
                  <a:pt x="115" y="69"/>
                </a:cubicBezTo>
                <a:cubicBezTo>
                  <a:pt x="115" y="69"/>
                  <a:pt x="113" y="65"/>
                  <a:pt x="113" y="64"/>
                </a:cubicBezTo>
                <a:cubicBezTo>
                  <a:pt x="112" y="63"/>
                  <a:pt x="112" y="62"/>
                  <a:pt x="112" y="61"/>
                </a:cubicBezTo>
                <a:cubicBezTo>
                  <a:pt x="113" y="61"/>
                  <a:pt x="113" y="60"/>
                  <a:pt x="114" y="59"/>
                </a:cubicBezTo>
                <a:cubicBezTo>
                  <a:pt x="114" y="59"/>
                  <a:pt x="115" y="58"/>
                  <a:pt x="115" y="57"/>
                </a:cubicBezTo>
                <a:cubicBezTo>
                  <a:pt x="116" y="57"/>
                  <a:pt x="116" y="56"/>
                  <a:pt x="115" y="55"/>
                </a:cubicBezTo>
                <a:cubicBezTo>
                  <a:pt x="115" y="55"/>
                  <a:pt x="112" y="53"/>
                  <a:pt x="111" y="52"/>
                </a:cubicBezTo>
                <a:cubicBezTo>
                  <a:pt x="110" y="51"/>
                  <a:pt x="110" y="50"/>
                  <a:pt x="110" y="50"/>
                </a:cubicBezTo>
                <a:cubicBezTo>
                  <a:pt x="109" y="50"/>
                  <a:pt x="109" y="50"/>
                  <a:pt x="107" y="49"/>
                </a:cubicBezTo>
                <a:cubicBezTo>
                  <a:pt x="106" y="49"/>
                  <a:pt x="105" y="48"/>
                  <a:pt x="104" y="47"/>
                </a:cubicBezTo>
                <a:cubicBezTo>
                  <a:pt x="104" y="47"/>
                  <a:pt x="103" y="46"/>
                  <a:pt x="103" y="45"/>
                </a:cubicBezTo>
                <a:cubicBezTo>
                  <a:pt x="103" y="43"/>
                  <a:pt x="103" y="43"/>
                  <a:pt x="104" y="43"/>
                </a:cubicBezTo>
                <a:cubicBezTo>
                  <a:pt x="105" y="42"/>
                  <a:pt x="106" y="42"/>
                  <a:pt x="107" y="41"/>
                </a:cubicBezTo>
                <a:cubicBezTo>
                  <a:pt x="108" y="41"/>
                  <a:pt x="108" y="40"/>
                  <a:pt x="107" y="40"/>
                </a:cubicBezTo>
                <a:cubicBezTo>
                  <a:pt x="107" y="39"/>
                  <a:pt x="106" y="39"/>
                  <a:pt x="106" y="38"/>
                </a:cubicBezTo>
                <a:cubicBezTo>
                  <a:pt x="106" y="37"/>
                  <a:pt x="106" y="37"/>
                  <a:pt x="105" y="36"/>
                </a:cubicBezTo>
                <a:cubicBezTo>
                  <a:pt x="105" y="36"/>
                  <a:pt x="104" y="36"/>
                  <a:pt x="103" y="36"/>
                </a:cubicBezTo>
                <a:cubicBezTo>
                  <a:pt x="101" y="35"/>
                  <a:pt x="100" y="35"/>
                  <a:pt x="98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4"/>
                  <a:pt x="95" y="34"/>
                  <a:pt x="95" y="32"/>
                </a:cubicBezTo>
                <a:cubicBezTo>
                  <a:pt x="95" y="31"/>
                  <a:pt x="94" y="31"/>
                  <a:pt x="94" y="30"/>
                </a:cubicBezTo>
                <a:cubicBezTo>
                  <a:pt x="93" y="30"/>
                  <a:pt x="92" y="29"/>
                  <a:pt x="91" y="29"/>
                </a:cubicBezTo>
                <a:cubicBezTo>
                  <a:pt x="90" y="29"/>
                  <a:pt x="90" y="28"/>
                  <a:pt x="89" y="28"/>
                </a:cubicBezTo>
                <a:cubicBezTo>
                  <a:pt x="88" y="27"/>
                  <a:pt x="88" y="27"/>
                  <a:pt x="86" y="27"/>
                </a:cubicBezTo>
                <a:cubicBezTo>
                  <a:pt x="85" y="27"/>
                  <a:pt x="85" y="26"/>
                  <a:pt x="84" y="26"/>
                </a:cubicBezTo>
                <a:cubicBezTo>
                  <a:pt x="84" y="25"/>
                  <a:pt x="83" y="24"/>
                  <a:pt x="82" y="24"/>
                </a:cubicBezTo>
                <a:cubicBezTo>
                  <a:pt x="80" y="24"/>
                  <a:pt x="79" y="24"/>
                  <a:pt x="79" y="23"/>
                </a:cubicBezTo>
                <a:cubicBezTo>
                  <a:pt x="78" y="23"/>
                  <a:pt x="78" y="23"/>
                  <a:pt x="78" y="22"/>
                </a:cubicBezTo>
                <a:cubicBezTo>
                  <a:pt x="78" y="22"/>
                  <a:pt x="79" y="21"/>
                  <a:pt x="80" y="21"/>
                </a:cubicBezTo>
                <a:cubicBezTo>
                  <a:pt x="81" y="21"/>
                  <a:pt x="83" y="20"/>
                  <a:pt x="83" y="20"/>
                </a:cubicBezTo>
                <a:cubicBezTo>
                  <a:pt x="84" y="20"/>
                  <a:pt x="85" y="20"/>
                  <a:pt x="86" y="19"/>
                </a:cubicBezTo>
                <a:cubicBezTo>
                  <a:pt x="86" y="19"/>
                  <a:pt x="87" y="19"/>
                  <a:pt x="87" y="17"/>
                </a:cubicBezTo>
                <a:cubicBezTo>
                  <a:pt x="87" y="16"/>
                  <a:pt x="87" y="15"/>
                  <a:pt x="85" y="13"/>
                </a:cubicBezTo>
                <a:cubicBezTo>
                  <a:pt x="84" y="13"/>
                  <a:pt x="83" y="11"/>
                  <a:pt x="83" y="10"/>
                </a:cubicBezTo>
                <a:cubicBezTo>
                  <a:pt x="83" y="9"/>
                  <a:pt x="82" y="8"/>
                  <a:pt x="81" y="7"/>
                </a:cubicBezTo>
                <a:cubicBezTo>
                  <a:pt x="81" y="7"/>
                  <a:pt x="81" y="7"/>
                  <a:pt x="81" y="7"/>
                </a:cubicBezTo>
                <a:cubicBezTo>
                  <a:pt x="80" y="9"/>
                  <a:pt x="79" y="8"/>
                  <a:pt x="78" y="8"/>
                </a:cubicBezTo>
                <a:cubicBezTo>
                  <a:pt x="75" y="8"/>
                  <a:pt x="76" y="12"/>
                  <a:pt x="76" y="12"/>
                </a:cubicBezTo>
                <a:cubicBezTo>
                  <a:pt x="73" y="12"/>
                  <a:pt x="71" y="10"/>
                  <a:pt x="71" y="8"/>
                </a:cubicBezTo>
                <a:cubicBezTo>
                  <a:pt x="71" y="4"/>
                  <a:pt x="70" y="5"/>
                  <a:pt x="68" y="3"/>
                </a:cubicBezTo>
                <a:cubicBezTo>
                  <a:pt x="66" y="2"/>
                  <a:pt x="65" y="0"/>
                  <a:pt x="63" y="0"/>
                </a:cubicBezTo>
                <a:cubicBezTo>
                  <a:pt x="60" y="0"/>
                  <a:pt x="60" y="0"/>
                  <a:pt x="58" y="2"/>
                </a:cubicBezTo>
                <a:cubicBezTo>
                  <a:pt x="57" y="4"/>
                  <a:pt x="55" y="4"/>
                  <a:pt x="53" y="6"/>
                </a:cubicBezTo>
                <a:cubicBezTo>
                  <a:pt x="52" y="7"/>
                  <a:pt x="50" y="8"/>
                  <a:pt x="49" y="10"/>
                </a:cubicBezTo>
                <a:cubicBezTo>
                  <a:pt x="47" y="12"/>
                  <a:pt x="46" y="12"/>
                  <a:pt x="48" y="14"/>
                </a:cubicBezTo>
                <a:cubicBezTo>
                  <a:pt x="49" y="16"/>
                  <a:pt x="50" y="17"/>
                  <a:pt x="51" y="18"/>
                </a:cubicBezTo>
                <a:cubicBezTo>
                  <a:pt x="53" y="20"/>
                  <a:pt x="54" y="21"/>
                  <a:pt x="56" y="22"/>
                </a:cubicBezTo>
                <a:cubicBezTo>
                  <a:pt x="57" y="22"/>
                  <a:pt x="60" y="24"/>
                  <a:pt x="61" y="25"/>
                </a:cubicBezTo>
                <a:cubicBezTo>
                  <a:pt x="61" y="28"/>
                  <a:pt x="60" y="29"/>
                  <a:pt x="57" y="30"/>
                </a:cubicBezTo>
                <a:cubicBezTo>
                  <a:pt x="55" y="31"/>
                  <a:pt x="52" y="31"/>
                  <a:pt x="54" y="34"/>
                </a:cubicBezTo>
                <a:cubicBezTo>
                  <a:pt x="54" y="35"/>
                  <a:pt x="58" y="38"/>
                  <a:pt x="58" y="39"/>
                </a:cubicBezTo>
                <a:cubicBezTo>
                  <a:pt x="58" y="40"/>
                  <a:pt x="58" y="43"/>
                  <a:pt x="57" y="45"/>
                </a:cubicBezTo>
                <a:cubicBezTo>
                  <a:pt x="56" y="47"/>
                  <a:pt x="57" y="49"/>
                  <a:pt x="55" y="51"/>
                </a:cubicBezTo>
                <a:cubicBezTo>
                  <a:pt x="53" y="54"/>
                  <a:pt x="51" y="54"/>
                  <a:pt x="49" y="55"/>
                </a:cubicBezTo>
                <a:cubicBezTo>
                  <a:pt x="47" y="56"/>
                  <a:pt x="44" y="56"/>
                  <a:pt x="41" y="57"/>
                </a:cubicBezTo>
                <a:cubicBezTo>
                  <a:pt x="39" y="57"/>
                  <a:pt x="37" y="59"/>
                  <a:pt x="35" y="59"/>
                </a:cubicBezTo>
                <a:cubicBezTo>
                  <a:pt x="34" y="59"/>
                  <a:pt x="27" y="59"/>
                  <a:pt x="27" y="59"/>
                </a:cubicBezTo>
                <a:cubicBezTo>
                  <a:pt x="27" y="60"/>
                  <a:pt x="26" y="63"/>
                  <a:pt x="25" y="65"/>
                </a:cubicBezTo>
                <a:cubicBezTo>
                  <a:pt x="23" y="68"/>
                  <a:pt x="23" y="70"/>
                  <a:pt x="20" y="70"/>
                </a:cubicBezTo>
                <a:cubicBezTo>
                  <a:pt x="16" y="71"/>
                  <a:pt x="17" y="70"/>
                  <a:pt x="16" y="74"/>
                </a:cubicBezTo>
                <a:cubicBezTo>
                  <a:pt x="16" y="76"/>
                  <a:pt x="14" y="78"/>
                  <a:pt x="13" y="80"/>
                </a:cubicBezTo>
                <a:cubicBezTo>
                  <a:pt x="12" y="82"/>
                  <a:pt x="11" y="84"/>
                  <a:pt x="10" y="86"/>
                </a:cubicBezTo>
                <a:cubicBezTo>
                  <a:pt x="9" y="87"/>
                  <a:pt x="7" y="89"/>
                  <a:pt x="6" y="91"/>
                </a:cubicBezTo>
                <a:cubicBezTo>
                  <a:pt x="4" y="92"/>
                  <a:pt x="4" y="93"/>
                  <a:pt x="3" y="95"/>
                </a:cubicBezTo>
                <a:cubicBezTo>
                  <a:pt x="3" y="96"/>
                  <a:pt x="0" y="102"/>
                  <a:pt x="1" y="102"/>
                </a:cubicBezTo>
                <a:cubicBezTo>
                  <a:pt x="1" y="104"/>
                  <a:pt x="1" y="107"/>
                  <a:pt x="2" y="108"/>
                </a:cubicBezTo>
                <a:cubicBezTo>
                  <a:pt x="3" y="108"/>
                  <a:pt x="7" y="110"/>
                  <a:pt x="8" y="111"/>
                </a:cubicBezTo>
                <a:cubicBezTo>
                  <a:pt x="9" y="112"/>
                  <a:pt x="11" y="114"/>
                  <a:pt x="13" y="116"/>
                </a:cubicBezTo>
                <a:cubicBezTo>
                  <a:pt x="15" y="117"/>
                  <a:pt x="15" y="118"/>
                  <a:pt x="17" y="121"/>
                </a:cubicBezTo>
                <a:cubicBezTo>
                  <a:pt x="17" y="122"/>
                  <a:pt x="18" y="125"/>
                  <a:pt x="19" y="127"/>
                </a:cubicBezTo>
                <a:cubicBezTo>
                  <a:pt x="21" y="130"/>
                  <a:pt x="22" y="131"/>
                  <a:pt x="24" y="133"/>
                </a:cubicBezTo>
                <a:cubicBezTo>
                  <a:pt x="26" y="135"/>
                  <a:pt x="26" y="136"/>
                  <a:pt x="26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8" y="137"/>
                  <a:pt x="29" y="137"/>
                  <a:pt x="30" y="138"/>
                </a:cubicBezTo>
                <a:cubicBezTo>
                  <a:pt x="30" y="138"/>
                  <a:pt x="30" y="139"/>
                  <a:pt x="31" y="140"/>
                </a:cubicBezTo>
                <a:cubicBezTo>
                  <a:pt x="32" y="141"/>
                  <a:pt x="32" y="141"/>
                  <a:pt x="33" y="141"/>
                </a:cubicBezTo>
                <a:cubicBezTo>
                  <a:pt x="33" y="142"/>
                  <a:pt x="33" y="142"/>
                  <a:pt x="34" y="141"/>
                </a:cubicBezTo>
                <a:cubicBezTo>
                  <a:pt x="35" y="139"/>
                  <a:pt x="36" y="137"/>
                  <a:pt x="38" y="135"/>
                </a:cubicBezTo>
                <a:cubicBezTo>
                  <a:pt x="38" y="135"/>
                  <a:pt x="39" y="134"/>
                  <a:pt x="40" y="134"/>
                </a:cubicBezTo>
                <a:cubicBezTo>
                  <a:pt x="41" y="134"/>
                  <a:pt x="42" y="133"/>
                  <a:pt x="43" y="134"/>
                </a:cubicBezTo>
                <a:cubicBezTo>
                  <a:pt x="45" y="134"/>
                  <a:pt x="48" y="134"/>
                  <a:pt x="49" y="135"/>
                </a:cubicBezTo>
                <a:cubicBezTo>
                  <a:pt x="50" y="135"/>
                  <a:pt x="51" y="136"/>
                  <a:pt x="52" y="137"/>
                </a:cubicBezTo>
                <a:cubicBezTo>
                  <a:pt x="53" y="138"/>
                  <a:pt x="53" y="138"/>
                  <a:pt x="54" y="138"/>
                </a:cubicBezTo>
                <a:cubicBezTo>
                  <a:pt x="54" y="138"/>
                  <a:pt x="55" y="138"/>
                  <a:pt x="55" y="137"/>
                </a:cubicBezTo>
                <a:cubicBezTo>
                  <a:pt x="55" y="133"/>
                  <a:pt x="55" y="133"/>
                  <a:pt x="55" y="130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6" y="127"/>
                  <a:pt x="56" y="127"/>
                  <a:pt x="57" y="127"/>
                </a:cubicBezTo>
                <a:cubicBezTo>
                  <a:pt x="58" y="127"/>
                  <a:pt x="58" y="127"/>
                  <a:pt x="59" y="126"/>
                </a:cubicBezTo>
                <a:cubicBezTo>
                  <a:pt x="59" y="123"/>
                  <a:pt x="58" y="124"/>
                  <a:pt x="59" y="122"/>
                </a:cubicBezTo>
                <a:cubicBezTo>
                  <a:pt x="59" y="121"/>
                  <a:pt x="59" y="120"/>
                  <a:pt x="59" y="120"/>
                </a:cubicBezTo>
                <a:cubicBezTo>
                  <a:pt x="60" y="119"/>
                  <a:pt x="60" y="119"/>
                  <a:pt x="62" y="119"/>
                </a:cubicBezTo>
                <a:cubicBezTo>
                  <a:pt x="63" y="119"/>
                  <a:pt x="64" y="119"/>
                  <a:pt x="65" y="119"/>
                </a:cubicBezTo>
                <a:cubicBezTo>
                  <a:pt x="66" y="119"/>
                  <a:pt x="67" y="119"/>
                  <a:pt x="68" y="118"/>
                </a:cubicBezTo>
                <a:cubicBezTo>
                  <a:pt x="68" y="117"/>
                  <a:pt x="70" y="113"/>
                  <a:pt x="71" y="112"/>
                </a:cubicBezTo>
                <a:cubicBezTo>
                  <a:pt x="71" y="112"/>
                  <a:pt x="78" y="111"/>
                  <a:pt x="78" y="111"/>
                </a:cubicBezTo>
                <a:cubicBezTo>
                  <a:pt x="78" y="111"/>
                  <a:pt x="79" y="109"/>
                  <a:pt x="80" y="108"/>
                </a:cubicBezTo>
                <a:cubicBezTo>
                  <a:pt x="81" y="108"/>
                  <a:pt x="81" y="108"/>
                  <a:pt x="82" y="108"/>
                </a:cubicBezTo>
                <a:cubicBezTo>
                  <a:pt x="82" y="108"/>
                  <a:pt x="83" y="108"/>
                  <a:pt x="83" y="109"/>
                </a:cubicBezTo>
                <a:cubicBezTo>
                  <a:pt x="84" y="109"/>
                  <a:pt x="84" y="110"/>
                  <a:pt x="84" y="111"/>
                </a:cubicBezTo>
                <a:cubicBezTo>
                  <a:pt x="85" y="112"/>
                  <a:pt x="85" y="113"/>
                  <a:pt x="86" y="112"/>
                </a:cubicBezTo>
                <a:cubicBezTo>
                  <a:pt x="87" y="111"/>
                  <a:pt x="87" y="110"/>
                  <a:pt x="87" y="110"/>
                </a:cubicBezTo>
                <a:cubicBezTo>
                  <a:pt x="88" y="110"/>
                  <a:pt x="88" y="109"/>
                  <a:pt x="90" y="109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4" y="107"/>
                  <a:pt x="95" y="107"/>
                  <a:pt x="95" y="107"/>
                </a:cubicBezTo>
                <a:cubicBezTo>
                  <a:pt x="95" y="107"/>
                  <a:pt x="95" y="107"/>
                  <a:pt x="95" y="10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E5F72D-FC8E-14A2-EC32-AEC030DA90CC}"/>
              </a:ext>
            </a:extLst>
          </p:cNvPr>
          <p:cNvSpPr>
            <a:spLocks/>
          </p:cNvSpPr>
          <p:nvPr/>
        </p:nvSpPr>
        <p:spPr bwMode="auto">
          <a:xfrm>
            <a:off x="8996734" y="991908"/>
            <a:ext cx="411665" cy="603976"/>
          </a:xfrm>
          <a:custGeom>
            <a:avLst/>
            <a:gdLst>
              <a:gd name="T0" fmla="*/ 21 w 112"/>
              <a:gd name="T1" fmla="*/ 161 h 164"/>
              <a:gd name="T2" fmla="*/ 28 w 112"/>
              <a:gd name="T3" fmla="*/ 164 h 164"/>
              <a:gd name="T4" fmla="*/ 35 w 112"/>
              <a:gd name="T5" fmla="*/ 156 h 164"/>
              <a:gd name="T6" fmla="*/ 35 w 112"/>
              <a:gd name="T7" fmla="*/ 142 h 164"/>
              <a:gd name="T8" fmla="*/ 44 w 112"/>
              <a:gd name="T9" fmla="*/ 137 h 164"/>
              <a:gd name="T10" fmla="*/ 54 w 112"/>
              <a:gd name="T11" fmla="*/ 138 h 164"/>
              <a:gd name="T12" fmla="*/ 58 w 112"/>
              <a:gd name="T13" fmla="*/ 136 h 164"/>
              <a:gd name="T14" fmla="*/ 65 w 112"/>
              <a:gd name="T15" fmla="*/ 133 h 164"/>
              <a:gd name="T16" fmla="*/ 72 w 112"/>
              <a:gd name="T17" fmla="*/ 134 h 164"/>
              <a:gd name="T18" fmla="*/ 70 w 112"/>
              <a:gd name="T19" fmla="*/ 125 h 164"/>
              <a:gd name="T20" fmla="*/ 68 w 112"/>
              <a:gd name="T21" fmla="*/ 121 h 164"/>
              <a:gd name="T22" fmla="*/ 72 w 112"/>
              <a:gd name="T23" fmla="*/ 122 h 164"/>
              <a:gd name="T24" fmla="*/ 77 w 112"/>
              <a:gd name="T25" fmla="*/ 121 h 164"/>
              <a:gd name="T26" fmla="*/ 81 w 112"/>
              <a:gd name="T27" fmla="*/ 123 h 164"/>
              <a:gd name="T28" fmla="*/ 85 w 112"/>
              <a:gd name="T29" fmla="*/ 132 h 164"/>
              <a:gd name="T30" fmla="*/ 86 w 112"/>
              <a:gd name="T31" fmla="*/ 133 h 164"/>
              <a:gd name="T32" fmla="*/ 92 w 112"/>
              <a:gd name="T33" fmla="*/ 127 h 164"/>
              <a:gd name="T34" fmla="*/ 96 w 112"/>
              <a:gd name="T35" fmla="*/ 122 h 164"/>
              <a:gd name="T36" fmla="*/ 97 w 112"/>
              <a:gd name="T37" fmla="*/ 119 h 164"/>
              <a:gd name="T38" fmla="*/ 102 w 112"/>
              <a:gd name="T39" fmla="*/ 115 h 164"/>
              <a:gd name="T40" fmla="*/ 105 w 112"/>
              <a:gd name="T41" fmla="*/ 114 h 164"/>
              <a:gd name="T42" fmla="*/ 102 w 112"/>
              <a:gd name="T43" fmla="*/ 98 h 164"/>
              <a:gd name="T44" fmla="*/ 94 w 112"/>
              <a:gd name="T45" fmla="*/ 85 h 164"/>
              <a:gd name="T46" fmla="*/ 95 w 112"/>
              <a:gd name="T47" fmla="*/ 75 h 164"/>
              <a:gd name="T48" fmla="*/ 104 w 112"/>
              <a:gd name="T49" fmla="*/ 68 h 164"/>
              <a:gd name="T50" fmla="*/ 112 w 112"/>
              <a:gd name="T51" fmla="*/ 53 h 164"/>
              <a:gd name="T52" fmla="*/ 102 w 112"/>
              <a:gd name="T53" fmla="*/ 39 h 164"/>
              <a:gd name="T54" fmla="*/ 83 w 112"/>
              <a:gd name="T55" fmla="*/ 31 h 164"/>
              <a:gd name="T56" fmla="*/ 72 w 112"/>
              <a:gd name="T57" fmla="*/ 15 h 164"/>
              <a:gd name="T58" fmla="*/ 52 w 112"/>
              <a:gd name="T59" fmla="*/ 11 h 164"/>
              <a:gd name="T60" fmla="*/ 35 w 112"/>
              <a:gd name="T61" fmla="*/ 3 h 164"/>
              <a:gd name="T62" fmla="*/ 29 w 112"/>
              <a:gd name="T63" fmla="*/ 11 h 164"/>
              <a:gd name="T64" fmla="*/ 40 w 112"/>
              <a:gd name="T65" fmla="*/ 24 h 164"/>
              <a:gd name="T66" fmla="*/ 31 w 112"/>
              <a:gd name="T67" fmla="*/ 39 h 164"/>
              <a:gd name="T68" fmla="*/ 27 w 112"/>
              <a:gd name="T69" fmla="*/ 54 h 164"/>
              <a:gd name="T70" fmla="*/ 24 w 112"/>
              <a:gd name="T71" fmla="*/ 64 h 164"/>
              <a:gd name="T72" fmla="*/ 19 w 112"/>
              <a:gd name="T73" fmla="*/ 79 h 164"/>
              <a:gd name="T74" fmla="*/ 9 w 112"/>
              <a:gd name="T75" fmla="*/ 93 h 164"/>
              <a:gd name="T76" fmla="*/ 3 w 112"/>
              <a:gd name="T77" fmla="*/ 106 h 164"/>
              <a:gd name="T78" fmla="*/ 14 w 112"/>
              <a:gd name="T79" fmla="*/ 118 h 164"/>
              <a:gd name="T80" fmla="*/ 21 w 112"/>
              <a:gd name="T81" fmla="*/ 128 h 164"/>
              <a:gd name="T82" fmla="*/ 28 w 112"/>
              <a:gd name="T83" fmla="*/ 145 h 164"/>
              <a:gd name="T84" fmla="*/ 22 w 112"/>
              <a:gd name="T85" fmla="*/ 1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" h="164">
                <a:moveTo>
                  <a:pt x="21" y="160"/>
                </a:moveTo>
                <a:cubicBezTo>
                  <a:pt x="21" y="161"/>
                  <a:pt x="21" y="161"/>
                  <a:pt x="21" y="161"/>
                </a:cubicBezTo>
                <a:cubicBezTo>
                  <a:pt x="22" y="161"/>
                  <a:pt x="23" y="162"/>
                  <a:pt x="25" y="163"/>
                </a:cubicBezTo>
                <a:cubicBezTo>
                  <a:pt x="27" y="164"/>
                  <a:pt x="27" y="164"/>
                  <a:pt x="28" y="164"/>
                </a:cubicBezTo>
                <a:cubicBezTo>
                  <a:pt x="28" y="164"/>
                  <a:pt x="29" y="163"/>
                  <a:pt x="29" y="162"/>
                </a:cubicBezTo>
                <a:cubicBezTo>
                  <a:pt x="30" y="161"/>
                  <a:pt x="35" y="157"/>
                  <a:pt x="35" y="156"/>
                </a:cubicBezTo>
                <a:cubicBezTo>
                  <a:pt x="35" y="153"/>
                  <a:pt x="33" y="151"/>
                  <a:pt x="33" y="149"/>
                </a:cubicBezTo>
                <a:cubicBezTo>
                  <a:pt x="34" y="148"/>
                  <a:pt x="34" y="143"/>
                  <a:pt x="35" y="142"/>
                </a:cubicBezTo>
                <a:cubicBezTo>
                  <a:pt x="36" y="141"/>
                  <a:pt x="39" y="139"/>
                  <a:pt x="41" y="138"/>
                </a:cubicBezTo>
                <a:cubicBezTo>
                  <a:pt x="41" y="138"/>
                  <a:pt x="43" y="137"/>
                  <a:pt x="44" y="137"/>
                </a:cubicBezTo>
                <a:cubicBezTo>
                  <a:pt x="45" y="137"/>
                  <a:pt x="47" y="137"/>
                  <a:pt x="48" y="137"/>
                </a:cubicBezTo>
                <a:cubicBezTo>
                  <a:pt x="49" y="138"/>
                  <a:pt x="51" y="138"/>
                  <a:pt x="54" y="138"/>
                </a:cubicBezTo>
                <a:cubicBezTo>
                  <a:pt x="55" y="138"/>
                  <a:pt x="56" y="138"/>
                  <a:pt x="57" y="138"/>
                </a:cubicBezTo>
                <a:cubicBezTo>
                  <a:pt x="57" y="137"/>
                  <a:pt x="58" y="137"/>
                  <a:pt x="58" y="136"/>
                </a:cubicBezTo>
                <a:cubicBezTo>
                  <a:pt x="59" y="135"/>
                  <a:pt x="60" y="134"/>
                  <a:pt x="61" y="134"/>
                </a:cubicBezTo>
                <a:cubicBezTo>
                  <a:pt x="62" y="133"/>
                  <a:pt x="63" y="133"/>
                  <a:pt x="65" y="133"/>
                </a:cubicBezTo>
                <a:cubicBezTo>
                  <a:pt x="66" y="134"/>
                  <a:pt x="67" y="134"/>
                  <a:pt x="69" y="134"/>
                </a:cubicBezTo>
                <a:cubicBezTo>
                  <a:pt x="70" y="135"/>
                  <a:pt x="72" y="135"/>
                  <a:pt x="72" y="134"/>
                </a:cubicBezTo>
                <a:cubicBezTo>
                  <a:pt x="73" y="132"/>
                  <a:pt x="73" y="130"/>
                  <a:pt x="73" y="128"/>
                </a:cubicBezTo>
                <a:cubicBezTo>
                  <a:pt x="73" y="126"/>
                  <a:pt x="71" y="126"/>
                  <a:pt x="70" y="125"/>
                </a:cubicBezTo>
                <a:cubicBezTo>
                  <a:pt x="69" y="125"/>
                  <a:pt x="67" y="124"/>
                  <a:pt x="67" y="123"/>
                </a:cubicBezTo>
                <a:cubicBezTo>
                  <a:pt x="67" y="123"/>
                  <a:pt x="67" y="121"/>
                  <a:pt x="68" y="121"/>
                </a:cubicBezTo>
                <a:cubicBezTo>
                  <a:pt x="68" y="120"/>
                  <a:pt x="68" y="120"/>
                  <a:pt x="69" y="120"/>
                </a:cubicBezTo>
                <a:cubicBezTo>
                  <a:pt x="70" y="120"/>
                  <a:pt x="71" y="121"/>
                  <a:pt x="72" y="122"/>
                </a:cubicBezTo>
                <a:cubicBezTo>
                  <a:pt x="73" y="122"/>
                  <a:pt x="74" y="122"/>
                  <a:pt x="75" y="122"/>
                </a:cubicBezTo>
                <a:cubicBezTo>
                  <a:pt x="76" y="122"/>
                  <a:pt x="76" y="122"/>
                  <a:pt x="77" y="121"/>
                </a:cubicBezTo>
                <a:cubicBezTo>
                  <a:pt x="78" y="120"/>
                  <a:pt x="79" y="119"/>
                  <a:pt x="79" y="120"/>
                </a:cubicBezTo>
                <a:cubicBezTo>
                  <a:pt x="80" y="121"/>
                  <a:pt x="81" y="122"/>
                  <a:pt x="81" y="123"/>
                </a:cubicBezTo>
                <a:cubicBezTo>
                  <a:pt x="81" y="124"/>
                  <a:pt x="81" y="125"/>
                  <a:pt x="82" y="127"/>
                </a:cubicBezTo>
                <a:cubicBezTo>
                  <a:pt x="83" y="129"/>
                  <a:pt x="85" y="130"/>
                  <a:pt x="85" y="132"/>
                </a:cubicBezTo>
                <a:cubicBezTo>
                  <a:pt x="85" y="134"/>
                  <a:pt x="85" y="135"/>
                  <a:pt x="85" y="135"/>
                </a:cubicBezTo>
                <a:cubicBezTo>
                  <a:pt x="85" y="134"/>
                  <a:pt x="85" y="133"/>
                  <a:pt x="86" y="133"/>
                </a:cubicBezTo>
                <a:cubicBezTo>
                  <a:pt x="87" y="131"/>
                  <a:pt x="88" y="130"/>
                  <a:pt x="89" y="129"/>
                </a:cubicBezTo>
                <a:cubicBezTo>
                  <a:pt x="89" y="128"/>
                  <a:pt x="90" y="128"/>
                  <a:pt x="92" y="127"/>
                </a:cubicBezTo>
                <a:cubicBezTo>
                  <a:pt x="94" y="127"/>
                  <a:pt x="95" y="126"/>
                  <a:pt x="95" y="126"/>
                </a:cubicBezTo>
                <a:cubicBezTo>
                  <a:pt x="96" y="125"/>
                  <a:pt x="96" y="124"/>
                  <a:pt x="96" y="122"/>
                </a:cubicBezTo>
                <a:cubicBezTo>
                  <a:pt x="96" y="121"/>
                  <a:pt x="96" y="120"/>
                  <a:pt x="96" y="120"/>
                </a:cubicBezTo>
                <a:cubicBezTo>
                  <a:pt x="96" y="119"/>
                  <a:pt x="96" y="119"/>
                  <a:pt x="97" y="119"/>
                </a:cubicBezTo>
                <a:cubicBezTo>
                  <a:pt x="98" y="119"/>
                  <a:pt x="99" y="119"/>
                  <a:pt x="100" y="118"/>
                </a:cubicBezTo>
                <a:cubicBezTo>
                  <a:pt x="101" y="117"/>
                  <a:pt x="102" y="116"/>
                  <a:pt x="102" y="115"/>
                </a:cubicBezTo>
                <a:cubicBezTo>
                  <a:pt x="103" y="114"/>
                  <a:pt x="104" y="114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3" y="113"/>
                  <a:pt x="103" y="111"/>
                  <a:pt x="102" y="107"/>
                </a:cubicBezTo>
                <a:cubicBezTo>
                  <a:pt x="101" y="102"/>
                  <a:pt x="99" y="102"/>
                  <a:pt x="102" y="98"/>
                </a:cubicBezTo>
                <a:cubicBezTo>
                  <a:pt x="103" y="97"/>
                  <a:pt x="106" y="91"/>
                  <a:pt x="104" y="89"/>
                </a:cubicBezTo>
                <a:cubicBezTo>
                  <a:pt x="101" y="86"/>
                  <a:pt x="98" y="86"/>
                  <a:pt x="94" y="85"/>
                </a:cubicBezTo>
                <a:cubicBezTo>
                  <a:pt x="92" y="83"/>
                  <a:pt x="88" y="83"/>
                  <a:pt x="89" y="82"/>
                </a:cubicBezTo>
                <a:cubicBezTo>
                  <a:pt x="91" y="79"/>
                  <a:pt x="93" y="77"/>
                  <a:pt x="95" y="75"/>
                </a:cubicBezTo>
                <a:cubicBezTo>
                  <a:pt x="97" y="74"/>
                  <a:pt x="102" y="71"/>
                  <a:pt x="103" y="69"/>
                </a:cubicBezTo>
                <a:cubicBezTo>
                  <a:pt x="103" y="69"/>
                  <a:pt x="103" y="68"/>
                  <a:pt x="104" y="68"/>
                </a:cubicBezTo>
                <a:cubicBezTo>
                  <a:pt x="106" y="65"/>
                  <a:pt x="104" y="63"/>
                  <a:pt x="106" y="59"/>
                </a:cubicBezTo>
                <a:cubicBezTo>
                  <a:pt x="107" y="57"/>
                  <a:pt x="112" y="55"/>
                  <a:pt x="112" y="53"/>
                </a:cubicBezTo>
                <a:cubicBezTo>
                  <a:pt x="111" y="51"/>
                  <a:pt x="111" y="47"/>
                  <a:pt x="109" y="45"/>
                </a:cubicBezTo>
                <a:cubicBezTo>
                  <a:pt x="107" y="42"/>
                  <a:pt x="106" y="40"/>
                  <a:pt x="102" y="39"/>
                </a:cubicBezTo>
                <a:cubicBezTo>
                  <a:pt x="100" y="37"/>
                  <a:pt x="95" y="36"/>
                  <a:pt x="93" y="35"/>
                </a:cubicBezTo>
                <a:cubicBezTo>
                  <a:pt x="90" y="34"/>
                  <a:pt x="85" y="33"/>
                  <a:pt x="83" y="31"/>
                </a:cubicBezTo>
                <a:cubicBezTo>
                  <a:pt x="81" y="28"/>
                  <a:pt x="79" y="27"/>
                  <a:pt x="76" y="23"/>
                </a:cubicBezTo>
                <a:cubicBezTo>
                  <a:pt x="75" y="22"/>
                  <a:pt x="74" y="16"/>
                  <a:pt x="72" y="15"/>
                </a:cubicBezTo>
                <a:cubicBezTo>
                  <a:pt x="68" y="13"/>
                  <a:pt x="67" y="15"/>
                  <a:pt x="63" y="14"/>
                </a:cubicBezTo>
                <a:cubicBezTo>
                  <a:pt x="59" y="13"/>
                  <a:pt x="55" y="12"/>
                  <a:pt x="52" y="11"/>
                </a:cubicBezTo>
                <a:cubicBezTo>
                  <a:pt x="48" y="10"/>
                  <a:pt x="48" y="8"/>
                  <a:pt x="44" y="7"/>
                </a:cubicBezTo>
                <a:cubicBezTo>
                  <a:pt x="41" y="6"/>
                  <a:pt x="39" y="5"/>
                  <a:pt x="35" y="3"/>
                </a:cubicBezTo>
                <a:cubicBezTo>
                  <a:pt x="33" y="2"/>
                  <a:pt x="28" y="0"/>
                  <a:pt x="27" y="4"/>
                </a:cubicBezTo>
                <a:cubicBezTo>
                  <a:pt x="25" y="7"/>
                  <a:pt x="27" y="7"/>
                  <a:pt x="29" y="11"/>
                </a:cubicBezTo>
                <a:cubicBezTo>
                  <a:pt x="30" y="14"/>
                  <a:pt x="30" y="17"/>
                  <a:pt x="34" y="18"/>
                </a:cubicBezTo>
                <a:cubicBezTo>
                  <a:pt x="36" y="19"/>
                  <a:pt x="41" y="21"/>
                  <a:pt x="40" y="24"/>
                </a:cubicBezTo>
                <a:cubicBezTo>
                  <a:pt x="39" y="29"/>
                  <a:pt x="39" y="31"/>
                  <a:pt x="34" y="31"/>
                </a:cubicBezTo>
                <a:cubicBezTo>
                  <a:pt x="36" y="33"/>
                  <a:pt x="31" y="36"/>
                  <a:pt x="31" y="39"/>
                </a:cubicBezTo>
                <a:cubicBezTo>
                  <a:pt x="31" y="44"/>
                  <a:pt x="29" y="44"/>
                  <a:pt x="26" y="45"/>
                </a:cubicBezTo>
                <a:cubicBezTo>
                  <a:pt x="23" y="47"/>
                  <a:pt x="26" y="52"/>
                  <a:pt x="27" y="54"/>
                </a:cubicBezTo>
                <a:cubicBezTo>
                  <a:pt x="28" y="58"/>
                  <a:pt x="31" y="55"/>
                  <a:pt x="32" y="61"/>
                </a:cubicBezTo>
                <a:cubicBezTo>
                  <a:pt x="32" y="64"/>
                  <a:pt x="27" y="64"/>
                  <a:pt x="24" y="64"/>
                </a:cubicBezTo>
                <a:cubicBezTo>
                  <a:pt x="21" y="65"/>
                  <a:pt x="22" y="71"/>
                  <a:pt x="22" y="71"/>
                </a:cubicBezTo>
                <a:cubicBezTo>
                  <a:pt x="21" y="76"/>
                  <a:pt x="23" y="75"/>
                  <a:pt x="19" y="79"/>
                </a:cubicBezTo>
                <a:cubicBezTo>
                  <a:pt x="17" y="81"/>
                  <a:pt x="18" y="85"/>
                  <a:pt x="16" y="87"/>
                </a:cubicBezTo>
                <a:cubicBezTo>
                  <a:pt x="13" y="90"/>
                  <a:pt x="11" y="88"/>
                  <a:pt x="9" y="93"/>
                </a:cubicBezTo>
                <a:cubicBezTo>
                  <a:pt x="9" y="95"/>
                  <a:pt x="11" y="101"/>
                  <a:pt x="11" y="101"/>
                </a:cubicBezTo>
                <a:cubicBezTo>
                  <a:pt x="12" y="104"/>
                  <a:pt x="5" y="105"/>
                  <a:pt x="3" y="106"/>
                </a:cubicBezTo>
                <a:cubicBezTo>
                  <a:pt x="0" y="107"/>
                  <a:pt x="8" y="109"/>
                  <a:pt x="9" y="111"/>
                </a:cubicBezTo>
                <a:cubicBezTo>
                  <a:pt x="11" y="115"/>
                  <a:pt x="7" y="116"/>
                  <a:pt x="14" y="118"/>
                </a:cubicBezTo>
                <a:cubicBezTo>
                  <a:pt x="17" y="119"/>
                  <a:pt x="16" y="122"/>
                  <a:pt x="21" y="122"/>
                </a:cubicBezTo>
                <a:cubicBezTo>
                  <a:pt x="28" y="122"/>
                  <a:pt x="25" y="125"/>
                  <a:pt x="21" y="128"/>
                </a:cubicBezTo>
                <a:cubicBezTo>
                  <a:pt x="18" y="130"/>
                  <a:pt x="23" y="135"/>
                  <a:pt x="24" y="136"/>
                </a:cubicBezTo>
                <a:cubicBezTo>
                  <a:pt x="26" y="138"/>
                  <a:pt x="27" y="142"/>
                  <a:pt x="28" y="145"/>
                </a:cubicBezTo>
                <a:cubicBezTo>
                  <a:pt x="29" y="148"/>
                  <a:pt x="21" y="146"/>
                  <a:pt x="21" y="149"/>
                </a:cubicBezTo>
                <a:cubicBezTo>
                  <a:pt x="20" y="151"/>
                  <a:pt x="22" y="156"/>
                  <a:pt x="22" y="159"/>
                </a:cubicBezTo>
                <a:cubicBezTo>
                  <a:pt x="22" y="159"/>
                  <a:pt x="21" y="160"/>
                  <a:pt x="21" y="16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E6157AD-EE01-4DB7-C475-ADA30B8ADCC7}"/>
              </a:ext>
            </a:extLst>
          </p:cNvPr>
          <p:cNvSpPr>
            <a:spLocks/>
          </p:cNvSpPr>
          <p:nvPr/>
        </p:nvSpPr>
        <p:spPr bwMode="auto">
          <a:xfrm>
            <a:off x="6271335" y="1097079"/>
            <a:ext cx="6010" cy="15025"/>
          </a:xfrm>
          <a:custGeom>
            <a:avLst/>
            <a:gdLst>
              <a:gd name="T0" fmla="*/ 0 w 2"/>
              <a:gd name="T1" fmla="*/ 3 h 4"/>
              <a:gd name="T2" fmla="*/ 1 w 2"/>
              <a:gd name="T3" fmla="*/ 4 h 4"/>
              <a:gd name="T4" fmla="*/ 0 w 2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3"/>
                </a:moveTo>
                <a:cubicBezTo>
                  <a:pt x="0" y="3"/>
                  <a:pt x="1" y="3"/>
                  <a:pt x="1" y="4"/>
                </a:cubicBezTo>
                <a:cubicBezTo>
                  <a:pt x="2" y="4"/>
                  <a:pt x="1" y="0"/>
                  <a:pt x="0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47325A-510E-030F-ABDE-223F3AFF158F}"/>
              </a:ext>
            </a:extLst>
          </p:cNvPr>
          <p:cNvSpPr>
            <a:spLocks/>
          </p:cNvSpPr>
          <p:nvPr/>
        </p:nvSpPr>
        <p:spPr bwMode="auto">
          <a:xfrm>
            <a:off x="9119933" y="1397564"/>
            <a:ext cx="492796" cy="474766"/>
          </a:xfrm>
          <a:custGeom>
            <a:avLst/>
            <a:gdLst>
              <a:gd name="T0" fmla="*/ 2 w 135"/>
              <a:gd name="T1" fmla="*/ 46 h 130"/>
              <a:gd name="T2" fmla="*/ 7 w 135"/>
              <a:gd name="T3" fmla="*/ 49 h 130"/>
              <a:gd name="T4" fmla="*/ 16 w 135"/>
              <a:gd name="T5" fmla="*/ 44 h 130"/>
              <a:gd name="T6" fmla="*/ 22 w 135"/>
              <a:gd name="T7" fmla="*/ 44 h 130"/>
              <a:gd name="T8" fmla="*/ 34 w 135"/>
              <a:gd name="T9" fmla="*/ 50 h 130"/>
              <a:gd name="T10" fmla="*/ 33 w 135"/>
              <a:gd name="T11" fmla="*/ 65 h 130"/>
              <a:gd name="T12" fmla="*/ 30 w 135"/>
              <a:gd name="T13" fmla="*/ 71 h 130"/>
              <a:gd name="T14" fmla="*/ 27 w 135"/>
              <a:gd name="T15" fmla="*/ 76 h 130"/>
              <a:gd name="T16" fmla="*/ 21 w 135"/>
              <a:gd name="T17" fmla="*/ 79 h 130"/>
              <a:gd name="T18" fmla="*/ 18 w 135"/>
              <a:gd name="T19" fmla="*/ 88 h 130"/>
              <a:gd name="T20" fmla="*/ 16 w 135"/>
              <a:gd name="T21" fmla="*/ 96 h 130"/>
              <a:gd name="T22" fmla="*/ 18 w 135"/>
              <a:gd name="T23" fmla="*/ 101 h 130"/>
              <a:gd name="T24" fmla="*/ 24 w 135"/>
              <a:gd name="T25" fmla="*/ 107 h 130"/>
              <a:gd name="T26" fmla="*/ 25 w 135"/>
              <a:gd name="T27" fmla="*/ 108 h 130"/>
              <a:gd name="T28" fmla="*/ 33 w 135"/>
              <a:gd name="T29" fmla="*/ 102 h 130"/>
              <a:gd name="T30" fmla="*/ 36 w 135"/>
              <a:gd name="T31" fmla="*/ 97 h 130"/>
              <a:gd name="T32" fmla="*/ 42 w 135"/>
              <a:gd name="T33" fmla="*/ 96 h 130"/>
              <a:gd name="T34" fmla="*/ 46 w 135"/>
              <a:gd name="T35" fmla="*/ 99 h 130"/>
              <a:gd name="T36" fmla="*/ 51 w 135"/>
              <a:gd name="T37" fmla="*/ 99 h 130"/>
              <a:gd name="T38" fmla="*/ 55 w 135"/>
              <a:gd name="T39" fmla="*/ 96 h 130"/>
              <a:gd name="T40" fmla="*/ 58 w 135"/>
              <a:gd name="T41" fmla="*/ 99 h 130"/>
              <a:gd name="T42" fmla="*/ 58 w 135"/>
              <a:gd name="T43" fmla="*/ 102 h 130"/>
              <a:gd name="T44" fmla="*/ 53 w 135"/>
              <a:gd name="T45" fmla="*/ 108 h 130"/>
              <a:gd name="T46" fmla="*/ 60 w 135"/>
              <a:gd name="T47" fmla="*/ 116 h 130"/>
              <a:gd name="T48" fmla="*/ 65 w 135"/>
              <a:gd name="T49" fmla="*/ 117 h 130"/>
              <a:gd name="T50" fmla="*/ 70 w 135"/>
              <a:gd name="T51" fmla="*/ 113 h 130"/>
              <a:gd name="T52" fmla="*/ 77 w 135"/>
              <a:gd name="T53" fmla="*/ 116 h 130"/>
              <a:gd name="T54" fmla="*/ 82 w 135"/>
              <a:gd name="T55" fmla="*/ 123 h 130"/>
              <a:gd name="T56" fmla="*/ 86 w 135"/>
              <a:gd name="T57" fmla="*/ 124 h 130"/>
              <a:gd name="T58" fmla="*/ 92 w 135"/>
              <a:gd name="T59" fmla="*/ 123 h 130"/>
              <a:gd name="T60" fmla="*/ 94 w 135"/>
              <a:gd name="T61" fmla="*/ 129 h 130"/>
              <a:gd name="T62" fmla="*/ 104 w 135"/>
              <a:gd name="T63" fmla="*/ 130 h 130"/>
              <a:gd name="T64" fmla="*/ 111 w 135"/>
              <a:gd name="T65" fmla="*/ 120 h 130"/>
              <a:gd name="T66" fmla="*/ 127 w 135"/>
              <a:gd name="T67" fmla="*/ 120 h 130"/>
              <a:gd name="T68" fmla="*/ 130 w 135"/>
              <a:gd name="T69" fmla="*/ 112 h 130"/>
              <a:gd name="T70" fmla="*/ 113 w 135"/>
              <a:gd name="T71" fmla="*/ 99 h 130"/>
              <a:gd name="T72" fmla="*/ 103 w 135"/>
              <a:gd name="T73" fmla="*/ 86 h 130"/>
              <a:gd name="T74" fmla="*/ 106 w 135"/>
              <a:gd name="T75" fmla="*/ 68 h 130"/>
              <a:gd name="T76" fmla="*/ 105 w 135"/>
              <a:gd name="T77" fmla="*/ 49 h 130"/>
              <a:gd name="T78" fmla="*/ 101 w 135"/>
              <a:gd name="T79" fmla="*/ 39 h 130"/>
              <a:gd name="T80" fmla="*/ 90 w 135"/>
              <a:gd name="T81" fmla="*/ 39 h 130"/>
              <a:gd name="T82" fmla="*/ 95 w 135"/>
              <a:gd name="T83" fmla="*/ 21 h 130"/>
              <a:gd name="T84" fmla="*/ 85 w 135"/>
              <a:gd name="T85" fmla="*/ 7 h 130"/>
              <a:gd name="T86" fmla="*/ 74 w 135"/>
              <a:gd name="T87" fmla="*/ 4 h 130"/>
              <a:gd name="T88" fmla="*/ 72 w 135"/>
              <a:gd name="T89" fmla="*/ 4 h 130"/>
              <a:gd name="T90" fmla="*/ 67 w 135"/>
              <a:gd name="T91" fmla="*/ 8 h 130"/>
              <a:gd name="T92" fmla="*/ 63 w 135"/>
              <a:gd name="T93" fmla="*/ 10 h 130"/>
              <a:gd name="T94" fmla="*/ 62 w 135"/>
              <a:gd name="T95" fmla="*/ 16 h 130"/>
              <a:gd name="T96" fmla="*/ 56 w 135"/>
              <a:gd name="T97" fmla="*/ 19 h 130"/>
              <a:gd name="T98" fmla="*/ 52 w 135"/>
              <a:gd name="T99" fmla="*/ 25 h 130"/>
              <a:gd name="T100" fmla="*/ 49 w 135"/>
              <a:gd name="T101" fmla="*/ 17 h 130"/>
              <a:gd name="T102" fmla="*/ 46 w 135"/>
              <a:gd name="T103" fmla="*/ 10 h 130"/>
              <a:gd name="T104" fmla="*/ 42 w 135"/>
              <a:gd name="T105" fmla="*/ 12 h 130"/>
              <a:gd name="T106" fmla="*/ 36 w 135"/>
              <a:gd name="T107" fmla="*/ 10 h 130"/>
              <a:gd name="T108" fmla="*/ 34 w 135"/>
              <a:gd name="T109" fmla="*/ 13 h 130"/>
              <a:gd name="T110" fmla="*/ 40 w 135"/>
              <a:gd name="T111" fmla="*/ 18 h 130"/>
              <a:gd name="T112" fmla="*/ 36 w 135"/>
              <a:gd name="T113" fmla="*/ 24 h 130"/>
              <a:gd name="T114" fmla="*/ 28 w 135"/>
              <a:gd name="T115" fmla="*/ 24 h 130"/>
              <a:gd name="T116" fmla="*/ 24 w 135"/>
              <a:gd name="T117" fmla="*/ 28 h 130"/>
              <a:gd name="T118" fmla="*/ 15 w 135"/>
              <a:gd name="T119" fmla="*/ 27 h 130"/>
              <a:gd name="T120" fmla="*/ 8 w 135"/>
              <a:gd name="T121" fmla="*/ 28 h 130"/>
              <a:gd name="T122" fmla="*/ 0 w 135"/>
              <a:gd name="T123" fmla="*/ 39 h 130"/>
              <a:gd name="T124" fmla="*/ 2 w 135"/>
              <a:gd name="T125" fmla="*/ 4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" h="130"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3" y="47"/>
                  <a:pt x="3" y="47"/>
                  <a:pt x="5" y="47"/>
                </a:cubicBezTo>
                <a:cubicBezTo>
                  <a:pt x="6" y="48"/>
                  <a:pt x="6" y="48"/>
                  <a:pt x="7" y="49"/>
                </a:cubicBezTo>
                <a:cubicBezTo>
                  <a:pt x="8" y="49"/>
                  <a:pt x="9" y="49"/>
                  <a:pt x="11" y="49"/>
                </a:cubicBezTo>
                <a:cubicBezTo>
                  <a:pt x="13" y="48"/>
                  <a:pt x="13" y="45"/>
                  <a:pt x="16" y="44"/>
                </a:cubicBezTo>
                <a:cubicBezTo>
                  <a:pt x="17" y="43"/>
                  <a:pt x="18" y="43"/>
                  <a:pt x="19" y="43"/>
                </a:cubicBezTo>
                <a:cubicBezTo>
                  <a:pt x="19" y="43"/>
                  <a:pt x="20" y="43"/>
                  <a:pt x="22" y="44"/>
                </a:cubicBezTo>
                <a:cubicBezTo>
                  <a:pt x="24" y="44"/>
                  <a:pt x="29" y="44"/>
                  <a:pt x="29" y="45"/>
                </a:cubicBezTo>
                <a:cubicBezTo>
                  <a:pt x="30" y="47"/>
                  <a:pt x="34" y="50"/>
                  <a:pt x="34" y="50"/>
                </a:cubicBezTo>
                <a:cubicBezTo>
                  <a:pt x="33" y="52"/>
                  <a:pt x="35" y="56"/>
                  <a:pt x="34" y="58"/>
                </a:cubicBezTo>
                <a:cubicBezTo>
                  <a:pt x="34" y="59"/>
                  <a:pt x="34" y="62"/>
                  <a:pt x="33" y="65"/>
                </a:cubicBezTo>
                <a:cubicBezTo>
                  <a:pt x="33" y="66"/>
                  <a:pt x="33" y="67"/>
                  <a:pt x="32" y="68"/>
                </a:cubicBezTo>
                <a:cubicBezTo>
                  <a:pt x="32" y="69"/>
                  <a:pt x="31" y="70"/>
                  <a:pt x="30" y="71"/>
                </a:cubicBezTo>
                <a:cubicBezTo>
                  <a:pt x="29" y="71"/>
                  <a:pt x="28" y="72"/>
                  <a:pt x="28" y="74"/>
                </a:cubicBezTo>
                <a:cubicBezTo>
                  <a:pt x="28" y="75"/>
                  <a:pt x="27" y="76"/>
                  <a:pt x="27" y="76"/>
                </a:cubicBezTo>
                <a:cubicBezTo>
                  <a:pt x="26" y="77"/>
                  <a:pt x="25" y="77"/>
                  <a:pt x="24" y="77"/>
                </a:cubicBezTo>
                <a:cubicBezTo>
                  <a:pt x="23" y="78"/>
                  <a:pt x="22" y="78"/>
                  <a:pt x="21" y="79"/>
                </a:cubicBezTo>
                <a:cubicBezTo>
                  <a:pt x="21" y="79"/>
                  <a:pt x="21" y="85"/>
                  <a:pt x="20" y="85"/>
                </a:cubicBezTo>
                <a:cubicBezTo>
                  <a:pt x="19" y="87"/>
                  <a:pt x="18" y="87"/>
                  <a:pt x="18" y="88"/>
                </a:cubicBezTo>
                <a:cubicBezTo>
                  <a:pt x="17" y="88"/>
                  <a:pt x="17" y="89"/>
                  <a:pt x="17" y="91"/>
                </a:cubicBezTo>
                <a:cubicBezTo>
                  <a:pt x="16" y="92"/>
                  <a:pt x="16" y="96"/>
                  <a:pt x="16" y="96"/>
                </a:cubicBezTo>
                <a:cubicBezTo>
                  <a:pt x="15" y="97"/>
                  <a:pt x="15" y="98"/>
                  <a:pt x="16" y="99"/>
                </a:cubicBezTo>
                <a:cubicBezTo>
                  <a:pt x="16" y="99"/>
                  <a:pt x="17" y="100"/>
                  <a:pt x="18" y="101"/>
                </a:cubicBezTo>
                <a:cubicBezTo>
                  <a:pt x="19" y="102"/>
                  <a:pt x="21" y="102"/>
                  <a:pt x="22" y="104"/>
                </a:cubicBezTo>
                <a:cubicBezTo>
                  <a:pt x="23" y="105"/>
                  <a:pt x="23" y="106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08"/>
                  <a:pt x="25" y="108"/>
                  <a:pt x="25" y="108"/>
                </a:cubicBezTo>
                <a:cubicBezTo>
                  <a:pt x="26" y="107"/>
                  <a:pt x="29" y="103"/>
                  <a:pt x="29" y="103"/>
                </a:cubicBezTo>
                <a:cubicBezTo>
                  <a:pt x="30" y="102"/>
                  <a:pt x="31" y="102"/>
                  <a:pt x="33" y="102"/>
                </a:cubicBezTo>
                <a:cubicBezTo>
                  <a:pt x="34" y="102"/>
                  <a:pt x="35" y="101"/>
                  <a:pt x="35" y="101"/>
                </a:cubicBezTo>
                <a:cubicBezTo>
                  <a:pt x="35" y="99"/>
                  <a:pt x="36" y="98"/>
                  <a:pt x="36" y="97"/>
                </a:cubicBezTo>
                <a:cubicBezTo>
                  <a:pt x="37" y="97"/>
                  <a:pt x="37" y="97"/>
                  <a:pt x="39" y="96"/>
                </a:cubicBezTo>
                <a:cubicBezTo>
                  <a:pt x="40" y="96"/>
                  <a:pt x="41" y="96"/>
                  <a:pt x="42" y="96"/>
                </a:cubicBezTo>
                <a:cubicBezTo>
                  <a:pt x="43" y="96"/>
                  <a:pt x="43" y="97"/>
                  <a:pt x="43" y="97"/>
                </a:cubicBezTo>
                <a:cubicBezTo>
                  <a:pt x="44" y="98"/>
                  <a:pt x="44" y="99"/>
                  <a:pt x="46" y="99"/>
                </a:cubicBezTo>
                <a:cubicBezTo>
                  <a:pt x="46" y="99"/>
                  <a:pt x="47" y="99"/>
                  <a:pt x="48" y="100"/>
                </a:cubicBezTo>
                <a:cubicBezTo>
                  <a:pt x="49" y="100"/>
                  <a:pt x="50" y="100"/>
                  <a:pt x="51" y="99"/>
                </a:cubicBezTo>
                <a:cubicBezTo>
                  <a:pt x="52" y="98"/>
                  <a:pt x="52" y="97"/>
                  <a:pt x="53" y="97"/>
                </a:cubicBezTo>
                <a:cubicBezTo>
                  <a:pt x="54" y="96"/>
                  <a:pt x="55" y="96"/>
                  <a:pt x="55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7" y="97"/>
                  <a:pt x="58" y="98"/>
                  <a:pt x="58" y="99"/>
                </a:cubicBezTo>
                <a:cubicBezTo>
                  <a:pt x="59" y="99"/>
                  <a:pt x="59" y="100"/>
                  <a:pt x="59" y="101"/>
                </a:cubicBezTo>
                <a:cubicBezTo>
                  <a:pt x="59" y="101"/>
                  <a:pt x="58" y="102"/>
                  <a:pt x="58" y="102"/>
                </a:cubicBezTo>
                <a:cubicBezTo>
                  <a:pt x="57" y="103"/>
                  <a:pt x="53" y="105"/>
                  <a:pt x="53" y="106"/>
                </a:cubicBezTo>
                <a:cubicBezTo>
                  <a:pt x="52" y="107"/>
                  <a:pt x="52" y="108"/>
                  <a:pt x="53" y="108"/>
                </a:cubicBezTo>
                <a:cubicBezTo>
                  <a:pt x="53" y="109"/>
                  <a:pt x="54" y="109"/>
                  <a:pt x="54" y="111"/>
                </a:cubicBezTo>
                <a:cubicBezTo>
                  <a:pt x="55" y="113"/>
                  <a:pt x="59" y="115"/>
                  <a:pt x="60" y="116"/>
                </a:cubicBezTo>
                <a:cubicBezTo>
                  <a:pt x="62" y="117"/>
                  <a:pt x="62" y="117"/>
                  <a:pt x="63" y="117"/>
                </a:cubicBezTo>
                <a:cubicBezTo>
                  <a:pt x="64" y="117"/>
                  <a:pt x="64" y="117"/>
                  <a:pt x="65" y="117"/>
                </a:cubicBezTo>
                <a:cubicBezTo>
                  <a:pt x="65" y="116"/>
                  <a:pt x="66" y="114"/>
                  <a:pt x="67" y="114"/>
                </a:cubicBezTo>
                <a:cubicBezTo>
                  <a:pt x="68" y="113"/>
                  <a:pt x="69" y="113"/>
                  <a:pt x="70" y="113"/>
                </a:cubicBezTo>
                <a:cubicBezTo>
                  <a:pt x="71" y="113"/>
                  <a:pt x="72" y="113"/>
                  <a:pt x="73" y="114"/>
                </a:cubicBezTo>
                <a:cubicBezTo>
                  <a:pt x="74" y="114"/>
                  <a:pt x="75" y="115"/>
                  <a:pt x="77" y="116"/>
                </a:cubicBezTo>
                <a:cubicBezTo>
                  <a:pt x="78" y="117"/>
                  <a:pt x="79" y="118"/>
                  <a:pt x="80" y="119"/>
                </a:cubicBezTo>
                <a:cubicBezTo>
                  <a:pt x="80" y="120"/>
                  <a:pt x="81" y="122"/>
                  <a:pt x="82" y="123"/>
                </a:cubicBezTo>
                <a:cubicBezTo>
                  <a:pt x="83" y="123"/>
                  <a:pt x="83" y="124"/>
                  <a:pt x="84" y="124"/>
                </a:cubicBezTo>
                <a:cubicBezTo>
                  <a:pt x="85" y="125"/>
                  <a:pt x="85" y="125"/>
                  <a:pt x="86" y="124"/>
                </a:cubicBezTo>
                <a:cubicBezTo>
                  <a:pt x="88" y="124"/>
                  <a:pt x="89" y="123"/>
                  <a:pt x="90" y="123"/>
                </a:cubicBezTo>
                <a:cubicBezTo>
                  <a:pt x="91" y="123"/>
                  <a:pt x="91" y="123"/>
                  <a:pt x="92" y="123"/>
                </a:cubicBezTo>
                <a:cubicBezTo>
                  <a:pt x="92" y="124"/>
                  <a:pt x="92" y="124"/>
                  <a:pt x="93" y="125"/>
                </a:cubicBezTo>
                <a:cubicBezTo>
                  <a:pt x="93" y="127"/>
                  <a:pt x="93" y="128"/>
                  <a:pt x="94" y="129"/>
                </a:cubicBezTo>
                <a:cubicBezTo>
                  <a:pt x="94" y="130"/>
                  <a:pt x="95" y="130"/>
                  <a:pt x="97" y="130"/>
                </a:cubicBezTo>
                <a:cubicBezTo>
                  <a:pt x="99" y="130"/>
                  <a:pt x="103" y="130"/>
                  <a:pt x="104" y="130"/>
                </a:cubicBezTo>
                <a:cubicBezTo>
                  <a:pt x="104" y="129"/>
                  <a:pt x="104" y="128"/>
                  <a:pt x="104" y="127"/>
                </a:cubicBezTo>
                <a:cubicBezTo>
                  <a:pt x="105" y="123"/>
                  <a:pt x="107" y="120"/>
                  <a:pt x="111" y="120"/>
                </a:cubicBezTo>
                <a:cubicBezTo>
                  <a:pt x="114" y="120"/>
                  <a:pt x="117" y="124"/>
                  <a:pt x="119" y="122"/>
                </a:cubicBezTo>
                <a:cubicBezTo>
                  <a:pt x="121" y="120"/>
                  <a:pt x="123" y="120"/>
                  <a:pt x="127" y="120"/>
                </a:cubicBezTo>
                <a:cubicBezTo>
                  <a:pt x="130" y="120"/>
                  <a:pt x="135" y="121"/>
                  <a:pt x="135" y="119"/>
                </a:cubicBezTo>
                <a:cubicBezTo>
                  <a:pt x="135" y="116"/>
                  <a:pt x="133" y="112"/>
                  <a:pt x="130" y="112"/>
                </a:cubicBezTo>
                <a:cubicBezTo>
                  <a:pt x="127" y="112"/>
                  <a:pt x="121" y="112"/>
                  <a:pt x="119" y="111"/>
                </a:cubicBezTo>
                <a:cubicBezTo>
                  <a:pt x="116" y="107"/>
                  <a:pt x="111" y="95"/>
                  <a:pt x="113" y="99"/>
                </a:cubicBezTo>
                <a:cubicBezTo>
                  <a:pt x="111" y="97"/>
                  <a:pt x="111" y="94"/>
                  <a:pt x="109" y="92"/>
                </a:cubicBezTo>
                <a:cubicBezTo>
                  <a:pt x="108" y="91"/>
                  <a:pt x="103" y="86"/>
                  <a:pt x="103" y="86"/>
                </a:cubicBezTo>
                <a:cubicBezTo>
                  <a:pt x="103" y="83"/>
                  <a:pt x="104" y="79"/>
                  <a:pt x="103" y="76"/>
                </a:cubicBezTo>
                <a:cubicBezTo>
                  <a:pt x="102" y="71"/>
                  <a:pt x="104" y="71"/>
                  <a:pt x="106" y="68"/>
                </a:cubicBezTo>
                <a:cubicBezTo>
                  <a:pt x="106" y="66"/>
                  <a:pt x="108" y="60"/>
                  <a:pt x="105" y="58"/>
                </a:cubicBezTo>
                <a:cubicBezTo>
                  <a:pt x="100" y="55"/>
                  <a:pt x="103" y="54"/>
                  <a:pt x="105" y="49"/>
                </a:cubicBezTo>
                <a:cubicBezTo>
                  <a:pt x="106" y="48"/>
                  <a:pt x="110" y="44"/>
                  <a:pt x="109" y="43"/>
                </a:cubicBezTo>
                <a:cubicBezTo>
                  <a:pt x="108" y="41"/>
                  <a:pt x="106" y="36"/>
                  <a:pt x="101" y="39"/>
                </a:cubicBezTo>
                <a:cubicBezTo>
                  <a:pt x="101" y="39"/>
                  <a:pt x="95" y="44"/>
                  <a:pt x="95" y="44"/>
                </a:cubicBezTo>
                <a:cubicBezTo>
                  <a:pt x="91" y="43"/>
                  <a:pt x="90" y="42"/>
                  <a:pt x="90" y="39"/>
                </a:cubicBezTo>
                <a:cubicBezTo>
                  <a:pt x="90" y="36"/>
                  <a:pt x="89" y="30"/>
                  <a:pt x="90" y="28"/>
                </a:cubicBezTo>
                <a:cubicBezTo>
                  <a:pt x="92" y="27"/>
                  <a:pt x="95" y="25"/>
                  <a:pt x="95" y="21"/>
                </a:cubicBezTo>
                <a:cubicBezTo>
                  <a:pt x="94" y="18"/>
                  <a:pt x="90" y="16"/>
                  <a:pt x="90" y="15"/>
                </a:cubicBezTo>
                <a:cubicBezTo>
                  <a:pt x="90" y="11"/>
                  <a:pt x="89" y="7"/>
                  <a:pt x="85" y="7"/>
                </a:cubicBezTo>
                <a:cubicBezTo>
                  <a:pt x="82" y="7"/>
                  <a:pt x="79" y="9"/>
                  <a:pt x="78" y="6"/>
                </a:cubicBezTo>
                <a:cubicBezTo>
                  <a:pt x="77" y="0"/>
                  <a:pt x="78" y="3"/>
                  <a:pt x="74" y="4"/>
                </a:cubicBezTo>
                <a:cubicBezTo>
                  <a:pt x="73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0" y="4"/>
                  <a:pt x="69" y="5"/>
                </a:cubicBezTo>
                <a:cubicBezTo>
                  <a:pt x="69" y="6"/>
                  <a:pt x="68" y="7"/>
                  <a:pt x="67" y="8"/>
                </a:cubicBezTo>
                <a:cubicBezTo>
                  <a:pt x="66" y="9"/>
                  <a:pt x="65" y="9"/>
                  <a:pt x="64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3" y="11"/>
                  <a:pt x="63" y="12"/>
                </a:cubicBezTo>
                <a:cubicBezTo>
                  <a:pt x="63" y="14"/>
                  <a:pt x="63" y="15"/>
                  <a:pt x="62" y="16"/>
                </a:cubicBezTo>
                <a:cubicBezTo>
                  <a:pt x="62" y="16"/>
                  <a:pt x="61" y="17"/>
                  <a:pt x="59" y="17"/>
                </a:cubicBezTo>
                <a:cubicBezTo>
                  <a:pt x="57" y="18"/>
                  <a:pt x="56" y="18"/>
                  <a:pt x="56" y="19"/>
                </a:cubicBezTo>
                <a:cubicBezTo>
                  <a:pt x="55" y="20"/>
                  <a:pt x="54" y="21"/>
                  <a:pt x="53" y="23"/>
                </a:cubicBezTo>
                <a:cubicBezTo>
                  <a:pt x="52" y="23"/>
                  <a:pt x="52" y="24"/>
                  <a:pt x="52" y="25"/>
                </a:cubicBezTo>
                <a:cubicBezTo>
                  <a:pt x="52" y="25"/>
                  <a:pt x="52" y="24"/>
                  <a:pt x="52" y="22"/>
                </a:cubicBezTo>
                <a:cubicBezTo>
                  <a:pt x="52" y="20"/>
                  <a:pt x="50" y="19"/>
                  <a:pt x="49" y="17"/>
                </a:cubicBezTo>
                <a:cubicBezTo>
                  <a:pt x="48" y="15"/>
                  <a:pt x="48" y="14"/>
                  <a:pt x="48" y="13"/>
                </a:cubicBezTo>
                <a:cubicBezTo>
                  <a:pt x="48" y="12"/>
                  <a:pt x="47" y="11"/>
                  <a:pt x="46" y="10"/>
                </a:cubicBezTo>
                <a:cubicBezTo>
                  <a:pt x="46" y="9"/>
                  <a:pt x="45" y="10"/>
                  <a:pt x="44" y="11"/>
                </a:cubicBezTo>
                <a:cubicBezTo>
                  <a:pt x="43" y="12"/>
                  <a:pt x="43" y="12"/>
                  <a:pt x="42" y="12"/>
                </a:cubicBezTo>
                <a:cubicBezTo>
                  <a:pt x="41" y="12"/>
                  <a:pt x="40" y="12"/>
                  <a:pt x="39" y="12"/>
                </a:cubicBezTo>
                <a:cubicBezTo>
                  <a:pt x="38" y="11"/>
                  <a:pt x="37" y="10"/>
                  <a:pt x="36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4" y="11"/>
                  <a:pt x="34" y="13"/>
                  <a:pt x="34" y="13"/>
                </a:cubicBezTo>
                <a:cubicBezTo>
                  <a:pt x="34" y="14"/>
                  <a:pt x="36" y="15"/>
                  <a:pt x="37" y="15"/>
                </a:cubicBezTo>
                <a:cubicBezTo>
                  <a:pt x="38" y="16"/>
                  <a:pt x="40" y="16"/>
                  <a:pt x="40" y="18"/>
                </a:cubicBezTo>
                <a:cubicBezTo>
                  <a:pt x="40" y="20"/>
                  <a:pt x="40" y="22"/>
                  <a:pt x="39" y="24"/>
                </a:cubicBezTo>
                <a:cubicBezTo>
                  <a:pt x="39" y="25"/>
                  <a:pt x="37" y="25"/>
                  <a:pt x="36" y="24"/>
                </a:cubicBezTo>
                <a:cubicBezTo>
                  <a:pt x="34" y="24"/>
                  <a:pt x="33" y="24"/>
                  <a:pt x="32" y="23"/>
                </a:cubicBezTo>
                <a:cubicBezTo>
                  <a:pt x="30" y="23"/>
                  <a:pt x="29" y="23"/>
                  <a:pt x="28" y="24"/>
                </a:cubicBezTo>
                <a:cubicBezTo>
                  <a:pt x="27" y="24"/>
                  <a:pt x="26" y="25"/>
                  <a:pt x="25" y="26"/>
                </a:cubicBezTo>
                <a:cubicBezTo>
                  <a:pt x="25" y="27"/>
                  <a:pt x="24" y="27"/>
                  <a:pt x="24" y="28"/>
                </a:cubicBezTo>
                <a:cubicBezTo>
                  <a:pt x="23" y="28"/>
                  <a:pt x="22" y="28"/>
                  <a:pt x="21" y="28"/>
                </a:cubicBezTo>
                <a:cubicBezTo>
                  <a:pt x="18" y="28"/>
                  <a:pt x="16" y="28"/>
                  <a:pt x="15" y="27"/>
                </a:cubicBezTo>
                <a:cubicBezTo>
                  <a:pt x="14" y="27"/>
                  <a:pt x="12" y="27"/>
                  <a:pt x="11" y="27"/>
                </a:cubicBezTo>
                <a:cubicBezTo>
                  <a:pt x="10" y="27"/>
                  <a:pt x="8" y="28"/>
                  <a:pt x="8" y="28"/>
                </a:cubicBezTo>
                <a:cubicBezTo>
                  <a:pt x="6" y="29"/>
                  <a:pt x="3" y="31"/>
                  <a:pt x="2" y="32"/>
                </a:cubicBezTo>
                <a:cubicBezTo>
                  <a:pt x="1" y="33"/>
                  <a:pt x="1" y="38"/>
                  <a:pt x="0" y="39"/>
                </a:cubicBezTo>
                <a:cubicBezTo>
                  <a:pt x="0" y="41"/>
                  <a:pt x="2" y="43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0D81B4D-5109-9657-090D-BE075C2A1DC7}"/>
              </a:ext>
            </a:extLst>
          </p:cNvPr>
          <p:cNvSpPr>
            <a:spLocks/>
          </p:cNvSpPr>
          <p:nvPr/>
        </p:nvSpPr>
        <p:spPr bwMode="auto">
          <a:xfrm>
            <a:off x="8627138" y="1553816"/>
            <a:ext cx="739193" cy="441714"/>
          </a:xfrm>
          <a:custGeom>
            <a:avLst/>
            <a:gdLst>
              <a:gd name="T0" fmla="*/ 2 w 202"/>
              <a:gd name="T1" fmla="*/ 29 h 120"/>
              <a:gd name="T2" fmla="*/ 8 w 202"/>
              <a:gd name="T3" fmla="*/ 40 h 120"/>
              <a:gd name="T4" fmla="*/ 10 w 202"/>
              <a:gd name="T5" fmla="*/ 48 h 120"/>
              <a:gd name="T6" fmla="*/ 12 w 202"/>
              <a:gd name="T7" fmla="*/ 58 h 120"/>
              <a:gd name="T8" fmla="*/ 6 w 202"/>
              <a:gd name="T9" fmla="*/ 66 h 120"/>
              <a:gd name="T10" fmla="*/ 11 w 202"/>
              <a:gd name="T11" fmla="*/ 77 h 120"/>
              <a:gd name="T12" fmla="*/ 14 w 202"/>
              <a:gd name="T13" fmla="*/ 82 h 120"/>
              <a:gd name="T14" fmla="*/ 19 w 202"/>
              <a:gd name="T15" fmla="*/ 91 h 120"/>
              <a:gd name="T16" fmla="*/ 15 w 202"/>
              <a:gd name="T17" fmla="*/ 96 h 120"/>
              <a:gd name="T18" fmla="*/ 13 w 202"/>
              <a:gd name="T19" fmla="*/ 102 h 120"/>
              <a:gd name="T20" fmla="*/ 13 w 202"/>
              <a:gd name="T21" fmla="*/ 109 h 120"/>
              <a:gd name="T22" fmla="*/ 22 w 202"/>
              <a:gd name="T23" fmla="*/ 111 h 120"/>
              <a:gd name="T24" fmla="*/ 29 w 202"/>
              <a:gd name="T25" fmla="*/ 105 h 120"/>
              <a:gd name="T26" fmla="*/ 34 w 202"/>
              <a:gd name="T27" fmla="*/ 114 h 120"/>
              <a:gd name="T28" fmla="*/ 44 w 202"/>
              <a:gd name="T29" fmla="*/ 120 h 120"/>
              <a:gd name="T30" fmla="*/ 53 w 202"/>
              <a:gd name="T31" fmla="*/ 116 h 120"/>
              <a:gd name="T32" fmla="*/ 63 w 202"/>
              <a:gd name="T33" fmla="*/ 114 h 120"/>
              <a:gd name="T34" fmla="*/ 72 w 202"/>
              <a:gd name="T35" fmla="*/ 119 h 120"/>
              <a:gd name="T36" fmla="*/ 77 w 202"/>
              <a:gd name="T37" fmla="*/ 116 h 120"/>
              <a:gd name="T38" fmla="*/ 86 w 202"/>
              <a:gd name="T39" fmla="*/ 117 h 120"/>
              <a:gd name="T40" fmla="*/ 94 w 202"/>
              <a:gd name="T41" fmla="*/ 109 h 120"/>
              <a:gd name="T42" fmla="*/ 103 w 202"/>
              <a:gd name="T43" fmla="*/ 103 h 120"/>
              <a:gd name="T44" fmla="*/ 120 w 202"/>
              <a:gd name="T45" fmla="*/ 99 h 120"/>
              <a:gd name="T46" fmla="*/ 128 w 202"/>
              <a:gd name="T47" fmla="*/ 101 h 120"/>
              <a:gd name="T48" fmla="*/ 132 w 202"/>
              <a:gd name="T49" fmla="*/ 100 h 120"/>
              <a:gd name="T50" fmla="*/ 144 w 202"/>
              <a:gd name="T51" fmla="*/ 106 h 120"/>
              <a:gd name="T52" fmla="*/ 151 w 202"/>
              <a:gd name="T53" fmla="*/ 105 h 120"/>
              <a:gd name="T54" fmla="*/ 148 w 202"/>
              <a:gd name="T55" fmla="*/ 97 h 120"/>
              <a:gd name="T56" fmla="*/ 156 w 202"/>
              <a:gd name="T57" fmla="*/ 91 h 120"/>
              <a:gd name="T58" fmla="*/ 160 w 202"/>
              <a:gd name="T59" fmla="*/ 86 h 120"/>
              <a:gd name="T60" fmla="*/ 166 w 202"/>
              <a:gd name="T61" fmla="*/ 94 h 120"/>
              <a:gd name="T62" fmla="*/ 173 w 202"/>
              <a:gd name="T63" fmla="*/ 96 h 120"/>
              <a:gd name="T64" fmla="*/ 177 w 202"/>
              <a:gd name="T65" fmla="*/ 96 h 120"/>
              <a:gd name="T66" fmla="*/ 185 w 202"/>
              <a:gd name="T67" fmla="*/ 86 h 120"/>
              <a:gd name="T68" fmla="*/ 194 w 202"/>
              <a:gd name="T69" fmla="*/ 88 h 120"/>
              <a:gd name="T70" fmla="*/ 201 w 202"/>
              <a:gd name="T71" fmla="*/ 82 h 120"/>
              <a:gd name="T72" fmla="*/ 197 w 202"/>
              <a:gd name="T73" fmla="*/ 74 h 120"/>
              <a:gd name="T74" fmla="*/ 187 w 202"/>
              <a:gd name="T75" fmla="*/ 65 h 120"/>
              <a:gd name="T76" fmla="*/ 193 w 202"/>
              <a:gd name="T77" fmla="*/ 58 h 120"/>
              <a:gd name="T78" fmla="*/ 189 w 202"/>
              <a:gd name="T79" fmla="*/ 53 h 120"/>
              <a:gd name="T80" fmla="*/ 182 w 202"/>
              <a:gd name="T81" fmla="*/ 57 h 120"/>
              <a:gd name="T82" fmla="*/ 176 w 202"/>
              <a:gd name="T83" fmla="*/ 53 h 120"/>
              <a:gd name="T84" fmla="*/ 169 w 202"/>
              <a:gd name="T85" fmla="*/ 58 h 120"/>
              <a:gd name="T86" fmla="*/ 159 w 202"/>
              <a:gd name="T87" fmla="*/ 65 h 120"/>
              <a:gd name="T88" fmla="*/ 156 w 202"/>
              <a:gd name="T89" fmla="*/ 61 h 120"/>
              <a:gd name="T90" fmla="*/ 150 w 202"/>
              <a:gd name="T91" fmla="*/ 53 h 120"/>
              <a:gd name="T92" fmla="*/ 154 w 202"/>
              <a:gd name="T93" fmla="*/ 42 h 120"/>
              <a:gd name="T94" fmla="*/ 161 w 202"/>
              <a:gd name="T95" fmla="*/ 33 h 120"/>
              <a:gd name="T96" fmla="*/ 166 w 202"/>
              <a:gd name="T97" fmla="*/ 25 h 120"/>
              <a:gd name="T98" fmla="*/ 168 w 202"/>
              <a:gd name="T99" fmla="*/ 7 h 120"/>
              <a:gd name="T100" fmla="*/ 153 w 202"/>
              <a:gd name="T101" fmla="*/ 0 h 120"/>
              <a:gd name="T102" fmla="*/ 141 w 202"/>
              <a:gd name="T103" fmla="*/ 6 h 120"/>
              <a:gd name="T104" fmla="*/ 136 w 202"/>
              <a:gd name="T105" fmla="*/ 3 h 120"/>
              <a:gd name="T106" fmla="*/ 126 w 202"/>
              <a:gd name="T107" fmla="*/ 10 h 120"/>
              <a:gd name="T108" fmla="*/ 116 w 202"/>
              <a:gd name="T109" fmla="*/ 9 h 120"/>
              <a:gd name="T110" fmla="*/ 89 w 202"/>
              <a:gd name="T111" fmla="*/ 14 h 120"/>
              <a:gd name="T112" fmla="*/ 63 w 202"/>
              <a:gd name="T113" fmla="*/ 22 h 120"/>
              <a:gd name="T114" fmla="*/ 48 w 202"/>
              <a:gd name="T115" fmla="*/ 44 h 120"/>
              <a:gd name="T116" fmla="*/ 44 w 202"/>
              <a:gd name="T117" fmla="*/ 22 h 120"/>
              <a:gd name="T118" fmla="*/ 27 w 202"/>
              <a:gd name="T119" fmla="*/ 24 h 120"/>
              <a:gd name="T120" fmla="*/ 19 w 202"/>
              <a:gd name="T121" fmla="*/ 18 h 120"/>
              <a:gd name="T122" fmla="*/ 13 w 202"/>
              <a:gd name="T123" fmla="*/ 9 h 120"/>
              <a:gd name="T124" fmla="*/ 0 w 202"/>
              <a:gd name="T125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" h="120">
                <a:moveTo>
                  <a:pt x="0" y="25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1" y="28"/>
                  <a:pt x="2" y="29"/>
                </a:cubicBezTo>
                <a:cubicBezTo>
                  <a:pt x="3" y="31"/>
                  <a:pt x="4" y="31"/>
                  <a:pt x="6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7" y="38"/>
                  <a:pt x="7" y="39"/>
                  <a:pt x="8" y="40"/>
                </a:cubicBezTo>
                <a:cubicBezTo>
                  <a:pt x="8" y="41"/>
                  <a:pt x="10" y="42"/>
                  <a:pt x="10" y="42"/>
                </a:cubicBezTo>
                <a:cubicBezTo>
                  <a:pt x="11" y="43"/>
                  <a:pt x="12" y="44"/>
                  <a:pt x="12" y="45"/>
                </a:cubicBezTo>
                <a:cubicBezTo>
                  <a:pt x="11" y="46"/>
                  <a:pt x="11" y="47"/>
                  <a:pt x="10" y="48"/>
                </a:cubicBezTo>
                <a:cubicBezTo>
                  <a:pt x="10" y="49"/>
                  <a:pt x="9" y="50"/>
                  <a:pt x="10" y="51"/>
                </a:cubicBezTo>
                <a:cubicBezTo>
                  <a:pt x="10" y="52"/>
                  <a:pt x="13" y="55"/>
                  <a:pt x="13" y="56"/>
                </a:cubicBezTo>
                <a:cubicBezTo>
                  <a:pt x="13" y="57"/>
                  <a:pt x="12" y="58"/>
                  <a:pt x="12" y="58"/>
                </a:cubicBezTo>
                <a:cubicBezTo>
                  <a:pt x="11" y="59"/>
                  <a:pt x="10" y="59"/>
                  <a:pt x="9" y="60"/>
                </a:cubicBezTo>
                <a:cubicBezTo>
                  <a:pt x="8" y="60"/>
                  <a:pt x="3" y="62"/>
                  <a:pt x="4" y="63"/>
                </a:cubicBezTo>
                <a:cubicBezTo>
                  <a:pt x="4" y="64"/>
                  <a:pt x="5" y="65"/>
                  <a:pt x="6" y="66"/>
                </a:cubicBezTo>
                <a:cubicBezTo>
                  <a:pt x="7" y="67"/>
                  <a:pt x="8" y="67"/>
                  <a:pt x="8" y="68"/>
                </a:cubicBezTo>
                <a:cubicBezTo>
                  <a:pt x="9" y="71"/>
                  <a:pt x="11" y="74"/>
                  <a:pt x="11" y="75"/>
                </a:cubicBezTo>
                <a:cubicBezTo>
                  <a:pt x="11" y="76"/>
                  <a:pt x="11" y="77"/>
                  <a:pt x="11" y="77"/>
                </a:cubicBezTo>
                <a:cubicBezTo>
                  <a:pt x="11" y="78"/>
                  <a:pt x="12" y="78"/>
                  <a:pt x="12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9"/>
                  <a:pt x="13" y="81"/>
                  <a:pt x="14" y="82"/>
                </a:cubicBezTo>
                <a:cubicBezTo>
                  <a:pt x="14" y="84"/>
                  <a:pt x="14" y="85"/>
                  <a:pt x="15" y="86"/>
                </a:cubicBezTo>
                <a:cubicBezTo>
                  <a:pt x="16" y="87"/>
                  <a:pt x="17" y="87"/>
                  <a:pt x="18" y="88"/>
                </a:cubicBezTo>
                <a:cubicBezTo>
                  <a:pt x="19" y="89"/>
                  <a:pt x="19" y="89"/>
                  <a:pt x="19" y="91"/>
                </a:cubicBezTo>
                <a:cubicBezTo>
                  <a:pt x="20" y="92"/>
                  <a:pt x="20" y="92"/>
                  <a:pt x="20" y="93"/>
                </a:cubicBezTo>
                <a:cubicBezTo>
                  <a:pt x="20" y="94"/>
                  <a:pt x="19" y="94"/>
                  <a:pt x="18" y="95"/>
                </a:cubicBezTo>
                <a:cubicBezTo>
                  <a:pt x="17" y="95"/>
                  <a:pt x="16" y="95"/>
                  <a:pt x="15" y="96"/>
                </a:cubicBezTo>
                <a:cubicBezTo>
                  <a:pt x="14" y="96"/>
                  <a:pt x="14" y="97"/>
                  <a:pt x="13" y="97"/>
                </a:cubicBezTo>
                <a:cubicBezTo>
                  <a:pt x="13" y="98"/>
                  <a:pt x="13" y="98"/>
                  <a:pt x="13" y="99"/>
                </a:cubicBezTo>
                <a:cubicBezTo>
                  <a:pt x="13" y="101"/>
                  <a:pt x="13" y="101"/>
                  <a:pt x="13" y="102"/>
                </a:cubicBezTo>
                <a:cubicBezTo>
                  <a:pt x="12" y="102"/>
                  <a:pt x="12" y="103"/>
                  <a:pt x="12" y="104"/>
                </a:cubicBezTo>
                <a:cubicBezTo>
                  <a:pt x="11" y="104"/>
                  <a:pt x="11" y="105"/>
                  <a:pt x="11" y="107"/>
                </a:cubicBezTo>
                <a:cubicBezTo>
                  <a:pt x="11" y="108"/>
                  <a:pt x="12" y="109"/>
                  <a:pt x="13" y="109"/>
                </a:cubicBezTo>
                <a:cubicBezTo>
                  <a:pt x="15" y="109"/>
                  <a:pt x="16" y="109"/>
                  <a:pt x="17" y="110"/>
                </a:cubicBezTo>
                <a:cubicBezTo>
                  <a:pt x="18" y="111"/>
                  <a:pt x="19" y="112"/>
                  <a:pt x="19" y="112"/>
                </a:cubicBezTo>
                <a:cubicBezTo>
                  <a:pt x="21" y="112"/>
                  <a:pt x="22" y="111"/>
                  <a:pt x="22" y="111"/>
                </a:cubicBezTo>
                <a:cubicBezTo>
                  <a:pt x="23" y="110"/>
                  <a:pt x="23" y="109"/>
                  <a:pt x="24" y="108"/>
                </a:cubicBezTo>
                <a:cubicBezTo>
                  <a:pt x="24" y="108"/>
                  <a:pt x="26" y="106"/>
                  <a:pt x="27" y="106"/>
                </a:cubicBezTo>
                <a:cubicBezTo>
                  <a:pt x="28" y="106"/>
                  <a:pt x="29" y="105"/>
                  <a:pt x="29" y="105"/>
                </a:cubicBezTo>
                <a:cubicBezTo>
                  <a:pt x="30" y="106"/>
                  <a:pt x="30" y="106"/>
                  <a:pt x="30" y="107"/>
                </a:cubicBezTo>
                <a:cubicBezTo>
                  <a:pt x="31" y="108"/>
                  <a:pt x="31" y="110"/>
                  <a:pt x="31" y="111"/>
                </a:cubicBezTo>
                <a:cubicBezTo>
                  <a:pt x="32" y="112"/>
                  <a:pt x="33" y="113"/>
                  <a:pt x="34" y="114"/>
                </a:cubicBezTo>
                <a:cubicBezTo>
                  <a:pt x="35" y="114"/>
                  <a:pt x="40" y="114"/>
                  <a:pt x="41" y="115"/>
                </a:cubicBezTo>
                <a:cubicBezTo>
                  <a:pt x="42" y="115"/>
                  <a:pt x="42" y="116"/>
                  <a:pt x="42" y="118"/>
                </a:cubicBezTo>
                <a:cubicBezTo>
                  <a:pt x="43" y="119"/>
                  <a:pt x="43" y="120"/>
                  <a:pt x="44" y="120"/>
                </a:cubicBezTo>
                <a:cubicBezTo>
                  <a:pt x="45" y="120"/>
                  <a:pt x="46" y="120"/>
                  <a:pt x="48" y="120"/>
                </a:cubicBezTo>
                <a:cubicBezTo>
                  <a:pt x="49" y="119"/>
                  <a:pt x="50" y="119"/>
                  <a:pt x="51" y="118"/>
                </a:cubicBezTo>
                <a:cubicBezTo>
                  <a:pt x="52" y="117"/>
                  <a:pt x="52" y="116"/>
                  <a:pt x="53" y="116"/>
                </a:cubicBezTo>
                <a:cubicBezTo>
                  <a:pt x="53" y="115"/>
                  <a:pt x="54" y="115"/>
                  <a:pt x="56" y="115"/>
                </a:cubicBezTo>
                <a:cubicBezTo>
                  <a:pt x="57" y="114"/>
                  <a:pt x="58" y="114"/>
                  <a:pt x="59" y="114"/>
                </a:cubicBezTo>
                <a:cubicBezTo>
                  <a:pt x="60" y="113"/>
                  <a:pt x="62" y="113"/>
                  <a:pt x="63" y="114"/>
                </a:cubicBezTo>
                <a:cubicBezTo>
                  <a:pt x="64" y="114"/>
                  <a:pt x="65" y="114"/>
                  <a:pt x="66" y="114"/>
                </a:cubicBezTo>
                <a:cubicBezTo>
                  <a:pt x="67" y="115"/>
                  <a:pt x="68" y="115"/>
                  <a:pt x="69" y="116"/>
                </a:cubicBezTo>
                <a:cubicBezTo>
                  <a:pt x="70" y="117"/>
                  <a:pt x="71" y="118"/>
                  <a:pt x="72" y="119"/>
                </a:cubicBezTo>
                <a:cubicBezTo>
                  <a:pt x="73" y="119"/>
                  <a:pt x="74" y="119"/>
                  <a:pt x="74" y="119"/>
                </a:cubicBezTo>
                <a:cubicBezTo>
                  <a:pt x="75" y="119"/>
                  <a:pt x="76" y="119"/>
                  <a:pt x="76" y="118"/>
                </a:cubicBezTo>
                <a:cubicBezTo>
                  <a:pt x="77" y="118"/>
                  <a:pt x="77" y="117"/>
                  <a:pt x="77" y="116"/>
                </a:cubicBezTo>
                <a:cubicBezTo>
                  <a:pt x="78" y="115"/>
                  <a:pt x="79" y="114"/>
                  <a:pt x="80" y="114"/>
                </a:cubicBezTo>
                <a:cubicBezTo>
                  <a:pt x="81" y="114"/>
                  <a:pt x="82" y="115"/>
                  <a:pt x="83" y="116"/>
                </a:cubicBezTo>
                <a:cubicBezTo>
                  <a:pt x="84" y="117"/>
                  <a:pt x="85" y="118"/>
                  <a:pt x="86" y="117"/>
                </a:cubicBezTo>
                <a:cubicBezTo>
                  <a:pt x="87" y="117"/>
                  <a:pt x="87" y="116"/>
                  <a:pt x="88" y="116"/>
                </a:cubicBezTo>
                <a:cubicBezTo>
                  <a:pt x="89" y="115"/>
                  <a:pt x="90" y="114"/>
                  <a:pt x="90" y="114"/>
                </a:cubicBezTo>
                <a:cubicBezTo>
                  <a:pt x="91" y="112"/>
                  <a:pt x="93" y="111"/>
                  <a:pt x="94" y="109"/>
                </a:cubicBezTo>
                <a:cubicBezTo>
                  <a:pt x="94" y="107"/>
                  <a:pt x="95" y="107"/>
                  <a:pt x="96" y="106"/>
                </a:cubicBezTo>
                <a:cubicBezTo>
                  <a:pt x="96" y="105"/>
                  <a:pt x="97" y="105"/>
                  <a:pt x="99" y="104"/>
                </a:cubicBezTo>
                <a:cubicBezTo>
                  <a:pt x="100" y="103"/>
                  <a:pt x="101" y="103"/>
                  <a:pt x="103" y="103"/>
                </a:cubicBezTo>
                <a:cubicBezTo>
                  <a:pt x="104" y="103"/>
                  <a:pt x="106" y="103"/>
                  <a:pt x="107" y="103"/>
                </a:cubicBezTo>
                <a:cubicBezTo>
                  <a:pt x="111" y="103"/>
                  <a:pt x="112" y="102"/>
                  <a:pt x="115" y="101"/>
                </a:cubicBezTo>
                <a:cubicBezTo>
                  <a:pt x="118" y="100"/>
                  <a:pt x="118" y="99"/>
                  <a:pt x="120" y="99"/>
                </a:cubicBezTo>
                <a:cubicBezTo>
                  <a:pt x="121" y="98"/>
                  <a:pt x="122" y="98"/>
                  <a:pt x="123" y="98"/>
                </a:cubicBezTo>
                <a:cubicBezTo>
                  <a:pt x="124" y="99"/>
                  <a:pt x="125" y="99"/>
                  <a:pt x="126" y="100"/>
                </a:cubicBezTo>
                <a:cubicBezTo>
                  <a:pt x="127" y="101"/>
                  <a:pt x="127" y="101"/>
                  <a:pt x="128" y="101"/>
                </a:cubicBezTo>
                <a:cubicBezTo>
                  <a:pt x="128" y="102"/>
                  <a:pt x="129" y="101"/>
                  <a:pt x="129" y="101"/>
                </a:cubicBezTo>
                <a:cubicBezTo>
                  <a:pt x="129" y="101"/>
                  <a:pt x="130" y="100"/>
                  <a:pt x="130" y="100"/>
                </a:cubicBezTo>
                <a:cubicBezTo>
                  <a:pt x="130" y="100"/>
                  <a:pt x="131" y="100"/>
                  <a:pt x="132" y="100"/>
                </a:cubicBezTo>
                <a:cubicBezTo>
                  <a:pt x="133" y="101"/>
                  <a:pt x="133" y="102"/>
                  <a:pt x="134" y="103"/>
                </a:cubicBezTo>
                <a:cubicBezTo>
                  <a:pt x="134" y="104"/>
                  <a:pt x="135" y="105"/>
                  <a:pt x="136" y="106"/>
                </a:cubicBezTo>
                <a:cubicBezTo>
                  <a:pt x="139" y="106"/>
                  <a:pt x="142" y="105"/>
                  <a:pt x="144" y="106"/>
                </a:cubicBezTo>
                <a:cubicBezTo>
                  <a:pt x="144" y="106"/>
                  <a:pt x="148" y="110"/>
                  <a:pt x="148" y="110"/>
                </a:cubicBezTo>
                <a:cubicBezTo>
                  <a:pt x="149" y="110"/>
                  <a:pt x="150" y="109"/>
                  <a:pt x="151" y="108"/>
                </a:cubicBezTo>
                <a:cubicBezTo>
                  <a:pt x="151" y="107"/>
                  <a:pt x="151" y="106"/>
                  <a:pt x="151" y="105"/>
                </a:cubicBezTo>
                <a:cubicBezTo>
                  <a:pt x="151" y="103"/>
                  <a:pt x="150" y="102"/>
                  <a:pt x="150" y="101"/>
                </a:cubicBezTo>
                <a:cubicBezTo>
                  <a:pt x="149" y="100"/>
                  <a:pt x="148" y="100"/>
                  <a:pt x="148" y="99"/>
                </a:cubicBezTo>
                <a:cubicBezTo>
                  <a:pt x="147" y="97"/>
                  <a:pt x="147" y="97"/>
                  <a:pt x="148" y="97"/>
                </a:cubicBezTo>
                <a:cubicBezTo>
                  <a:pt x="149" y="97"/>
                  <a:pt x="150" y="97"/>
                  <a:pt x="151" y="95"/>
                </a:cubicBezTo>
                <a:cubicBezTo>
                  <a:pt x="151" y="94"/>
                  <a:pt x="152" y="94"/>
                  <a:pt x="153" y="93"/>
                </a:cubicBezTo>
                <a:cubicBezTo>
                  <a:pt x="154" y="92"/>
                  <a:pt x="155" y="92"/>
                  <a:pt x="156" y="91"/>
                </a:cubicBezTo>
                <a:cubicBezTo>
                  <a:pt x="157" y="91"/>
                  <a:pt x="158" y="89"/>
                  <a:pt x="158" y="87"/>
                </a:cubicBezTo>
                <a:cubicBezTo>
                  <a:pt x="159" y="87"/>
                  <a:pt x="159" y="86"/>
                  <a:pt x="159" y="86"/>
                </a:cubicBezTo>
                <a:cubicBezTo>
                  <a:pt x="160" y="86"/>
                  <a:pt x="160" y="85"/>
                  <a:pt x="160" y="86"/>
                </a:cubicBezTo>
                <a:cubicBezTo>
                  <a:pt x="161" y="87"/>
                  <a:pt x="162" y="88"/>
                  <a:pt x="163" y="90"/>
                </a:cubicBezTo>
                <a:cubicBezTo>
                  <a:pt x="164" y="91"/>
                  <a:pt x="164" y="92"/>
                  <a:pt x="165" y="93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4"/>
                  <a:pt x="167" y="94"/>
                  <a:pt x="168" y="94"/>
                </a:cubicBezTo>
                <a:cubicBezTo>
                  <a:pt x="170" y="93"/>
                  <a:pt x="170" y="93"/>
                  <a:pt x="171" y="93"/>
                </a:cubicBezTo>
                <a:cubicBezTo>
                  <a:pt x="171" y="94"/>
                  <a:pt x="172" y="95"/>
                  <a:pt x="173" y="96"/>
                </a:cubicBezTo>
                <a:cubicBezTo>
                  <a:pt x="173" y="96"/>
                  <a:pt x="174" y="97"/>
                  <a:pt x="175" y="98"/>
                </a:cubicBezTo>
                <a:cubicBezTo>
                  <a:pt x="176" y="98"/>
                  <a:pt x="176" y="98"/>
                  <a:pt x="176" y="97"/>
                </a:cubicBezTo>
                <a:cubicBezTo>
                  <a:pt x="177" y="97"/>
                  <a:pt x="177" y="97"/>
                  <a:pt x="177" y="96"/>
                </a:cubicBezTo>
                <a:cubicBezTo>
                  <a:pt x="178" y="94"/>
                  <a:pt x="178" y="93"/>
                  <a:pt x="179" y="93"/>
                </a:cubicBezTo>
                <a:cubicBezTo>
                  <a:pt x="179" y="92"/>
                  <a:pt x="180" y="92"/>
                  <a:pt x="181" y="91"/>
                </a:cubicBezTo>
                <a:cubicBezTo>
                  <a:pt x="181" y="91"/>
                  <a:pt x="185" y="86"/>
                  <a:pt x="185" y="86"/>
                </a:cubicBezTo>
                <a:cubicBezTo>
                  <a:pt x="186" y="86"/>
                  <a:pt x="187" y="87"/>
                  <a:pt x="188" y="88"/>
                </a:cubicBezTo>
                <a:cubicBezTo>
                  <a:pt x="190" y="89"/>
                  <a:pt x="191" y="90"/>
                  <a:pt x="193" y="89"/>
                </a:cubicBezTo>
                <a:cubicBezTo>
                  <a:pt x="193" y="89"/>
                  <a:pt x="194" y="89"/>
                  <a:pt x="194" y="88"/>
                </a:cubicBezTo>
                <a:cubicBezTo>
                  <a:pt x="194" y="87"/>
                  <a:pt x="195" y="87"/>
                  <a:pt x="196" y="86"/>
                </a:cubicBezTo>
                <a:cubicBezTo>
                  <a:pt x="197" y="86"/>
                  <a:pt x="201" y="88"/>
                  <a:pt x="201" y="88"/>
                </a:cubicBezTo>
                <a:cubicBezTo>
                  <a:pt x="202" y="86"/>
                  <a:pt x="202" y="85"/>
                  <a:pt x="201" y="82"/>
                </a:cubicBezTo>
                <a:cubicBezTo>
                  <a:pt x="201" y="79"/>
                  <a:pt x="199" y="75"/>
                  <a:pt x="198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98" y="74"/>
                  <a:pt x="197" y="74"/>
                  <a:pt x="197" y="74"/>
                </a:cubicBezTo>
                <a:cubicBezTo>
                  <a:pt x="196" y="74"/>
                  <a:pt x="196" y="74"/>
                  <a:pt x="194" y="73"/>
                </a:cubicBezTo>
                <a:cubicBezTo>
                  <a:pt x="193" y="72"/>
                  <a:pt x="189" y="70"/>
                  <a:pt x="188" y="68"/>
                </a:cubicBezTo>
                <a:cubicBezTo>
                  <a:pt x="188" y="66"/>
                  <a:pt x="187" y="66"/>
                  <a:pt x="187" y="65"/>
                </a:cubicBezTo>
                <a:cubicBezTo>
                  <a:pt x="186" y="65"/>
                  <a:pt x="186" y="64"/>
                  <a:pt x="187" y="63"/>
                </a:cubicBezTo>
                <a:cubicBezTo>
                  <a:pt x="187" y="62"/>
                  <a:pt x="191" y="60"/>
                  <a:pt x="192" y="59"/>
                </a:cubicBezTo>
                <a:cubicBezTo>
                  <a:pt x="192" y="59"/>
                  <a:pt x="193" y="58"/>
                  <a:pt x="193" y="58"/>
                </a:cubicBezTo>
                <a:cubicBezTo>
                  <a:pt x="193" y="57"/>
                  <a:pt x="193" y="56"/>
                  <a:pt x="192" y="56"/>
                </a:cubicBezTo>
                <a:cubicBezTo>
                  <a:pt x="192" y="55"/>
                  <a:pt x="191" y="54"/>
                  <a:pt x="191" y="54"/>
                </a:cubicBezTo>
                <a:cubicBezTo>
                  <a:pt x="190" y="53"/>
                  <a:pt x="190" y="53"/>
                  <a:pt x="189" y="53"/>
                </a:cubicBezTo>
                <a:cubicBezTo>
                  <a:pt x="189" y="53"/>
                  <a:pt x="188" y="53"/>
                  <a:pt x="187" y="54"/>
                </a:cubicBezTo>
                <a:cubicBezTo>
                  <a:pt x="186" y="54"/>
                  <a:pt x="186" y="55"/>
                  <a:pt x="185" y="56"/>
                </a:cubicBezTo>
                <a:cubicBezTo>
                  <a:pt x="184" y="57"/>
                  <a:pt x="183" y="57"/>
                  <a:pt x="182" y="57"/>
                </a:cubicBezTo>
                <a:cubicBezTo>
                  <a:pt x="181" y="56"/>
                  <a:pt x="180" y="56"/>
                  <a:pt x="180" y="56"/>
                </a:cubicBezTo>
                <a:cubicBezTo>
                  <a:pt x="178" y="56"/>
                  <a:pt x="178" y="55"/>
                  <a:pt x="177" y="54"/>
                </a:cubicBezTo>
                <a:cubicBezTo>
                  <a:pt x="177" y="54"/>
                  <a:pt x="177" y="53"/>
                  <a:pt x="176" y="53"/>
                </a:cubicBezTo>
                <a:cubicBezTo>
                  <a:pt x="175" y="53"/>
                  <a:pt x="174" y="53"/>
                  <a:pt x="173" y="53"/>
                </a:cubicBezTo>
                <a:cubicBezTo>
                  <a:pt x="171" y="54"/>
                  <a:pt x="171" y="54"/>
                  <a:pt x="170" y="54"/>
                </a:cubicBezTo>
                <a:cubicBezTo>
                  <a:pt x="170" y="55"/>
                  <a:pt x="169" y="56"/>
                  <a:pt x="169" y="58"/>
                </a:cubicBezTo>
                <a:cubicBezTo>
                  <a:pt x="169" y="58"/>
                  <a:pt x="168" y="59"/>
                  <a:pt x="167" y="59"/>
                </a:cubicBezTo>
                <a:cubicBezTo>
                  <a:pt x="165" y="59"/>
                  <a:pt x="164" y="59"/>
                  <a:pt x="163" y="60"/>
                </a:cubicBezTo>
                <a:cubicBezTo>
                  <a:pt x="163" y="60"/>
                  <a:pt x="160" y="64"/>
                  <a:pt x="159" y="65"/>
                </a:cubicBezTo>
                <a:cubicBezTo>
                  <a:pt x="159" y="65"/>
                  <a:pt x="158" y="65"/>
                  <a:pt x="158" y="65"/>
                </a:cubicBezTo>
                <a:cubicBezTo>
                  <a:pt x="158" y="65"/>
                  <a:pt x="158" y="65"/>
                  <a:pt x="158" y="64"/>
                </a:cubicBezTo>
                <a:cubicBezTo>
                  <a:pt x="157" y="63"/>
                  <a:pt x="157" y="62"/>
                  <a:pt x="156" y="61"/>
                </a:cubicBezTo>
                <a:cubicBezTo>
                  <a:pt x="155" y="59"/>
                  <a:pt x="153" y="59"/>
                  <a:pt x="152" y="58"/>
                </a:cubicBezTo>
                <a:cubicBezTo>
                  <a:pt x="151" y="57"/>
                  <a:pt x="150" y="56"/>
                  <a:pt x="150" y="56"/>
                </a:cubicBezTo>
                <a:cubicBezTo>
                  <a:pt x="149" y="55"/>
                  <a:pt x="149" y="54"/>
                  <a:pt x="150" y="53"/>
                </a:cubicBezTo>
                <a:cubicBezTo>
                  <a:pt x="150" y="53"/>
                  <a:pt x="150" y="49"/>
                  <a:pt x="151" y="48"/>
                </a:cubicBezTo>
                <a:cubicBezTo>
                  <a:pt x="151" y="46"/>
                  <a:pt x="151" y="45"/>
                  <a:pt x="152" y="45"/>
                </a:cubicBezTo>
                <a:cubicBezTo>
                  <a:pt x="152" y="44"/>
                  <a:pt x="153" y="44"/>
                  <a:pt x="154" y="42"/>
                </a:cubicBezTo>
                <a:cubicBezTo>
                  <a:pt x="155" y="42"/>
                  <a:pt x="155" y="36"/>
                  <a:pt x="155" y="36"/>
                </a:cubicBezTo>
                <a:cubicBezTo>
                  <a:pt x="156" y="35"/>
                  <a:pt x="157" y="35"/>
                  <a:pt x="158" y="34"/>
                </a:cubicBezTo>
                <a:cubicBezTo>
                  <a:pt x="159" y="34"/>
                  <a:pt x="160" y="34"/>
                  <a:pt x="161" y="33"/>
                </a:cubicBezTo>
                <a:cubicBezTo>
                  <a:pt x="161" y="33"/>
                  <a:pt x="162" y="32"/>
                  <a:pt x="162" y="31"/>
                </a:cubicBezTo>
                <a:cubicBezTo>
                  <a:pt x="162" y="29"/>
                  <a:pt x="163" y="28"/>
                  <a:pt x="164" y="28"/>
                </a:cubicBezTo>
                <a:cubicBezTo>
                  <a:pt x="165" y="27"/>
                  <a:pt x="166" y="26"/>
                  <a:pt x="166" y="25"/>
                </a:cubicBezTo>
                <a:cubicBezTo>
                  <a:pt x="167" y="24"/>
                  <a:pt x="167" y="23"/>
                  <a:pt x="167" y="22"/>
                </a:cubicBezTo>
                <a:cubicBezTo>
                  <a:pt x="168" y="19"/>
                  <a:pt x="168" y="16"/>
                  <a:pt x="168" y="15"/>
                </a:cubicBezTo>
                <a:cubicBezTo>
                  <a:pt x="169" y="13"/>
                  <a:pt x="167" y="9"/>
                  <a:pt x="168" y="7"/>
                </a:cubicBezTo>
                <a:cubicBezTo>
                  <a:pt x="168" y="7"/>
                  <a:pt x="164" y="4"/>
                  <a:pt x="163" y="2"/>
                </a:cubicBezTo>
                <a:cubicBezTo>
                  <a:pt x="163" y="1"/>
                  <a:pt x="158" y="1"/>
                  <a:pt x="156" y="1"/>
                </a:cubicBezTo>
                <a:cubicBezTo>
                  <a:pt x="154" y="0"/>
                  <a:pt x="153" y="0"/>
                  <a:pt x="153" y="0"/>
                </a:cubicBezTo>
                <a:cubicBezTo>
                  <a:pt x="152" y="0"/>
                  <a:pt x="151" y="0"/>
                  <a:pt x="150" y="1"/>
                </a:cubicBezTo>
                <a:cubicBezTo>
                  <a:pt x="147" y="2"/>
                  <a:pt x="147" y="5"/>
                  <a:pt x="145" y="6"/>
                </a:cubicBezTo>
                <a:cubicBezTo>
                  <a:pt x="143" y="6"/>
                  <a:pt x="142" y="6"/>
                  <a:pt x="141" y="6"/>
                </a:cubicBezTo>
                <a:cubicBezTo>
                  <a:pt x="140" y="5"/>
                  <a:pt x="140" y="5"/>
                  <a:pt x="139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5" y="4"/>
                  <a:pt x="131" y="8"/>
                  <a:pt x="130" y="9"/>
                </a:cubicBezTo>
                <a:cubicBezTo>
                  <a:pt x="130" y="10"/>
                  <a:pt x="129" y="11"/>
                  <a:pt x="129" y="11"/>
                </a:cubicBezTo>
                <a:cubicBezTo>
                  <a:pt x="128" y="11"/>
                  <a:pt x="128" y="11"/>
                  <a:pt x="126" y="10"/>
                </a:cubicBezTo>
                <a:cubicBezTo>
                  <a:pt x="124" y="9"/>
                  <a:pt x="123" y="8"/>
                  <a:pt x="122" y="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9"/>
                  <a:pt x="118" y="9"/>
                  <a:pt x="116" y="9"/>
                </a:cubicBezTo>
                <a:cubicBezTo>
                  <a:pt x="110" y="9"/>
                  <a:pt x="110" y="11"/>
                  <a:pt x="107" y="13"/>
                </a:cubicBezTo>
                <a:cubicBezTo>
                  <a:pt x="103" y="15"/>
                  <a:pt x="100" y="12"/>
                  <a:pt x="97" y="11"/>
                </a:cubicBezTo>
                <a:cubicBezTo>
                  <a:pt x="93" y="9"/>
                  <a:pt x="90" y="11"/>
                  <a:pt x="89" y="14"/>
                </a:cubicBezTo>
                <a:cubicBezTo>
                  <a:pt x="87" y="18"/>
                  <a:pt x="83" y="14"/>
                  <a:pt x="80" y="14"/>
                </a:cubicBezTo>
                <a:cubicBezTo>
                  <a:pt x="76" y="13"/>
                  <a:pt x="76" y="10"/>
                  <a:pt x="72" y="16"/>
                </a:cubicBezTo>
                <a:cubicBezTo>
                  <a:pt x="70" y="18"/>
                  <a:pt x="65" y="20"/>
                  <a:pt x="63" y="22"/>
                </a:cubicBezTo>
                <a:cubicBezTo>
                  <a:pt x="61" y="23"/>
                  <a:pt x="57" y="24"/>
                  <a:pt x="55" y="25"/>
                </a:cubicBezTo>
                <a:cubicBezTo>
                  <a:pt x="53" y="26"/>
                  <a:pt x="52" y="32"/>
                  <a:pt x="51" y="34"/>
                </a:cubicBezTo>
                <a:cubicBezTo>
                  <a:pt x="50" y="38"/>
                  <a:pt x="49" y="41"/>
                  <a:pt x="48" y="44"/>
                </a:cubicBezTo>
                <a:cubicBezTo>
                  <a:pt x="46" y="47"/>
                  <a:pt x="42" y="48"/>
                  <a:pt x="41" y="44"/>
                </a:cubicBezTo>
                <a:cubicBezTo>
                  <a:pt x="40" y="39"/>
                  <a:pt x="41" y="37"/>
                  <a:pt x="43" y="33"/>
                </a:cubicBezTo>
                <a:cubicBezTo>
                  <a:pt x="44" y="30"/>
                  <a:pt x="44" y="27"/>
                  <a:pt x="44" y="22"/>
                </a:cubicBezTo>
                <a:cubicBezTo>
                  <a:pt x="44" y="18"/>
                  <a:pt x="41" y="18"/>
                  <a:pt x="39" y="20"/>
                </a:cubicBezTo>
                <a:cubicBezTo>
                  <a:pt x="39" y="20"/>
                  <a:pt x="36" y="28"/>
                  <a:pt x="35" y="28"/>
                </a:cubicBezTo>
                <a:cubicBezTo>
                  <a:pt x="34" y="30"/>
                  <a:pt x="27" y="24"/>
                  <a:pt x="27" y="24"/>
                </a:cubicBezTo>
                <a:cubicBezTo>
                  <a:pt x="26" y="23"/>
                  <a:pt x="19" y="28"/>
                  <a:pt x="18" y="28"/>
                </a:cubicBezTo>
                <a:cubicBezTo>
                  <a:pt x="14" y="30"/>
                  <a:pt x="12" y="26"/>
                  <a:pt x="12" y="22"/>
                </a:cubicBezTo>
                <a:cubicBezTo>
                  <a:pt x="12" y="18"/>
                  <a:pt x="15" y="18"/>
                  <a:pt x="19" y="18"/>
                </a:cubicBezTo>
                <a:cubicBezTo>
                  <a:pt x="24" y="18"/>
                  <a:pt x="25" y="17"/>
                  <a:pt x="28" y="15"/>
                </a:cubicBezTo>
                <a:cubicBezTo>
                  <a:pt x="32" y="11"/>
                  <a:pt x="27" y="9"/>
                  <a:pt x="24" y="8"/>
                </a:cubicBezTo>
                <a:cubicBezTo>
                  <a:pt x="19" y="7"/>
                  <a:pt x="16" y="8"/>
                  <a:pt x="13" y="9"/>
                </a:cubicBezTo>
                <a:cubicBezTo>
                  <a:pt x="10" y="9"/>
                  <a:pt x="8" y="12"/>
                  <a:pt x="6" y="15"/>
                </a:cubicBezTo>
                <a:cubicBezTo>
                  <a:pt x="4" y="17"/>
                  <a:pt x="3" y="19"/>
                  <a:pt x="2" y="22"/>
                </a:cubicBezTo>
                <a:cubicBezTo>
                  <a:pt x="1" y="23"/>
                  <a:pt x="0" y="24"/>
                  <a:pt x="0" y="2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050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CE8445F-ECE0-7B16-C293-A376A6B3B8B7}"/>
              </a:ext>
            </a:extLst>
          </p:cNvPr>
          <p:cNvSpPr>
            <a:spLocks/>
          </p:cNvSpPr>
          <p:nvPr/>
        </p:nvSpPr>
        <p:spPr bwMode="auto">
          <a:xfrm>
            <a:off x="9222098" y="1812233"/>
            <a:ext cx="276446" cy="342553"/>
          </a:xfrm>
          <a:custGeom>
            <a:avLst/>
            <a:gdLst>
              <a:gd name="T0" fmla="*/ 9 w 76"/>
              <a:gd name="T1" fmla="*/ 24 h 94"/>
              <a:gd name="T2" fmla="*/ 11 w 76"/>
              <a:gd name="T3" fmla="*/ 32 h 94"/>
              <a:gd name="T4" fmla="*/ 6 w 76"/>
              <a:gd name="T5" fmla="*/ 37 h 94"/>
              <a:gd name="T6" fmla="*/ 0 w 76"/>
              <a:gd name="T7" fmla="*/ 44 h 94"/>
              <a:gd name="T8" fmla="*/ 1 w 76"/>
              <a:gd name="T9" fmla="*/ 50 h 94"/>
              <a:gd name="T10" fmla="*/ 8 w 76"/>
              <a:gd name="T11" fmla="*/ 56 h 94"/>
              <a:gd name="T12" fmla="*/ 12 w 76"/>
              <a:gd name="T13" fmla="*/ 59 h 94"/>
              <a:gd name="T14" fmla="*/ 14 w 76"/>
              <a:gd name="T15" fmla="*/ 63 h 94"/>
              <a:gd name="T16" fmla="*/ 15 w 76"/>
              <a:gd name="T17" fmla="*/ 67 h 94"/>
              <a:gd name="T18" fmla="*/ 25 w 76"/>
              <a:gd name="T19" fmla="*/ 69 h 94"/>
              <a:gd name="T20" fmla="*/ 22 w 76"/>
              <a:gd name="T21" fmla="*/ 71 h 94"/>
              <a:gd name="T22" fmla="*/ 22 w 76"/>
              <a:gd name="T23" fmla="*/ 85 h 94"/>
              <a:gd name="T24" fmla="*/ 27 w 76"/>
              <a:gd name="T25" fmla="*/ 82 h 94"/>
              <a:gd name="T26" fmla="*/ 41 w 76"/>
              <a:gd name="T27" fmla="*/ 89 h 94"/>
              <a:gd name="T28" fmla="*/ 52 w 76"/>
              <a:gd name="T29" fmla="*/ 83 h 94"/>
              <a:gd name="T30" fmla="*/ 66 w 76"/>
              <a:gd name="T31" fmla="*/ 74 h 94"/>
              <a:gd name="T32" fmla="*/ 71 w 76"/>
              <a:gd name="T33" fmla="*/ 59 h 94"/>
              <a:gd name="T34" fmla="*/ 73 w 76"/>
              <a:gd name="T35" fmla="*/ 46 h 94"/>
              <a:gd name="T36" fmla="*/ 70 w 76"/>
              <a:gd name="T37" fmla="*/ 30 h 94"/>
              <a:gd name="T38" fmla="*/ 76 w 76"/>
              <a:gd name="T39" fmla="*/ 17 h 94"/>
              <a:gd name="T40" fmla="*/ 66 w 76"/>
              <a:gd name="T41" fmla="*/ 16 h 94"/>
              <a:gd name="T42" fmla="*/ 64 w 76"/>
              <a:gd name="T43" fmla="*/ 10 h 94"/>
              <a:gd name="T44" fmla="*/ 58 w 76"/>
              <a:gd name="T45" fmla="*/ 11 h 94"/>
              <a:gd name="T46" fmla="*/ 54 w 76"/>
              <a:gd name="T47" fmla="*/ 10 h 94"/>
              <a:gd name="T48" fmla="*/ 49 w 76"/>
              <a:gd name="T49" fmla="*/ 3 h 94"/>
              <a:gd name="T50" fmla="*/ 42 w 76"/>
              <a:gd name="T51" fmla="*/ 0 h 94"/>
              <a:gd name="T52" fmla="*/ 37 w 76"/>
              <a:gd name="T53" fmla="*/ 4 h 94"/>
              <a:gd name="T54" fmla="*/ 36 w 76"/>
              <a:gd name="T55" fmla="*/ 4 h 94"/>
              <a:gd name="T56" fmla="*/ 39 w 76"/>
              <a:gd name="T57" fmla="*/ 18 h 94"/>
              <a:gd name="T58" fmla="*/ 32 w 76"/>
              <a:gd name="T59" fmla="*/ 18 h 94"/>
              <a:gd name="T60" fmla="*/ 26 w 76"/>
              <a:gd name="T61" fmla="*/ 18 h 94"/>
              <a:gd name="T62" fmla="*/ 19 w 76"/>
              <a:gd name="T63" fmla="*/ 21 h 94"/>
              <a:gd name="T64" fmla="*/ 15 w 76"/>
              <a:gd name="T65" fmla="*/ 26 h 94"/>
              <a:gd name="T66" fmla="*/ 13 w 76"/>
              <a:gd name="T67" fmla="*/ 28 h 94"/>
              <a:gd name="T68" fmla="*/ 9 w 76"/>
              <a:gd name="T69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94"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6"/>
                  <a:pt x="11" y="28"/>
                </a:cubicBezTo>
                <a:cubicBezTo>
                  <a:pt x="11" y="30"/>
                  <a:pt x="11" y="31"/>
                  <a:pt x="11" y="32"/>
                </a:cubicBezTo>
                <a:cubicBezTo>
                  <a:pt x="11" y="32"/>
                  <a:pt x="11" y="33"/>
                  <a:pt x="10" y="34"/>
                </a:cubicBezTo>
                <a:cubicBezTo>
                  <a:pt x="8" y="35"/>
                  <a:pt x="7" y="36"/>
                  <a:pt x="6" y="37"/>
                </a:cubicBezTo>
                <a:cubicBezTo>
                  <a:pt x="5" y="38"/>
                  <a:pt x="5" y="39"/>
                  <a:pt x="3" y="40"/>
                </a:cubicBezTo>
                <a:cubicBezTo>
                  <a:pt x="2" y="41"/>
                  <a:pt x="1" y="42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7"/>
                  <a:pt x="0" y="49"/>
                  <a:pt x="1" y="50"/>
                </a:cubicBezTo>
                <a:cubicBezTo>
                  <a:pt x="2" y="52"/>
                  <a:pt x="3" y="52"/>
                  <a:pt x="5" y="53"/>
                </a:cubicBezTo>
                <a:cubicBezTo>
                  <a:pt x="6" y="54"/>
                  <a:pt x="7" y="54"/>
                  <a:pt x="8" y="56"/>
                </a:cubicBezTo>
                <a:cubicBezTo>
                  <a:pt x="9" y="57"/>
                  <a:pt x="9" y="58"/>
                  <a:pt x="10" y="58"/>
                </a:cubicBezTo>
                <a:cubicBezTo>
                  <a:pt x="11" y="58"/>
                  <a:pt x="12" y="59"/>
                  <a:pt x="12" y="59"/>
                </a:cubicBezTo>
                <a:cubicBezTo>
                  <a:pt x="13" y="59"/>
                  <a:pt x="13" y="60"/>
                  <a:pt x="14" y="60"/>
                </a:cubicBezTo>
                <a:cubicBezTo>
                  <a:pt x="14" y="61"/>
                  <a:pt x="14" y="61"/>
                  <a:pt x="14" y="63"/>
                </a:cubicBezTo>
                <a:cubicBezTo>
                  <a:pt x="13" y="64"/>
                  <a:pt x="13" y="65"/>
                  <a:pt x="14" y="66"/>
                </a:cubicBezTo>
                <a:cubicBezTo>
                  <a:pt x="14" y="67"/>
                  <a:pt x="15" y="67"/>
                  <a:pt x="15" y="67"/>
                </a:cubicBezTo>
                <a:cubicBezTo>
                  <a:pt x="17" y="67"/>
                  <a:pt x="19" y="67"/>
                  <a:pt x="22" y="67"/>
                </a:cubicBezTo>
                <a:cubicBezTo>
                  <a:pt x="24" y="68"/>
                  <a:pt x="25" y="68"/>
                  <a:pt x="25" y="69"/>
                </a:cubicBezTo>
                <a:cubicBezTo>
                  <a:pt x="25" y="69"/>
                  <a:pt x="25" y="70"/>
                  <a:pt x="24" y="70"/>
                </a:cubicBezTo>
                <a:cubicBezTo>
                  <a:pt x="24" y="70"/>
                  <a:pt x="23" y="71"/>
                  <a:pt x="22" y="71"/>
                </a:cubicBezTo>
                <a:cubicBezTo>
                  <a:pt x="21" y="72"/>
                  <a:pt x="21" y="72"/>
                  <a:pt x="21" y="73"/>
                </a:cubicBezTo>
                <a:cubicBezTo>
                  <a:pt x="22" y="76"/>
                  <a:pt x="22" y="83"/>
                  <a:pt x="22" y="85"/>
                </a:cubicBezTo>
                <a:cubicBezTo>
                  <a:pt x="22" y="86"/>
                  <a:pt x="22" y="86"/>
                  <a:pt x="22" y="86"/>
                </a:cubicBezTo>
                <a:cubicBezTo>
                  <a:pt x="24" y="83"/>
                  <a:pt x="26" y="80"/>
                  <a:pt x="27" y="82"/>
                </a:cubicBezTo>
                <a:cubicBezTo>
                  <a:pt x="29" y="83"/>
                  <a:pt x="29" y="87"/>
                  <a:pt x="31" y="87"/>
                </a:cubicBezTo>
                <a:cubicBezTo>
                  <a:pt x="33" y="88"/>
                  <a:pt x="38" y="87"/>
                  <a:pt x="41" y="89"/>
                </a:cubicBezTo>
                <a:cubicBezTo>
                  <a:pt x="42" y="89"/>
                  <a:pt x="47" y="94"/>
                  <a:pt x="48" y="92"/>
                </a:cubicBezTo>
                <a:cubicBezTo>
                  <a:pt x="49" y="91"/>
                  <a:pt x="50" y="83"/>
                  <a:pt x="52" y="83"/>
                </a:cubicBezTo>
                <a:cubicBezTo>
                  <a:pt x="55" y="83"/>
                  <a:pt x="62" y="84"/>
                  <a:pt x="62" y="81"/>
                </a:cubicBezTo>
                <a:cubicBezTo>
                  <a:pt x="62" y="75"/>
                  <a:pt x="62" y="76"/>
                  <a:pt x="66" y="74"/>
                </a:cubicBezTo>
                <a:cubicBezTo>
                  <a:pt x="71" y="71"/>
                  <a:pt x="67" y="69"/>
                  <a:pt x="70" y="66"/>
                </a:cubicBezTo>
                <a:cubicBezTo>
                  <a:pt x="72" y="64"/>
                  <a:pt x="73" y="61"/>
                  <a:pt x="71" y="59"/>
                </a:cubicBezTo>
                <a:cubicBezTo>
                  <a:pt x="70" y="59"/>
                  <a:pt x="63" y="56"/>
                  <a:pt x="66" y="54"/>
                </a:cubicBezTo>
                <a:cubicBezTo>
                  <a:pt x="68" y="51"/>
                  <a:pt x="75" y="49"/>
                  <a:pt x="73" y="46"/>
                </a:cubicBezTo>
                <a:cubicBezTo>
                  <a:pt x="70" y="40"/>
                  <a:pt x="72" y="42"/>
                  <a:pt x="73" y="37"/>
                </a:cubicBezTo>
                <a:cubicBezTo>
                  <a:pt x="74" y="34"/>
                  <a:pt x="70" y="31"/>
                  <a:pt x="70" y="30"/>
                </a:cubicBezTo>
                <a:cubicBezTo>
                  <a:pt x="71" y="27"/>
                  <a:pt x="75" y="27"/>
                  <a:pt x="75" y="24"/>
                </a:cubicBezTo>
                <a:cubicBezTo>
                  <a:pt x="76" y="22"/>
                  <a:pt x="76" y="20"/>
                  <a:pt x="76" y="17"/>
                </a:cubicBezTo>
                <a:cubicBezTo>
                  <a:pt x="75" y="17"/>
                  <a:pt x="71" y="17"/>
                  <a:pt x="69" y="17"/>
                </a:cubicBezTo>
                <a:cubicBezTo>
                  <a:pt x="67" y="17"/>
                  <a:pt x="66" y="17"/>
                  <a:pt x="66" y="16"/>
                </a:cubicBezTo>
                <a:cubicBezTo>
                  <a:pt x="65" y="15"/>
                  <a:pt x="65" y="14"/>
                  <a:pt x="65" y="12"/>
                </a:cubicBezTo>
                <a:cubicBezTo>
                  <a:pt x="64" y="11"/>
                  <a:pt x="64" y="11"/>
                  <a:pt x="64" y="10"/>
                </a:cubicBezTo>
                <a:cubicBezTo>
                  <a:pt x="63" y="10"/>
                  <a:pt x="63" y="10"/>
                  <a:pt x="62" y="10"/>
                </a:cubicBezTo>
                <a:cubicBezTo>
                  <a:pt x="61" y="10"/>
                  <a:pt x="60" y="11"/>
                  <a:pt x="58" y="11"/>
                </a:cubicBezTo>
                <a:cubicBezTo>
                  <a:pt x="57" y="12"/>
                  <a:pt x="57" y="12"/>
                  <a:pt x="56" y="11"/>
                </a:cubicBezTo>
                <a:cubicBezTo>
                  <a:pt x="55" y="11"/>
                  <a:pt x="55" y="10"/>
                  <a:pt x="54" y="10"/>
                </a:cubicBezTo>
                <a:cubicBezTo>
                  <a:pt x="53" y="9"/>
                  <a:pt x="52" y="7"/>
                  <a:pt x="52" y="6"/>
                </a:cubicBezTo>
                <a:cubicBezTo>
                  <a:pt x="51" y="5"/>
                  <a:pt x="50" y="4"/>
                  <a:pt x="49" y="3"/>
                </a:cubicBezTo>
                <a:cubicBezTo>
                  <a:pt x="47" y="2"/>
                  <a:pt x="46" y="1"/>
                  <a:pt x="45" y="1"/>
                </a:cubicBezTo>
                <a:cubicBezTo>
                  <a:pt x="44" y="0"/>
                  <a:pt x="43" y="0"/>
                  <a:pt x="42" y="0"/>
                </a:cubicBezTo>
                <a:cubicBezTo>
                  <a:pt x="41" y="0"/>
                  <a:pt x="40" y="0"/>
                  <a:pt x="39" y="1"/>
                </a:cubicBezTo>
                <a:cubicBezTo>
                  <a:pt x="38" y="1"/>
                  <a:pt x="37" y="3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7" y="5"/>
                  <a:pt x="39" y="9"/>
                  <a:pt x="39" y="12"/>
                </a:cubicBezTo>
                <a:cubicBezTo>
                  <a:pt x="40" y="15"/>
                  <a:pt x="40" y="16"/>
                  <a:pt x="39" y="18"/>
                </a:cubicBezTo>
                <a:cubicBezTo>
                  <a:pt x="39" y="18"/>
                  <a:pt x="35" y="16"/>
                  <a:pt x="34" y="16"/>
                </a:cubicBezTo>
                <a:cubicBezTo>
                  <a:pt x="33" y="17"/>
                  <a:pt x="32" y="17"/>
                  <a:pt x="32" y="18"/>
                </a:cubicBezTo>
                <a:cubicBezTo>
                  <a:pt x="32" y="19"/>
                  <a:pt x="31" y="19"/>
                  <a:pt x="31" y="19"/>
                </a:cubicBezTo>
                <a:cubicBezTo>
                  <a:pt x="29" y="20"/>
                  <a:pt x="28" y="19"/>
                  <a:pt x="26" y="18"/>
                </a:cubicBezTo>
                <a:cubicBezTo>
                  <a:pt x="25" y="17"/>
                  <a:pt x="24" y="16"/>
                  <a:pt x="23" y="16"/>
                </a:cubicBezTo>
                <a:cubicBezTo>
                  <a:pt x="23" y="16"/>
                  <a:pt x="19" y="21"/>
                  <a:pt x="19" y="21"/>
                </a:cubicBezTo>
                <a:cubicBezTo>
                  <a:pt x="18" y="22"/>
                  <a:pt x="17" y="22"/>
                  <a:pt x="17" y="23"/>
                </a:cubicBezTo>
                <a:cubicBezTo>
                  <a:pt x="16" y="23"/>
                  <a:pt x="16" y="24"/>
                  <a:pt x="15" y="26"/>
                </a:cubicBezTo>
                <a:cubicBezTo>
                  <a:pt x="15" y="27"/>
                  <a:pt x="15" y="27"/>
                  <a:pt x="14" y="27"/>
                </a:cubicBezTo>
                <a:cubicBezTo>
                  <a:pt x="14" y="28"/>
                  <a:pt x="14" y="28"/>
                  <a:pt x="13" y="28"/>
                </a:cubicBezTo>
                <a:cubicBezTo>
                  <a:pt x="12" y="27"/>
                  <a:pt x="11" y="26"/>
                  <a:pt x="11" y="26"/>
                </a:cubicBezTo>
                <a:cubicBezTo>
                  <a:pt x="10" y="25"/>
                  <a:pt x="10" y="24"/>
                  <a:pt x="9" y="2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E9529DC-BFFD-486E-54B1-B13C6BB7A834}"/>
              </a:ext>
            </a:extLst>
          </p:cNvPr>
          <p:cNvSpPr>
            <a:spLocks/>
          </p:cNvSpPr>
          <p:nvPr/>
        </p:nvSpPr>
        <p:spPr bwMode="auto">
          <a:xfrm>
            <a:off x="8930627" y="1866321"/>
            <a:ext cx="381617" cy="351568"/>
          </a:xfrm>
          <a:custGeom>
            <a:avLst/>
            <a:gdLst>
              <a:gd name="T0" fmla="*/ 2 w 104"/>
              <a:gd name="T1" fmla="*/ 35 h 96"/>
              <a:gd name="T2" fmla="*/ 2 w 104"/>
              <a:gd name="T3" fmla="*/ 42 h 96"/>
              <a:gd name="T4" fmla="*/ 5 w 104"/>
              <a:gd name="T5" fmla="*/ 44 h 96"/>
              <a:gd name="T6" fmla="*/ 3 w 104"/>
              <a:gd name="T7" fmla="*/ 49 h 96"/>
              <a:gd name="T8" fmla="*/ 7 w 104"/>
              <a:gd name="T9" fmla="*/ 55 h 96"/>
              <a:gd name="T10" fmla="*/ 10 w 104"/>
              <a:gd name="T11" fmla="*/ 61 h 96"/>
              <a:gd name="T12" fmla="*/ 11 w 104"/>
              <a:gd name="T13" fmla="*/ 63 h 96"/>
              <a:gd name="T14" fmla="*/ 20 w 104"/>
              <a:gd name="T15" fmla="*/ 67 h 96"/>
              <a:gd name="T16" fmla="*/ 27 w 104"/>
              <a:gd name="T17" fmla="*/ 73 h 96"/>
              <a:gd name="T18" fmla="*/ 33 w 104"/>
              <a:gd name="T19" fmla="*/ 73 h 96"/>
              <a:gd name="T20" fmla="*/ 38 w 104"/>
              <a:gd name="T21" fmla="*/ 77 h 96"/>
              <a:gd name="T22" fmla="*/ 42 w 104"/>
              <a:gd name="T23" fmla="*/ 81 h 96"/>
              <a:gd name="T24" fmla="*/ 42 w 104"/>
              <a:gd name="T25" fmla="*/ 86 h 96"/>
              <a:gd name="T26" fmla="*/ 51 w 104"/>
              <a:gd name="T27" fmla="*/ 89 h 96"/>
              <a:gd name="T28" fmla="*/ 54 w 104"/>
              <a:gd name="T29" fmla="*/ 93 h 96"/>
              <a:gd name="T30" fmla="*/ 57 w 104"/>
              <a:gd name="T31" fmla="*/ 95 h 96"/>
              <a:gd name="T32" fmla="*/ 62 w 104"/>
              <a:gd name="T33" fmla="*/ 92 h 96"/>
              <a:gd name="T34" fmla="*/ 69 w 104"/>
              <a:gd name="T35" fmla="*/ 86 h 96"/>
              <a:gd name="T36" fmla="*/ 75 w 104"/>
              <a:gd name="T37" fmla="*/ 89 h 96"/>
              <a:gd name="T38" fmla="*/ 81 w 104"/>
              <a:gd name="T39" fmla="*/ 88 h 96"/>
              <a:gd name="T40" fmla="*/ 87 w 104"/>
              <a:gd name="T41" fmla="*/ 93 h 96"/>
              <a:gd name="T42" fmla="*/ 89 w 104"/>
              <a:gd name="T43" fmla="*/ 96 h 96"/>
              <a:gd name="T44" fmla="*/ 94 w 104"/>
              <a:gd name="T45" fmla="*/ 90 h 96"/>
              <a:gd name="T46" fmla="*/ 91 w 104"/>
              <a:gd name="T47" fmla="*/ 80 h 96"/>
              <a:gd name="T48" fmla="*/ 101 w 104"/>
              <a:gd name="T49" fmla="*/ 71 h 96"/>
              <a:gd name="T50" fmla="*/ 100 w 104"/>
              <a:gd name="T51" fmla="*/ 58 h 96"/>
              <a:gd name="T52" fmla="*/ 103 w 104"/>
              <a:gd name="T53" fmla="*/ 55 h 96"/>
              <a:gd name="T54" fmla="*/ 101 w 104"/>
              <a:gd name="T55" fmla="*/ 52 h 96"/>
              <a:gd name="T56" fmla="*/ 93 w 104"/>
              <a:gd name="T57" fmla="*/ 51 h 96"/>
              <a:gd name="T58" fmla="*/ 93 w 104"/>
              <a:gd name="T59" fmla="*/ 45 h 96"/>
              <a:gd name="T60" fmla="*/ 89 w 104"/>
              <a:gd name="T61" fmla="*/ 43 h 96"/>
              <a:gd name="T62" fmla="*/ 84 w 104"/>
              <a:gd name="T63" fmla="*/ 38 h 96"/>
              <a:gd name="T64" fmla="*/ 79 w 104"/>
              <a:gd name="T65" fmla="*/ 31 h 96"/>
              <a:gd name="T66" fmla="*/ 82 w 104"/>
              <a:gd name="T67" fmla="*/ 25 h 96"/>
              <a:gd name="T68" fmla="*/ 89 w 104"/>
              <a:gd name="T69" fmla="*/ 19 h 96"/>
              <a:gd name="T70" fmla="*/ 90 w 104"/>
              <a:gd name="T71" fmla="*/ 13 h 96"/>
              <a:gd name="T72" fmla="*/ 88 w 104"/>
              <a:gd name="T73" fmla="*/ 9 h 96"/>
              <a:gd name="T74" fmla="*/ 85 w 104"/>
              <a:gd name="T75" fmla="*/ 9 h 96"/>
              <a:gd name="T76" fmla="*/ 82 w 104"/>
              <a:gd name="T77" fmla="*/ 8 h 96"/>
              <a:gd name="T78" fmla="*/ 77 w 104"/>
              <a:gd name="T79" fmla="*/ 1 h 96"/>
              <a:gd name="T80" fmla="*/ 75 w 104"/>
              <a:gd name="T81" fmla="*/ 2 h 96"/>
              <a:gd name="T82" fmla="*/ 70 w 104"/>
              <a:gd name="T83" fmla="*/ 8 h 96"/>
              <a:gd name="T84" fmla="*/ 65 w 104"/>
              <a:gd name="T85" fmla="*/ 12 h 96"/>
              <a:gd name="T86" fmla="*/ 67 w 104"/>
              <a:gd name="T87" fmla="*/ 16 h 96"/>
              <a:gd name="T88" fmla="*/ 68 w 104"/>
              <a:gd name="T89" fmla="*/ 23 h 96"/>
              <a:gd name="T90" fmla="*/ 61 w 104"/>
              <a:gd name="T91" fmla="*/ 21 h 96"/>
              <a:gd name="T92" fmla="*/ 51 w 104"/>
              <a:gd name="T93" fmla="*/ 18 h 96"/>
              <a:gd name="T94" fmla="*/ 47 w 104"/>
              <a:gd name="T95" fmla="*/ 15 h 96"/>
              <a:gd name="T96" fmla="*/ 45 w 104"/>
              <a:gd name="T97" fmla="*/ 16 h 96"/>
              <a:gd name="T98" fmla="*/ 40 w 104"/>
              <a:gd name="T99" fmla="*/ 13 h 96"/>
              <a:gd name="T100" fmla="*/ 32 w 104"/>
              <a:gd name="T101" fmla="*/ 16 h 96"/>
              <a:gd name="T102" fmla="*/ 20 w 104"/>
              <a:gd name="T103" fmla="*/ 18 h 96"/>
              <a:gd name="T104" fmla="*/ 13 w 104"/>
              <a:gd name="T105" fmla="*/ 21 h 96"/>
              <a:gd name="T106" fmla="*/ 7 w 104"/>
              <a:gd name="T107" fmla="*/ 29 h 96"/>
              <a:gd name="T108" fmla="*/ 3 w 104"/>
              <a:gd name="T109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96">
                <a:moveTo>
                  <a:pt x="2" y="32"/>
                </a:moveTo>
                <a:cubicBezTo>
                  <a:pt x="2" y="33"/>
                  <a:pt x="3" y="34"/>
                  <a:pt x="2" y="35"/>
                </a:cubicBezTo>
                <a:cubicBezTo>
                  <a:pt x="2" y="36"/>
                  <a:pt x="0" y="39"/>
                  <a:pt x="1" y="40"/>
                </a:cubicBezTo>
                <a:cubicBezTo>
                  <a:pt x="1" y="41"/>
                  <a:pt x="1" y="42"/>
                  <a:pt x="2" y="42"/>
                </a:cubicBezTo>
                <a:cubicBezTo>
                  <a:pt x="2" y="43"/>
                  <a:pt x="3" y="43"/>
                  <a:pt x="4" y="43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5"/>
                  <a:pt x="5" y="45"/>
                  <a:pt x="5" y="46"/>
                </a:cubicBezTo>
                <a:cubicBezTo>
                  <a:pt x="3" y="48"/>
                  <a:pt x="3" y="49"/>
                  <a:pt x="3" y="49"/>
                </a:cubicBezTo>
                <a:cubicBezTo>
                  <a:pt x="3" y="50"/>
                  <a:pt x="4" y="50"/>
                  <a:pt x="5" y="51"/>
                </a:cubicBezTo>
                <a:cubicBezTo>
                  <a:pt x="6" y="52"/>
                  <a:pt x="6" y="54"/>
                  <a:pt x="7" y="55"/>
                </a:cubicBezTo>
                <a:cubicBezTo>
                  <a:pt x="8" y="55"/>
                  <a:pt x="11" y="56"/>
                  <a:pt x="11" y="57"/>
                </a:cubicBezTo>
                <a:cubicBezTo>
                  <a:pt x="11" y="58"/>
                  <a:pt x="11" y="60"/>
                  <a:pt x="10" y="61"/>
                </a:cubicBezTo>
                <a:cubicBezTo>
                  <a:pt x="9" y="61"/>
                  <a:pt x="5" y="63"/>
                  <a:pt x="6" y="63"/>
                </a:cubicBezTo>
                <a:cubicBezTo>
                  <a:pt x="8" y="63"/>
                  <a:pt x="9" y="63"/>
                  <a:pt x="11" y="63"/>
                </a:cubicBezTo>
                <a:cubicBezTo>
                  <a:pt x="13" y="62"/>
                  <a:pt x="14" y="62"/>
                  <a:pt x="16" y="63"/>
                </a:cubicBezTo>
                <a:cubicBezTo>
                  <a:pt x="18" y="64"/>
                  <a:pt x="19" y="65"/>
                  <a:pt x="20" y="67"/>
                </a:cubicBezTo>
                <a:cubicBezTo>
                  <a:pt x="21" y="69"/>
                  <a:pt x="24" y="70"/>
                  <a:pt x="25" y="71"/>
                </a:cubicBezTo>
                <a:cubicBezTo>
                  <a:pt x="26" y="72"/>
                  <a:pt x="26" y="73"/>
                  <a:pt x="27" y="73"/>
                </a:cubicBezTo>
                <a:cubicBezTo>
                  <a:pt x="27" y="73"/>
                  <a:pt x="28" y="73"/>
                  <a:pt x="30" y="73"/>
                </a:cubicBezTo>
                <a:cubicBezTo>
                  <a:pt x="31" y="73"/>
                  <a:pt x="32" y="73"/>
                  <a:pt x="33" y="73"/>
                </a:cubicBezTo>
                <a:cubicBezTo>
                  <a:pt x="35" y="74"/>
                  <a:pt x="36" y="74"/>
                  <a:pt x="37" y="75"/>
                </a:cubicBezTo>
                <a:cubicBezTo>
                  <a:pt x="37" y="76"/>
                  <a:pt x="37" y="76"/>
                  <a:pt x="38" y="77"/>
                </a:cubicBezTo>
                <a:cubicBezTo>
                  <a:pt x="38" y="78"/>
                  <a:pt x="38" y="79"/>
                  <a:pt x="40" y="80"/>
                </a:cubicBezTo>
                <a:cubicBezTo>
                  <a:pt x="40" y="80"/>
                  <a:pt x="41" y="80"/>
                  <a:pt x="42" y="81"/>
                </a:cubicBezTo>
                <a:cubicBezTo>
                  <a:pt x="42" y="81"/>
                  <a:pt x="43" y="82"/>
                  <a:pt x="42" y="83"/>
                </a:cubicBezTo>
                <a:cubicBezTo>
                  <a:pt x="42" y="84"/>
                  <a:pt x="42" y="85"/>
                  <a:pt x="42" y="86"/>
                </a:cubicBezTo>
                <a:cubicBezTo>
                  <a:pt x="42" y="86"/>
                  <a:pt x="42" y="87"/>
                  <a:pt x="43" y="87"/>
                </a:cubicBezTo>
                <a:cubicBezTo>
                  <a:pt x="46" y="88"/>
                  <a:pt x="49" y="89"/>
                  <a:pt x="51" y="89"/>
                </a:cubicBezTo>
                <a:cubicBezTo>
                  <a:pt x="52" y="90"/>
                  <a:pt x="52" y="90"/>
                  <a:pt x="53" y="91"/>
                </a:cubicBezTo>
                <a:cubicBezTo>
                  <a:pt x="53" y="91"/>
                  <a:pt x="54" y="92"/>
                  <a:pt x="54" y="93"/>
                </a:cubicBezTo>
                <a:cubicBezTo>
                  <a:pt x="54" y="94"/>
                  <a:pt x="54" y="95"/>
                  <a:pt x="55" y="95"/>
                </a:cubicBezTo>
                <a:cubicBezTo>
                  <a:pt x="55" y="95"/>
                  <a:pt x="56" y="95"/>
                  <a:pt x="57" y="95"/>
                </a:cubicBezTo>
                <a:cubicBezTo>
                  <a:pt x="57" y="94"/>
                  <a:pt x="58" y="94"/>
                  <a:pt x="58" y="94"/>
                </a:cubicBezTo>
                <a:cubicBezTo>
                  <a:pt x="60" y="93"/>
                  <a:pt x="60" y="93"/>
                  <a:pt x="62" y="92"/>
                </a:cubicBezTo>
                <a:cubicBezTo>
                  <a:pt x="63" y="91"/>
                  <a:pt x="65" y="88"/>
                  <a:pt x="66" y="87"/>
                </a:cubicBezTo>
                <a:cubicBezTo>
                  <a:pt x="67" y="87"/>
                  <a:pt x="68" y="87"/>
                  <a:pt x="69" y="86"/>
                </a:cubicBezTo>
                <a:cubicBezTo>
                  <a:pt x="70" y="86"/>
                  <a:pt x="71" y="86"/>
                  <a:pt x="72" y="86"/>
                </a:cubicBezTo>
                <a:cubicBezTo>
                  <a:pt x="73" y="87"/>
                  <a:pt x="74" y="88"/>
                  <a:pt x="75" y="89"/>
                </a:cubicBezTo>
                <a:cubicBezTo>
                  <a:pt x="76" y="90"/>
                  <a:pt x="76" y="91"/>
                  <a:pt x="76" y="91"/>
                </a:cubicBezTo>
                <a:cubicBezTo>
                  <a:pt x="77" y="91"/>
                  <a:pt x="80" y="88"/>
                  <a:pt x="81" y="88"/>
                </a:cubicBezTo>
                <a:cubicBezTo>
                  <a:pt x="82" y="88"/>
                  <a:pt x="83" y="89"/>
                  <a:pt x="84" y="90"/>
                </a:cubicBezTo>
                <a:cubicBezTo>
                  <a:pt x="85" y="90"/>
                  <a:pt x="86" y="92"/>
                  <a:pt x="87" y="93"/>
                </a:cubicBezTo>
                <a:cubicBezTo>
                  <a:pt x="88" y="93"/>
                  <a:pt x="88" y="95"/>
                  <a:pt x="88" y="95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6"/>
                  <a:pt x="90" y="96"/>
                  <a:pt x="90" y="95"/>
                </a:cubicBezTo>
                <a:cubicBezTo>
                  <a:pt x="92" y="93"/>
                  <a:pt x="92" y="92"/>
                  <a:pt x="94" y="90"/>
                </a:cubicBezTo>
                <a:cubicBezTo>
                  <a:pt x="94" y="89"/>
                  <a:pt x="94" y="88"/>
                  <a:pt x="93" y="87"/>
                </a:cubicBezTo>
                <a:cubicBezTo>
                  <a:pt x="90" y="84"/>
                  <a:pt x="88" y="84"/>
                  <a:pt x="91" y="80"/>
                </a:cubicBezTo>
                <a:cubicBezTo>
                  <a:pt x="94" y="77"/>
                  <a:pt x="94" y="76"/>
                  <a:pt x="98" y="74"/>
                </a:cubicBezTo>
                <a:cubicBezTo>
                  <a:pt x="100" y="74"/>
                  <a:pt x="100" y="72"/>
                  <a:pt x="101" y="71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68"/>
                  <a:pt x="101" y="61"/>
                  <a:pt x="100" y="58"/>
                </a:cubicBezTo>
                <a:cubicBezTo>
                  <a:pt x="100" y="57"/>
                  <a:pt x="100" y="57"/>
                  <a:pt x="101" y="56"/>
                </a:cubicBezTo>
                <a:cubicBezTo>
                  <a:pt x="102" y="56"/>
                  <a:pt x="103" y="55"/>
                  <a:pt x="103" y="55"/>
                </a:cubicBezTo>
                <a:cubicBezTo>
                  <a:pt x="104" y="55"/>
                  <a:pt x="104" y="54"/>
                  <a:pt x="104" y="54"/>
                </a:cubicBezTo>
                <a:cubicBezTo>
                  <a:pt x="104" y="53"/>
                  <a:pt x="103" y="53"/>
                  <a:pt x="101" y="52"/>
                </a:cubicBezTo>
                <a:cubicBezTo>
                  <a:pt x="98" y="52"/>
                  <a:pt x="96" y="52"/>
                  <a:pt x="94" y="52"/>
                </a:cubicBezTo>
                <a:cubicBezTo>
                  <a:pt x="94" y="52"/>
                  <a:pt x="93" y="52"/>
                  <a:pt x="93" y="51"/>
                </a:cubicBezTo>
                <a:cubicBezTo>
                  <a:pt x="92" y="50"/>
                  <a:pt x="92" y="49"/>
                  <a:pt x="93" y="48"/>
                </a:cubicBezTo>
                <a:cubicBezTo>
                  <a:pt x="93" y="46"/>
                  <a:pt x="93" y="46"/>
                  <a:pt x="93" y="45"/>
                </a:cubicBezTo>
                <a:cubicBezTo>
                  <a:pt x="92" y="45"/>
                  <a:pt x="92" y="44"/>
                  <a:pt x="91" y="44"/>
                </a:cubicBezTo>
                <a:cubicBezTo>
                  <a:pt x="91" y="44"/>
                  <a:pt x="90" y="43"/>
                  <a:pt x="89" y="43"/>
                </a:cubicBezTo>
                <a:cubicBezTo>
                  <a:pt x="88" y="43"/>
                  <a:pt x="88" y="42"/>
                  <a:pt x="87" y="41"/>
                </a:cubicBezTo>
                <a:cubicBezTo>
                  <a:pt x="86" y="39"/>
                  <a:pt x="85" y="39"/>
                  <a:pt x="84" y="38"/>
                </a:cubicBezTo>
                <a:cubicBezTo>
                  <a:pt x="82" y="37"/>
                  <a:pt x="81" y="37"/>
                  <a:pt x="80" y="35"/>
                </a:cubicBezTo>
                <a:cubicBezTo>
                  <a:pt x="79" y="34"/>
                  <a:pt x="79" y="32"/>
                  <a:pt x="79" y="31"/>
                </a:cubicBezTo>
                <a:cubicBezTo>
                  <a:pt x="79" y="30"/>
                  <a:pt x="79" y="30"/>
                  <a:pt x="79" y="29"/>
                </a:cubicBezTo>
                <a:cubicBezTo>
                  <a:pt x="80" y="27"/>
                  <a:pt x="81" y="26"/>
                  <a:pt x="82" y="25"/>
                </a:cubicBezTo>
                <a:cubicBezTo>
                  <a:pt x="84" y="24"/>
                  <a:pt x="84" y="23"/>
                  <a:pt x="85" y="22"/>
                </a:cubicBezTo>
                <a:cubicBezTo>
                  <a:pt x="86" y="21"/>
                  <a:pt x="87" y="20"/>
                  <a:pt x="89" y="19"/>
                </a:cubicBezTo>
                <a:cubicBezTo>
                  <a:pt x="90" y="18"/>
                  <a:pt x="90" y="17"/>
                  <a:pt x="90" y="17"/>
                </a:cubicBezTo>
                <a:cubicBezTo>
                  <a:pt x="90" y="16"/>
                  <a:pt x="90" y="15"/>
                  <a:pt x="90" y="13"/>
                </a:cubicBezTo>
                <a:cubicBezTo>
                  <a:pt x="89" y="11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8"/>
                  <a:pt x="88" y="8"/>
                </a:cubicBezTo>
                <a:cubicBezTo>
                  <a:pt x="87" y="8"/>
                  <a:pt x="87" y="8"/>
                  <a:pt x="85" y="9"/>
                </a:cubicBezTo>
                <a:cubicBezTo>
                  <a:pt x="84" y="9"/>
                  <a:pt x="83" y="9"/>
                  <a:pt x="83" y="9"/>
                </a:cubicBezTo>
                <a:cubicBezTo>
                  <a:pt x="82" y="9"/>
                  <a:pt x="82" y="9"/>
                  <a:pt x="82" y="8"/>
                </a:cubicBezTo>
                <a:cubicBezTo>
                  <a:pt x="81" y="7"/>
                  <a:pt x="81" y="6"/>
                  <a:pt x="80" y="5"/>
                </a:cubicBezTo>
                <a:cubicBezTo>
                  <a:pt x="79" y="3"/>
                  <a:pt x="78" y="2"/>
                  <a:pt x="77" y="1"/>
                </a:cubicBezTo>
                <a:cubicBezTo>
                  <a:pt x="77" y="0"/>
                  <a:pt x="77" y="1"/>
                  <a:pt x="76" y="1"/>
                </a:cubicBezTo>
                <a:cubicBezTo>
                  <a:pt x="76" y="1"/>
                  <a:pt x="76" y="2"/>
                  <a:pt x="75" y="2"/>
                </a:cubicBezTo>
                <a:cubicBezTo>
                  <a:pt x="75" y="4"/>
                  <a:pt x="74" y="6"/>
                  <a:pt x="73" y="6"/>
                </a:cubicBezTo>
                <a:cubicBezTo>
                  <a:pt x="72" y="7"/>
                  <a:pt x="71" y="7"/>
                  <a:pt x="70" y="8"/>
                </a:cubicBezTo>
                <a:cubicBezTo>
                  <a:pt x="69" y="9"/>
                  <a:pt x="68" y="9"/>
                  <a:pt x="68" y="10"/>
                </a:cubicBezTo>
                <a:cubicBezTo>
                  <a:pt x="67" y="12"/>
                  <a:pt x="66" y="12"/>
                  <a:pt x="65" y="12"/>
                </a:cubicBezTo>
                <a:cubicBezTo>
                  <a:pt x="64" y="12"/>
                  <a:pt x="64" y="12"/>
                  <a:pt x="65" y="14"/>
                </a:cubicBezTo>
                <a:cubicBezTo>
                  <a:pt x="65" y="15"/>
                  <a:pt x="66" y="15"/>
                  <a:pt x="67" y="16"/>
                </a:cubicBezTo>
                <a:cubicBezTo>
                  <a:pt x="67" y="17"/>
                  <a:pt x="68" y="18"/>
                  <a:pt x="68" y="20"/>
                </a:cubicBezTo>
                <a:cubicBezTo>
                  <a:pt x="68" y="21"/>
                  <a:pt x="68" y="22"/>
                  <a:pt x="68" y="23"/>
                </a:cubicBezTo>
                <a:cubicBezTo>
                  <a:pt x="67" y="24"/>
                  <a:pt x="66" y="25"/>
                  <a:pt x="65" y="25"/>
                </a:cubicBezTo>
                <a:cubicBezTo>
                  <a:pt x="65" y="25"/>
                  <a:pt x="61" y="21"/>
                  <a:pt x="61" y="21"/>
                </a:cubicBezTo>
                <a:cubicBezTo>
                  <a:pt x="59" y="20"/>
                  <a:pt x="56" y="21"/>
                  <a:pt x="53" y="21"/>
                </a:cubicBezTo>
                <a:cubicBezTo>
                  <a:pt x="52" y="20"/>
                  <a:pt x="51" y="19"/>
                  <a:pt x="51" y="18"/>
                </a:cubicBezTo>
                <a:cubicBezTo>
                  <a:pt x="50" y="17"/>
                  <a:pt x="50" y="16"/>
                  <a:pt x="49" y="15"/>
                </a:cubicBezTo>
                <a:cubicBezTo>
                  <a:pt x="48" y="15"/>
                  <a:pt x="47" y="15"/>
                  <a:pt x="47" y="15"/>
                </a:cubicBezTo>
                <a:cubicBezTo>
                  <a:pt x="47" y="15"/>
                  <a:pt x="46" y="16"/>
                  <a:pt x="46" y="16"/>
                </a:cubicBezTo>
                <a:cubicBezTo>
                  <a:pt x="46" y="16"/>
                  <a:pt x="45" y="17"/>
                  <a:pt x="45" y="16"/>
                </a:cubicBezTo>
                <a:cubicBezTo>
                  <a:pt x="44" y="16"/>
                  <a:pt x="44" y="16"/>
                  <a:pt x="43" y="15"/>
                </a:cubicBezTo>
                <a:cubicBezTo>
                  <a:pt x="42" y="14"/>
                  <a:pt x="41" y="14"/>
                  <a:pt x="40" y="13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4"/>
                  <a:pt x="35" y="15"/>
                  <a:pt x="32" y="16"/>
                </a:cubicBezTo>
                <a:cubicBezTo>
                  <a:pt x="29" y="17"/>
                  <a:pt x="28" y="18"/>
                  <a:pt x="24" y="18"/>
                </a:cubicBezTo>
                <a:cubicBezTo>
                  <a:pt x="23" y="18"/>
                  <a:pt x="21" y="18"/>
                  <a:pt x="20" y="18"/>
                </a:cubicBezTo>
                <a:cubicBezTo>
                  <a:pt x="18" y="18"/>
                  <a:pt x="17" y="18"/>
                  <a:pt x="16" y="19"/>
                </a:cubicBezTo>
                <a:cubicBezTo>
                  <a:pt x="14" y="20"/>
                  <a:pt x="13" y="20"/>
                  <a:pt x="13" y="21"/>
                </a:cubicBezTo>
                <a:cubicBezTo>
                  <a:pt x="12" y="22"/>
                  <a:pt x="11" y="22"/>
                  <a:pt x="11" y="24"/>
                </a:cubicBezTo>
                <a:cubicBezTo>
                  <a:pt x="10" y="26"/>
                  <a:pt x="8" y="27"/>
                  <a:pt x="7" y="29"/>
                </a:cubicBezTo>
                <a:cubicBezTo>
                  <a:pt x="7" y="29"/>
                  <a:pt x="6" y="30"/>
                  <a:pt x="5" y="31"/>
                </a:cubicBezTo>
                <a:cubicBezTo>
                  <a:pt x="4" y="31"/>
                  <a:pt x="4" y="32"/>
                  <a:pt x="3" y="32"/>
                </a:cubicBezTo>
                <a:cubicBezTo>
                  <a:pt x="3" y="32"/>
                  <a:pt x="3" y="32"/>
                  <a:pt x="2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2EEC5DF-5FEA-4F9D-0D7D-F417E555060C}"/>
              </a:ext>
            </a:extLst>
          </p:cNvPr>
          <p:cNvSpPr>
            <a:spLocks/>
          </p:cNvSpPr>
          <p:nvPr/>
        </p:nvSpPr>
        <p:spPr bwMode="auto">
          <a:xfrm>
            <a:off x="8795410" y="1968486"/>
            <a:ext cx="228369" cy="300485"/>
          </a:xfrm>
          <a:custGeom>
            <a:avLst/>
            <a:gdLst>
              <a:gd name="T0" fmla="*/ 0 w 62"/>
              <a:gd name="T1" fmla="*/ 7 h 82"/>
              <a:gd name="T2" fmla="*/ 2 w 62"/>
              <a:gd name="T3" fmla="*/ 16 h 82"/>
              <a:gd name="T4" fmla="*/ 4 w 62"/>
              <a:gd name="T5" fmla="*/ 20 h 82"/>
              <a:gd name="T6" fmla="*/ 4 w 62"/>
              <a:gd name="T7" fmla="*/ 25 h 82"/>
              <a:gd name="T8" fmla="*/ 9 w 62"/>
              <a:gd name="T9" fmla="*/ 31 h 82"/>
              <a:gd name="T10" fmla="*/ 15 w 62"/>
              <a:gd name="T11" fmla="*/ 39 h 82"/>
              <a:gd name="T12" fmla="*/ 10 w 62"/>
              <a:gd name="T13" fmla="*/ 44 h 82"/>
              <a:gd name="T14" fmla="*/ 10 w 62"/>
              <a:gd name="T15" fmla="*/ 49 h 82"/>
              <a:gd name="T16" fmla="*/ 13 w 62"/>
              <a:gd name="T17" fmla="*/ 53 h 82"/>
              <a:gd name="T18" fmla="*/ 9 w 62"/>
              <a:gd name="T19" fmla="*/ 59 h 82"/>
              <a:gd name="T20" fmla="*/ 17 w 62"/>
              <a:gd name="T21" fmla="*/ 68 h 82"/>
              <a:gd name="T22" fmla="*/ 19 w 62"/>
              <a:gd name="T23" fmla="*/ 74 h 82"/>
              <a:gd name="T24" fmla="*/ 19 w 62"/>
              <a:gd name="T25" fmla="*/ 78 h 82"/>
              <a:gd name="T26" fmla="*/ 25 w 62"/>
              <a:gd name="T27" fmla="*/ 81 h 82"/>
              <a:gd name="T28" fmla="*/ 27 w 62"/>
              <a:gd name="T29" fmla="*/ 77 h 82"/>
              <a:gd name="T30" fmla="*/ 28 w 62"/>
              <a:gd name="T31" fmla="*/ 73 h 82"/>
              <a:gd name="T32" fmla="*/ 32 w 62"/>
              <a:gd name="T33" fmla="*/ 75 h 82"/>
              <a:gd name="T34" fmla="*/ 34 w 62"/>
              <a:gd name="T35" fmla="*/ 76 h 82"/>
              <a:gd name="T36" fmla="*/ 36 w 62"/>
              <a:gd name="T37" fmla="*/ 68 h 82"/>
              <a:gd name="T38" fmla="*/ 45 w 62"/>
              <a:gd name="T39" fmla="*/ 68 h 82"/>
              <a:gd name="T40" fmla="*/ 46 w 62"/>
              <a:gd name="T41" fmla="*/ 65 h 82"/>
              <a:gd name="T42" fmla="*/ 49 w 62"/>
              <a:gd name="T43" fmla="*/ 61 h 82"/>
              <a:gd name="T44" fmla="*/ 53 w 62"/>
              <a:gd name="T45" fmla="*/ 60 h 82"/>
              <a:gd name="T46" fmla="*/ 48 w 62"/>
              <a:gd name="T47" fmla="*/ 53 h 82"/>
              <a:gd name="T48" fmla="*/ 51 w 62"/>
              <a:gd name="T49" fmla="*/ 50 h 82"/>
              <a:gd name="T50" fmla="*/ 55 w 62"/>
              <a:gd name="T51" fmla="*/ 49 h 82"/>
              <a:gd name="T52" fmla="*/ 58 w 62"/>
              <a:gd name="T53" fmla="*/ 47 h 82"/>
              <a:gd name="T54" fmla="*/ 62 w 62"/>
              <a:gd name="T55" fmla="*/ 43 h 82"/>
              <a:gd name="T56" fmla="*/ 53 w 62"/>
              <a:gd name="T57" fmla="*/ 35 h 82"/>
              <a:gd name="T58" fmla="*/ 43 w 62"/>
              <a:gd name="T59" fmla="*/ 35 h 82"/>
              <a:gd name="T60" fmla="*/ 48 w 62"/>
              <a:gd name="T61" fmla="*/ 29 h 82"/>
              <a:gd name="T62" fmla="*/ 42 w 62"/>
              <a:gd name="T63" fmla="*/ 23 h 82"/>
              <a:gd name="T64" fmla="*/ 42 w 62"/>
              <a:gd name="T65" fmla="*/ 18 h 82"/>
              <a:gd name="T66" fmla="*/ 41 w 62"/>
              <a:gd name="T67" fmla="*/ 15 h 82"/>
              <a:gd name="T68" fmla="*/ 38 w 62"/>
              <a:gd name="T69" fmla="*/ 12 h 82"/>
              <a:gd name="T70" fmla="*/ 39 w 62"/>
              <a:gd name="T71" fmla="*/ 4 h 82"/>
              <a:gd name="T72" fmla="*/ 34 w 62"/>
              <a:gd name="T73" fmla="*/ 1 h 82"/>
              <a:gd name="T74" fmla="*/ 30 w 62"/>
              <a:gd name="T75" fmla="*/ 5 h 82"/>
              <a:gd name="T76" fmla="*/ 26 w 62"/>
              <a:gd name="T77" fmla="*/ 6 h 82"/>
              <a:gd name="T78" fmla="*/ 20 w 62"/>
              <a:gd name="T79" fmla="*/ 1 h 82"/>
              <a:gd name="T80" fmla="*/ 13 w 62"/>
              <a:gd name="T81" fmla="*/ 1 h 82"/>
              <a:gd name="T82" fmla="*/ 7 w 62"/>
              <a:gd name="T83" fmla="*/ 3 h 82"/>
              <a:gd name="T84" fmla="*/ 2 w 62"/>
              <a:gd name="T85" fmla="*/ 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" h="82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1"/>
                  <a:pt x="1" y="12"/>
                </a:cubicBezTo>
                <a:cubicBezTo>
                  <a:pt x="1" y="13"/>
                  <a:pt x="1" y="15"/>
                  <a:pt x="2" y="16"/>
                </a:cubicBezTo>
                <a:cubicBezTo>
                  <a:pt x="3" y="17"/>
                  <a:pt x="3" y="17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1"/>
                  <a:pt x="3" y="22"/>
                  <a:pt x="3" y="22"/>
                </a:cubicBezTo>
                <a:cubicBezTo>
                  <a:pt x="3" y="23"/>
                  <a:pt x="3" y="24"/>
                  <a:pt x="4" y="25"/>
                </a:cubicBezTo>
                <a:cubicBezTo>
                  <a:pt x="4" y="25"/>
                  <a:pt x="6" y="26"/>
                  <a:pt x="6" y="27"/>
                </a:cubicBezTo>
                <a:cubicBezTo>
                  <a:pt x="7" y="29"/>
                  <a:pt x="8" y="30"/>
                  <a:pt x="9" y="31"/>
                </a:cubicBezTo>
                <a:cubicBezTo>
                  <a:pt x="10" y="32"/>
                  <a:pt x="12" y="34"/>
                  <a:pt x="13" y="35"/>
                </a:cubicBezTo>
                <a:cubicBezTo>
                  <a:pt x="14" y="36"/>
                  <a:pt x="15" y="38"/>
                  <a:pt x="15" y="39"/>
                </a:cubicBezTo>
                <a:cubicBezTo>
                  <a:pt x="14" y="41"/>
                  <a:pt x="14" y="42"/>
                  <a:pt x="12" y="43"/>
                </a:cubicBezTo>
                <a:cubicBezTo>
                  <a:pt x="12" y="43"/>
                  <a:pt x="11" y="43"/>
                  <a:pt x="10" y="44"/>
                </a:cubicBezTo>
                <a:cubicBezTo>
                  <a:pt x="9" y="44"/>
                  <a:pt x="9" y="45"/>
                  <a:pt x="9" y="46"/>
                </a:cubicBezTo>
                <a:cubicBezTo>
                  <a:pt x="9" y="48"/>
                  <a:pt x="9" y="48"/>
                  <a:pt x="10" y="49"/>
                </a:cubicBezTo>
                <a:cubicBezTo>
                  <a:pt x="10" y="49"/>
                  <a:pt x="11" y="50"/>
                  <a:pt x="12" y="51"/>
                </a:cubicBezTo>
                <a:cubicBezTo>
                  <a:pt x="12" y="52"/>
                  <a:pt x="13" y="52"/>
                  <a:pt x="13" y="53"/>
                </a:cubicBezTo>
                <a:cubicBezTo>
                  <a:pt x="14" y="54"/>
                  <a:pt x="14" y="55"/>
                  <a:pt x="14" y="56"/>
                </a:cubicBezTo>
                <a:cubicBezTo>
                  <a:pt x="13" y="57"/>
                  <a:pt x="10" y="58"/>
                  <a:pt x="9" y="59"/>
                </a:cubicBezTo>
                <a:cubicBezTo>
                  <a:pt x="9" y="60"/>
                  <a:pt x="9" y="62"/>
                  <a:pt x="10" y="63"/>
                </a:cubicBezTo>
                <a:cubicBezTo>
                  <a:pt x="12" y="64"/>
                  <a:pt x="16" y="66"/>
                  <a:pt x="17" y="68"/>
                </a:cubicBezTo>
                <a:cubicBezTo>
                  <a:pt x="17" y="68"/>
                  <a:pt x="17" y="72"/>
                  <a:pt x="17" y="72"/>
                </a:cubicBezTo>
                <a:cubicBezTo>
                  <a:pt x="18" y="73"/>
                  <a:pt x="18" y="73"/>
                  <a:pt x="19" y="74"/>
                </a:cubicBezTo>
                <a:cubicBezTo>
                  <a:pt x="20" y="74"/>
                  <a:pt x="20" y="75"/>
                  <a:pt x="20" y="76"/>
                </a:cubicBezTo>
                <a:cubicBezTo>
                  <a:pt x="20" y="76"/>
                  <a:pt x="20" y="77"/>
                  <a:pt x="19" y="78"/>
                </a:cubicBezTo>
                <a:cubicBezTo>
                  <a:pt x="19" y="79"/>
                  <a:pt x="18" y="80"/>
                  <a:pt x="19" y="80"/>
                </a:cubicBezTo>
                <a:cubicBezTo>
                  <a:pt x="20" y="80"/>
                  <a:pt x="24" y="82"/>
                  <a:pt x="25" y="81"/>
                </a:cubicBezTo>
                <a:cubicBezTo>
                  <a:pt x="25" y="81"/>
                  <a:pt x="26" y="80"/>
                  <a:pt x="26" y="80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6"/>
                  <a:pt x="27" y="75"/>
                  <a:pt x="27" y="75"/>
                </a:cubicBezTo>
                <a:cubicBezTo>
                  <a:pt x="27" y="74"/>
                  <a:pt x="27" y="73"/>
                  <a:pt x="28" y="73"/>
                </a:cubicBezTo>
                <a:cubicBezTo>
                  <a:pt x="30" y="72"/>
                  <a:pt x="31" y="72"/>
                  <a:pt x="31" y="73"/>
                </a:cubicBezTo>
                <a:cubicBezTo>
                  <a:pt x="31" y="73"/>
                  <a:pt x="31" y="74"/>
                  <a:pt x="32" y="75"/>
                </a:cubicBezTo>
                <a:cubicBezTo>
                  <a:pt x="32" y="75"/>
                  <a:pt x="33" y="76"/>
                  <a:pt x="33" y="76"/>
                </a:cubicBezTo>
                <a:cubicBezTo>
                  <a:pt x="34" y="77"/>
                  <a:pt x="34" y="77"/>
                  <a:pt x="34" y="76"/>
                </a:cubicBezTo>
                <a:cubicBezTo>
                  <a:pt x="34" y="74"/>
                  <a:pt x="34" y="72"/>
                  <a:pt x="34" y="71"/>
                </a:cubicBezTo>
                <a:cubicBezTo>
                  <a:pt x="34" y="69"/>
                  <a:pt x="35" y="69"/>
                  <a:pt x="36" y="68"/>
                </a:cubicBezTo>
                <a:cubicBezTo>
                  <a:pt x="37" y="68"/>
                  <a:pt x="38" y="68"/>
                  <a:pt x="39" y="68"/>
                </a:cubicBezTo>
                <a:cubicBezTo>
                  <a:pt x="40" y="68"/>
                  <a:pt x="44" y="69"/>
                  <a:pt x="45" y="68"/>
                </a:cubicBezTo>
                <a:cubicBezTo>
                  <a:pt x="45" y="68"/>
                  <a:pt x="45" y="67"/>
                  <a:pt x="45" y="67"/>
                </a:cubicBezTo>
                <a:cubicBezTo>
                  <a:pt x="45" y="66"/>
                  <a:pt x="45" y="66"/>
                  <a:pt x="46" y="65"/>
                </a:cubicBezTo>
                <a:cubicBezTo>
                  <a:pt x="46" y="64"/>
                  <a:pt x="46" y="63"/>
                  <a:pt x="47" y="62"/>
                </a:cubicBezTo>
                <a:cubicBezTo>
                  <a:pt x="48" y="62"/>
                  <a:pt x="48" y="61"/>
                  <a:pt x="49" y="61"/>
                </a:cubicBezTo>
                <a:cubicBezTo>
                  <a:pt x="50" y="61"/>
                  <a:pt x="51" y="61"/>
                  <a:pt x="52" y="61"/>
                </a:cubicBezTo>
                <a:cubicBezTo>
                  <a:pt x="53" y="61"/>
                  <a:pt x="53" y="61"/>
                  <a:pt x="53" y="60"/>
                </a:cubicBezTo>
                <a:cubicBezTo>
                  <a:pt x="53" y="58"/>
                  <a:pt x="53" y="57"/>
                  <a:pt x="52" y="56"/>
                </a:cubicBezTo>
                <a:cubicBezTo>
                  <a:pt x="51" y="55"/>
                  <a:pt x="48" y="54"/>
                  <a:pt x="48" y="53"/>
                </a:cubicBezTo>
                <a:cubicBezTo>
                  <a:pt x="47" y="52"/>
                  <a:pt x="47" y="51"/>
                  <a:pt x="48" y="51"/>
                </a:cubicBezTo>
                <a:cubicBezTo>
                  <a:pt x="49" y="51"/>
                  <a:pt x="50" y="51"/>
                  <a:pt x="51" y="50"/>
                </a:cubicBezTo>
                <a:cubicBezTo>
                  <a:pt x="51" y="50"/>
                  <a:pt x="52" y="50"/>
                  <a:pt x="53" y="50"/>
                </a:cubicBezTo>
                <a:cubicBezTo>
                  <a:pt x="54" y="50"/>
                  <a:pt x="55" y="49"/>
                  <a:pt x="55" y="49"/>
                </a:cubicBezTo>
                <a:cubicBezTo>
                  <a:pt x="55" y="47"/>
                  <a:pt x="55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61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1" y="42"/>
                  <a:pt x="58" y="41"/>
                  <a:pt x="57" y="39"/>
                </a:cubicBezTo>
                <a:cubicBezTo>
                  <a:pt x="56" y="37"/>
                  <a:pt x="55" y="36"/>
                  <a:pt x="53" y="35"/>
                </a:cubicBezTo>
                <a:cubicBezTo>
                  <a:pt x="51" y="34"/>
                  <a:pt x="50" y="34"/>
                  <a:pt x="48" y="35"/>
                </a:cubicBezTo>
                <a:cubicBezTo>
                  <a:pt x="46" y="35"/>
                  <a:pt x="45" y="35"/>
                  <a:pt x="43" y="35"/>
                </a:cubicBezTo>
                <a:cubicBezTo>
                  <a:pt x="42" y="35"/>
                  <a:pt x="46" y="33"/>
                  <a:pt x="47" y="33"/>
                </a:cubicBezTo>
                <a:cubicBezTo>
                  <a:pt x="48" y="32"/>
                  <a:pt x="48" y="30"/>
                  <a:pt x="48" y="29"/>
                </a:cubicBezTo>
                <a:cubicBezTo>
                  <a:pt x="48" y="28"/>
                  <a:pt x="45" y="27"/>
                  <a:pt x="44" y="27"/>
                </a:cubicBezTo>
                <a:cubicBezTo>
                  <a:pt x="43" y="26"/>
                  <a:pt x="43" y="24"/>
                  <a:pt x="42" y="23"/>
                </a:cubicBezTo>
                <a:cubicBezTo>
                  <a:pt x="41" y="22"/>
                  <a:pt x="40" y="22"/>
                  <a:pt x="40" y="21"/>
                </a:cubicBezTo>
                <a:cubicBezTo>
                  <a:pt x="40" y="21"/>
                  <a:pt x="40" y="20"/>
                  <a:pt x="42" y="18"/>
                </a:cubicBezTo>
                <a:cubicBezTo>
                  <a:pt x="42" y="17"/>
                  <a:pt x="43" y="17"/>
                  <a:pt x="42" y="16"/>
                </a:cubicBezTo>
                <a:cubicBezTo>
                  <a:pt x="42" y="16"/>
                  <a:pt x="42" y="16"/>
                  <a:pt x="41" y="15"/>
                </a:cubicBezTo>
                <a:cubicBezTo>
                  <a:pt x="40" y="15"/>
                  <a:pt x="39" y="15"/>
                  <a:pt x="39" y="14"/>
                </a:cubicBezTo>
                <a:cubicBezTo>
                  <a:pt x="38" y="14"/>
                  <a:pt x="38" y="13"/>
                  <a:pt x="38" y="12"/>
                </a:cubicBezTo>
                <a:cubicBezTo>
                  <a:pt x="37" y="11"/>
                  <a:pt x="39" y="8"/>
                  <a:pt x="39" y="7"/>
                </a:cubicBezTo>
                <a:cubicBezTo>
                  <a:pt x="40" y="6"/>
                  <a:pt x="39" y="5"/>
                  <a:pt x="39" y="4"/>
                </a:cubicBezTo>
                <a:cubicBezTo>
                  <a:pt x="39" y="4"/>
                  <a:pt x="38" y="4"/>
                  <a:pt x="37" y="3"/>
                </a:cubicBezTo>
                <a:cubicBezTo>
                  <a:pt x="36" y="2"/>
                  <a:pt x="35" y="1"/>
                  <a:pt x="34" y="1"/>
                </a:cubicBezTo>
                <a:cubicBezTo>
                  <a:pt x="33" y="1"/>
                  <a:pt x="32" y="2"/>
                  <a:pt x="31" y="3"/>
                </a:cubicBezTo>
                <a:cubicBezTo>
                  <a:pt x="31" y="4"/>
                  <a:pt x="31" y="5"/>
                  <a:pt x="30" y="5"/>
                </a:cubicBezTo>
                <a:cubicBezTo>
                  <a:pt x="30" y="6"/>
                  <a:pt x="29" y="6"/>
                  <a:pt x="28" y="6"/>
                </a:cubicBezTo>
                <a:cubicBezTo>
                  <a:pt x="28" y="6"/>
                  <a:pt x="27" y="6"/>
                  <a:pt x="26" y="6"/>
                </a:cubicBezTo>
                <a:cubicBezTo>
                  <a:pt x="25" y="5"/>
                  <a:pt x="24" y="4"/>
                  <a:pt x="23" y="3"/>
                </a:cubicBezTo>
                <a:cubicBezTo>
                  <a:pt x="22" y="2"/>
                  <a:pt x="21" y="2"/>
                  <a:pt x="20" y="1"/>
                </a:cubicBezTo>
                <a:cubicBezTo>
                  <a:pt x="19" y="1"/>
                  <a:pt x="18" y="1"/>
                  <a:pt x="17" y="1"/>
                </a:cubicBezTo>
                <a:cubicBezTo>
                  <a:pt x="16" y="0"/>
                  <a:pt x="14" y="0"/>
                  <a:pt x="13" y="1"/>
                </a:cubicBezTo>
                <a:cubicBezTo>
                  <a:pt x="12" y="1"/>
                  <a:pt x="11" y="1"/>
                  <a:pt x="10" y="2"/>
                </a:cubicBezTo>
                <a:cubicBezTo>
                  <a:pt x="8" y="2"/>
                  <a:pt x="7" y="2"/>
                  <a:pt x="7" y="3"/>
                </a:cubicBezTo>
                <a:cubicBezTo>
                  <a:pt x="6" y="3"/>
                  <a:pt x="6" y="4"/>
                  <a:pt x="5" y="5"/>
                </a:cubicBezTo>
                <a:cubicBezTo>
                  <a:pt x="4" y="6"/>
                  <a:pt x="3" y="6"/>
                  <a:pt x="2" y="7"/>
                </a:cubicBezTo>
                <a:cubicBezTo>
                  <a:pt x="1" y="7"/>
                  <a:pt x="0" y="7"/>
                  <a:pt x="0" y="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0AC884-1909-8EF0-EF6A-72444E4B25E8}"/>
              </a:ext>
            </a:extLst>
          </p:cNvPr>
          <p:cNvSpPr>
            <a:spLocks/>
          </p:cNvSpPr>
          <p:nvPr/>
        </p:nvSpPr>
        <p:spPr bwMode="auto">
          <a:xfrm>
            <a:off x="7990110" y="1613913"/>
            <a:ext cx="685106" cy="474766"/>
          </a:xfrm>
          <a:custGeom>
            <a:avLst/>
            <a:gdLst>
              <a:gd name="T0" fmla="*/ 5 w 187"/>
              <a:gd name="T1" fmla="*/ 28 h 130"/>
              <a:gd name="T2" fmla="*/ 10 w 187"/>
              <a:gd name="T3" fmla="*/ 43 h 130"/>
              <a:gd name="T4" fmla="*/ 10 w 187"/>
              <a:gd name="T5" fmla="*/ 48 h 130"/>
              <a:gd name="T6" fmla="*/ 3 w 187"/>
              <a:gd name="T7" fmla="*/ 50 h 130"/>
              <a:gd name="T8" fmla="*/ 0 w 187"/>
              <a:gd name="T9" fmla="*/ 58 h 130"/>
              <a:gd name="T10" fmla="*/ 12 w 187"/>
              <a:gd name="T11" fmla="*/ 63 h 130"/>
              <a:gd name="T12" fmla="*/ 21 w 187"/>
              <a:gd name="T13" fmla="*/ 70 h 130"/>
              <a:gd name="T14" fmla="*/ 28 w 187"/>
              <a:gd name="T15" fmla="*/ 66 h 130"/>
              <a:gd name="T16" fmla="*/ 38 w 187"/>
              <a:gd name="T17" fmla="*/ 71 h 130"/>
              <a:gd name="T18" fmla="*/ 47 w 187"/>
              <a:gd name="T19" fmla="*/ 75 h 130"/>
              <a:gd name="T20" fmla="*/ 53 w 187"/>
              <a:gd name="T21" fmla="*/ 76 h 130"/>
              <a:gd name="T22" fmla="*/ 64 w 187"/>
              <a:gd name="T23" fmla="*/ 74 h 130"/>
              <a:gd name="T24" fmla="*/ 63 w 187"/>
              <a:gd name="T25" fmla="*/ 86 h 130"/>
              <a:gd name="T26" fmla="*/ 70 w 187"/>
              <a:gd name="T27" fmla="*/ 92 h 130"/>
              <a:gd name="T28" fmla="*/ 80 w 187"/>
              <a:gd name="T29" fmla="*/ 98 h 130"/>
              <a:gd name="T30" fmla="*/ 79 w 187"/>
              <a:gd name="T31" fmla="*/ 104 h 130"/>
              <a:gd name="T32" fmla="*/ 82 w 187"/>
              <a:gd name="T33" fmla="*/ 112 h 130"/>
              <a:gd name="T34" fmla="*/ 96 w 187"/>
              <a:gd name="T35" fmla="*/ 120 h 130"/>
              <a:gd name="T36" fmla="*/ 104 w 187"/>
              <a:gd name="T37" fmla="*/ 125 h 130"/>
              <a:gd name="T38" fmla="*/ 108 w 187"/>
              <a:gd name="T39" fmla="*/ 123 h 130"/>
              <a:gd name="T40" fmla="*/ 117 w 187"/>
              <a:gd name="T41" fmla="*/ 123 h 130"/>
              <a:gd name="T42" fmla="*/ 122 w 187"/>
              <a:gd name="T43" fmla="*/ 129 h 130"/>
              <a:gd name="T44" fmla="*/ 131 w 187"/>
              <a:gd name="T45" fmla="*/ 128 h 130"/>
              <a:gd name="T46" fmla="*/ 133 w 187"/>
              <a:gd name="T47" fmla="*/ 119 h 130"/>
              <a:gd name="T48" fmla="*/ 131 w 187"/>
              <a:gd name="T49" fmla="*/ 115 h 130"/>
              <a:gd name="T50" fmla="*/ 131 w 187"/>
              <a:gd name="T51" fmla="*/ 113 h 130"/>
              <a:gd name="T52" fmla="*/ 133 w 187"/>
              <a:gd name="T53" fmla="*/ 105 h 130"/>
              <a:gd name="T54" fmla="*/ 127 w 187"/>
              <a:gd name="T55" fmla="*/ 100 h 130"/>
              <a:gd name="T56" fmla="*/ 124 w 187"/>
              <a:gd name="T57" fmla="*/ 95 h 130"/>
              <a:gd name="T58" fmla="*/ 133 w 187"/>
              <a:gd name="T59" fmla="*/ 91 h 130"/>
              <a:gd name="T60" fmla="*/ 141 w 187"/>
              <a:gd name="T61" fmla="*/ 91 h 130"/>
              <a:gd name="T62" fmla="*/ 148 w 187"/>
              <a:gd name="T63" fmla="*/ 86 h 130"/>
              <a:gd name="T64" fmla="*/ 157 w 187"/>
              <a:gd name="T65" fmla="*/ 86 h 130"/>
              <a:gd name="T66" fmla="*/ 163 w 187"/>
              <a:gd name="T67" fmla="*/ 82 h 130"/>
              <a:gd name="T68" fmla="*/ 173 w 187"/>
              <a:gd name="T69" fmla="*/ 87 h 130"/>
              <a:gd name="T70" fmla="*/ 179 w 187"/>
              <a:gd name="T71" fmla="*/ 74 h 130"/>
              <a:gd name="T72" fmla="*/ 182 w 187"/>
              <a:gd name="T73" fmla="*/ 69 h 130"/>
              <a:gd name="T74" fmla="*/ 185 w 187"/>
              <a:gd name="T75" fmla="*/ 61 h 130"/>
              <a:gd name="T76" fmla="*/ 182 w 187"/>
              <a:gd name="T77" fmla="*/ 52 h 130"/>
              <a:gd name="T78" fmla="*/ 183 w 187"/>
              <a:gd name="T79" fmla="*/ 44 h 130"/>
              <a:gd name="T80" fmla="*/ 184 w 187"/>
              <a:gd name="T81" fmla="*/ 35 h 130"/>
              <a:gd name="T82" fmla="*/ 184 w 187"/>
              <a:gd name="T83" fmla="*/ 26 h 130"/>
              <a:gd name="T84" fmla="*/ 180 w 187"/>
              <a:gd name="T85" fmla="*/ 17 h 130"/>
              <a:gd name="T86" fmla="*/ 174 w 187"/>
              <a:gd name="T87" fmla="*/ 9 h 130"/>
              <a:gd name="T88" fmla="*/ 154 w 187"/>
              <a:gd name="T89" fmla="*/ 6 h 130"/>
              <a:gd name="T90" fmla="*/ 129 w 187"/>
              <a:gd name="T91" fmla="*/ 17 h 130"/>
              <a:gd name="T92" fmla="*/ 106 w 187"/>
              <a:gd name="T93" fmla="*/ 33 h 130"/>
              <a:gd name="T94" fmla="*/ 87 w 187"/>
              <a:gd name="T95" fmla="*/ 14 h 130"/>
              <a:gd name="T96" fmla="*/ 67 w 187"/>
              <a:gd name="T97" fmla="*/ 6 h 130"/>
              <a:gd name="T98" fmla="*/ 63 w 187"/>
              <a:gd name="T99" fmla="*/ 23 h 130"/>
              <a:gd name="T100" fmla="*/ 42 w 187"/>
              <a:gd name="T101" fmla="*/ 19 h 130"/>
              <a:gd name="T102" fmla="*/ 19 w 187"/>
              <a:gd name="T103" fmla="*/ 13 h 130"/>
              <a:gd name="T104" fmla="*/ 4 w 187"/>
              <a:gd name="T105" fmla="*/ 2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7" h="130">
                <a:moveTo>
                  <a:pt x="4" y="24"/>
                </a:move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5" y="27"/>
                  <a:pt x="5" y="28"/>
                </a:cubicBezTo>
                <a:cubicBezTo>
                  <a:pt x="5" y="30"/>
                  <a:pt x="8" y="32"/>
                  <a:pt x="9" y="33"/>
                </a:cubicBezTo>
                <a:cubicBezTo>
                  <a:pt x="9" y="35"/>
                  <a:pt x="10" y="37"/>
                  <a:pt x="10" y="39"/>
                </a:cubicBezTo>
                <a:cubicBezTo>
                  <a:pt x="10" y="40"/>
                  <a:pt x="9" y="42"/>
                  <a:pt x="10" y="43"/>
                </a:cubicBezTo>
                <a:cubicBezTo>
                  <a:pt x="10" y="43"/>
                  <a:pt x="11" y="44"/>
                  <a:pt x="12" y="45"/>
                </a:cubicBezTo>
                <a:cubicBezTo>
                  <a:pt x="12" y="46"/>
                  <a:pt x="13" y="47"/>
                  <a:pt x="13" y="48"/>
                </a:cubicBezTo>
                <a:cubicBezTo>
                  <a:pt x="12" y="48"/>
                  <a:pt x="11" y="48"/>
                  <a:pt x="10" y="48"/>
                </a:cubicBezTo>
                <a:cubicBezTo>
                  <a:pt x="9" y="48"/>
                  <a:pt x="8" y="48"/>
                  <a:pt x="7" y="48"/>
                </a:cubicBezTo>
                <a:cubicBezTo>
                  <a:pt x="7" y="48"/>
                  <a:pt x="6" y="48"/>
                  <a:pt x="5" y="48"/>
                </a:cubicBezTo>
                <a:cubicBezTo>
                  <a:pt x="4" y="49"/>
                  <a:pt x="3" y="49"/>
                  <a:pt x="3" y="50"/>
                </a:cubicBezTo>
                <a:cubicBezTo>
                  <a:pt x="3" y="52"/>
                  <a:pt x="2" y="52"/>
                  <a:pt x="1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0" y="56"/>
                  <a:pt x="0" y="57"/>
                  <a:pt x="0" y="58"/>
                </a:cubicBezTo>
                <a:cubicBezTo>
                  <a:pt x="1" y="59"/>
                  <a:pt x="1" y="60"/>
                  <a:pt x="3" y="61"/>
                </a:cubicBezTo>
                <a:cubicBezTo>
                  <a:pt x="4" y="61"/>
                  <a:pt x="7" y="63"/>
                  <a:pt x="9" y="63"/>
                </a:cubicBezTo>
                <a:cubicBezTo>
                  <a:pt x="9" y="63"/>
                  <a:pt x="10" y="63"/>
                  <a:pt x="12" y="63"/>
                </a:cubicBezTo>
                <a:cubicBezTo>
                  <a:pt x="13" y="63"/>
                  <a:pt x="14" y="63"/>
                  <a:pt x="15" y="64"/>
                </a:cubicBezTo>
                <a:cubicBezTo>
                  <a:pt x="16" y="64"/>
                  <a:pt x="17" y="66"/>
                  <a:pt x="18" y="67"/>
                </a:cubicBezTo>
                <a:cubicBezTo>
                  <a:pt x="19" y="68"/>
                  <a:pt x="20" y="69"/>
                  <a:pt x="21" y="70"/>
                </a:cubicBezTo>
                <a:cubicBezTo>
                  <a:pt x="23" y="70"/>
                  <a:pt x="23" y="70"/>
                  <a:pt x="24" y="70"/>
                </a:cubicBezTo>
                <a:cubicBezTo>
                  <a:pt x="24" y="69"/>
                  <a:pt x="24" y="69"/>
                  <a:pt x="25" y="68"/>
                </a:cubicBezTo>
                <a:cubicBezTo>
                  <a:pt x="26" y="67"/>
                  <a:pt x="27" y="67"/>
                  <a:pt x="28" y="66"/>
                </a:cubicBezTo>
                <a:cubicBezTo>
                  <a:pt x="29" y="66"/>
                  <a:pt x="30" y="66"/>
                  <a:pt x="31" y="67"/>
                </a:cubicBezTo>
                <a:cubicBezTo>
                  <a:pt x="33" y="67"/>
                  <a:pt x="35" y="67"/>
                  <a:pt x="36" y="68"/>
                </a:cubicBezTo>
                <a:cubicBezTo>
                  <a:pt x="37" y="70"/>
                  <a:pt x="38" y="71"/>
                  <a:pt x="38" y="71"/>
                </a:cubicBezTo>
                <a:cubicBezTo>
                  <a:pt x="39" y="71"/>
                  <a:pt x="40" y="71"/>
                  <a:pt x="42" y="72"/>
                </a:cubicBezTo>
                <a:cubicBezTo>
                  <a:pt x="43" y="72"/>
                  <a:pt x="44" y="72"/>
                  <a:pt x="44" y="73"/>
                </a:cubicBezTo>
                <a:cubicBezTo>
                  <a:pt x="45" y="74"/>
                  <a:pt x="45" y="75"/>
                  <a:pt x="47" y="75"/>
                </a:cubicBezTo>
                <a:cubicBezTo>
                  <a:pt x="47" y="75"/>
                  <a:pt x="48" y="76"/>
                  <a:pt x="50" y="77"/>
                </a:cubicBezTo>
                <a:cubicBezTo>
                  <a:pt x="51" y="77"/>
                  <a:pt x="52" y="77"/>
                  <a:pt x="52" y="77"/>
                </a:cubicBezTo>
                <a:cubicBezTo>
                  <a:pt x="53" y="77"/>
                  <a:pt x="53" y="77"/>
                  <a:pt x="53" y="76"/>
                </a:cubicBezTo>
                <a:cubicBezTo>
                  <a:pt x="54" y="75"/>
                  <a:pt x="54" y="74"/>
                  <a:pt x="54" y="74"/>
                </a:cubicBezTo>
                <a:cubicBezTo>
                  <a:pt x="55" y="73"/>
                  <a:pt x="55" y="73"/>
                  <a:pt x="57" y="73"/>
                </a:cubicBezTo>
                <a:cubicBezTo>
                  <a:pt x="57" y="73"/>
                  <a:pt x="64" y="74"/>
                  <a:pt x="64" y="74"/>
                </a:cubicBezTo>
                <a:cubicBezTo>
                  <a:pt x="64" y="76"/>
                  <a:pt x="63" y="79"/>
                  <a:pt x="63" y="81"/>
                </a:cubicBezTo>
                <a:cubicBezTo>
                  <a:pt x="63" y="82"/>
                  <a:pt x="65" y="83"/>
                  <a:pt x="65" y="84"/>
                </a:cubicBezTo>
                <a:cubicBezTo>
                  <a:pt x="65" y="84"/>
                  <a:pt x="63" y="85"/>
                  <a:pt x="63" y="86"/>
                </a:cubicBezTo>
                <a:cubicBezTo>
                  <a:pt x="63" y="87"/>
                  <a:pt x="63" y="88"/>
                  <a:pt x="63" y="88"/>
                </a:cubicBezTo>
                <a:cubicBezTo>
                  <a:pt x="63" y="89"/>
                  <a:pt x="64" y="90"/>
                  <a:pt x="65" y="90"/>
                </a:cubicBezTo>
                <a:cubicBezTo>
                  <a:pt x="67" y="92"/>
                  <a:pt x="68" y="92"/>
                  <a:pt x="70" y="92"/>
                </a:cubicBezTo>
                <a:cubicBezTo>
                  <a:pt x="72" y="93"/>
                  <a:pt x="73" y="94"/>
                  <a:pt x="75" y="95"/>
                </a:cubicBezTo>
                <a:cubicBezTo>
                  <a:pt x="76" y="95"/>
                  <a:pt x="77" y="95"/>
                  <a:pt x="78" y="96"/>
                </a:cubicBezTo>
                <a:cubicBezTo>
                  <a:pt x="79" y="96"/>
                  <a:pt x="80" y="97"/>
                  <a:pt x="80" y="98"/>
                </a:cubicBezTo>
                <a:cubicBezTo>
                  <a:pt x="81" y="99"/>
                  <a:pt x="81" y="100"/>
                  <a:pt x="82" y="101"/>
                </a:cubicBezTo>
                <a:cubicBezTo>
                  <a:pt x="82" y="102"/>
                  <a:pt x="82" y="103"/>
                  <a:pt x="82" y="103"/>
                </a:cubicBezTo>
                <a:cubicBezTo>
                  <a:pt x="81" y="103"/>
                  <a:pt x="80" y="104"/>
                  <a:pt x="79" y="104"/>
                </a:cubicBezTo>
                <a:cubicBezTo>
                  <a:pt x="79" y="105"/>
                  <a:pt x="79" y="106"/>
                  <a:pt x="79" y="107"/>
                </a:cubicBezTo>
                <a:cubicBezTo>
                  <a:pt x="80" y="108"/>
                  <a:pt x="80" y="109"/>
                  <a:pt x="80" y="110"/>
                </a:cubicBezTo>
                <a:cubicBezTo>
                  <a:pt x="81" y="111"/>
                  <a:pt x="81" y="112"/>
                  <a:pt x="82" y="112"/>
                </a:cubicBezTo>
                <a:cubicBezTo>
                  <a:pt x="83" y="113"/>
                  <a:pt x="87" y="113"/>
                  <a:pt x="88" y="114"/>
                </a:cubicBezTo>
                <a:cubicBezTo>
                  <a:pt x="90" y="115"/>
                  <a:pt x="92" y="117"/>
                  <a:pt x="94" y="118"/>
                </a:cubicBezTo>
                <a:cubicBezTo>
                  <a:pt x="95" y="118"/>
                  <a:pt x="95" y="119"/>
                  <a:pt x="96" y="120"/>
                </a:cubicBezTo>
                <a:cubicBezTo>
                  <a:pt x="97" y="121"/>
                  <a:pt x="98" y="122"/>
                  <a:pt x="98" y="122"/>
                </a:cubicBezTo>
                <a:cubicBezTo>
                  <a:pt x="100" y="122"/>
                  <a:pt x="101" y="123"/>
                  <a:pt x="103" y="124"/>
                </a:cubicBezTo>
                <a:cubicBezTo>
                  <a:pt x="103" y="124"/>
                  <a:pt x="104" y="124"/>
                  <a:pt x="104" y="125"/>
                </a:cubicBezTo>
                <a:cubicBezTo>
                  <a:pt x="105" y="125"/>
                  <a:pt x="105" y="124"/>
                  <a:pt x="106" y="124"/>
                </a:cubicBezTo>
                <a:cubicBezTo>
                  <a:pt x="106" y="123"/>
                  <a:pt x="106" y="123"/>
                  <a:pt x="107" y="122"/>
                </a:cubicBezTo>
                <a:cubicBezTo>
                  <a:pt x="107" y="122"/>
                  <a:pt x="108" y="122"/>
                  <a:pt x="108" y="123"/>
                </a:cubicBezTo>
                <a:cubicBezTo>
                  <a:pt x="109" y="123"/>
                  <a:pt x="109" y="124"/>
                  <a:pt x="110" y="125"/>
                </a:cubicBezTo>
                <a:cubicBezTo>
                  <a:pt x="111" y="126"/>
                  <a:pt x="112" y="126"/>
                  <a:pt x="113" y="126"/>
                </a:cubicBezTo>
                <a:cubicBezTo>
                  <a:pt x="114" y="125"/>
                  <a:pt x="117" y="123"/>
                  <a:pt x="117" y="123"/>
                </a:cubicBezTo>
                <a:cubicBezTo>
                  <a:pt x="118" y="123"/>
                  <a:pt x="119" y="124"/>
                  <a:pt x="120" y="124"/>
                </a:cubicBezTo>
                <a:cubicBezTo>
                  <a:pt x="120" y="125"/>
                  <a:pt x="121" y="126"/>
                  <a:pt x="121" y="127"/>
                </a:cubicBezTo>
                <a:cubicBezTo>
                  <a:pt x="121" y="128"/>
                  <a:pt x="122" y="129"/>
                  <a:pt x="122" y="129"/>
                </a:cubicBezTo>
                <a:cubicBezTo>
                  <a:pt x="123" y="130"/>
                  <a:pt x="124" y="130"/>
                  <a:pt x="125" y="130"/>
                </a:cubicBezTo>
                <a:cubicBezTo>
                  <a:pt x="127" y="130"/>
                  <a:pt x="128" y="130"/>
                  <a:pt x="129" y="130"/>
                </a:cubicBezTo>
                <a:cubicBezTo>
                  <a:pt x="130" y="130"/>
                  <a:pt x="131" y="129"/>
                  <a:pt x="131" y="128"/>
                </a:cubicBezTo>
                <a:cubicBezTo>
                  <a:pt x="131" y="126"/>
                  <a:pt x="131" y="125"/>
                  <a:pt x="132" y="125"/>
                </a:cubicBezTo>
                <a:cubicBezTo>
                  <a:pt x="132" y="124"/>
                  <a:pt x="133" y="123"/>
                  <a:pt x="133" y="122"/>
                </a:cubicBezTo>
                <a:cubicBezTo>
                  <a:pt x="133" y="121"/>
                  <a:pt x="133" y="120"/>
                  <a:pt x="133" y="119"/>
                </a:cubicBezTo>
                <a:cubicBezTo>
                  <a:pt x="133" y="118"/>
                  <a:pt x="132" y="118"/>
                  <a:pt x="131" y="117"/>
                </a:cubicBezTo>
                <a:cubicBezTo>
                  <a:pt x="129" y="115"/>
                  <a:pt x="128" y="115"/>
                  <a:pt x="129" y="115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1" y="115"/>
                  <a:pt x="131" y="114"/>
                  <a:pt x="131" y="114"/>
                </a:cubicBezTo>
                <a:cubicBezTo>
                  <a:pt x="131" y="114"/>
                  <a:pt x="130" y="114"/>
                  <a:pt x="130" y="113"/>
                </a:cubicBezTo>
                <a:cubicBezTo>
                  <a:pt x="130" y="113"/>
                  <a:pt x="130" y="113"/>
                  <a:pt x="131" y="113"/>
                </a:cubicBezTo>
                <a:cubicBezTo>
                  <a:pt x="131" y="112"/>
                  <a:pt x="132" y="112"/>
                  <a:pt x="133" y="112"/>
                </a:cubicBezTo>
                <a:cubicBezTo>
                  <a:pt x="134" y="111"/>
                  <a:pt x="135" y="110"/>
                  <a:pt x="135" y="109"/>
                </a:cubicBezTo>
                <a:cubicBezTo>
                  <a:pt x="134" y="108"/>
                  <a:pt x="133" y="107"/>
                  <a:pt x="133" y="105"/>
                </a:cubicBezTo>
                <a:cubicBezTo>
                  <a:pt x="132" y="105"/>
                  <a:pt x="132" y="104"/>
                  <a:pt x="131" y="103"/>
                </a:cubicBezTo>
                <a:cubicBezTo>
                  <a:pt x="131" y="102"/>
                  <a:pt x="130" y="102"/>
                  <a:pt x="129" y="102"/>
                </a:cubicBezTo>
                <a:cubicBezTo>
                  <a:pt x="127" y="101"/>
                  <a:pt x="127" y="101"/>
                  <a:pt x="127" y="100"/>
                </a:cubicBezTo>
                <a:cubicBezTo>
                  <a:pt x="127" y="100"/>
                  <a:pt x="127" y="100"/>
                  <a:pt x="128" y="100"/>
                </a:cubicBezTo>
                <a:cubicBezTo>
                  <a:pt x="128" y="100"/>
                  <a:pt x="127" y="99"/>
                  <a:pt x="127" y="99"/>
                </a:cubicBezTo>
                <a:cubicBezTo>
                  <a:pt x="125" y="96"/>
                  <a:pt x="124" y="96"/>
                  <a:pt x="124" y="95"/>
                </a:cubicBezTo>
                <a:cubicBezTo>
                  <a:pt x="124" y="94"/>
                  <a:pt x="124" y="94"/>
                  <a:pt x="124" y="93"/>
                </a:cubicBezTo>
                <a:cubicBezTo>
                  <a:pt x="124" y="93"/>
                  <a:pt x="125" y="92"/>
                  <a:pt x="127" y="92"/>
                </a:cubicBezTo>
                <a:cubicBezTo>
                  <a:pt x="130" y="92"/>
                  <a:pt x="130" y="92"/>
                  <a:pt x="133" y="91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8" y="91"/>
                  <a:pt x="138" y="92"/>
                  <a:pt x="138" y="92"/>
                </a:cubicBezTo>
                <a:cubicBezTo>
                  <a:pt x="139" y="91"/>
                  <a:pt x="140" y="91"/>
                  <a:pt x="141" y="91"/>
                </a:cubicBezTo>
                <a:cubicBezTo>
                  <a:pt x="142" y="90"/>
                  <a:pt x="143" y="90"/>
                  <a:pt x="143" y="89"/>
                </a:cubicBezTo>
                <a:cubicBezTo>
                  <a:pt x="143" y="88"/>
                  <a:pt x="144" y="87"/>
                  <a:pt x="145" y="86"/>
                </a:cubicBezTo>
                <a:cubicBezTo>
                  <a:pt x="146" y="86"/>
                  <a:pt x="147" y="85"/>
                  <a:pt x="148" y="86"/>
                </a:cubicBezTo>
                <a:cubicBezTo>
                  <a:pt x="149" y="86"/>
                  <a:pt x="150" y="87"/>
                  <a:pt x="151" y="87"/>
                </a:cubicBezTo>
                <a:cubicBezTo>
                  <a:pt x="152" y="88"/>
                  <a:pt x="153" y="88"/>
                  <a:pt x="154" y="88"/>
                </a:cubicBezTo>
                <a:cubicBezTo>
                  <a:pt x="155" y="88"/>
                  <a:pt x="156" y="87"/>
                  <a:pt x="157" y="86"/>
                </a:cubicBezTo>
                <a:cubicBezTo>
                  <a:pt x="158" y="86"/>
                  <a:pt x="158" y="85"/>
                  <a:pt x="158" y="84"/>
                </a:cubicBezTo>
                <a:cubicBezTo>
                  <a:pt x="158" y="82"/>
                  <a:pt x="159" y="82"/>
                  <a:pt x="160" y="81"/>
                </a:cubicBezTo>
                <a:cubicBezTo>
                  <a:pt x="160" y="81"/>
                  <a:pt x="162" y="82"/>
                  <a:pt x="163" y="82"/>
                </a:cubicBezTo>
                <a:cubicBezTo>
                  <a:pt x="165" y="82"/>
                  <a:pt x="169" y="81"/>
                  <a:pt x="171" y="82"/>
                </a:cubicBezTo>
                <a:cubicBezTo>
                  <a:pt x="172" y="82"/>
                  <a:pt x="172" y="84"/>
                  <a:pt x="173" y="85"/>
                </a:cubicBezTo>
                <a:cubicBezTo>
                  <a:pt x="173" y="87"/>
                  <a:pt x="173" y="88"/>
                  <a:pt x="173" y="87"/>
                </a:cubicBezTo>
                <a:cubicBezTo>
                  <a:pt x="174" y="85"/>
                  <a:pt x="175" y="84"/>
                  <a:pt x="177" y="82"/>
                </a:cubicBezTo>
                <a:cubicBezTo>
                  <a:pt x="178" y="81"/>
                  <a:pt x="178" y="80"/>
                  <a:pt x="179" y="78"/>
                </a:cubicBezTo>
                <a:cubicBezTo>
                  <a:pt x="179" y="77"/>
                  <a:pt x="180" y="76"/>
                  <a:pt x="179" y="74"/>
                </a:cubicBezTo>
                <a:cubicBezTo>
                  <a:pt x="179" y="74"/>
                  <a:pt x="179" y="73"/>
                  <a:pt x="179" y="72"/>
                </a:cubicBezTo>
                <a:cubicBezTo>
                  <a:pt x="179" y="71"/>
                  <a:pt x="179" y="70"/>
                  <a:pt x="180" y="70"/>
                </a:cubicBezTo>
                <a:cubicBezTo>
                  <a:pt x="181" y="69"/>
                  <a:pt x="182" y="69"/>
                  <a:pt x="182" y="69"/>
                </a:cubicBezTo>
                <a:cubicBezTo>
                  <a:pt x="182" y="68"/>
                  <a:pt x="182" y="68"/>
                  <a:pt x="182" y="66"/>
                </a:cubicBezTo>
                <a:cubicBezTo>
                  <a:pt x="182" y="65"/>
                  <a:pt x="183" y="64"/>
                  <a:pt x="183" y="63"/>
                </a:cubicBezTo>
                <a:cubicBezTo>
                  <a:pt x="184" y="62"/>
                  <a:pt x="184" y="62"/>
                  <a:pt x="185" y="61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5" y="60"/>
                  <a:pt x="185" y="59"/>
                </a:cubicBezTo>
                <a:cubicBezTo>
                  <a:pt x="185" y="58"/>
                  <a:pt x="183" y="55"/>
                  <a:pt x="182" y="52"/>
                </a:cubicBezTo>
                <a:cubicBezTo>
                  <a:pt x="182" y="51"/>
                  <a:pt x="181" y="51"/>
                  <a:pt x="180" y="50"/>
                </a:cubicBezTo>
                <a:cubicBezTo>
                  <a:pt x="179" y="49"/>
                  <a:pt x="178" y="48"/>
                  <a:pt x="178" y="47"/>
                </a:cubicBezTo>
                <a:cubicBezTo>
                  <a:pt x="177" y="46"/>
                  <a:pt x="182" y="44"/>
                  <a:pt x="183" y="44"/>
                </a:cubicBezTo>
                <a:cubicBezTo>
                  <a:pt x="184" y="43"/>
                  <a:pt x="185" y="43"/>
                  <a:pt x="186" y="42"/>
                </a:cubicBezTo>
                <a:cubicBezTo>
                  <a:pt x="186" y="42"/>
                  <a:pt x="187" y="41"/>
                  <a:pt x="187" y="40"/>
                </a:cubicBezTo>
                <a:cubicBezTo>
                  <a:pt x="187" y="39"/>
                  <a:pt x="184" y="36"/>
                  <a:pt x="184" y="35"/>
                </a:cubicBezTo>
                <a:cubicBezTo>
                  <a:pt x="183" y="34"/>
                  <a:pt x="184" y="33"/>
                  <a:pt x="184" y="32"/>
                </a:cubicBezTo>
                <a:cubicBezTo>
                  <a:pt x="185" y="31"/>
                  <a:pt x="185" y="30"/>
                  <a:pt x="186" y="29"/>
                </a:cubicBezTo>
                <a:cubicBezTo>
                  <a:pt x="186" y="28"/>
                  <a:pt x="185" y="27"/>
                  <a:pt x="184" y="26"/>
                </a:cubicBezTo>
                <a:cubicBezTo>
                  <a:pt x="184" y="26"/>
                  <a:pt x="182" y="25"/>
                  <a:pt x="182" y="24"/>
                </a:cubicBezTo>
                <a:cubicBezTo>
                  <a:pt x="181" y="23"/>
                  <a:pt x="181" y="22"/>
                  <a:pt x="181" y="20"/>
                </a:cubicBezTo>
                <a:cubicBezTo>
                  <a:pt x="181" y="19"/>
                  <a:pt x="181" y="18"/>
                  <a:pt x="180" y="17"/>
                </a:cubicBezTo>
                <a:cubicBezTo>
                  <a:pt x="178" y="15"/>
                  <a:pt x="177" y="15"/>
                  <a:pt x="176" y="13"/>
                </a:cubicBezTo>
                <a:cubicBezTo>
                  <a:pt x="175" y="12"/>
                  <a:pt x="174" y="11"/>
                  <a:pt x="174" y="11"/>
                </a:cubicBezTo>
                <a:cubicBezTo>
                  <a:pt x="174" y="9"/>
                  <a:pt x="174" y="9"/>
                  <a:pt x="174" y="9"/>
                </a:cubicBezTo>
                <a:cubicBezTo>
                  <a:pt x="173" y="10"/>
                  <a:pt x="172" y="10"/>
                  <a:pt x="170" y="10"/>
                </a:cubicBezTo>
                <a:cubicBezTo>
                  <a:pt x="165" y="10"/>
                  <a:pt x="166" y="5"/>
                  <a:pt x="161" y="6"/>
                </a:cubicBezTo>
                <a:cubicBezTo>
                  <a:pt x="155" y="8"/>
                  <a:pt x="159" y="8"/>
                  <a:pt x="154" y="6"/>
                </a:cubicBezTo>
                <a:cubicBezTo>
                  <a:pt x="152" y="5"/>
                  <a:pt x="147" y="10"/>
                  <a:pt x="145" y="11"/>
                </a:cubicBezTo>
                <a:cubicBezTo>
                  <a:pt x="142" y="12"/>
                  <a:pt x="145" y="15"/>
                  <a:pt x="139" y="17"/>
                </a:cubicBezTo>
                <a:cubicBezTo>
                  <a:pt x="136" y="17"/>
                  <a:pt x="132" y="17"/>
                  <a:pt x="129" y="17"/>
                </a:cubicBezTo>
                <a:cubicBezTo>
                  <a:pt x="124" y="17"/>
                  <a:pt x="123" y="19"/>
                  <a:pt x="120" y="21"/>
                </a:cubicBezTo>
                <a:cubicBezTo>
                  <a:pt x="118" y="23"/>
                  <a:pt x="116" y="27"/>
                  <a:pt x="115" y="29"/>
                </a:cubicBezTo>
                <a:cubicBezTo>
                  <a:pt x="113" y="33"/>
                  <a:pt x="111" y="33"/>
                  <a:pt x="106" y="33"/>
                </a:cubicBezTo>
                <a:cubicBezTo>
                  <a:pt x="103" y="33"/>
                  <a:pt x="99" y="30"/>
                  <a:pt x="97" y="29"/>
                </a:cubicBezTo>
                <a:cubicBezTo>
                  <a:pt x="93" y="27"/>
                  <a:pt x="94" y="22"/>
                  <a:pt x="93" y="20"/>
                </a:cubicBezTo>
                <a:cubicBezTo>
                  <a:pt x="92" y="16"/>
                  <a:pt x="87" y="20"/>
                  <a:pt x="87" y="14"/>
                </a:cubicBezTo>
                <a:cubicBezTo>
                  <a:pt x="87" y="12"/>
                  <a:pt x="82" y="9"/>
                  <a:pt x="81" y="6"/>
                </a:cubicBezTo>
                <a:cubicBezTo>
                  <a:pt x="80" y="3"/>
                  <a:pt x="76" y="2"/>
                  <a:pt x="73" y="1"/>
                </a:cubicBezTo>
                <a:cubicBezTo>
                  <a:pt x="68" y="0"/>
                  <a:pt x="67" y="2"/>
                  <a:pt x="67" y="6"/>
                </a:cubicBezTo>
                <a:cubicBezTo>
                  <a:pt x="67" y="8"/>
                  <a:pt x="71" y="7"/>
                  <a:pt x="72" y="9"/>
                </a:cubicBezTo>
                <a:cubicBezTo>
                  <a:pt x="72" y="11"/>
                  <a:pt x="69" y="15"/>
                  <a:pt x="68" y="17"/>
                </a:cubicBezTo>
                <a:cubicBezTo>
                  <a:pt x="67" y="22"/>
                  <a:pt x="68" y="22"/>
                  <a:pt x="63" y="23"/>
                </a:cubicBezTo>
                <a:cubicBezTo>
                  <a:pt x="60" y="24"/>
                  <a:pt x="58" y="18"/>
                  <a:pt x="57" y="16"/>
                </a:cubicBezTo>
                <a:cubicBezTo>
                  <a:pt x="57" y="15"/>
                  <a:pt x="52" y="20"/>
                  <a:pt x="51" y="20"/>
                </a:cubicBezTo>
                <a:cubicBezTo>
                  <a:pt x="47" y="21"/>
                  <a:pt x="44" y="21"/>
                  <a:pt x="42" y="19"/>
                </a:cubicBezTo>
                <a:cubicBezTo>
                  <a:pt x="39" y="17"/>
                  <a:pt x="38" y="14"/>
                  <a:pt x="35" y="12"/>
                </a:cubicBezTo>
                <a:cubicBezTo>
                  <a:pt x="32" y="8"/>
                  <a:pt x="31" y="8"/>
                  <a:pt x="27" y="11"/>
                </a:cubicBezTo>
                <a:cubicBezTo>
                  <a:pt x="24" y="13"/>
                  <a:pt x="24" y="15"/>
                  <a:pt x="19" y="13"/>
                </a:cubicBezTo>
                <a:cubicBezTo>
                  <a:pt x="18" y="12"/>
                  <a:pt x="16" y="13"/>
                  <a:pt x="14" y="14"/>
                </a:cubicBezTo>
                <a:cubicBezTo>
                  <a:pt x="12" y="14"/>
                  <a:pt x="13" y="19"/>
                  <a:pt x="12" y="21"/>
                </a:cubicBezTo>
                <a:cubicBezTo>
                  <a:pt x="11" y="24"/>
                  <a:pt x="8" y="24"/>
                  <a:pt x="4" y="2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110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C515309-E5E5-19A9-B894-C50F57AA1505}"/>
              </a:ext>
            </a:extLst>
          </p:cNvPr>
          <p:cNvSpPr>
            <a:spLocks/>
          </p:cNvSpPr>
          <p:nvPr/>
        </p:nvSpPr>
        <p:spPr bwMode="auto">
          <a:xfrm>
            <a:off x="8026168" y="1845286"/>
            <a:ext cx="333539" cy="492796"/>
          </a:xfrm>
          <a:custGeom>
            <a:avLst/>
            <a:gdLst>
              <a:gd name="T0" fmla="*/ 0 w 91"/>
              <a:gd name="T1" fmla="*/ 1 h 135"/>
              <a:gd name="T2" fmla="*/ 2 w 91"/>
              <a:gd name="T3" fmla="*/ 9 h 135"/>
              <a:gd name="T4" fmla="*/ 10 w 91"/>
              <a:gd name="T5" fmla="*/ 12 h 135"/>
              <a:gd name="T6" fmla="*/ 17 w 91"/>
              <a:gd name="T7" fmla="*/ 21 h 135"/>
              <a:gd name="T8" fmla="*/ 23 w 91"/>
              <a:gd name="T9" fmla="*/ 32 h 135"/>
              <a:gd name="T10" fmla="*/ 32 w 91"/>
              <a:gd name="T11" fmla="*/ 40 h 135"/>
              <a:gd name="T12" fmla="*/ 38 w 91"/>
              <a:gd name="T13" fmla="*/ 46 h 135"/>
              <a:gd name="T14" fmla="*/ 34 w 91"/>
              <a:gd name="T15" fmla="*/ 50 h 135"/>
              <a:gd name="T16" fmla="*/ 35 w 91"/>
              <a:gd name="T17" fmla="*/ 56 h 135"/>
              <a:gd name="T18" fmla="*/ 32 w 91"/>
              <a:gd name="T19" fmla="*/ 59 h 135"/>
              <a:gd name="T20" fmla="*/ 30 w 91"/>
              <a:gd name="T21" fmla="*/ 67 h 135"/>
              <a:gd name="T22" fmla="*/ 32 w 91"/>
              <a:gd name="T23" fmla="*/ 73 h 135"/>
              <a:gd name="T24" fmla="*/ 33 w 91"/>
              <a:gd name="T25" fmla="*/ 85 h 135"/>
              <a:gd name="T26" fmla="*/ 33 w 91"/>
              <a:gd name="T27" fmla="*/ 89 h 135"/>
              <a:gd name="T28" fmla="*/ 33 w 91"/>
              <a:gd name="T29" fmla="*/ 95 h 135"/>
              <a:gd name="T30" fmla="*/ 35 w 91"/>
              <a:gd name="T31" fmla="*/ 101 h 135"/>
              <a:gd name="T32" fmla="*/ 41 w 91"/>
              <a:gd name="T33" fmla="*/ 106 h 135"/>
              <a:gd name="T34" fmla="*/ 43 w 91"/>
              <a:gd name="T35" fmla="*/ 110 h 135"/>
              <a:gd name="T36" fmla="*/ 43 w 91"/>
              <a:gd name="T37" fmla="*/ 113 h 135"/>
              <a:gd name="T38" fmla="*/ 45 w 91"/>
              <a:gd name="T39" fmla="*/ 115 h 135"/>
              <a:gd name="T40" fmla="*/ 49 w 91"/>
              <a:gd name="T41" fmla="*/ 121 h 135"/>
              <a:gd name="T42" fmla="*/ 53 w 91"/>
              <a:gd name="T43" fmla="*/ 124 h 135"/>
              <a:gd name="T44" fmla="*/ 54 w 91"/>
              <a:gd name="T45" fmla="*/ 129 h 135"/>
              <a:gd name="T46" fmla="*/ 58 w 91"/>
              <a:gd name="T47" fmla="*/ 129 h 135"/>
              <a:gd name="T48" fmla="*/ 60 w 91"/>
              <a:gd name="T49" fmla="*/ 132 h 135"/>
              <a:gd name="T50" fmla="*/ 64 w 91"/>
              <a:gd name="T51" fmla="*/ 133 h 135"/>
              <a:gd name="T52" fmla="*/ 67 w 91"/>
              <a:gd name="T53" fmla="*/ 129 h 135"/>
              <a:gd name="T54" fmla="*/ 69 w 91"/>
              <a:gd name="T55" fmla="*/ 128 h 135"/>
              <a:gd name="T56" fmla="*/ 76 w 91"/>
              <a:gd name="T57" fmla="*/ 134 h 135"/>
              <a:gd name="T58" fmla="*/ 86 w 91"/>
              <a:gd name="T59" fmla="*/ 134 h 135"/>
              <a:gd name="T60" fmla="*/ 91 w 91"/>
              <a:gd name="T61" fmla="*/ 130 h 135"/>
              <a:gd name="T62" fmla="*/ 89 w 91"/>
              <a:gd name="T63" fmla="*/ 123 h 135"/>
              <a:gd name="T64" fmla="*/ 86 w 91"/>
              <a:gd name="T65" fmla="*/ 118 h 135"/>
              <a:gd name="T66" fmla="*/ 81 w 91"/>
              <a:gd name="T67" fmla="*/ 110 h 135"/>
              <a:gd name="T68" fmla="*/ 74 w 91"/>
              <a:gd name="T69" fmla="*/ 101 h 135"/>
              <a:gd name="T70" fmla="*/ 70 w 91"/>
              <a:gd name="T71" fmla="*/ 99 h 135"/>
              <a:gd name="T72" fmla="*/ 74 w 91"/>
              <a:gd name="T73" fmla="*/ 91 h 135"/>
              <a:gd name="T74" fmla="*/ 69 w 91"/>
              <a:gd name="T75" fmla="*/ 85 h 135"/>
              <a:gd name="T76" fmla="*/ 68 w 91"/>
              <a:gd name="T77" fmla="*/ 83 h 135"/>
              <a:gd name="T78" fmla="*/ 72 w 91"/>
              <a:gd name="T79" fmla="*/ 77 h 135"/>
              <a:gd name="T80" fmla="*/ 77 w 91"/>
              <a:gd name="T81" fmla="*/ 74 h 135"/>
              <a:gd name="T82" fmla="*/ 80 w 91"/>
              <a:gd name="T83" fmla="*/ 64 h 135"/>
              <a:gd name="T84" fmla="*/ 88 w 91"/>
              <a:gd name="T85" fmla="*/ 59 h 135"/>
              <a:gd name="T86" fmla="*/ 84 w 91"/>
              <a:gd name="T87" fmla="*/ 55 h 135"/>
              <a:gd name="T88" fmla="*/ 72 w 91"/>
              <a:gd name="T89" fmla="*/ 49 h 135"/>
              <a:gd name="T90" fmla="*/ 69 w 91"/>
              <a:gd name="T91" fmla="*/ 44 h 135"/>
              <a:gd name="T92" fmla="*/ 72 w 91"/>
              <a:gd name="T93" fmla="*/ 40 h 135"/>
              <a:gd name="T94" fmla="*/ 70 w 91"/>
              <a:gd name="T95" fmla="*/ 35 h 135"/>
              <a:gd name="T96" fmla="*/ 65 w 91"/>
              <a:gd name="T97" fmla="*/ 32 h 135"/>
              <a:gd name="T98" fmla="*/ 55 w 91"/>
              <a:gd name="T99" fmla="*/ 27 h 135"/>
              <a:gd name="T100" fmla="*/ 53 w 91"/>
              <a:gd name="T101" fmla="*/ 23 h 135"/>
              <a:gd name="T102" fmla="*/ 53 w 91"/>
              <a:gd name="T103" fmla="*/ 18 h 135"/>
              <a:gd name="T104" fmla="*/ 47 w 91"/>
              <a:gd name="T105" fmla="*/ 10 h 135"/>
              <a:gd name="T106" fmla="*/ 43 w 91"/>
              <a:gd name="T107" fmla="*/ 13 h 135"/>
              <a:gd name="T108" fmla="*/ 40 w 91"/>
              <a:gd name="T109" fmla="*/ 14 h 135"/>
              <a:gd name="T110" fmla="*/ 34 w 91"/>
              <a:gd name="T111" fmla="*/ 10 h 135"/>
              <a:gd name="T112" fmla="*/ 28 w 91"/>
              <a:gd name="T113" fmla="*/ 8 h 135"/>
              <a:gd name="T114" fmla="*/ 21 w 91"/>
              <a:gd name="T115" fmla="*/ 4 h 135"/>
              <a:gd name="T116" fmla="*/ 15 w 91"/>
              <a:gd name="T117" fmla="*/ 5 h 135"/>
              <a:gd name="T118" fmla="*/ 11 w 91"/>
              <a:gd name="T119" fmla="*/ 7 h 135"/>
              <a:gd name="T120" fmla="*/ 5 w 91"/>
              <a:gd name="T121" fmla="*/ 1 h 135"/>
              <a:gd name="T122" fmla="*/ 0 w 91"/>
              <a:gd name="T12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" h="135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1" y="7"/>
                  <a:pt x="2" y="8"/>
                  <a:pt x="2" y="9"/>
                </a:cubicBezTo>
                <a:cubicBezTo>
                  <a:pt x="2" y="9"/>
                  <a:pt x="3" y="10"/>
                  <a:pt x="4" y="10"/>
                </a:cubicBezTo>
                <a:cubicBezTo>
                  <a:pt x="6" y="11"/>
                  <a:pt x="8" y="12"/>
                  <a:pt x="10" y="12"/>
                </a:cubicBezTo>
                <a:cubicBezTo>
                  <a:pt x="12" y="13"/>
                  <a:pt x="15" y="14"/>
                  <a:pt x="15" y="15"/>
                </a:cubicBezTo>
                <a:cubicBezTo>
                  <a:pt x="16" y="17"/>
                  <a:pt x="17" y="19"/>
                  <a:pt x="17" y="21"/>
                </a:cubicBezTo>
                <a:cubicBezTo>
                  <a:pt x="17" y="24"/>
                  <a:pt x="18" y="25"/>
                  <a:pt x="19" y="27"/>
                </a:cubicBezTo>
                <a:cubicBezTo>
                  <a:pt x="20" y="29"/>
                  <a:pt x="21" y="31"/>
                  <a:pt x="23" y="32"/>
                </a:cubicBezTo>
                <a:cubicBezTo>
                  <a:pt x="25" y="33"/>
                  <a:pt x="27" y="34"/>
                  <a:pt x="28" y="36"/>
                </a:cubicBezTo>
                <a:cubicBezTo>
                  <a:pt x="30" y="37"/>
                  <a:pt x="30" y="38"/>
                  <a:pt x="32" y="40"/>
                </a:cubicBezTo>
                <a:cubicBezTo>
                  <a:pt x="33" y="42"/>
                  <a:pt x="35" y="43"/>
                  <a:pt x="37" y="44"/>
                </a:cubicBezTo>
                <a:cubicBezTo>
                  <a:pt x="37" y="45"/>
                  <a:pt x="38" y="45"/>
                  <a:pt x="38" y="46"/>
                </a:cubicBezTo>
                <a:cubicBezTo>
                  <a:pt x="38" y="47"/>
                  <a:pt x="38" y="48"/>
                  <a:pt x="37" y="48"/>
                </a:cubicBezTo>
                <a:cubicBezTo>
                  <a:pt x="36" y="49"/>
                  <a:pt x="35" y="49"/>
                  <a:pt x="34" y="50"/>
                </a:cubicBezTo>
                <a:cubicBezTo>
                  <a:pt x="34" y="50"/>
                  <a:pt x="34" y="52"/>
                  <a:pt x="34" y="53"/>
                </a:cubicBezTo>
                <a:cubicBezTo>
                  <a:pt x="34" y="54"/>
                  <a:pt x="35" y="55"/>
                  <a:pt x="35" y="56"/>
                </a:cubicBezTo>
                <a:cubicBezTo>
                  <a:pt x="35" y="57"/>
                  <a:pt x="35" y="58"/>
                  <a:pt x="34" y="58"/>
                </a:cubicBezTo>
                <a:cubicBezTo>
                  <a:pt x="34" y="59"/>
                  <a:pt x="33" y="59"/>
                  <a:pt x="32" y="59"/>
                </a:cubicBezTo>
                <a:cubicBezTo>
                  <a:pt x="31" y="60"/>
                  <a:pt x="31" y="60"/>
                  <a:pt x="31" y="61"/>
                </a:cubicBezTo>
                <a:cubicBezTo>
                  <a:pt x="31" y="63"/>
                  <a:pt x="30" y="65"/>
                  <a:pt x="30" y="67"/>
                </a:cubicBezTo>
                <a:cubicBezTo>
                  <a:pt x="30" y="68"/>
                  <a:pt x="30" y="69"/>
                  <a:pt x="30" y="70"/>
                </a:cubicBezTo>
                <a:cubicBezTo>
                  <a:pt x="31" y="71"/>
                  <a:pt x="31" y="71"/>
                  <a:pt x="32" y="73"/>
                </a:cubicBezTo>
                <a:cubicBezTo>
                  <a:pt x="32" y="74"/>
                  <a:pt x="34" y="77"/>
                  <a:pt x="34" y="77"/>
                </a:cubicBezTo>
                <a:cubicBezTo>
                  <a:pt x="34" y="80"/>
                  <a:pt x="33" y="83"/>
                  <a:pt x="33" y="85"/>
                </a:cubicBezTo>
                <a:cubicBezTo>
                  <a:pt x="33" y="87"/>
                  <a:pt x="33" y="87"/>
                  <a:pt x="34" y="88"/>
                </a:cubicBezTo>
                <a:cubicBezTo>
                  <a:pt x="34" y="88"/>
                  <a:pt x="34" y="88"/>
                  <a:pt x="33" y="89"/>
                </a:cubicBezTo>
                <a:cubicBezTo>
                  <a:pt x="32" y="90"/>
                  <a:pt x="32" y="91"/>
                  <a:pt x="32" y="92"/>
                </a:cubicBezTo>
                <a:cubicBezTo>
                  <a:pt x="31" y="93"/>
                  <a:pt x="32" y="94"/>
                  <a:pt x="33" y="95"/>
                </a:cubicBezTo>
                <a:cubicBezTo>
                  <a:pt x="34" y="95"/>
                  <a:pt x="34" y="97"/>
                  <a:pt x="34" y="98"/>
                </a:cubicBezTo>
                <a:cubicBezTo>
                  <a:pt x="34" y="99"/>
                  <a:pt x="34" y="101"/>
                  <a:pt x="35" y="101"/>
                </a:cubicBezTo>
                <a:cubicBezTo>
                  <a:pt x="36" y="102"/>
                  <a:pt x="37" y="103"/>
                  <a:pt x="38" y="103"/>
                </a:cubicBezTo>
                <a:cubicBezTo>
                  <a:pt x="39" y="104"/>
                  <a:pt x="40" y="105"/>
                  <a:pt x="41" y="106"/>
                </a:cubicBezTo>
                <a:cubicBezTo>
                  <a:pt x="42" y="106"/>
                  <a:pt x="43" y="106"/>
                  <a:pt x="44" y="107"/>
                </a:cubicBezTo>
                <a:cubicBezTo>
                  <a:pt x="44" y="108"/>
                  <a:pt x="44" y="108"/>
                  <a:pt x="43" y="110"/>
                </a:cubicBezTo>
                <a:cubicBezTo>
                  <a:pt x="43" y="111"/>
                  <a:pt x="42" y="112"/>
                  <a:pt x="42" y="112"/>
                </a:cubicBezTo>
                <a:cubicBezTo>
                  <a:pt x="42" y="113"/>
                  <a:pt x="43" y="113"/>
                  <a:pt x="43" y="113"/>
                </a:cubicBezTo>
                <a:cubicBezTo>
                  <a:pt x="43" y="113"/>
                  <a:pt x="44" y="113"/>
                  <a:pt x="44" y="113"/>
                </a:cubicBezTo>
                <a:cubicBezTo>
                  <a:pt x="45" y="114"/>
                  <a:pt x="45" y="114"/>
                  <a:pt x="45" y="115"/>
                </a:cubicBezTo>
                <a:cubicBezTo>
                  <a:pt x="45" y="116"/>
                  <a:pt x="45" y="117"/>
                  <a:pt x="46" y="118"/>
                </a:cubicBezTo>
                <a:cubicBezTo>
                  <a:pt x="47" y="119"/>
                  <a:pt x="48" y="120"/>
                  <a:pt x="49" y="121"/>
                </a:cubicBezTo>
                <a:cubicBezTo>
                  <a:pt x="50" y="122"/>
                  <a:pt x="51" y="122"/>
                  <a:pt x="52" y="123"/>
                </a:cubicBezTo>
                <a:cubicBezTo>
                  <a:pt x="52" y="123"/>
                  <a:pt x="53" y="124"/>
                  <a:pt x="53" y="124"/>
                </a:cubicBezTo>
                <a:cubicBezTo>
                  <a:pt x="53" y="125"/>
                  <a:pt x="53" y="127"/>
                  <a:pt x="53" y="128"/>
                </a:cubicBezTo>
                <a:cubicBezTo>
                  <a:pt x="53" y="128"/>
                  <a:pt x="54" y="129"/>
                  <a:pt x="54" y="129"/>
                </a:cubicBezTo>
                <a:cubicBezTo>
                  <a:pt x="55" y="129"/>
                  <a:pt x="55" y="129"/>
                  <a:pt x="56" y="129"/>
                </a:cubicBezTo>
                <a:cubicBezTo>
                  <a:pt x="57" y="128"/>
                  <a:pt x="57" y="128"/>
                  <a:pt x="58" y="129"/>
                </a:cubicBezTo>
                <a:cubicBezTo>
                  <a:pt x="58" y="129"/>
                  <a:pt x="58" y="130"/>
                  <a:pt x="59" y="130"/>
                </a:cubicBezTo>
                <a:cubicBezTo>
                  <a:pt x="59" y="131"/>
                  <a:pt x="59" y="132"/>
                  <a:pt x="60" y="132"/>
                </a:cubicBezTo>
                <a:cubicBezTo>
                  <a:pt x="60" y="133"/>
                  <a:pt x="61" y="133"/>
                  <a:pt x="62" y="133"/>
                </a:cubicBezTo>
                <a:cubicBezTo>
                  <a:pt x="62" y="133"/>
                  <a:pt x="63" y="133"/>
                  <a:pt x="64" y="133"/>
                </a:cubicBezTo>
                <a:cubicBezTo>
                  <a:pt x="65" y="132"/>
                  <a:pt x="66" y="132"/>
                  <a:pt x="66" y="132"/>
                </a:cubicBezTo>
                <a:cubicBezTo>
                  <a:pt x="66" y="131"/>
                  <a:pt x="66" y="130"/>
                  <a:pt x="67" y="129"/>
                </a:cubicBezTo>
                <a:cubicBezTo>
                  <a:pt x="67" y="128"/>
                  <a:pt x="67" y="128"/>
                  <a:pt x="68" y="128"/>
                </a:cubicBezTo>
                <a:cubicBezTo>
                  <a:pt x="68" y="128"/>
                  <a:pt x="69" y="128"/>
                  <a:pt x="69" y="128"/>
                </a:cubicBezTo>
                <a:cubicBezTo>
                  <a:pt x="71" y="129"/>
                  <a:pt x="72" y="130"/>
                  <a:pt x="73" y="132"/>
                </a:cubicBezTo>
                <a:cubicBezTo>
                  <a:pt x="74" y="133"/>
                  <a:pt x="75" y="133"/>
                  <a:pt x="76" y="134"/>
                </a:cubicBezTo>
                <a:cubicBezTo>
                  <a:pt x="76" y="134"/>
                  <a:pt x="77" y="134"/>
                  <a:pt x="78" y="134"/>
                </a:cubicBezTo>
                <a:cubicBezTo>
                  <a:pt x="80" y="134"/>
                  <a:pt x="85" y="135"/>
                  <a:pt x="86" y="134"/>
                </a:cubicBezTo>
                <a:cubicBezTo>
                  <a:pt x="87" y="133"/>
                  <a:pt x="88" y="133"/>
                  <a:pt x="89" y="133"/>
                </a:cubicBezTo>
                <a:cubicBezTo>
                  <a:pt x="90" y="132"/>
                  <a:pt x="91" y="131"/>
                  <a:pt x="91" y="130"/>
                </a:cubicBezTo>
                <a:cubicBezTo>
                  <a:pt x="91" y="129"/>
                  <a:pt x="90" y="126"/>
                  <a:pt x="89" y="125"/>
                </a:cubicBezTo>
                <a:cubicBezTo>
                  <a:pt x="88" y="124"/>
                  <a:pt x="88" y="124"/>
                  <a:pt x="89" y="123"/>
                </a:cubicBezTo>
                <a:cubicBezTo>
                  <a:pt x="89" y="122"/>
                  <a:pt x="89" y="122"/>
                  <a:pt x="88" y="121"/>
                </a:cubicBezTo>
                <a:cubicBezTo>
                  <a:pt x="87" y="120"/>
                  <a:pt x="87" y="119"/>
                  <a:pt x="86" y="118"/>
                </a:cubicBezTo>
                <a:cubicBezTo>
                  <a:pt x="86" y="117"/>
                  <a:pt x="86" y="116"/>
                  <a:pt x="85" y="115"/>
                </a:cubicBezTo>
                <a:cubicBezTo>
                  <a:pt x="85" y="113"/>
                  <a:pt x="83" y="112"/>
                  <a:pt x="81" y="110"/>
                </a:cubicBezTo>
                <a:cubicBezTo>
                  <a:pt x="80" y="109"/>
                  <a:pt x="79" y="108"/>
                  <a:pt x="77" y="106"/>
                </a:cubicBezTo>
                <a:cubicBezTo>
                  <a:pt x="76" y="104"/>
                  <a:pt x="75" y="103"/>
                  <a:pt x="74" y="101"/>
                </a:cubicBezTo>
                <a:cubicBezTo>
                  <a:pt x="73" y="101"/>
                  <a:pt x="72" y="100"/>
                  <a:pt x="71" y="100"/>
                </a:cubicBezTo>
                <a:cubicBezTo>
                  <a:pt x="70" y="100"/>
                  <a:pt x="70" y="99"/>
                  <a:pt x="70" y="99"/>
                </a:cubicBezTo>
                <a:cubicBezTo>
                  <a:pt x="71" y="98"/>
                  <a:pt x="73" y="96"/>
                  <a:pt x="74" y="94"/>
                </a:cubicBezTo>
                <a:cubicBezTo>
                  <a:pt x="74" y="93"/>
                  <a:pt x="74" y="92"/>
                  <a:pt x="74" y="91"/>
                </a:cubicBezTo>
                <a:cubicBezTo>
                  <a:pt x="74" y="91"/>
                  <a:pt x="74" y="90"/>
                  <a:pt x="73" y="89"/>
                </a:cubicBezTo>
                <a:cubicBezTo>
                  <a:pt x="72" y="87"/>
                  <a:pt x="70" y="87"/>
                  <a:pt x="69" y="85"/>
                </a:cubicBezTo>
                <a:cubicBezTo>
                  <a:pt x="68" y="84"/>
                  <a:pt x="67" y="84"/>
                  <a:pt x="67" y="84"/>
                </a:cubicBezTo>
                <a:cubicBezTo>
                  <a:pt x="67" y="83"/>
                  <a:pt x="68" y="83"/>
                  <a:pt x="68" y="83"/>
                </a:cubicBezTo>
                <a:cubicBezTo>
                  <a:pt x="69" y="83"/>
                  <a:pt x="71" y="83"/>
                  <a:pt x="71" y="82"/>
                </a:cubicBezTo>
                <a:cubicBezTo>
                  <a:pt x="72" y="82"/>
                  <a:pt x="72" y="77"/>
                  <a:pt x="72" y="77"/>
                </a:cubicBezTo>
                <a:cubicBezTo>
                  <a:pt x="74" y="77"/>
                  <a:pt x="75" y="76"/>
                  <a:pt x="75" y="76"/>
                </a:cubicBezTo>
                <a:cubicBezTo>
                  <a:pt x="76" y="76"/>
                  <a:pt x="76" y="75"/>
                  <a:pt x="77" y="74"/>
                </a:cubicBezTo>
                <a:cubicBezTo>
                  <a:pt x="77" y="72"/>
                  <a:pt x="80" y="71"/>
                  <a:pt x="80" y="70"/>
                </a:cubicBezTo>
                <a:cubicBezTo>
                  <a:pt x="80" y="69"/>
                  <a:pt x="80" y="65"/>
                  <a:pt x="80" y="64"/>
                </a:cubicBezTo>
                <a:cubicBezTo>
                  <a:pt x="82" y="63"/>
                  <a:pt x="84" y="63"/>
                  <a:pt x="85" y="62"/>
                </a:cubicBezTo>
                <a:cubicBezTo>
                  <a:pt x="86" y="61"/>
                  <a:pt x="87" y="60"/>
                  <a:pt x="88" y="59"/>
                </a:cubicBezTo>
                <a:cubicBezTo>
                  <a:pt x="88" y="59"/>
                  <a:pt x="87" y="58"/>
                  <a:pt x="86" y="57"/>
                </a:cubicBezTo>
                <a:cubicBezTo>
                  <a:pt x="85" y="56"/>
                  <a:pt x="85" y="55"/>
                  <a:pt x="84" y="55"/>
                </a:cubicBezTo>
                <a:cubicBezTo>
                  <a:pt x="82" y="54"/>
                  <a:pt x="80" y="52"/>
                  <a:pt x="78" y="51"/>
                </a:cubicBezTo>
                <a:cubicBezTo>
                  <a:pt x="77" y="50"/>
                  <a:pt x="73" y="50"/>
                  <a:pt x="72" y="49"/>
                </a:cubicBezTo>
                <a:cubicBezTo>
                  <a:pt x="71" y="49"/>
                  <a:pt x="71" y="48"/>
                  <a:pt x="70" y="47"/>
                </a:cubicBezTo>
                <a:cubicBezTo>
                  <a:pt x="70" y="46"/>
                  <a:pt x="70" y="45"/>
                  <a:pt x="69" y="44"/>
                </a:cubicBezTo>
                <a:cubicBezTo>
                  <a:pt x="69" y="43"/>
                  <a:pt x="69" y="42"/>
                  <a:pt x="69" y="41"/>
                </a:cubicBezTo>
                <a:cubicBezTo>
                  <a:pt x="70" y="41"/>
                  <a:pt x="71" y="40"/>
                  <a:pt x="72" y="40"/>
                </a:cubicBezTo>
                <a:cubicBezTo>
                  <a:pt x="72" y="40"/>
                  <a:pt x="72" y="39"/>
                  <a:pt x="72" y="38"/>
                </a:cubicBezTo>
                <a:cubicBezTo>
                  <a:pt x="71" y="37"/>
                  <a:pt x="71" y="36"/>
                  <a:pt x="70" y="35"/>
                </a:cubicBezTo>
                <a:cubicBezTo>
                  <a:pt x="70" y="34"/>
                  <a:pt x="69" y="33"/>
                  <a:pt x="68" y="33"/>
                </a:cubicBezTo>
                <a:cubicBezTo>
                  <a:pt x="67" y="32"/>
                  <a:pt x="66" y="32"/>
                  <a:pt x="65" y="32"/>
                </a:cubicBezTo>
                <a:cubicBezTo>
                  <a:pt x="63" y="31"/>
                  <a:pt x="62" y="30"/>
                  <a:pt x="60" y="29"/>
                </a:cubicBezTo>
                <a:cubicBezTo>
                  <a:pt x="58" y="29"/>
                  <a:pt x="57" y="29"/>
                  <a:pt x="55" y="27"/>
                </a:cubicBezTo>
                <a:cubicBezTo>
                  <a:pt x="54" y="27"/>
                  <a:pt x="53" y="26"/>
                  <a:pt x="53" y="25"/>
                </a:cubicBezTo>
                <a:cubicBezTo>
                  <a:pt x="53" y="25"/>
                  <a:pt x="53" y="24"/>
                  <a:pt x="53" y="23"/>
                </a:cubicBezTo>
                <a:cubicBezTo>
                  <a:pt x="53" y="22"/>
                  <a:pt x="55" y="21"/>
                  <a:pt x="55" y="21"/>
                </a:cubicBezTo>
                <a:cubicBezTo>
                  <a:pt x="55" y="20"/>
                  <a:pt x="53" y="19"/>
                  <a:pt x="53" y="18"/>
                </a:cubicBezTo>
                <a:cubicBezTo>
                  <a:pt x="53" y="16"/>
                  <a:pt x="54" y="13"/>
                  <a:pt x="54" y="11"/>
                </a:cubicBezTo>
                <a:cubicBezTo>
                  <a:pt x="54" y="11"/>
                  <a:pt x="47" y="10"/>
                  <a:pt x="47" y="10"/>
                </a:cubicBezTo>
                <a:cubicBezTo>
                  <a:pt x="45" y="10"/>
                  <a:pt x="45" y="10"/>
                  <a:pt x="44" y="11"/>
                </a:cubicBezTo>
                <a:cubicBezTo>
                  <a:pt x="44" y="11"/>
                  <a:pt x="44" y="12"/>
                  <a:pt x="43" y="13"/>
                </a:cubicBezTo>
                <a:cubicBezTo>
                  <a:pt x="43" y="14"/>
                  <a:pt x="43" y="14"/>
                  <a:pt x="42" y="14"/>
                </a:cubicBezTo>
                <a:cubicBezTo>
                  <a:pt x="42" y="14"/>
                  <a:pt x="41" y="14"/>
                  <a:pt x="40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5" y="12"/>
                  <a:pt x="35" y="11"/>
                  <a:pt x="34" y="10"/>
                </a:cubicBezTo>
                <a:cubicBezTo>
                  <a:pt x="34" y="9"/>
                  <a:pt x="33" y="9"/>
                  <a:pt x="32" y="9"/>
                </a:cubicBezTo>
                <a:cubicBezTo>
                  <a:pt x="30" y="8"/>
                  <a:pt x="29" y="8"/>
                  <a:pt x="28" y="8"/>
                </a:cubicBezTo>
                <a:cubicBezTo>
                  <a:pt x="28" y="8"/>
                  <a:pt x="27" y="7"/>
                  <a:pt x="26" y="5"/>
                </a:cubicBezTo>
                <a:cubicBezTo>
                  <a:pt x="25" y="4"/>
                  <a:pt x="23" y="4"/>
                  <a:pt x="21" y="4"/>
                </a:cubicBezTo>
                <a:cubicBezTo>
                  <a:pt x="20" y="3"/>
                  <a:pt x="19" y="3"/>
                  <a:pt x="18" y="3"/>
                </a:cubicBezTo>
                <a:cubicBezTo>
                  <a:pt x="17" y="4"/>
                  <a:pt x="16" y="4"/>
                  <a:pt x="15" y="5"/>
                </a:cubicBezTo>
                <a:cubicBezTo>
                  <a:pt x="14" y="6"/>
                  <a:pt x="14" y="6"/>
                  <a:pt x="14" y="7"/>
                </a:cubicBezTo>
                <a:cubicBezTo>
                  <a:pt x="13" y="7"/>
                  <a:pt x="13" y="7"/>
                  <a:pt x="11" y="7"/>
                </a:cubicBezTo>
                <a:cubicBezTo>
                  <a:pt x="10" y="6"/>
                  <a:pt x="9" y="5"/>
                  <a:pt x="8" y="4"/>
                </a:cubicBezTo>
                <a:cubicBezTo>
                  <a:pt x="7" y="3"/>
                  <a:pt x="6" y="1"/>
                  <a:pt x="5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394EB0A4-3641-F8B3-FD3E-2B8421BDDBB2}"/>
              </a:ext>
            </a:extLst>
          </p:cNvPr>
          <p:cNvSpPr>
            <a:spLocks/>
          </p:cNvSpPr>
          <p:nvPr/>
        </p:nvSpPr>
        <p:spPr bwMode="auto">
          <a:xfrm>
            <a:off x="7920997" y="1824253"/>
            <a:ext cx="243394" cy="426689"/>
          </a:xfrm>
          <a:custGeom>
            <a:avLst/>
            <a:gdLst>
              <a:gd name="T0" fmla="*/ 18 w 67"/>
              <a:gd name="T1" fmla="*/ 1 h 116"/>
              <a:gd name="T2" fmla="*/ 15 w 67"/>
              <a:gd name="T3" fmla="*/ 7 h 116"/>
              <a:gd name="T4" fmla="*/ 9 w 67"/>
              <a:gd name="T5" fmla="*/ 12 h 116"/>
              <a:gd name="T6" fmla="*/ 4 w 67"/>
              <a:gd name="T7" fmla="*/ 20 h 116"/>
              <a:gd name="T8" fmla="*/ 2 w 67"/>
              <a:gd name="T9" fmla="*/ 21 h 116"/>
              <a:gd name="T10" fmla="*/ 1 w 67"/>
              <a:gd name="T11" fmla="*/ 24 h 116"/>
              <a:gd name="T12" fmla="*/ 6 w 67"/>
              <a:gd name="T13" fmla="*/ 30 h 116"/>
              <a:gd name="T14" fmla="*/ 6 w 67"/>
              <a:gd name="T15" fmla="*/ 35 h 116"/>
              <a:gd name="T16" fmla="*/ 10 w 67"/>
              <a:gd name="T17" fmla="*/ 39 h 116"/>
              <a:gd name="T18" fmla="*/ 8 w 67"/>
              <a:gd name="T19" fmla="*/ 42 h 116"/>
              <a:gd name="T20" fmla="*/ 9 w 67"/>
              <a:gd name="T21" fmla="*/ 50 h 116"/>
              <a:gd name="T22" fmla="*/ 5 w 67"/>
              <a:gd name="T23" fmla="*/ 53 h 116"/>
              <a:gd name="T24" fmla="*/ 4 w 67"/>
              <a:gd name="T25" fmla="*/ 55 h 116"/>
              <a:gd name="T26" fmla="*/ 9 w 67"/>
              <a:gd name="T27" fmla="*/ 63 h 116"/>
              <a:gd name="T28" fmla="*/ 15 w 67"/>
              <a:gd name="T29" fmla="*/ 66 h 116"/>
              <a:gd name="T30" fmla="*/ 19 w 67"/>
              <a:gd name="T31" fmla="*/ 71 h 116"/>
              <a:gd name="T32" fmla="*/ 22 w 67"/>
              <a:gd name="T33" fmla="*/ 75 h 116"/>
              <a:gd name="T34" fmla="*/ 27 w 67"/>
              <a:gd name="T35" fmla="*/ 78 h 116"/>
              <a:gd name="T36" fmla="*/ 36 w 67"/>
              <a:gd name="T37" fmla="*/ 82 h 116"/>
              <a:gd name="T38" fmla="*/ 37 w 67"/>
              <a:gd name="T39" fmla="*/ 88 h 116"/>
              <a:gd name="T40" fmla="*/ 36 w 67"/>
              <a:gd name="T41" fmla="*/ 94 h 116"/>
              <a:gd name="T42" fmla="*/ 46 w 67"/>
              <a:gd name="T43" fmla="*/ 102 h 116"/>
              <a:gd name="T44" fmla="*/ 51 w 67"/>
              <a:gd name="T45" fmla="*/ 104 h 116"/>
              <a:gd name="T46" fmla="*/ 56 w 67"/>
              <a:gd name="T47" fmla="*/ 113 h 116"/>
              <a:gd name="T48" fmla="*/ 59 w 67"/>
              <a:gd name="T49" fmla="*/ 116 h 116"/>
              <a:gd name="T50" fmla="*/ 61 w 67"/>
              <a:gd name="T51" fmla="*/ 110 h 116"/>
              <a:gd name="T52" fmla="*/ 64 w 67"/>
              <a:gd name="T53" fmla="*/ 106 h 116"/>
              <a:gd name="T54" fmla="*/ 63 w 67"/>
              <a:gd name="T55" fmla="*/ 103 h 116"/>
              <a:gd name="T56" fmla="*/ 61 w 67"/>
              <a:gd name="T57" fmla="*/ 97 h 116"/>
              <a:gd name="T58" fmla="*/ 63 w 67"/>
              <a:gd name="T59" fmla="*/ 93 h 116"/>
              <a:gd name="T60" fmla="*/ 63 w 67"/>
              <a:gd name="T61" fmla="*/ 82 h 116"/>
              <a:gd name="T62" fmla="*/ 59 w 67"/>
              <a:gd name="T63" fmla="*/ 75 h 116"/>
              <a:gd name="T64" fmla="*/ 60 w 67"/>
              <a:gd name="T65" fmla="*/ 66 h 116"/>
              <a:gd name="T66" fmla="*/ 63 w 67"/>
              <a:gd name="T67" fmla="*/ 63 h 116"/>
              <a:gd name="T68" fmla="*/ 63 w 67"/>
              <a:gd name="T69" fmla="*/ 58 h 116"/>
              <a:gd name="T70" fmla="*/ 66 w 67"/>
              <a:gd name="T71" fmla="*/ 53 h 116"/>
              <a:gd name="T72" fmla="*/ 66 w 67"/>
              <a:gd name="T73" fmla="*/ 49 h 116"/>
              <a:gd name="T74" fmla="*/ 57 w 67"/>
              <a:gd name="T75" fmla="*/ 41 h 116"/>
              <a:gd name="T76" fmla="*/ 48 w 67"/>
              <a:gd name="T77" fmla="*/ 32 h 116"/>
              <a:gd name="T78" fmla="*/ 44 w 67"/>
              <a:gd name="T79" fmla="*/ 20 h 116"/>
              <a:gd name="T80" fmla="*/ 33 w 67"/>
              <a:gd name="T81" fmla="*/ 15 h 116"/>
              <a:gd name="T82" fmla="*/ 30 w 67"/>
              <a:gd name="T83" fmla="*/ 11 h 116"/>
              <a:gd name="T84" fmla="*/ 29 w 67"/>
              <a:gd name="T85" fmla="*/ 5 h 116"/>
              <a:gd name="T86" fmla="*/ 22 w 67"/>
              <a:gd name="T87" fmla="*/ 3 h 116"/>
              <a:gd name="T88" fmla="*/ 19 w 67"/>
              <a:gd name="T8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" h="116">
                <a:moveTo>
                  <a:pt x="19" y="0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1"/>
                  <a:pt x="17" y="2"/>
                </a:cubicBezTo>
                <a:cubicBezTo>
                  <a:pt x="16" y="4"/>
                  <a:pt x="15" y="6"/>
                  <a:pt x="15" y="7"/>
                </a:cubicBezTo>
                <a:cubicBezTo>
                  <a:pt x="14" y="8"/>
                  <a:pt x="13" y="10"/>
                  <a:pt x="12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3"/>
                  <a:pt x="7" y="14"/>
                </a:cubicBezTo>
                <a:cubicBezTo>
                  <a:pt x="7" y="15"/>
                  <a:pt x="5" y="20"/>
                  <a:pt x="4" y="20"/>
                </a:cubicBezTo>
                <a:cubicBezTo>
                  <a:pt x="4" y="20"/>
                  <a:pt x="3" y="20"/>
                  <a:pt x="3" y="20"/>
                </a:cubicBezTo>
                <a:cubicBezTo>
                  <a:pt x="3" y="20"/>
                  <a:pt x="2" y="21"/>
                  <a:pt x="2" y="21"/>
                </a:cubicBezTo>
                <a:cubicBezTo>
                  <a:pt x="2" y="22"/>
                  <a:pt x="3" y="23"/>
                  <a:pt x="2" y="24"/>
                </a:cubicBezTo>
                <a:cubicBezTo>
                  <a:pt x="2" y="24"/>
                  <a:pt x="1" y="24"/>
                  <a:pt x="1" y="24"/>
                </a:cubicBezTo>
                <a:cubicBezTo>
                  <a:pt x="1" y="25"/>
                  <a:pt x="0" y="26"/>
                  <a:pt x="1" y="27"/>
                </a:cubicBezTo>
                <a:cubicBezTo>
                  <a:pt x="2" y="28"/>
                  <a:pt x="5" y="29"/>
                  <a:pt x="6" y="30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3"/>
                  <a:pt x="6" y="34"/>
                  <a:pt x="6" y="35"/>
                </a:cubicBezTo>
                <a:cubicBezTo>
                  <a:pt x="7" y="36"/>
                  <a:pt x="7" y="37"/>
                  <a:pt x="8" y="37"/>
                </a:cubicBezTo>
                <a:cubicBezTo>
                  <a:pt x="8" y="37"/>
                  <a:pt x="9" y="38"/>
                  <a:pt x="10" y="39"/>
                </a:cubicBezTo>
                <a:cubicBezTo>
                  <a:pt x="10" y="40"/>
                  <a:pt x="10" y="41"/>
                  <a:pt x="10" y="41"/>
                </a:cubicBezTo>
                <a:cubicBezTo>
                  <a:pt x="9" y="41"/>
                  <a:pt x="9" y="41"/>
                  <a:pt x="8" y="42"/>
                </a:cubicBezTo>
                <a:cubicBezTo>
                  <a:pt x="8" y="44"/>
                  <a:pt x="8" y="45"/>
                  <a:pt x="8" y="47"/>
                </a:cubicBezTo>
                <a:cubicBezTo>
                  <a:pt x="8" y="49"/>
                  <a:pt x="9" y="49"/>
                  <a:pt x="9" y="50"/>
                </a:cubicBezTo>
                <a:cubicBezTo>
                  <a:pt x="9" y="50"/>
                  <a:pt x="9" y="50"/>
                  <a:pt x="8" y="51"/>
                </a:cubicBezTo>
                <a:cubicBezTo>
                  <a:pt x="7" y="51"/>
                  <a:pt x="6" y="52"/>
                  <a:pt x="5" y="53"/>
                </a:cubicBezTo>
                <a:cubicBezTo>
                  <a:pt x="4" y="53"/>
                  <a:pt x="4" y="53"/>
                  <a:pt x="4" y="54"/>
                </a:cubicBezTo>
                <a:cubicBezTo>
                  <a:pt x="3" y="54"/>
                  <a:pt x="3" y="55"/>
                  <a:pt x="4" y="55"/>
                </a:cubicBezTo>
                <a:cubicBezTo>
                  <a:pt x="5" y="57"/>
                  <a:pt x="7" y="59"/>
                  <a:pt x="8" y="61"/>
                </a:cubicBezTo>
                <a:cubicBezTo>
                  <a:pt x="8" y="62"/>
                  <a:pt x="9" y="63"/>
                  <a:pt x="9" y="63"/>
                </a:cubicBezTo>
                <a:cubicBezTo>
                  <a:pt x="10" y="64"/>
                  <a:pt x="11" y="64"/>
                  <a:pt x="12" y="65"/>
                </a:cubicBezTo>
                <a:cubicBezTo>
                  <a:pt x="14" y="65"/>
                  <a:pt x="14" y="65"/>
                  <a:pt x="15" y="66"/>
                </a:cubicBezTo>
                <a:cubicBezTo>
                  <a:pt x="15" y="66"/>
                  <a:pt x="15" y="67"/>
                  <a:pt x="16" y="69"/>
                </a:cubicBezTo>
                <a:cubicBezTo>
                  <a:pt x="16" y="70"/>
                  <a:pt x="18" y="70"/>
                  <a:pt x="19" y="71"/>
                </a:cubicBezTo>
                <a:cubicBezTo>
                  <a:pt x="20" y="71"/>
                  <a:pt x="21" y="72"/>
                  <a:pt x="21" y="72"/>
                </a:cubicBezTo>
                <a:cubicBezTo>
                  <a:pt x="21" y="73"/>
                  <a:pt x="22" y="74"/>
                  <a:pt x="22" y="75"/>
                </a:cubicBezTo>
                <a:cubicBezTo>
                  <a:pt x="22" y="76"/>
                  <a:pt x="23" y="77"/>
                  <a:pt x="24" y="78"/>
                </a:cubicBezTo>
                <a:cubicBezTo>
                  <a:pt x="25" y="78"/>
                  <a:pt x="26" y="78"/>
                  <a:pt x="27" y="78"/>
                </a:cubicBezTo>
                <a:cubicBezTo>
                  <a:pt x="28" y="78"/>
                  <a:pt x="30" y="78"/>
                  <a:pt x="30" y="79"/>
                </a:cubicBezTo>
                <a:cubicBezTo>
                  <a:pt x="32" y="80"/>
                  <a:pt x="35" y="81"/>
                  <a:pt x="36" y="82"/>
                </a:cubicBezTo>
                <a:cubicBezTo>
                  <a:pt x="36" y="83"/>
                  <a:pt x="37" y="84"/>
                  <a:pt x="37" y="85"/>
                </a:cubicBezTo>
                <a:cubicBezTo>
                  <a:pt x="37" y="86"/>
                  <a:pt x="37" y="87"/>
                  <a:pt x="37" y="88"/>
                </a:cubicBezTo>
                <a:cubicBezTo>
                  <a:pt x="36" y="89"/>
                  <a:pt x="36" y="90"/>
                  <a:pt x="35" y="91"/>
                </a:cubicBezTo>
                <a:cubicBezTo>
                  <a:pt x="35" y="92"/>
                  <a:pt x="35" y="93"/>
                  <a:pt x="36" y="94"/>
                </a:cubicBezTo>
                <a:cubicBezTo>
                  <a:pt x="37" y="95"/>
                  <a:pt x="40" y="97"/>
                  <a:pt x="41" y="99"/>
                </a:cubicBezTo>
                <a:cubicBezTo>
                  <a:pt x="42" y="101"/>
                  <a:pt x="45" y="101"/>
                  <a:pt x="46" y="102"/>
                </a:cubicBezTo>
                <a:cubicBezTo>
                  <a:pt x="47" y="104"/>
                  <a:pt x="47" y="104"/>
                  <a:pt x="48" y="104"/>
                </a:cubicBezTo>
                <a:cubicBezTo>
                  <a:pt x="48" y="104"/>
                  <a:pt x="49" y="104"/>
                  <a:pt x="51" y="104"/>
                </a:cubicBezTo>
                <a:cubicBezTo>
                  <a:pt x="53" y="105"/>
                  <a:pt x="53" y="106"/>
                  <a:pt x="54" y="108"/>
                </a:cubicBezTo>
                <a:cubicBezTo>
                  <a:pt x="55" y="109"/>
                  <a:pt x="56" y="110"/>
                  <a:pt x="56" y="113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6"/>
                  <a:pt x="59" y="116"/>
                  <a:pt x="59" y="116"/>
                </a:cubicBezTo>
                <a:cubicBezTo>
                  <a:pt x="59" y="116"/>
                  <a:pt x="60" y="116"/>
                  <a:pt x="60" y="115"/>
                </a:cubicBezTo>
                <a:cubicBezTo>
                  <a:pt x="60" y="114"/>
                  <a:pt x="60" y="112"/>
                  <a:pt x="61" y="110"/>
                </a:cubicBezTo>
                <a:cubicBezTo>
                  <a:pt x="61" y="109"/>
                  <a:pt x="62" y="108"/>
                  <a:pt x="62" y="107"/>
                </a:cubicBezTo>
                <a:cubicBezTo>
                  <a:pt x="63" y="106"/>
                  <a:pt x="63" y="106"/>
                  <a:pt x="64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3" y="106"/>
                  <a:pt x="63" y="104"/>
                  <a:pt x="63" y="103"/>
                </a:cubicBezTo>
                <a:cubicBezTo>
                  <a:pt x="63" y="102"/>
                  <a:pt x="63" y="100"/>
                  <a:pt x="62" y="100"/>
                </a:cubicBezTo>
                <a:cubicBezTo>
                  <a:pt x="61" y="99"/>
                  <a:pt x="60" y="98"/>
                  <a:pt x="61" y="97"/>
                </a:cubicBezTo>
                <a:cubicBezTo>
                  <a:pt x="61" y="96"/>
                  <a:pt x="61" y="95"/>
                  <a:pt x="62" y="94"/>
                </a:cubicBezTo>
                <a:cubicBezTo>
                  <a:pt x="63" y="93"/>
                  <a:pt x="63" y="93"/>
                  <a:pt x="63" y="93"/>
                </a:cubicBezTo>
                <a:cubicBezTo>
                  <a:pt x="62" y="92"/>
                  <a:pt x="62" y="92"/>
                  <a:pt x="62" y="90"/>
                </a:cubicBezTo>
                <a:cubicBezTo>
                  <a:pt x="62" y="88"/>
                  <a:pt x="63" y="85"/>
                  <a:pt x="63" y="82"/>
                </a:cubicBezTo>
                <a:cubicBezTo>
                  <a:pt x="63" y="82"/>
                  <a:pt x="61" y="79"/>
                  <a:pt x="61" y="78"/>
                </a:cubicBezTo>
                <a:cubicBezTo>
                  <a:pt x="60" y="76"/>
                  <a:pt x="60" y="76"/>
                  <a:pt x="59" y="75"/>
                </a:cubicBezTo>
                <a:cubicBezTo>
                  <a:pt x="59" y="74"/>
                  <a:pt x="59" y="73"/>
                  <a:pt x="59" y="72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5"/>
                  <a:pt x="60" y="65"/>
                  <a:pt x="61" y="64"/>
                </a:cubicBezTo>
                <a:cubicBezTo>
                  <a:pt x="62" y="64"/>
                  <a:pt x="63" y="64"/>
                  <a:pt x="63" y="63"/>
                </a:cubicBezTo>
                <a:cubicBezTo>
                  <a:pt x="64" y="63"/>
                  <a:pt x="64" y="62"/>
                  <a:pt x="64" y="61"/>
                </a:cubicBezTo>
                <a:cubicBezTo>
                  <a:pt x="64" y="60"/>
                  <a:pt x="63" y="59"/>
                  <a:pt x="63" y="58"/>
                </a:cubicBezTo>
                <a:cubicBezTo>
                  <a:pt x="63" y="57"/>
                  <a:pt x="63" y="55"/>
                  <a:pt x="63" y="55"/>
                </a:cubicBezTo>
                <a:cubicBezTo>
                  <a:pt x="64" y="54"/>
                  <a:pt x="65" y="54"/>
                  <a:pt x="66" y="53"/>
                </a:cubicBezTo>
                <a:cubicBezTo>
                  <a:pt x="67" y="53"/>
                  <a:pt x="67" y="52"/>
                  <a:pt x="67" y="51"/>
                </a:cubicBezTo>
                <a:cubicBezTo>
                  <a:pt x="67" y="50"/>
                  <a:pt x="66" y="50"/>
                  <a:pt x="66" y="49"/>
                </a:cubicBezTo>
                <a:cubicBezTo>
                  <a:pt x="64" y="48"/>
                  <a:pt x="62" y="47"/>
                  <a:pt x="61" y="45"/>
                </a:cubicBezTo>
                <a:cubicBezTo>
                  <a:pt x="59" y="43"/>
                  <a:pt x="59" y="42"/>
                  <a:pt x="57" y="41"/>
                </a:cubicBezTo>
                <a:cubicBezTo>
                  <a:pt x="56" y="39"/>
                  <a:pt x="54" y="38"/>
                  <a:pt x="52" y="37"/>
                </a:cubicBezTo>
                <a:cubicBezTo>
                  <a:pt x="50" y="36"/>
                  <a:pt x="49" y="34"/>
                  <a:pt x="48" y="32"/>
                </a:cubicBezTo>
                <a:cubicBezTo>
                  <a:pt x="47" y="30"/>
                  <a:pt x="46" y="29"/>
                  <a:pt x="46" y="26"/>
                </a:cubicBezTo>
                <a:cubicBezTo>
                  <a:pt x="46" y="24"/>
                  <a:pt x="45" y="22"/>
                  <a:pt x="44" y="20"/>
                </a:cubicBezTo>
                <a:cubicBezTo>
                  <a:pt x="44" y="19"/>
                  <a:pt x="41" y="18"/>
                  <a:pt x="39" y="17"/>
                </a:cubicBezTo>
                <a:cubicBezTo>
                  <a:pt x="37" y="17"/>
                  <a:pt x="35" y="16"/>
                  <a:pt x="33" y="15"/>
                </a:cubicBezTo>
                <a:cubicBezTo>
                  <a:pt x="32" y="15"/>
                  <a:pt x="31" y="14"/>
                  <a:pt x="31" y="14"/>
                </a:cubicBezTo>
                <a:cubicBezTo>
                  <a:pt x="31" y="13"/>
                  <a:pt x="30" y="12"/>
                  <a:pt x="30" y="11"/>
                </a:cubicBezTo>
                <a:cubicBezTo>
                  <a:pt x="29" y="10"/>
                  <a:pt x="29" y="7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8" y="5"/>
                  <a:pt x="28" y="5"/>
                </a:cubicBezTo>
                <a:cubicBezTo>
                  <a:pt x="26" y="5"/>
                  <a:pt x="23" y="3"/>
                  <a:pt x="22" y="3"/>
                </a:cubicBezTo>
                <a:cubicBezTo>
                  <a:pt x="20" y="2"/>
                  <a:pt x="20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611C20AD-782B-69DE-F97F-C3CB60A86916}"/>
              </a:ext>
            </a:extLst>
          </p:cNvPr>
          <p:cNvSpPr>
            <a:spLocks/>
          </p:cNvSpPr>
          <p:nvPr/>
        </p:nvSpPr>
        <p:spPr bwMode="auto">
          <a:xfrm>
            <a:off x="8921613" y="2127742"/>
            <a:ext cx="207336" cy="156252"/>
          </a:xfrm>
          <a:custGeom>
            <a:avLst/>
            <a:gdLst>
              <a:gd name="T0" fmla="*/ 0 w 57"/>
              <a:gd name="T1" fmla="*/ 33 h 43"/>
              <a:gd name="T2" fmla="*/ 0 w 57"/>
              <a:gd name="T3" fmla="*/ 33 h 43"/>
              <a:gd name="T4" fmla="*/ 6 w 57"/>
              <a:gd name="T5" fmla="*/ 33 h 43"/>
              <a:gd name="T6" fmla="*/ 8 w 57"/>
              <a:gd name="T7" fmla="*/ 33 h 43"/>
              <a:gd name="T8" fmla="*/ 9 w 57"/>
              <a:gd name="T9" fmla="*/ 34 h 43"/>
              <a:gd name="T10" fmla="*/ 11 w 57"/>
              <a:gd name="T11" fmla="*/ 38 h 43"/>
              <a:gd name="T12" fmla="*/ 16 w 57"/>
              <a:gd name="T13" fmla="*/ 38 h 43"/>
              <a:gd name="T14" fmla="*/ 19 w 57"/>
              <a:gd name="T15" fmla="*/ 36 h 43"/>
              <a:gd name="T16" fmla="*/ 21 w 57"/>
              <a:gd name="T17" fmla="*/ 34 h 43"/>
              <a:gd name="T18" fmla="*/ 26 w 57"/>
              <a:gd name="T19" fmla="*/ 35 h 43"/>
              <a:gd name="T20" fmla="*/ 28 w 57"/>
              <a:gd name="T21" fmla="*/ 37 h 43"/>
              <a:gd name="T22" fmla="*/ 30 w 57"/>
              <a:gd name="T23" fmla="*/ 41 h 43"/>
              <a:gd name="T24" fmla="*/ 32 w 57"/>
              <a:gd name="T25" fmla="*/ 43 h 43"/>
              <a:gd name="T26" fmla="*/ 34 w 57"/>
              <a:gd name="T27" fmla="*/ 42 h 43"/>
              <a:gd name="T28" fmla="*/ 37 w 57"/>
              <a:gd name="T29" fmla="*/ 36 h 43"/>
              <a:gd name="T30" fmla="*/ 44 w 57"/>
              <a:gd name="T31" fmla="*/ 30 h 43"/>
              <a:gd name="T32" fmla="*/ 49 w 57"/>
              <a:gd name="T33" fmla="*/ 30 h 43"/>
              <a:gd name="T34" fmla="*/ 52 w 57"/>
              <a:gd name="T35" fmla="*/ 30 h 43"/>
              <a:gd name="T36" fmla="*/ 54 w 57"/>
              <a:gd name="T37" fmla="*/ 26 h 43"/>
              <a:gd name="T38" fmla="*/ 57 w 57"/>
              <a:gd name="T39" fmla="*/ 24 h 43"/>
              <a:gd name="T40" fmla="*/ 57 w 57"/>
              <a:gd name="T41" fmla="*/ 23 h 43"/>
              <a:gd name="T42" fmla="*/ 57 w 57"/>
              <a:gd name="T43" fmla="*/ 22 h 43"/>
              <a:gd name="T44" fmla="*/ 56 w 57"/>
              <a:gd name="T45" fmla="*/ 20 h 43"/>
              <a:gd name="T46" fmla="*/ 54 w 57"/>
              <a:gd name="T47" fmla="*/ 18 h 43"/>
              <a:gd name="T48" fmla="*/ 46 w 57"/>
              <a:gd name="T49" fmla="*/ 16 h 43"/>
              <a:gd name="T50" fmla="*/ 45 w 57"/>
              <a:gd name="T51" fmla="*/ 15 h 43"/>
              <a:gd name="T52" fmla="*/ 45 w 57"/>
              <a:gd name="T53" fmla="*/ 12 h 43"/>
              <a:gd name="T54" fmla="*/ 45 w 57"/>
              <a:gd name="T55" fmla="*/ 10 h 43"/>
              <a:gd name="T56" fmla="*/ 43 w 57"/>
              <a:gd name="T57" fmla="*/ 9 h 43"/>
              <a:gd name="T58" fmla="*/ 41 w 57"/>
              <a:gd name="T59" fmla="*/ 6 h 43"/>
              <a:gd name="T60" fmla="*/ 40 w 57"/>
              <a:gd name="T61" fmla="*/ 4 h 43"/>
              <a:gd name="T62" fmla="*/ 36 w 57"/>
              <a:gd name="T63" fmla="*/ 2 h 43"/>
              <a:gd name="T64" fmla="*/ 33 w 57"/>
              <a:gd name="T65" fmla="*/ 2 h 43"/>
              <a:gd name="T66" fmla="*/ 30 w 57"/>
              <a:gd name="T67" fmla="*/ 2 h 43"/>
              <a:gd name="T68" fmla="*/ 28 w 57"/>
              <a:gd name="T69" fmla="*/ 0 h 43"/>
              <a:gd name="T70" fmla="*/ 28 w 57"/>
              <a:gd name="T71" fmla="*/ 1 h 43"/>
              <a:gd name="T72" fmla="*/ 24 w 57"/>
              <a:gd name="T73" fmla="*/ 4 h 43"/>
              <a:gd name="T74" fmla="*/ 22 w 57"/>
              <a:gd name="T75" fmla="*/ 4 h 43"/>
              <a:gd name="T76" fmla="*/ 21 w 57"/>
              <a:gd name="T77" fmla="*/ 6 h 43"/>
              <a:gd name="T78" fmla="*/ 19 w 57"/>
              <a:gd name="T79" fmla="*/ 7 h 43"/>
              <a:gd name="T80" fmla="*/ 17 w 57"/>
              <a:gd name="T81" fmla="*/ 7 h 43"/>
              <a:gd name="T82" fmla="*/ 14 w 57"/>
              <a:gd name="T83" fmla="*/ 8 h 43"/>
              <a:gd name="T84" fmla="*/ 14 w 57"/>
              <a:gd name="T85" fmla="*/ 10 h 43"/>
              <a:gd name="T86" fmla="*/ 18 w 57"/>
              <a:gd name="T87" fmla="*/ 13 h 43"/>
              <a:gd name="T88" fmla="*/ 19 w 57"/>
              <a:gd name="T89" fmla="*/ 17 h 43"/>
              <a:gd name="T90" fmla="*/ 18 w 57"/>
              <a:gd name="T91" fmla="*/ 18 h 43"/>
              <a:gd name="T92" fmla="*/ 15 w 57"/>
              <a:gd name="T93" fmla="*/ 18 h 43"/>
              <a:gd name="T94" fmla="*/ 13 w 57"/>
              <a:gd name="T95" fmla="*/ 19 h 43"/>
              <a:gd name="T96" fmla="*/ 12 w 57"/>
              <a:gd name="T97" fmla="*/ 22 h 43"/>
              <a:gd name="T98" fmla="*/ 11 w 57"/>
              <a:gd name="T99" fmla="*/ 24 h 43"/>
              <a:gd name="T100" fmla="*/ 11 w 57"/>
              <a:gd name="T101" fmla="*/ 25 h 43"/>
              <a:gd name="T102" fmla="*/ 5 w 57"/>
              <a:gd name="T103" fmla="*/ 25 h 43"/>
              <a:gd name="T104" fmla="*/ 2 w 57"/>
              <a:gd name="T105" fmla="*/ 25 h 43"/>
              <a:gd name="T106" fmla="*/ 0 w 57"/>
              <a:gd name="T107" fmla="*/ 28 h 43"/>
              <a:gd name="T108" fmla="*/ 0 w 57"/>
              <a:gd name="T109" fmla="*/ 33 h 43"/>
              <a:gd name="T110" fmla="*/ 0 w 57"/>
              <a:gd name="T111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" h="43"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4" y="33"/>
                  <a:pt x="6" y="33"/>
                </a:cubicBezTo>
                <a:cubicBezTo>
                  <a:pt x="7" y="33"/>
                  <a:pt x="7" y="33"/>
                  <a:pt x="8" y="33"/>
                </a:cubicBezTo>
                <a:cubicBezTo>
                  <a:pt x="9" y="33"/>
                  <a:pt x="9" y="34"/>
                  <a:pt x="9" y="34"/>
                </a:cubicBezTo>
                <a:cubicBezTo>
                  <a:pt x="10" y="36"/>
                  <a:pt x="10" y="37"/>
                  <a:pt x="11" y="38"/>
                </a:cubicBezTo>
                <a:cubicBezTo>
                  <a:pt x="12" y="39"/>
                  <a:pt x="14" y="39"/>
                  <a:pt x="16" y="38"/>
                </a:cubicBezTo>
                <a:cubicBezTo>
                  <a:pt x="17" y="38"/>
                  <a:pt x="18" y="37"/>
                  <a:pt x="19" y="36"/>
                </a:cubicBezTo>
                <a:cubicBezTo>
                  <a:pt x="20" y="35"/>
                  <a:pt x="20" y="34"/>
                  <a:pt x="21" y="34"/>
                </a:cubicBezTo>
                <a:cubicBezTo>
                  <a:pt x="23" y="34"/>
                  <a:pt x="25" y="34"/>
                  <a:pt x="26" y="35"/>
                </a:cubicBezTo>
                <a:cubicBezTo>
                  <a:pt x="27" y="35"/>
                  <a:pt x="27" y="36"/>
                  <a:pt x="28" y="37"/>
                </a:cubicBezTo>
                <a:cubicBezTo>
                  <a:pt x="28" y="38"/>
                  <a:pt x="29" y="40"/>
                  <a:pt x="30" y="41"/>
                </a:cubicBezTo>
                <a:cubicBezTo>
                  <a:pt x="31" y="42"/>
                  <a:pt x="31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6" y="41"/>
                  <a:pt x="36" y="37"/>
                  <a:pt x="37" y="36"/>
                </a:cubicBezTo>
                <a:cubicBezTo>
                  <a:pt x="39" y="34"/>
                  <a:pt x="43" y="30"/>
                  <a:pt x="44" y="30"/>
                </a:cubicBezTo>
                <a:cubicBezTo>
                  <a:pt x="45" y="29"/>
                  <a:pt x="47" y="30"/>
                  <a:pt x="49" y="30"/>
                </a:cubicBezTo>
                <a:cubicBezTo>
                  <a:pt x="51" y="30"/>
                  <a:pt x="52" y="30"/>
                  <a:pt x="52" y="30"/>
                </a:cubicBezTo>
                <a:cubicBezTo>
                  <a:pt x="53" y="28"/>
                  <a:pt x="53" y="27"/>
                  <a:pt x="54" y="26"/>
                </a:cubicBezTo>
                <a:cubicBezTo>
                  <a:pt x="55" y="25"/>
                  <a:pt x="56" y="25"/>
                  <a:pt x="57" y="24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3"/>
                  <a:pt x="57" y="22"/>
                </a:cubicBezTo>
                <a:cubicBezTo>
                  <a:pt x="57" y="21"/>
                  <a:pt x="56" y="20"/>
                  <a:pt x="56" y="20"/>
                </a:cubicBezTo>
                <a:cubicBezTo>
                  <a:pt x="55" y="19"/>
                  <a:pt x="55" y="19"/>
                  <a:pt x="54" y="18"/>
                </a:cubicBezTo>
                <a:cubicBezTo>
                  <a:pt x="52" y="18"/>
                  <a:pt x="49" y="17"/>
                  <a:pt x="46" y="16"/>
                </a:cubicBezTo>
                <a:cubicBezTo>
                  <a:pt x="45" y="16"/>
                  <a:pt x="45" y="15"/>
                  <a:pt x="45" y="15"/>
                </a:cubicBezTo>
                <a:cubicBezTo>
                  <a:pt x="45" y="14"/>
                  <a:pt x="45" y="13"/>
                  <a:pt x="45" y="12"/>
                </a:cubicBezTo>
                <a:cubicBezTo>
                  <a:pt x="46" y="11"/>
                  <a:pt x="45" y="10"/>
                  <a:pt x="45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1" y="8"/>
                  <a:pt x="41" y="7"/>
                  <a:pt x="41" y="6"/>
                </a:cubicBezTo>
                <a:cubicBezTo>
                  <a:pt x="40" y="5"/>
                  <a:pt x="40" y="5"/>
                  <a:pt x="40" y="4"/>
                </a:cubicBezTo>
                <a:cubicBezTo>
                  <a:pt x="39" y="3"/>
                  <a:pt x="38" y="3"/>
                  <a:pt x="36" y="2"/>
                </a:cubicBezTo>
                <a:cubicBezTo>
                  <a:pt x="35" y="2"/>
                  <a:pt x="34" y="2"/>
                  <a:pt x="33" y="2"/>
                </a:cubicBezTo>
                <a:cubicBezTo>
                  <a:pt x="31" y="2"/>
                  <a:pt x="30" y="2"/>
                  <a:pt x="30" y="2"/>
                </a:cubicBezTo>
                <a:cubicBezTo>
                  <a:pt x="29" y="2"/>
                  <a:pt x="29" y="1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5" y="3"/>
                  <a:pt x="24" y="4"/>
                </a:cubicBezTo>
                <a:cubicBezTo>
                  <a:pt x="23" y="4"/>
                  <a:pt x="22" y="4"/>
                  <a:pt x="22" y="4"/>
                </a:cubicBezTo>
                <a:cubicBezTo>
                  <a:pt x="21" y="4"/>
                  <a:pt x="21" y="4"/>
                  <a:pt x="21" y="6"/>
                </a:cubicBezTo>
                <a:cubicBezTo>
                  <a:pt x="21" y="6"/>
                  <a:pt x="20" y="7"/>
                  <a:pt x="19" y="7"/>
                </a:cubicBezTo>
                <a:cubicBezTo>
                  <a:pt x="18" y="7"/>
                  <a:pt x="17" y="7"/>
                  <a:pt x="17" y="7"/>
                </a:cubicBezTo>
                <a:cubicBezTo>
                  <a:pt x="16" y="8"/>
                  <a:pt x="15" y="8"/>
                  <a:pt x="14" y="8"/>
                </a:cubicBezTo>
                <a:cubicBezTo>
                  <a:pt x="13" y="8"/>
                  <a:pt x="13" y="9"/>
                  <a:pt x="14" y="10"/>
                </a:cubicBezTo>
                <a:cubicBezTo>
                  <a:pt x="14" y="11"/>
                  <a:pt x="17" y="12"/>
                  <a:pt x="18" y="13"/>
                </a:cubicBezTo>
                <a:cubicBezTo>
                  <a:pt x="19" y="14"/>
                  <a:pt x="19" y="15"/>
                  <a:pt x="19" y="17"/>
                </a:cubicBezTo>
                <a:cubicBezTo>
                  <a:pt x="19" y="18"/>
                  <a:pt x="19" y="18"/>
                  <a:pt x="18" y="18"/>
                </a:cubicBezTo>
                <a:cubicBezTo>
                  <a:pt x="17" y="18"/>
                  <a:pt x="16" y="18"/>
                  <a:pt x="15" y="18"/>
                </a:cubicBezTo>
                <a:cubicBezTo>
                  <a:pt x="14" y="18"/>
                  <a:pt x="14" y="19"/>
                  <a:pt x="13" y="19"/>
                </a:cubicBezTo>
                <a:cubicBezTo>
                  <a:pt x="12" y="20"/>
                  <a:pt x="12" y="21"/>
                  <a:pt x="12" y="22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4"/>
                  <a:pt x="11" y="25"/>
                  <a:pt x="11" y="25"/>
                </a:cubicBezTo>
                <a:cubicBezTo>
                  <a:pt x="10" y="26"/>
                  <a:pt x="6" y="25"/>
                  <a:pt x="5" y="25"/>
                </a:cubicBezTo>
                <a:cubicBezTo>
                  <a:pt x="4" y="25"/>
                  <a:pt x="3" y="25"/>
                  <a:pt x="2" y="25"/>
                </a:cubicBezTo>
                <a:cubicBezTo>
                  <a:pt x="1" y="26"/>
                  <a:pt x="0" y="26"/>
                  <a:pt x="0" y="28"/>
                </a:cubicBezTo>
                <a:cubicBezTo>
                  <a:pt x="0" y="29"/>
                  <a:pt x="0" y="31"/>
                  <a:pt x="0" y="33"/>
                </a:cubicBezTo>
                <a:cubicBezTo>
                  <a:pt x="0" y="33"/>
                  <a:pt x="0" y="33"/>
                  <a:pt x="0" y="33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15CFCDF-1904-CE9F-3753-8310F1080C5E}"/>
              </a:ext>
            </a:extLst>
          </p:cNvPr>
          <p:cNvSpPr>
            <a:spLocks/>
          </p:cNvSpPr>
          <p:nvPr/>
        </p:nvSpPr>
        <p:spPr bwMode="auto">
          <a:xfrm>
            <a:off x="9104908" y="2181829"/>
            <a:ext cx="195316" cy="174281"/>
          </a:xfrm>
          <a:custGeom>
            <a:avLst/>
            <a:gdLst>
              <a:gd name="T0" fmla="*/ 1 w 54"/>
              <a:gd name="T1" fmla="*/ 15 h 48"/>
              <a:gd name="T2" fmla="*/ 1 w 54"/>
              <a:gd name="T3" fmla="*/ 16 h 48"/>
              <a:gd name="T4" fmla="*/ 1 w 54"/>
              <a:gd name="T5" fmla="*/ 16 h 48"/>
              <a:gd name="T6" fmla="*/ 1 w 54"/>
              <a:gd name="T7" fmla="*/ 18 h 48"/>
              <a:gd name="T8" fmla="*/ 0 w 54"/>
              <a:gd name="T9" fmla="*/ 21 h 48"/>
              <a:gd name="T10" fmla="*/ 0 w 54"/>
              <a:gd name="T11" fmla="*/ 25 h 48"/>
              <a:gd name="T12" fmla="*/ 2 w 54"/>
              <a:gd name="T13" fmla="*/ 29 h 48"/>
              <a:gd name="T14" fmla="*/ 4 w 54"/>
              <a:gd name="T15" fmla="*/ 32 h 48"/>
              <a:gd name="T16" fmla="*/ 13 w 54"/>
              <a:gd name="T17" fmla="*/ 34 h 48"/>
              <a:gd name="T18" fmla="*/ 11 w 54"/>
              <a:gd name="T19" fmla="*/ 39 h 48"/>
              <a:gd name="T20" fmla="*/ 12 w 54"/>
              <a:gd name="T21" fmla="*/ 41 h 48"/>
              <a:gd name="T22" fmla="*/ 14 w 54"/>
              <a:gd name="T23" fmla="*/ 41 h 48"/>
              <a:gd name="T24" fmla="*/ 18 w 54"/>
              <a:gd name="T25" fmla="*/ 41 h 48"/>
              <a:gd name="T26" fmla="*/ 21 w 54"/>
              <a:gd name="T27" fmla="*/ 43 h 48"/>
              <a:gd name="T28" fmla="*/ 24 w 54"/>
              <a:gd name="T29" fmla="*/ 45 h 48"/>
              <a:gd name="T30" fmla="*/ 28 w 54"/>
              <a:gd name="T31" fmla="*/ 43 h 48"/>
              <a:gd name="T32" fmla="*/ 31 w 54"/>
              <a:gd name="T33" fmla="*/ 42 h 48"/>
              <a:gd name="T34" fmla="*/ 35 w 54"/>
              <a:gd name="T35" fmla="*/ 44 h 48"/>
              <a:gd name="T36" fmla="*/ 38 w 54"/>
              <a:gd name="T37" fmla="*/ 47 h 48"/>
              <a:gd name="T38" fmla="*/ 40 w 54"/>
              <a:gd name="T39" fmla="*/ 48 h 48"/>
              <a:gd name="T40" fmla="*/ 42 w 54"/>
              <a:gd name="T41" fmla="*/ 47 h 48"/>
              <a:gd name="T42" fmla="*/ 45 w 54"/>
              <a:gd name="T43" fmla="*/ 42 h 48"/>
              <a:gd name="T44" fmla="*/ 48 w 54"/>
              <a:gd name="T45" fmla="*/ 40 h 48"/>
              <a:gd name="T46" fmla="*/ 52 w 54"/>
              <a:gd name="T47" fmla="*/ 40 h 48"/>
              <a:gd name="T48" fmla="*/ 51 w 54"/>
              <a:gd name="T49" fmla="*/ 40 h 48"/>
              <a:gd name="T50" fmla="*/ 51 w 54"/>
              <a:gd name="T51" fmla="*/ 35 h 48"/>
              <a:gd name="T52" fmla="*/ 48 w 54"/>
              <a:gd name="T53" fmla="*/ 32 h 48"/>
              <a:gd name="T54" fmla="*/ 48 w 54"/>
              <a:gd name="T55" fmla="*/ 27 h 48"/>
              <a:gd name="T56" fmla="*/ 50 w 54"/>
              <a:gd name="T57" fmla="*/ 25 h 48"/>
              <a:gd name="T58" fmla="*/ 51 w 54"/>
              <a:gd name="T59" fmla="*/ 25 h 48"/>
              <a:gd name="T60" fmla="*/ 52 w 54"/>
              <a:gd name="T61" fmla="*/ 17 h 48"/>
              <a:gd name="T62" fmla="*/ 48 w 54"/>
              <a:gd name="T63" fmla="*/ 9 h 48"/>
              <a:gd name="T64" fmla="*/ 47 w 54"/>
              <a:gd name="T65" fmla="*/ 4 h 48"/>
              <a:gd name="T66" fmla="*/ 43 w 54"/>
              <a:gd name="T67" fmla="*/ 9 h 48"/>
              <a:gd name="T68" fmla="*/ 42 w 54"/>
              <a:gd name="T69" fmla="*/ 10 h 48"/>
              <a:gd name="T70" fmla="*/ 41 w 54"/>
              <a:gd name="T71" fmla="*/ 9 h 48"/>
              <a:gd name="T72" fmla="*/ 40 w 54"/>
              <a:gd name="T73" fmla="*/ 7 h 48"/>
              <a:gd name="T74" fmla="*/ 37 w 54"/>
              <a:gd name="T75" fmla="*/ 4 h 48"/>
              <a:gd name="T76" fmla="*/ 34 w 54"/>
              <a:gd name="T77" fmla="*/ 2 h 48"/>
              <a:gd name="T78" fmla="*/ 29 w 54"/>
              <a:gd name="T79" fmla="*/ 5 h 48"/>
              <a:gd name="T80" fmla="*/ 28 w 54"/>
              <a:gd name="T81" fmla="*/ 3 h 48"/>
              <a:gd name="T82" fmla="*/ 25 w 54"/>
              <a:gd name="T83" fmla="*/ 0 h 48"/>
              <a:gd name="T84" fmla="*/ 22 w 54"/>
              <a:gd name="T85" fmla="*/ 0 h 48"/>
              <a:gd name="T86" fmla="*/ 19 w 54"/>
              <a:gd name="T87" fmla="*/ 1 h 48"/>
              <a:gd name="T88" fmla="*/ 15 w 54"/>
              <a:gd name="T89" fmla="*/ 6 h 48"/>
              <a:gd name="T90" fmla="*/ 11 w 54"/>
              <a:gd name="T91" fmla="*/ 8 h 48"/>
              <a:gd name="T92" fmla="*/ 10 w 54"/>
              <a:gd name="T93" fmla="*/ 9 h 48"/>
              <a:gd name="T94" fmla="*/ 8 w 54"/>
              <a:gd name="T95" fmla="*/ 9 h 48"/>
              <a:gd name="T96" fmla="*/ 7 w 54"/>
              <a:gd name="T97" fmla="*/ 8 h 48"/>
              <a:gd name="T98" fmla="*/ 7 w 54"/>
              <a:gd name="T99" fmla="*/ 9 h 48"/>
              <a:gd name="T100" fmla="*/ 4 w 54"/>
              <a:gd name="T101" fmla="*/ 11 h 48"/>
              <a:gd name="T102" fmla="*/ 2 w 54"/>
              <a:gd name="T103" fmla="*/ 15 h 48"/>
              <a:gd name="T104" fmla="*/ 1 w 54"/>
              <a:gd name="T105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" h="48">
                <a:moveTo>
                  <a:pt x="1" y="15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7"/>
                  <a:pt x="1" y="18"/>
                </a:cubicBezTo>
                <a:cubicBezTo>
                  <a:pt x="1" y="18"/>
                  <a:pt x="1" y="20"/>
                  <a:pt x="0" y="21"/>
                </a:cubicBezTo>
                <a:cubicBezTo>
                  <a:pt x="0" y="23"/>
                  <a:pt x="0" y="25"/>
                  <a:pt x="0" y="25"/>
                </a:cubicBezTo>
                <a:cubicBezTo>
                  <a:pt x="1" y="26"/>
                  <a:pt x="2" y="28"/>
                  <a:pt x="2" y="29"/>
                </a:cubicBezTo>
                <a:cubicBezTo>
                  <a:pt x="3" y="30"/>
                  <a:pt x="3" y="31"/>
                  <a:pt x="4" y="32"/>
                </a:cubicBezTo>
                <a:cubicBezTo>
                  <a:pt x="5" y="32"/>
                  <a:pt x="13" y="33"/>
                  <a:pt x="13" y="34"/>
                </a:cubicBezTo>
                <a:cubicBezTo>
                  <a:pt x="12" y="35"/>
                  <a:pt x="11" y="37"/>
                  <a:pt x="11" y="39"/>
                </a:cubicBezTo>
                <a:cubicBezTo>
                  <a:pt x="11" y="40"/>
                  <a:pt x="11" y="40"/>
                  <a:pt x="12" y="41"/>
                </a:cubicBezTo>
                <a:cubicBezTo>
                  <a:pt x="12" y="41"/>
                  <a:pt x="13" y="41"/>
                  <a:pt x="14" y="41"/>
                </a:cubicBezTo>
                <a:cubicBezTo>
                  <a:pt x="16" y="41"/>
                  <a:pt x="17" y="41"/>
                  <a:pt x="18" y="41"/>
                </a:cubicBezTo>
                <a:cubicBezTo>
                  <a:pt x="19" y="41"/>
                  <a:pt x="19" y="41"/>
                  <a:pt x="21" y="43"/>
                </a:cubicBezTo>
                <a:cubicBezTo>
                  <a:pt x="22" y="44"/>
                  <a:pt x="23" y="45"/>
                  <a:pt x="24" y="45"/>
                </a:cubicBezTo>
                <a:cubicBezTo>
                  <a:pt x="25" y="45"/>
                  <a:pt x="26" y="44"/>
                  <a:pt x="28" y="43"/>
                </a:cubicBezTo>
                <a:cubicBezTo>
                  <a:pt x="29" y="42"/>
                  <a:pt x="30" y="42"/>
                  <a:pt x="31" y="42"/>
                </a:cubicBezTo>
                <a:cubicBezTo>
                  <a:pt x="32" y="42"/>
                  <a:pt x="33" y="43"/>
                  <a:pt x="35" y="44"/>
                </a:cubicBezTo>
                <a:cubicBezTo>
                  <a:pt x="36" y="44"/>
                  <a:pt x="37" y="46"/>
                  <a:pt x="38" y="47"/>
                </a:cubicBezTo>
                <a:cubicBezTo>
                  <a:pt x="39" y="47"/>
                  <a:pt x="40" y="48"/>
                  <a:pt x="40" y="48"/>
                </a:cubicBezTo>
                <a:cubicBezTo>
                  <a:pt x="41" y="48"/>
                  <a:pt x="41" y="48"/>
                  <a:pt x="42" y="47"/>
                </a:cubicBezTo>
                <a:cubicBezTo>
                  <a:pt x="43" y="46"/>
                  <a:pt x="44" y="44"/>
                  <a:pt x="45" y="42"/>
                </a:cubicBezTo>
                <a:cubicBezTo>
                  <a:pt x="46" y="41"/>
                  <a:pt x="47" y="40"/>
                  <a:pt x="48" y="40"/>
                </a:cubicBezTo>
                <a:cubicBezTo>
                  <a:pt x="49" y="39"/>
                  <a:pt x="50" y="40"/>
                  <a:pt x="52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8" y="37"/>
                  <a:pt x="51" y="39"/>
                  <a:pt x="51" y="35"/>
                </a:cubicBezTo>
                <a:cubicBezTo>
                  <a:pt x="51" y="32"/>
                  <a:pt x="50" y="34"/>
                  <a:pt x="48" y="32"/>
                </a:cubicBezTo>
                <a:cubicBezTo>
                  <a:pt x="46" y="30"/>
                  <a:pt x="47" y="29"/>
                  <a:pt x="48" y="27"/>
                </a:cubicBezTo>
                <a:cubicBezTo>
                  <a:pt x="49" y="27"/>
                  <a:pt x="49" y="26"/>
                  <a:pt x="50" y="25"/>
                </a:cubicBezTo>
                <a:cubicBezTo>
                  <a:pt x="50" y="25"/>
                  <a:pt x="51" y="25"/>
                  <a:pt x="51" y="25"/>
                </a:cubicBezTo>
                <a:cubicBezTo>
                  <a:pt x="51" y="22"/>
                  <a:pt x="54" y="18"/>
                  <a:pt x="52" y="17"/>
                </a:cubicBezTo>
                <a:cubicBezTo>
                  <a:pt x="50" y="14"/>
                  <a:pt x="47" y="13"/>
                  <a:pt x="48" y="9"/>
                </a:cubicBezTo>
                <a:cubicBezTo>
                  <a:pt x="48" y="7"/>
                  <a:pt x="48" y="5"/>
                  <a:pt x="47" y="4"/>
                </a:cubicBezTo>
                <a:cubicBezTo>
                  <a:pt x="45" y="6"/>
                  <a:pt x="45" y="7"/>
                  <a:pt x="43" y="9"/>
                </a:cubicBezTo>
                <a:cubicBezTo>
                  <a:pt x="43" y="10"/>
                  <a:pt x="42" y="10"/>
                  <a:pt x="42" y="10"/>
                </a:cubicBezTo>
                <a:cubicBezTo>
                  <a:pt x="42" y="10"/>
                  <a:pt x="42" y="10"/>
                  <a:pt x="41" y="9"/>
                </a:cubicBezTo>
                <a:cubicBezTo>
                  <a:pt x="41" y="9"/>
                  <a:pt x="41" y="7"/>
                  <a:pt x="40" y="7"/>
                </a:cubicBezTo>
                <a:cubicBezTo>
                  <a:pt x="39" y="6"/>
                  <a:pt x="38" y="4"/>
                  <a:pt x="37" y="4"/>
                </a:cubicBezTo>
                <a:cubicBezTo>
                  <a:pt x="36" y="3"/>
                  <a:pt x="35" y="2"/>
                  <a:pt x="34" y="2"/>
                </a:cubicBezTo>
                <a:cubicBezTo>
                  <a:pt x="33" y="2"/>
                  <a:pt x="30" y="5"/>
                  <a:pt x="29" y="5"/>
                </a:cubicBezTo>
                <a:cubicBezTo>
                  <a:pt x="29" y="5"/>
                  <a:pt x="29" y="4"/>
                  <a:pt x="28" y="3"/>
                </a:cubicBezTo>
                <a:cubicBezTo>
                  <a:pt x="27" y="2"/>
                  <a:pt x="26" y="1"/>
                  <a:pt x="25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1"/>
                  <a:pt x="20" y="1"/>
                  <a:pt x="19" y="1"/>
                </a:cubicBezTo>
                <a:cubicBezTo>
                  <a:pt x="18" y="2"/>
                  <a:pt x="16" y="5"/>
                  <a:pt x="15" y="6"/>
                </a:cubicBezTo>
                <a:cubicBezTo>
                  <a:pt x="13" y="7"/>
                  <a:pt x="13" y="7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9" y="9"/>
                  <a:pt x="8" y="9"/>
                  <a:pt x="8" y="9"/>
                </a:cubicBezTo>
                <a:cubicBezTo>
                  <a:pt x="8" y="9"/>
                  <a:pt x="8" y="8"/>
                  <a:pt x="7" y="8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5" y="10"/>
                  <a:pt x="4" y="11"/>
                </a:cubicBezTo>
                <a:cubicBezTo>
                  <a:pt x="3" y="12"/>
                  <a:pt x="3" y="13"/>
                  <a:pt x="2" y="15"/>
                </a:cubicBezTo>
                <a:cubicBezTo>
                  <a:pt x="2" y="15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242EC0A2-CFB5-8EC9-E8D9-54D88D3BC73C}"/>
              </a:ext>
            </a:extLst>
          </p:cNvPr>
          <p:cNvSpPr>
            <a:spLocks/>
          </p:cNvSpPr>
          <p:nvPr/>
        </p:nvSpPr>
        <p:spPr bwMode="auto">
          <a:xfrm>
            <a:off x="8675216" y="2232912"/>
            <a:ext cx="405656" cy="294475"/>
          </a:xfrm>
          <a:custGeom>
            <a:avLst/>
            <a:gdLst>
              <a:gd name="T0" fmla="*/ 51 w 111"/>
              <a:gd name="T1" fmla="*/ 9 h 80"/>
              <a:gd name="T2" fmla="*/ 46 w 111"/>
              <a:gd name="T3" fmla="*/ 15 h 80"/>
              <a:gd name="T4" fmla="*/ 40 w 111"/>
              <a:gd name="T5" fmla="*/ 15 h 80"/>
              <a:gd name="T6" fmla="*/ 32 w 111"/>
              <a:gd name="T7" fmla="*/ 11 h 80"/>
              <a:gd name="T8" fmla="*/ 30 w 111"/>
              <a:gd name="T9" fmla="*/ 13 h 80"/>
              <a:gd name="T10" fmla="*/ 23 w 111"/>
              <a:gd name="T11" fmla="*/ 17 h 80"/>
              <a:gd name="T12" fmla="*/ 19 w 111"/>
              <a:gd name="T13" fmla="*/ 15 h 80"/>
              <a:gd name="T14" fmla="*/ 13 w 111"/>
              <a:gd name="T15" fmla="*/ 24 h 80"/>
              <a:gd name="T16" fmla="*/ 10 w 111"/>
              <a:gd name="T17" fmla="*/ 21 h 80"/>
              <a:gd name="T18" fmla="*/ 3 w 111"/>
              <a:gd name="T19" fmla="*/ 30 h 80"/>
              <a:gd name="T20" fmla="*/ 7 w 111"/>
              <a:gd name="T21" fmla="*/ 35 h 80"/>
              <a:gd name="T22" fmla="*/ 17 w 111"/>
              <a:gd name="T23" fmla="*/ 42 h 80"/>
              <a:gd name="T24" fmla="*/ 13 w 111"/>
              <a:gd name="T25" fmla="*/ 47 h 80"/>
              <a:gd name="T26" fmla="*/ 8 w 111"/>
              <a:gd name="T27" fmla="*/ 50 h 80"/>
              <a:gd name="T28" fmla="*/ 3 w 111"/>
              <a:gd name="T29" fmla="*/ 53 h 80"/>
              <a:gd name="T30" fmla="*/ 2 w 111"/>
              <a:gd name="T31" fmla="*/ 58 h 80"/>
              <a:gd name="T32" fmla="*/ 1 w 111"/>
              <a:gd name="T33" fmla="*/ 61 h 80"/>
              <a:gd name="T34" fmla="*/ 2 w 111"/>
              <a:gd name="T35" fmla="*/ 65 h 80"/>
              <a:gd name="T36" fmla="*/ 5 w 111"/>
              <a:gd name="T37" fmla="*/ 72 h 80"/>
              <a:gd name="T38" fmla="*/ 11 w 111"/>
              <a:gd name="T39" fmla="*/ 77 h 80"/>
              <a:gd name="T40" fmla="*/ 13 w 111"/>
              <a:gd name="T41" fmla="*/ 71 h 80"/>
              <a:gd name="T42" fmla="*/ 18 w 111"/>
              <a:gd name="T43" fmla="*/ 66 h 80"/>
              <a:gd name="T44" fmla="*/ 21 w 111"/>
              <a:gd name="T45" fmla="*/ 72 h 80"/>
              <a:gd name="T46" fmla="*/ 29 w 111"/>
              <a:gd name="T47" fmla="*/ 72 h 80"/>
              <a:gd name="T48" fmla="*/ 36 w 111"/>
              <a:gd name="T49" fmla="*/ 78 h 80"/>
              <a:gd name="T50" fmla="*/ 39 w 111"/>
              <a:gd name="T51" fmla="*/ 79 h 80"/>
              <a:gd name="T52" fmla="*/ 45 w 111"/>
              <a:gd name="T53" fmla="*/ 75 h 80"/>
              <a:gd name="T54" fmla="*/ 57 w 111"/>
              <a:gd name="T55" fmla="*/ 71 h 80"/>
              <a:gd name="T56" fmla="*/ 61 w 111"/>
              <a:gd name="T57" fmla="*/ 72 h 80"/>
              <a:gd name="T58" fmla="*/ 65 w 111"/>
              <a:gd name="T59" fmla="*/ 76 h 80"/>
              <a:gd name="T60" fmla="*/ 72 w 111"/>
              <a:gd name="T61" fmla="*/ 74 h 80"/>
              <a:gd name="T62" fmla="*/ 78 w 111"/>
              <a:gd name="T63" fmla="*/ 71 h 80"/>
              <a:gd name="T64" fmla="*/ 85 w 111"/>
              <a:gd name="T65" fmla="*/ 69 h 80"/>
              <a:gd name="T66" fmla="*/ 88 w 111"/>
              <a:gd name="T67" fmla="*/ 63 h 80"/>
              <a:gd name="T68" fmla="*/ 96 w 111"/>
              <a:gd name="T69" fmla="*/ 60 h 80"/>
              <a:gd name="T70" fmla="*/ 102 w 111"/>
              <a:gd name="T71" fmla="*/ 62 h 80"/>
              <a:gd name="T72" fmla="*/ 111 w 111"/>
              <a:gd name="T73" fmla="*/ 63 h 80"/>
              <a:gd name="T74" fmla="*/ 111 w 111"/>
              <a:gd name="T75" fmla="*/ 57 h 80"/>
              <a:gd name="T76" fmla="*/ 107 w 111"/>
              <a:gd name="T77" fmla="*/ 51 h 80"/>
              <a:gd name="T78" fmla="*/ 97 w 111"/>
              <a:gd name="T79" fmla="*/ 40 h 80"/>
              <a:gd name="T80" fmla="*/ 89 w 111"/>
              <a:gd name="T81" fmla="*/ 38 h 80"/>
              <a:gd name="T82" fmla="*/ 90 w 111"/>
              <a:gd name="T83" fmla="*/ 35 h 80"/>
              <a:gd name="T84" fmla="*/ 95 w 111"/>
              <a:gd name="T85" fmla="*/ 32 h 80"/>
              <a:gd name="T86" fmla="*/ 93 w 111"/>
              <a:gd name="T87" fmla="*/ 27 h 80"/>
              <a:gd name="T88" fmla="*/ 88 w 111"/>
              <a:gd name="T89" fmla="*/ 23 h 80"/>
              <a:gd name="T90" fmla="*/ 83 w 111"/>
              <a:gd name="T91" fmla="*/ 21 h 80"/>
              <a:gd name="T92" fmla="*/ 83 w 111"/>
              <a:gd name="T93" fmla="*/ 9 h 80"/>
              <a:gd name="T94" fmla="*/ 76 w 111"/>
              <a:gd name="T95" fmla="*/ 5 h 80"/>
              <a:gd name="T96" fmla="*/ 73 w 111"/>
              <a:gd name="T97" fmla="*/ 4 h 80"/>
              <a:gd name="T98" fmla="*/ 67 w 111"/>
              <a:gd name="T99" fmla="*/ 4 h 80"/>
              <a:gd name="T100" fmla="*/ 65 w 111"/>
              <a:gd name="T101" fmla="*/ 3 h 80"/>
              <a:gd name="T102" fmla="*/ 61 w 111"/>
              <a:gd name="T103" fmla="*/ 1 h 80"/>
              <a:gd name="T104" fmla="*/ 60 w 111"/>
              <a:gd name="T105" fmla="*/ 5 h 80"/>
              <a:gd name="T106" fmla="*/ 58 w 111"/>
              <a:gd name="T107" fmla="*/ 9 h 80"/>
              <a:gd name="T108" fmla="*/ 52 w 111"/>
              <a:gd name="T10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1" h="80">
                <a:moveTo>
                  <a:pt x="52" y="8"/>
                </a:moveTo>
                <a:cubicBezTo>
                  <a:pt x="51" y="9"/>
                  <a:pt x="51" y="9"/>
                  <a:pt x="51" y="9"/>
                </a:cubicBezTo>
                <a:cubicBezTo>
                  <a:pt x="51" y="10"/>
                  <a:pt x="51" y="11"/>
                  <a:pt x="50" y="13"/>
                </a:cubicBezTo>
                <a:cubicBezTo>
                  <a:pt x="49" y="14"/>
                  <a:pt x="48" y="14"/>
                  <a:pt x="46" y="15"/>
                </a:cubicBezTo>
                <a:cubicBezTo>
                  <a:pt x="45" y="15"/>
                  <a:pt x="44" y="16"/>
                  <a:pt x="43" y="16"/>
                </a:cubicBezTo>
                <a:cubicBezTo>
                  <a:pt x="42" y="16"/>
                  <a:pt x="41" y="16"/>
                  <a:pt x="40" y="15"/>
                </a:cubicBezTo>
                <a:cubicBezTo>
                  <a:pt x="39" y="14"/>
                  <a:pt x="38" y="13"/>
                  <a:pt x="36" y="13"/>
                </a:cubicBezTo>
                <a:cubicBezTo>
                  <a:pt x="35" y="12"/>
                  <a:pt x="33" y="12"/>
                  <a:pt x="32" y="11"/>
                </a:cubicBezTo>
                <a:cubicBezTo>
                  <a:pt x="31" y="11"/>
                  <a:pt x="31" y="11"/>
                  <a:pt x="30" y="11"/>
                </a:cubicBezTo>
                <a:cubicBezTo>
                  <a:pt x="30" y="12"/>
                  <a:pt x="30" y="12"/>
                  <a:pt x="30" y="13"/>
                </a:cubicBezTo>
                <a:cubicBezTo>
                  <a:pt x="29" y="14"/>
                  <a:pt x="28" y="16"/>
                  <a:pt x="27" y="16"/>
                </a:cubicBezTo>
                <a:cubicBezTo>
                  <a:pt x="25" y="17"/>
                  <a:pt x="24" y="17"/>
                  <a:pt x="23" y="17"/>
                </a:cubicBezTo>
                <a:cubicBezTo>
                  <a:pt x="22" y="17"/>
                  <a:pt x="21" y="16"/>
                  <a:pt x="20" y="16"/>
                </a:cubicBezTo>
                <a:cubicBezTo>
                  <a:pt x="20" y="15"/>
                  <a:pt x="19" y="15"/>
                  <a:pt x="19" y="15"/>
                </a:cubicBezTo>
                <a:cubicBezTo>
                  <a:pt x="18" y="16"/>
                  <a:pt x="18" y="16"/>
                  <a:pt x="17" y="18"/>
                </a:cubicBezTo>
                <a:cubicBezTo>
                  <a:pt x="16" y="19"/>
                  <a:pt x="15" y="22"/>
                  <a:pt x="13" y="24"/>
                </a:cubicBezTo>
                <a:cubicBezTo>
                  <a:pt x="13" y="25"/>
                  <a:pt x="12" y="23"/>
                  <a:pt x="11" y="22"/>
                </a:cubicBezTo>
                <a:cubicBezTo>
                  <a:pt x="11" y="22"/>
                  <a:pt x="11" y="21"/>
                  <a:pt x="10" y="21"/>
                </a:cubicBezTo>
                <a:cubicBezTo>
                  <a:pt x="9" y="21"/>
                  <a:pt x="8" y="21"/>
                  <a:pt x="7" y="23"/>
                </a:cubicBezTo>
                <a:cubicBezTo>
                  <a:pt x="5" y="24"/>
                  <a:pt x="5" y="27"/>
                  <a:pt x="3" y="30"/>
                </a:cubicBezTo>
                <a:cubicBezTo>
                  <a:pt x="3" y="30"/>
                  <a:pt x="4" y="31"/>
                  <a:pt x="5" y="33"/>
                </a:cubicBezTo>
                <a:cubicBezTo>
                  <a:pt x="6" y="34"/>
                  <a:pt x="7" y="35"/>
                  <a:pt x="7" y="35"/>
                </a:cubicBezTo>
                <a:cubicBezTo>
                  <a:pt x="10" y="37"/>
                  <a:pt x="12" y="38"/>
                  <a:pt x="16" y="40"/>
                </a:cubicBezTo>
                <a:cubicBezTo>
                  <a:pt x="17" y="40"/>
                  <a:pt x="17" y="41"/>
                  <a:pt x="17" y="42"/>
                </a:cubicBezTo>
                <a:cubicBezTo>
                  <a:pt x="17" y="43"/>
                  <a:pt x="16" y="44"/>
                  <a:pt x="16" y="45"/>
                </a:cubicBezTo>
                <a:cubicBezTo>
                  <a:pt x="15" y="46"/>
                  <a:pt x="13" y="46"/>
                  <a:pt x="13" y="47"/>
                </a:cubicBezTo>
                <a:cubicBezTo>
                  <a:pt x="12" y="47"/>
                  <a:pt x="11" y="48"/>
                  <a:pt x="11" y="49"/>
                </a:cubicBezTo>
                <a:cubicBezTo>
                  <a:pt x="11" y="50"/>
                  <a:pt x="9" y="50"/>
                  <a:pt x="8" y="50"/>
                </a:cubicBezTo>
                <a:cubicBezTo>
                  <a:pt x="6" y="50"/>
                  <a:pt x="4" y="50"/>
                  <a:pt x="4" y="50"/>
                </a:cubicBezTo>
                <a:cubicBezTo>
                  <a:pt x="3" y="51"/>
                  <a:pt x="3" y="52"/>
                  <a:pt x="3" y="53"/>
                </a:cubicBezTo>
                <a:cubicBezTo>
                  <a:pt x="4" y="54"/>
                  <a:pt x="4" y="55"/>
                  <a:pt x="4" y="56"/>
                </a:cubicBezTo>
                <a:cubicBezTo>
                  <a:pt x="5" y="57"/>
                  <a:pt x="3" y="57"/>
                  <a:pt x="2" y="58"/>
                </a:cubicBezTo>
                <a:cubicBezTo>
                  <a:pt x="1" y="58"/>
                  <a:pt x="0" y="59"/>
                  <a:pt x="0" y="60"/>
                </a:cubicBezTo>
                <a:cubicBezTo>
                  <a:pt x="0" y="61"/>
                  <a:pt x="1" y="61"/>
                  <a:pt x="1" y="61"/>
                </a:cubicBezTo>
                <a:cubicBezTo>
                  <a:pt x="1" y="62"/>
                  <a:pt x="2" y="62"/>
                  <a:pt x="2" y="62"/>
                </a:cubicBezTo>
                <a:cubicBezTo>
                  <a:pt x="2" y="62"/>
                  <a:pt x="3" y="62"/>
                  <a:pt x="2" y="65"/>
                </a:cubicBezTo>
                <a:cubicBezTo>
                  <a:pt x="1" y="67"/>
                  <a:pt x="2" y="68"/>
                  <a:pt x="2" y="69"/>
                </a:cubicBezTo>
                <a:cubicBezTo>
                  <a:pt x="3" y="70"/>
                  <a:pt x="4" y="71"/>
                  <a:pt x="5" y="72"/>
                </a:cubicBezTo>
                <a:cubicBezTo>
                  <a:pt x="7" y="74"/>
                  <a:pt x="8" y="76"/>
                  <a:pt x="10" y="77"/>
                </a:cubicBezTo>
                <a:cubicBezTo>
                  <a:pt x="10" y="77"/>
                  <a:pt x="11" y="77"/>
                  <a:pt x="11" y="77"/>
                </a:cubicBezTo>
                <a:cubicBezTo>
                  <a:pt x="12" y="77"/>
                  <a:pt x="12" y="76"/>
                  <a:pt x="12" y="75"/>
                </a:cubicBezTo>
                <a:cubicBezTo>
                  <a:pt x="13" y="74"/>
                  <a:pt x="13" y="72"/>
                  <a:pt x="13" y="71"/>
                </a:cubicBezTo>
                <a:cubicBezTo>
                  <a:pt x="13" y="70"/>
                  <a:pt x="17" y="68"/>
                  <a:pt x="17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7"/>
                  <a:pt x="18" y="67"/>
                  <a:pt x="19" y="68"/>
                </a:cubicBezTo>
                <a:cubicBezTo>
                  <a:pt x="19" y="70"/>
                  <a:pt x="20" y="72"/>
                  <a:pt x="21" y="72"/>
                </a:cubicBezTo>
                <a:cubicBezTo>
                  <a:pt x="22" y="73"/>
                  <a:pt x="23" y="73"/>
                  <a:pt x="25" y="73"/>
                </a:cubicBezTo>
                <a:cubicBezTo>
                  <a:pt x="26" y="72"/>
                  <a:pt x="28" y="72"/>
                  <a:pt x="29" y="72"/>
                </a:cubicBezTo>
                <a:cubicBezTo>
                  <a:pt x="31" y="73"/>
                  <a:pt x="32" y="74"/>
                  <a:pt x="33" y="75"/>
                </a:cubicBezTo>
                <a:cubicBezTo>
                  <a:pt x="34" y="76"/>
                  <a:pt x="35" y="77"/>
                  <a:pt x="36" y="78"/>
                </a:cubicBezTo>
                <a:cubicBezTo>
                  <a:pt x="36" y="79"/>
                  <a:pt x="37" y="79"/>
                  <a:pt x="37" y="80"/>
                </a:cubicBezTo>
                <a:cubicBezTo>
                  <a:pt x="38" y="80"/>
                  <a:pt x="38" y="80"/>
                  <a:pt x="39" y="79"/>
                </a:cubicBezTo>
                <a:cubicBezTo>
                  <a:pt x="40" y="79"/>
                  <a:pt x="41" y="78"/>
                  <a:pt x="42" y="77"/>
                </a:cubicBezTo>
                <a:cubicBezTo>
                  <a:pt x="43" y="76"/>
                  <a:pt x="44" y="75"/>
                  <a:pt x="45" y="75"/>
                </a:cubicBezTo>
                <a:cubicBezTo>
                  <a:pt x="46" y="75"/>
                  <a:pt x="47" y="74"/>
                  <a:pt x="49" y="74"/>
                </a:cubicBezTo>
                <a:cubicBezTo>
                  <a:pt x="51" y="73"/>
                  <a:pt x="55" y="72"/>
                  <a:pt x="57" y="71"/>
                </a:cubicBezTo>
                <a:cubicBezTo>
                  <a:pt x="58" y="71"/>
                  <a:pt x="59" y="70"/>
                  <a:pt x="59" y="71"/>
                </a:cubicBezTo>
                <a:cubicBezTo>
                  <a:pt x="60" y="71"/>
                  <a:pt x="60" y="71"/>
                  <a:pt x="61" y="72"/>
                </a:cubicBezTo>
                <a:cubicBezTo>
                  <a:pt x="61" y="72"/>
                  <a:pt x="62" y="74"/>
                  <a:pt x="62" y="75"/>
                </a:cubicBezTo>
                <a:cubicBezTo>
                  <a:pt x="63" y="76"/>
                  <a:pt x="64" y="77"/>
                  <a:pt x="65" y="76"/>
                </a:cubicBezTo>
                <a:cubicBezTo>
                  <a:pt x="66" y="76"/>
                  <a:pt x="67" y="76"/>
                  <a:pt x="69" y="76"/>
                </a:cubicBezTo>
                <a:cubicBezTo>
                  <a:pt x="70" y="76"/>
                  <a:pt x="71" y="75"/>
                  <a:pt x="72" y="74"/>
                </a:cubicBezTo>
                <a:cubicBezTo>
                  <a:pt x="73" y="73"/>
                  <a:pt x="74" y="72"/>
                  <a:pt x="76" y="72"/>
                </a:cubicBezTo>
                <a:cubicBezTo>
                  <a:pt x="76" y="72"/>
                  <a:pt x="77" y="72"/>
                  <a:pt x="78" y="71"/>
                </a:cubicBezTo>
                <a:cubicBezTo>
                  <a:pt x="79" y="70"/>
                  <a:pt x="81" y="69"/>
                  <a:pt x="82" y="69"/>
                </a:cubicBezTo>
                <a:cubicBezTo>
                  <a:pt x="84" y="69"/>
                  <a:pt x="84" y="69"/>
                  <a:pt x="85" y="69"/>
                </a:cubicBezTo>
                <a:cubicBezTo>
                  <a:pt x="86" y="68"/>
                  <a:pt x="86" y="68"/>
                  <a:pt x="86" y="67"/>
                </a:cubicBezTo>
                <a:cubicBezTo>
                  <a:pt x="87" y="66"/>
                  <a:pt x="87" y="65"/>
                  <a:pt x="88" y="63"/>
                </a:cubicBezTo>
                <a:cubicBezTo>
                  <a:pt x="88" y="62"/>
                  <a:pt x="90" y="61"/>
                  <a:pt x="92" y="61"/>
                </a:cubicBezTo>
                <a:cubicBezTo>
                  <a:pt x="93" y="60"/>
                  <a:pt x="95" y="60"/>
                  <a:pt x="96" y="60"/>
                </a:cubicBezTo>
                <a:cubicBezTo>
                  <a:pt x="97" y="60"/>
                  <a:pt x="98" y="60"/>
                  <a:pt x="98" y="60"/>
                </a:cubicBezTo>
                <a:cubicBezTo>
                  <a:pt x="99" y="61"/>
                  <a:pt x="100" y="61"/>
                  <a:pt x="102" y="62"/>
                </a:cubicBezTo>
                <a:cubicBezTo>
                  <a:pt x="105" y="62"/>
                  <a:pt x="106" y="62"/>
                  <a:pt x="109" y="63"/>
                </a:cubicBezTo>
                <a:cubicBezTo>
                  <a:pt x="110" y="63"/>
                  <a:pt x="110" y="63"/>
                  <a:pt x="111" y="63"/>
                </a:cubicBezTo>
                <a:cubicBezTo>
                  <a:pt x="111" y="62"/>
                  <a:pt x="111" y="62"/>
                  <a:pt x="111" y="61"/>
                </a:cubicBezTo>
                <a:cubicBezTo>
                  <a:pt x="111" y="60"/>
                  <a:pt x="111" y="59"/>
                  <a:pt x="111" y="57"/>
                </a:cubicBezTo>
                <a:cubicBezTo>
                  <a:pt x="110" y="56"/>
                  <a:pt x="110" y="55"/>
                  <a:pt x="109" y="54"/>
                </a:cubicBezTo>
                <a:cubicBezTo>
                  <a:pt x="108" y="52"/>
                  <a:pt x="107" y="52"/>
                  <a:pt x="107" y="51"/>
                </a:cubicBezTo>
                <a:cubicBezTo>
                  <a:pt x="105" y="49"/>
                  <a:pt x="103" y="47"/>
                  <a:pt x="101" y="45"/>
                </a:cubicBezTo>
                <a:cubicBezTo>
                  <a:pt x="100" y="43"/>
                  <a:pt x="98" y="41"/>
                  <a:pt x="97" y="40"/>
                </a:cubicBezTo>
                <a:cubicBezTo>
                  <a:pt x="96" y="39"/>
                  <a:pt x="94" y="39"/>
                  <a:pt x="93" y="39"/>
                </a:cubicBezTo>
                <a:cubicBezTo>
                  <a:pt x="91" y="39"/>
                  <a:pt x="90" y="39"/>
                  <a:pt x="89" y="38"/>
                </a:cubicBezTo>
                <a:cubicBezTo>
                  <a:pt x="88" y="38"/>
                  <a:pt x="88" y="38"/>
                  <a:pt x="88" y="37"/>
                </a:cubicBezTo>
                <a:cubicBezTo>
                  <a:pt x="88" y="37"/>
                  <a:pt x="89" y="36"/>
                  <a:pt x="90" y="35"/>
                </a:cubicBezTo>
                <a:cubicBezTo>
                  <a:pt x="92" y="34"/>
                  <a:pt x="95" y="33"/>
                  <a:pt x="95" y="33"/>
                </a:cubicBezTo>
                <a:cubicBezTo>
                  <a:pt x="95" y="33"/>
                  <a:pt x="95" y="33"/>
                  <a:pt x="95" y="32"/>
                </a:cubicBezTo>
                <a:cubicBezTo>
                  <a:pt x="95" y="32"/>
                  <a:pt x="95" y="31"/>
                  <a:pt x="94" y="30"/>
                </a:cubicBezTo>
                <a:cubicBezTo>
                  <a:pt x="94" y="29"/>
                  <a:pt x="93" y="28"/>
                  <a:pt x="93" y="27"/>
                </a:cubicBezTo>
                <a:cubicBezTo>
                  <a:pt x="92" y="25"/>
                  <a:pt x="92" y="24"/>
                  <a:pt x="92" y="24"/>
                </a:cubicBezTo>
                <a:cubicBezTo>
                  <a:pt x="92" y="23"/>
                  <a:pt x="91" y="23"/>
                  <a:pt x="88" y="23"/>
                </a:cubicBezTo>
                <a:cubicBezTo>
                  <a:pt x="87" y="22"/>
                  <a:pt x="85" y="22"/>
                  <a:pt x="84" y="22"/>
                </a:cubicBezTo>
                <a:cubicBezTo>
                  <a:pt x="84" y="22"/>
                  <a:pt x="83" y="21"/>
                  <a:pt x="83" y="21"/>
                </a:cubicBezTo>
                <a:cubicBezTo>
                  <a:pt x="83" y="20"/>
                  <a:pt x="82" y="19"/>
                  <a:pt x="82" y="18"/>
                </a:cubicBezTo>
                <a:cubicBezTo>
                  <a:pt x="82" y="15"/>
                  <a:pt x="82" y="12"/>
                  <a:pt x="83" y="9"/>
                </a:cubicBezTo>
                <a:cubicBezTo>
                  <a:pt x="81" y="10"/>
                  <a:pt x="79" y="10"/>
                  <a:pt x="78" y="9"/>
                </a:cubicBezTo>
                <a:cubicBezTo>
                  <a:pt x="77" y="8"/>
                  <a:pt x="77" y="7"/>
                  <a:pt x="76" y="5"/>
                </a:cubicBezTo>
                <a:cubicBezTo>
                  <a:pt x="76" y="5"/>
                  <a:pt x="76" y="4"/>
                  <a:pt x="75" y="4"/>
                </a:cubicBezTo>
                <a:cubicBezTo>
                  <a:pt x="74" y="4"/>
                  <a:pt x="74" y="4"/>
                  <a:pt x="73" y="4"/>
                </a:cubicBezTo>
                <a:cubicBezTo>
                  <a:pt x="71" y="4"/>
                  <a:pt x="68" y="5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5"/>
                  <a:pt x="66" y="4"/>
                </a:cubicBezTo>
                <a:cubicBezTo>
                  <a:pt x="66" y="4"/>
                  <a:pt x="65" y="3"/>
                  <a:pt x="65" y="3"/>
                </a:cubicBezTo>
                <a:cubicBezTo>
                  <a:pt x="64" y="2"/>
                  <a:pt x="64" y="1"/>
                  <a:pt x="64" y="1"/>
                </a:cubicBezTo>
                <a:cubicBezTo>
                  <a:pt x="64" y="0"/>
                  <a:pt x="63" y="0"/>
                  <a:pt x="61" y="1"/>
                </a:cubicBezTo>
                <a:cubicBezTo>
                  <a:pt x="60" y="1"/>
                  <a:pt x="60" y="2"/>
                  <a:pt x="60" y="3"/>
                </a:cubicBezTo>
                <a:cubicBezTo>
                  <a:pt x="60" y="3"/>
                  <a:pt x="60" y="4"/>
                  <a:pt x="60" y="5"/>
                </a:cubicBezTo>
                <a:cubicBezTo>
                  <a:pt x="60" y="6"/>
                  <a:pt x="60" y="7"/>
                  <a:pt x="59" y="8"/>
                </a:cubicBezTo>
                <a:cubicBezTo>
                  <a:pt x="59" y="8"/>
                  <a:pt x="58" y="9"/>
                  <a:pt x="58" y="9"/>
                </a:cubicBezTo>
                <a:cubicBezTo>
                  <a:pt x="57" y="10"/>
                  <a:pt x="53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DF8EDEB-8B95-BE6D-447C-6EF10BC69A5D}"/>
              </a:ext>
            </a:extLst>
          </p:cNvPr>
          <p:cNvSpPr>
            <a:spLocks/>
          </p:cNvSpPr>
          <p:nvPr/>
        </p:nvSpPr>
        <p:spPr bwMode="auto">
          <a:xfrm>
            <a:off x="8975701" y="2232912"/>
            <a:ext cx="348563" cy="246398"/>
          </a:xfrm>
          <a:custGeom>
            <a:avLst/>
            <a:gdLst>
              <a:gd name="T0" fmla="*/ 30 w 95"/>
              <a:gd name="T1" fmla="*/ 61 h 67"/>
              <a:gd name="T2" fmla="*/ 35 w 95"/>
              <a:gd name="T3" fmla="*/ 63 h 67"/>
              <a:gd name="T4" fmla="*/ 39 w 95"/>
              <a:gd name="T5" fmla="*/ 67 h 67"/>
              <a:gd name="T6" fmla="*/ 42 w 95"/>
              <a:gd name="T7" fmla="*/ 62 h 67"/>
              <a:gd name="T8" fmla="*/ 51 w 95"/>
              <a:gd name="T9" fmla="*/ 59 h 67"/>
              <a:gd name="T10" fmla="*/ 66 w 95"/>
              <a:gd name="T11" fmla="*/ 62 h 67"/>
              <a:gd name="T12" fmla="*/ 80 w 95"/>
              <a:gd name="T13" fmla="*/ 62 h 67"/>
              <a:gd name="T14" fmla="*/ 83 w 95"/>
              <a:gd name="T15" fmla="*/ 55 h 67"/>
              <a:gd name="T16" fmla="*/ 87 w 95"/>
              <a:gd name="T17" fmla="*/ 50 h 67"/>
              <a:gd name="T18" fmla="*/ 90 w 95"/>
              <a:gd name="T19" fmla="*/ 53 h 67"/>
              <a:gd name="T20" fmla="*/ 94 w 95"/>
              <a:gd name="T21" fmla="*/ 49 h 67"/>
              <a:gd name="T22" fmla="*/ 94 w 95"/>
              <a:gd name="T23" fmla="*/ 47 h 67"/>
              <a:gd name="T24" fmla="*/ 89 w 95"/>
              <a:gd name="T25" fmla="*/ 36 h 67"/>
              <a:gd name="T26" fmla="*/ 87 w 95"/>
              <a:gd name="T27" fmla="*/ 26 h 67"/>
              <a:gd name="T28" fmla="*/ 80 w 95"/>
              <a:gd name="T29" fmla="*/ 28 h 67"/>
              <a:gd name="T30" fmla="*/ 75 w 95"/>
              <a:gd name="T31" fmla="*/ 34 h 67"/>
              <a:gd name="T32" fmla="*/ 70 w 95"/>
              <a:gd name="T33" fmla="*/ 30 h 67"/>
              <a:gd name="T34" fmla="*/ 63 w 95"/>
              <a:gd name="T35" fmla="*/ 29 h 67"/>
              <a:gd name="T36" fmla="*/ 56 w 95"/>
              <a:gd name="T37" fmla="*/ 29 h 67"/>
              <a:gd name="T38" fmla="*/ 49 w 95"/>
              <a:gd name="T39" fmla="*/ 27 h 67"/>
              <a:gd name="T40" fmla="*/ 46 w 95"/>
              <a:gd name="T41" fmla="*/ 25 h 67"/>
              <a:gd name="T42" fmla="*/ 39 w 95"/>
              <a:gd name="T43" fmla="*/ 18 h 67"/>
              <a:gd name="T44" fmla="*/ 35 w 95"/>
              <a:gd name="T45" fmla="*/ 11 h 67"/>
              <a:gd name="T46" fmla="*/ 36 w 95"/>
              <a:gd name="T47" fmla="*/ 4 h 67"/>
              <a:gd name="T48" fmla="*/ 36 w 95"/>
              <a:gd name="T49" fmla="*/ 2 h 67"/>
              <a:gd name="T50" fmla="*/ 34 w 95"/>
              <a:gd name="T51" fmla="*/ 1 h 67"/>
              <a:gd name="T52" fmla="*/ 22 w 95"/>
              <a:gd name="T53" fmla="*/ 7 h 67"/>
              <a:gd name="T54" fmla="*/ 17 w 95"/>
              <a:gd name="T55" fmla="*/ 14 h 67"/>
              <a:gd name="T56" fmla="*/ 13 w 95"/>
              <a:gd name="T57" fmla="*/ 8 h 67"/>
              <a:gd name="T58" fmla="*/ 6 w 95"/>
              <a:gd name="T59" fmla="*/ 5 h 67"/>
              <a:gd name="T60" fmla="*/ 1 w 95"/>
              <a:gd name="T61" fmla="*/ 9 h 67"/>
              <a:gd name="T62" fmla="*/ 1 w 95"/>
              <a:gd name="T63" fmla="*/ 21 h 67"/>
              <a:gd name="T64" fmla="*/ 6 w 95"/>
              <a:gd name="T65" fmla="*/ 23 h 67"/>
              <a:gd name="T66" fmla="*/ 11 w 95"/>
              <a:gd name="T67" fmla="*/ 27 h 67"/>
              <a:gd name="T68" fmla="*/ 13 w 95"/>
              <a:gd name="T69" fmla="*/ 32 h 67"/>
              <a:gd name="T70" fmla="*/ 8 w 95"/>
              <a:gd name="T71" fmla="*/ 35 h 67"/>
              <a:gd name="T72" fmla="*/ 7 w 95"/>
              <a:gd name="T73" fmla="*/ 38 h 67"/>
              <a:gd name="T74" fmla="*/ 15 w 95"/>
              <a:gd name="T75" fmla="*/ 40 h 67"/>
              <a:gd name="T76" fmla="*/ 25 w 95"/>
              <a:gd name="T77" fmla="*/ 51 h 67"/>
              <a:gd name="T78" fmla="*/ 29 w 95"/>
              <a:gd name="T79" fmla="*/ 5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67">
                <a:moveTo>
                  <a:pt x="29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61"/>
                  <a:pt x="32" y="61"/>
                  <a:pt x="33" y="61"/>
                </a:cubicBezTo>
                <a:cubicBezTo>
                  <a:pt x="34" y="61"/>
                  <a:pt x="34" y="61"/>
                  <a:pt x="35" y="63"/>
                </a:cubicBezTo>
                <a:cubicBezTo>
                  <a:pt x="35" y="64"/>
                  <a:pt x="36" y="65"/>
                  <a:pt x="38" y="66"/>
                </a:cubicBezTo>
                <a:cubicBezTo>
                  <a:pt x="38" y="67"/>
                  <a:pt x="39" y="67"/>
                  <a:pt x="39" y="67"/>
                </a:cubicBezTo>
                <a:cubicBezTo>
                  <a:pt x="40" y="67"/>
                  <a:pt x="40" y="67"/>
                  <a:pt x="40" y="66"/>
                </a:cubicBezTo>
                <a:cubicBezTo>
                  <a:pt x="40" y="64"/>
                  <a:pt x="41" y="63"/>
                  <a:pt x="42" y="62"/>
                </a:cubicBezTo>
                <a:cubicBezTo>
                  <a:pt x="43" y="62"/>
                  <a:pt x="44" y="61"/>
                  <a:pt x="46" y="61"/>
                </a:cubicBezTo>
                <a:cubicBezTo>
                  <a:pt x="47" y="61"/>
                  <a:pt x="49" y="60"/>
                  <a:pt x="51" y="59"/>
                </a:cubicBezTo>
                <a:cubicBezTo>
                  <a:pt x="52" y="59"/>
                  <a:pt x="54" y="59"/>
                  <a:pt x="56" y="59"/>
                </a:cubicBezTo>
                <a:cubicBezTo>
                  <a:pt x="59" y="60"/>
                  <a:pt x="63" y="61"/>
                  <a:pt x="66" y="62"/>
                </a:cubicBezTo>
                <a:cubicBezTo>
                  <a:pt x="67" y="62"/>
                  <a:pt x="77" y="64"/>
                  <a:pt x="77" y="63"/>
                </a:cubicBezTo>
                <a:cubicBezTo>
                  <a:pt x="78" y="63"/>
                  <a:pt x="79" y="62"/>
                  <a:pt x="80" y="62"/>
                </a:cubicBezTo>
                <a:cubicBezTo>
                  <a:pt x="81" y="61"/>
                  <a:pt x="82" y="60"/>
                  <a:pt x="82" y="59"/>
                </a:cubicBezTo>
                <a:cubicBezTo>
                  <a:pt x="83" y="58"/>
                  <a:pt x="83" y="57"/>
                  <a:pt x="83" y="55"/>
                </a:cubicBezTo>
                <a:cubicBezTo>
                  <a:pt x="84" y="54"/>
                  <a:pt x="84" y="53"/>
                  <a:pt x="86" y="51"/>
                </a:cubicBezTo>
                <a:cubicBezTo>
                  <a:pt x="87" y="51"/>
                  <a:pt x="87" y="50"/>
                  <a:pt x="87" y="50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51"/>
                  <a:pt x="89" y="52"/>
                  <a:pt x="90" y="53"/>
                </a:cubicBezTo>
                <a:cubicBezTo>
                  <a:pt x="91" y="53"/>
                  <a:pt x="92" y="53"/>
                  <a:pt x="93" y="53"/>
                </a:cubicBezTo>
                <a:cubicBezTo>
                  <a:pt x="93" y="52"/>
                  <a:pt x="94" y="51"/>
                  <a:pt x="94" y="49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4" y="47"/>
                  <a:pt x="94" y="47"/>
                </a:cubicBezTo>
                <a:cubicBezTo>
                  <a:pt x="92" y="45"/>
                  <a:pt x="92" y="43"/>
                  <a:pt x="90" y="41"/>
                </a:cubicBezTo>
                <a:cubicBezTo>
                  <a:pt x="88" y="39"/>
                  <a:pt x="87" y="39"/>
                  <a:pt x="89" y="36"/>
                </a:cubicBezTo>
                <a:cubicBezTo>
                  <a:pt x="89" y="36"/>
                  <a:pt x="91" y="34"/>
                  <a:pt x="91" y="32"/>
                </a:cubicBezTo>
                <a:cubicBezTo>
                  <a:pt x="91" y="30"/>
                  <a:pt x="89" y="28"/>
                  <a:pt x="87" y="26"/>
                </a:cubicBezTo>
                <a:cubicBezTo>
                  <a:pt x="85" y="26"/>
                  <a:pt x="84" y="25"/>
                  <a:pt x="83" y="26"/>
                </a:cubicBezTo>
                <a:cubicBezTo>
                  <a:pt x="82" y="26"/>
                  <a:pt x="81" y="27"/>
                  <a:pt x="80" y="28"/>
                </a:cubicBezTo>
                <a:cubicBezTo>
                  <a:pt x="79" y="30"/>
                  <a:pt x="78" y="32"/>
                  <a:pt x="77" y="33"/>
                </a:cubicBezTo>
                <a:cubicBezTo>
                  <a:pt x="76" y="34"/>
                  <a:pt x="76" y="34"/>
                  <a:pt x="75" y="34"/>
                </a:cubicBezTo>
                <a:cubicBezTo>
                  <a:pt x="75" y="34"/>
                  <a:pt x="74" y="33"/>
                  <a:pt x="73" y="33"/>
                </a:cubicBezTo>
                <a:cubicBezTo>
                  <a:pt x="72" y="32"/>
                  <a:pt x="71" y="30"/>
                  <a:pt x="70" y="30"/>
                </a:cubicBezTo>
                <a:cubicBezTo>
                  <a:pt x="68" y="29"/>
                  <a:pt x="67" y="28"/>
                  <a:pt x="66" y="28"/>
                </a:cubicBezTo>
                <a:cubicBezTo>
                  <a:pt x="65" y="28"/>
                  <a:pt x="64" y="28"/>
                  <a:pt x="63" y="29"/>
                </a:cubicBezTo>
                <a:cubicBezTo>
                  <a:pt x="61" y="30"/>
                  <a:pt x="60" y="31"/>
                  <a:pt x="59" y="31"/>
                </a:cubicBezTo>
                <a:cubicBezTo>
                  <a:pt x="58" y="31"/>
                  <a:pt x="57" y="30"/>
                  <a:pt x="56" y="29"/>
                </a:cubicBezTo>
                <a:cubicBezTo>
                  <a:pt x="54" y="27"/>
                  <a:pt x="54" y="27"/>
                  <a:pt x="53" y="27"/>
                </a:cubicBezTo>
                <a:cubicBezTo>
                  <a:pt x="52" y="27"/>
                  <a:pt x="51" y="27"/>
                  <a:pt x="49" y="27"/>
                </a:cubicBezTo>
                <a:cubicBezTo>
                  <a:pt x="48" y="27"/>
                  <a:pt x="47" y="27"/>
                  <a:pt x="47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6" y="23"/>
                  <a:pt x="47" y="21"/>
                  <a:pt x="48" y="20"/>
                </a:cubicBezTo>
                <a:cubicBezTo>
                  <a:pt x="48" y="19"/>
                  <a:pt x="40" y="18"/>
                  <a:pt x="39" y="18"/>
                </a:cubicBezTo>
                <a:cubicBezTo>
                  <a:pt x="38" y="17"/>
                  <a:pt x="38" y="16"/>
                  <a:pt x="37" y="15"/>
                </a:cubicBezTo>
                <a:cubicBezTo>
                  <a:pt x="37" y="14"/>
                  <a:pt x="36" y="12"/>
                  <a:pt x="35" y="11"/>
                </a:cubicBezTo>
                <a:cubicBezTo>
                  <a:pt x="35" y="11"/>
                  <a:pt x="35" y="9"/>
                  <a:pt x="35" y="7"/>
                </a:cubicBezTo>
                <a:cubicBezTo>
                  <a:pt x="36" y="6"/>
                  <a:pt x="36" y="4"/>
                  <a:pt x="36" y="4"/>
                </a:cubicBezTo>
                <a:cubicBezTo>
                  <a:pt x="37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1"/>
                  <a:pt x="24" y="5"/>
                  <a:pt x="22" y="7"/>
                </a:cubicBezTo>
                <a:cubicBezTo>
                  <a:pt x="21" y="8"/>
                  <a:pt x="21" y="12"/>
                  <a:pt x="19" y="13"/>
                </a:cubicBezTo>
                <a:cubicBezTo>
                  <a:pt x="19" y="14"/>
                  <a:pt x="18" y="14"/>
                  <a:pt x="17" y="14"/>
                </a:cubicBezTo>
                <a:cubicBezTo>
                  <a:pt x="16" y="14"/>
                  <a:pt x="16" y="13"/>
                  <a:pt x="15" y="12"/>
                </a:cubicBezTo>
                <a:cubicBezTo>
                  <a:pt x="14" y="11"/>
                  <a:pt x="13" y="9"/>
                  <a:pt x="13" y="8"/>
                </a:cubicBezTo>
                <a:cubicBezTo>
                  <a:pt x="12" y="7"/>
                  <a:pt x="12" y="6"/>
                  <a:pt x="11" y="6"/>
                </a:cubicBezTo>
                <a:cubicBezTo>
                  <a:pt x="10" y="5"/>
                  <a:pt x="8" y="5"/>
                  <a:pt x="6" y="5"/>
                </a:cubicBezTo>
                <a:cubicBezTo>
                  <a:pt x="5" y="5"/>
                  <a:pt x="5" y="6"/>
                  <a:pt x="4" y="7"/>
                </a:cubicBezTo>
                <a:cubicBezTo>
                  <a:pt x="3" y="8"/>
                  <a:pt x="2" y="9"/>
                  <a:pt x="1" y="9"/>
                </a:cubicBezTo>
                <a:cubicBezTo>
                  <a:pt x="0" y="12"/>
                  <a:pt x="0" y="15"/>
                  <a:pt x="0" y="18"/>
                </a:cubicBezTo>
                <a:cubicBezTo>
                  <a:pt x="0" y="19"/>
                  <a:pt x="1" y="20"/>
                  <a:pt x="1" y="21"/>
                </a:cubicBezTo>
                <a:cubicBezTo>
                  <a:pt x="1" y="21"/>
                  <a:pt x="2" y="22"/>
                  <a:pt x="2" y="22"/>
                </a:cubicBezTo>
                <a:cubicBezTo>
                  <a:pt x="3" y="22"/>
                  <a:pt x="5" y="22"/>
                  <a:pt x="6" y="23"/>
                </a:cubicBezTo>
                <a:cubicBezTo>
                  <a:pt x="9" y="23"/>
                  <a:pt x="10" y="23"/>
                  <a:pt x="10" y="24"/>
                </a:cubicBezTo>
                <a:cubicBezTo>
                  <a:pt x="10" y="24"/>
                  <a:pt x="10" y="25"/>
                  <a:pt x="11" y="27"/>
                </a:cubicBezTo>
                <a:cubicBezTo>
                  <a:pt x="11" y="28"/>
                  <a:pt x="12" y="29"/>
                  <a:pt x="12" y="30"/>
                </a:cubicBezTo>
                <a:cubicBezTo>
                  <a:pt x="13" y="31"/>
                  <a:pt x="13" y="32"/>
                  <a:pt x="13" y="32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0" y="34"/>
                  <a:pt x="8" y="35"/>
                </a:cubicBezTo>
                <a:cubicBezTo>
                  <a:pt x="7" y="36"/>
                  <a:pt x="6" y="37"/>
                  <a:pt x="6" y="37"/>
                </a:cubicBezTo>
                <a:cubicBezTo>
                  <a:pt x="6" y="38"/>
                  <a:pt x="6" y="38"/>
                  <a:pt x="7" y="38"/>
                </a:cubicBezTo>
                <a:cubicBezTo>
                  <a:pt x="8" y="39"/>
                  <a:pt x="9" y="39"/>
                  <a:pt x="11" y="39"/>
                </a:cubicBezTo>
                <a:cubicBezTo>
                  <a:pt x="12" y="39"/>
                  <a:pt x="14" y="39"/>
                  <a:pt x="15" y="40"/>
                </a:cubicBezTo>
                <a:cubicBezTo>
                  <a:pt x="16" y="41"/>
                  <a:pt x="18" y="43"/>
                  <a:pt x="19" y="45"/>
                </a:cubicBezTo>
                <a:cubicBezTo>
                  <a:pt x="21" y="47"/>
                  <a:pt x="23" y="49"/>
                  <a:pt x="25" y="51"/>
                </a:cubicBezTo>
                <a:cubicBezTo>
                  <a:pt x="25" y="52"/>
                  <a:pt x="26" y="52"/>
                  <a:pt x="27" y="54"/>
                </a:cubicBezTo>
                <a:cubicBezTo>
                  <a:pt x="28" y="55"/>
                  <a:pt x="28" y="56"/>
                  <a:pt x="29" y="57"/>
                </a:cubicBezTo>
                <a:cubicBezTo>
                  <a:pt x="29" y="58"/>
                  <a:pt x="29" y="60"/>
                  <a:pt x="29" y="6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ED8560D8-7D27-2C0D-6F8F-82C9C9993B38}"/>
              </a:ext>
            </a:extLst>
          </p:cNvPr>
          <p:cNvSpPr>
            <a:spLocks/>
          </p:cNvSpPr>
          <p:nvPr/>
        </p:nvSpPr>
        <p:spPr bwMode="auto">
          <a:xfrm>
            <a:off x="8194439" y="1836272"/>
            <a:ext cx="676092" cy="901455"/>
          </a:xfrm>
          <a:custGeom>
            <a:avLst/>
            <a:gdLst>
              <a:gd name="T0" fmla="*/ 7 w 184"/>
              <a:gd name="T1" fmla="*/ 142 h 246"/>
              <a:gd name="T2" fmla="*/ 6 w 184"/>
              <a:gd name="T3" fmla="*/ 152 h 246"/>
              <a:gd name="T4" fmla="*/ 0 w 184"/>
              <a:gd name="T5" fmla="*/ 169 h 246"/>
              <a:gd name="T6" fmla="*/ 8 w 184"/>
              <a:gd name="T7" fmla="*/ 186 h 246"/>
              <a:gd name="T8" fmla="*/ 9 w 184"/>
              <a:gd name="T9" fmla="*/ 203 h 246"/>
              <a:gd name="T10" fmla="*/ 21 w 184"/>
              <a:gd name="T11" fmla="*/ 206 h 246"/>
              <a:gd name="T12" fmla="*/ 33 w 184"/>
              <a:gd name="T13" fmla="*/ 216 h 246"/>
              <a:gd name="T14" fmla="*/ 34 w 184"/>
              <a:gd name="T15" fmla="*/ 226 h 246"/>
              <a:gd name="T16" fmla="*/ 41 w 184"/>
              <a:gd name="T17" fmla="*/ 240 h 246"/>
              <a:gd name="T18" fmla="*/ 61 w 184"/>
              <a:gd name="T19" fmla="*/ 241 h 246"/>
              <a:gd name="T20" fmla="*/ 74 w 184"/>
              <a:gd name="T21" fmla="*/ 229 h 246"/>
              <a:gd name="T22" fmla="*/ 87 w 184"/>
              <a:gd name="T23" fmla="*/ 228 h 246"/>
              <a:gd name="T24" fmla="*/ 94 w 184"/>
              <a:gd name="T25" fmla="*/ 222 h 246"/>
              <a:gd name="T26" fmla="*/ 105 w 184"/>
              <a:gd name="T27" fmla="*/ 234 h 246"/>
              <a:gd name="T28" fmla="*/ 111 w 184"/>
              <a:gd name="T29" fmla="*/ 229 h 246"/>
              <a:gd name="T30" fmla="*/ 123 w 184"/>
              <a:gd name="T31" fmla="*/ 232 h 246"/>
              <a:gd name="T32" fmla="*/ 126 w 184"/>
              <a:gd name="T33" fmla="*/ 220 h 246"/>
              <a:gd name="T34" fmla="*/ 125 w 184"/>
              <a:gd name="T35" fmla="*/ 213 h 246"/>
              <a:gd name="T36" fmla="*/ 122 w 184"/>
              <a:gd name="T37" fmla="*/ 201 h 246"/>
              <a:gd name="T38" fmla="*/ 127 w 184"/>
              <a:gd name="T39" fmla="*/ 193 h 246"/>
              <a:gd name="T40" fmla="*/ 139 w 184"/>
              <a:gd name="T41" fmla="*/ 184 h 246"/>
              <a:gd name="T42" fmla="*/ 132 w 184"/>
              <a:gd name="T43" fmla="*/ 169 h 246"/>
              <a:gd name="T44" fmla="*/ 135 w 184"/>
              <a:gd name="T45" fmla="*/ 158 h 246"/>
              <a:gd name="T46" fmla="*/ 148 w 184"/>
              <a:gd name="T47" fmla="*/ 150 h 246"/>
              <a:gd name="T48" fmla="*/ 138 w 184"/>
              <a:gd name="T49" fmla="*/ 131 h 246"/>
              <a:gd name="T50" fmla="*/ 150 w 184"/>
              <a:gd name="T51" fmla="*/ 123 h 246"/>
              <a:gd name="T52" fmla="*/ 161 w 184"/>
              <a:gd name="T53" fmla="*/ 119 h 246"/>
              <a:gd name="T54" fmla="*/ 177 w 184"/>
              <a:gd name="T55" fmla="*/ 123 h 246"/>
              <a:gd name="T56" fmla="*/ 184 w 184"/>
              <a:gd name="T57" fmla="*/ 112 h 246"/>
              <a:gd name="T58" fmla="*/ 173 w 184"/>
              <a:gd name="T59" fmla="*/ 95 h 246"/>
              <a:gd name="T60" fmla="*/ 173 w 184"/>
              <a:gd name="T61" fmla="*/ 82 h 246"/>
              <a:gd name="T62" fmla="*/ 173 w 184"/>
              <a:gd name="T63" fmla="*/ 67 h 246"/>
              <a:gd name="T64" fmla="*/ 168 w 184"/>
              <a:gd name="T65" fmla="*/ 54 h 246"/>
              <a:gd name="T66" fmla="*/ 162 w 184"/>
              <a:gd name="T67" fmla="*/ 43 h 246"/>
              <a:gd name="T68" fmla="*/ 148 w 184"/>
              <a:gd name="T69" fmla="*/ 30 h 246"/>
              <a:gd name="T70" fmla="*/ 137 w 184"/>
              <a:gd name="T71" fmla="*/ 35 h 246"/>
              <a:gd name="T72" fmla="*/ 131 w 184"/>
              <a:gd name="T73" fmla="*/ 25 h 246"/>
              <a:gd name="T74" fmla="*/ 138 w 184"/>
              <a:gd name="T75" fmla="*/ 16 h 246"/>
              <a:gd name="T76" fmla="*/ 131 w 184"/>
              <a:gd name="T77" fmla="*/ 1 h 246"/>
              <a:gd name="T78" fmla="*/ 126 w 184"/>
              <a:gd name="T79" fmla="*/ 8 h 246"/>
              <a:gd name="T80" fmla="*/ 121 w 184"/>
              <a:gd name="T81" fmla="*/ 21 h 246"/>
              <a:gd name="T82" fmla="*/ 104 w 184"/>
              <a:gd name="T83" fmla="*/ 20 h 246"/>
              <a:gd name="T84" fmla="*/ 92 w 184"/>
              <a:gd name="T85" fmla="*/ 25 h 246"/>
              <a:gd name="T86" fmla="*/ 82 w 184"/>
              <a:gd name="T87" fmla="*/ 29 h 246"/>
              <a:gd name="T88" fmla="*/ 71 w 184"/>
              <a:gd name="T89" fmla="*/ 38 h 246"/>
              <a:gd name="T90" fmla="*/ 77 w 184"/>
              <a:gd name="T91" fmla="*/ 44 h 246"/>
              <a:gd name="T92" fmla="*/ 75 w 184"/>
              <a:gd name="T93" fmla="*/ 53 h 246"/>
              <a:gd name="T94" fmla="*/ 77 w 184"/>
              <a:gd name="T95" fmla="*/ 61 h 246"/>
              <a:gd name="T96" fmla="*/ 66 w 184"/>
              <a:gd name="T97" fmla="*/ 68 h 246"/>
              <a:gd name="T98" fmla="*/ 54 w 184"/>
              <a:gd name="T99" fmla="*/ 64 h 246"/>
              <a:gd name="T100" fmla="*/ 47 w 184"/>
              <a:gd name="T101" fmla="*/ 63 h 246"/>
              <a:gd name="T102" fmla="*/ 31 w 184"/>
              <a:gd name="T103" fmla="*/ 76 h 246"/>
              <a:gd name="T104" fmla="*/ 21 w 184"/>
              <a:gd name="T105" fmla="*/ 86 h 246"/>
              <a:gd name="T106" fmla="*/ 24 w 184"/>
              <a:gd name="T107" fmla="*/ 101 h 246"/>
              <a:gd name="T108" fmla="*/ 39 w 184"/>
              <a:gd name="T109" fmla="*/ 117 h 246"/>
              <a:gd name="T110" fmla="*/ 45 w 184"/>
              <a:gd name="T111" fmla="*/ 132 h 246"/>
              <a:gd name="T112" fmla="*/ 27 w 184"/>
              <a:gd name="T113" fmla="*/ 134 h 246"/>
              <a:gd name="T114" fmla="*/ 18 w 184"/>
              <a:gd name="T115" fmla="*/ 135 h 246"/>
              <a:gd name="T116" fmla="*/ 10 w 184"/>
              <a:gd name="T117" fmla="*/ 13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4" h="246">
                <a:moveTo>
                  <a:pt x="8" y="131"/>
                </a:moveTo>
                <a:cubicBezTo>
                  <a:pt x="8" y="131"/>
                  <a:pt x="8" y="131"/>
                  <a:pt x="8" y="131"/>
                </a:cubicBezTo>
                <a:cubicBezTo>
                  <a:pt x="8" y="132"/>
                  <a:pt x="8" y="133"/>
                  <a:pt x="8" y="134"/>
                </a:cubicBezTo>
                <a:cubicBezTo>
                  <a:pt x="7" y="136"/>
                  <a:pt x="5" y="137"/>
                  <a:pt x="5" y="139"/>
                </a:cubicBezTo>
                <a:cubicBezTo>
                  <a:pt x="5" y="139"/>
                  <a:pt x="6" y="141"/>
                  <a:pt x="7" y="142"/>
                </a:cubicBezTo>
                <a:cubicBezTo>
                  <a:pt x="8" y="143"/>
                  <a:pt x="9" y="144"/>
                  <a:pt x="8" y="145"/>
                </a:cubicBezTo>
                <a:cubicBezTo>
                  <a:pt x="7" y="145"/>
                  <a:pt x="6" y="146"/>
                  <a:pt x="6" y="146"/>
                </a:cubicBezTo>
                <a:cubicBezTo>
                  <a:pt x="6" y="147"/>
                  <a:pt x="6" y="147"/>
                  <a:pt x="6" y="148"/>
                </a:cubicBezTo>
                <a:cubicBezTo>
                  <a:pt x="6" y="148"/>
                  <a:pt x="7" y="149"/>
                  <a:pt x="7" y="149"/>
                </a:cubicBezTo>
                <a:cubicBezTo>
                  <a:pt x="7" y="150"/>
                  <a:pt x="7" y="151"/>
                  <a:pt x="6" y="152"/>
                </a:cubicBezTo>
                <a:cubicBezTo>
                  <a:pt x="6" y="153"/>
                  <a:pt x="5" y="154"/>
                  <a:pt x="4" y="155"/>
                </a:cubicBezTo>
                <a:cubicBezTo>
                  <a:pt x="4" y="157"/>
                  <a:pt x="4" y="158"/>
                  <a:pt x="4" y="159"/>
                </a:cubicBezTo>
                <a:cubicBezTo>
                  <a:pt x="4" y="161"/>
                  <a:pt x="5" y="162"/>
                  <a:pt x="5" y="163"/>
                </a:cubicBezTo>
                <a:cubicBezTo>
                  <a:pt x="5" y="165"/>
                  <a:pt x="4" y="166"/>
                  <a:pt x="3" y="167"/>
                </a:cubicBezTo>
                <a:cubicBezTo>
                  <a:pt x="2" y="167"/>
                  <a:pt x="1" y="168"/>
                  <a:pt x="0" y="169"/>
                </a:cubicBezTo>
                <a:cubicBezTo>
                  <a:pt x="0" y="169"/>
                  <a:pt x="0" y="170"/>
                  <a:pt x="0" y="170"/>
                </a:cubicBezTo>
                <a:cubicBezTo>
                  <a:pt x="0" y="171"/>
                  <a:pt x="0" y="171"/>
                  <a:pt x="1" y="172"/>
                </a:cubicBezTo>
                <a:cubicBezTo>
                  <a:pt x="2" y="172"/>
                  <a:pt x="3" y="173"/>
                  <a:pt x="4" y="174"/>
                </a:cubicBezTo>
                <a:cubicBezTo>
                  <a:pt x="5" y="175"/>
                  <a:pt x="6" y="177"/>
                  <a:pt x="6" y="177"/>
                </a:cubicBezTo>
                <a:cubicBezTo>
                  <a:pt x="6" y="178"/>
                  <a:pt x="8" y="186"/>
                  <a:pt x="8" y="186"/>
                </a:cubicBezTo>
                <a:cubicBezTo>
                  <a:pt x="6" y="187"/>
                  <a:pt x="5" y="187"/>
                  <a:pt x="5" y="188"/>
                </a:cubicBezTo>
                <a:cubicBezTo>
                  <a:pt x="4" y="189"/>
                  <a:pt x="5" y="191"/>
                  <a:pt x="5" y="193"/>
                </a:cubicBezTo>
                <a:cubicBezTo>
                  <a:pt x="5" y="194"/>
                  <a:pt x="6" y="200"/>
                  <a:pt x="6" y="200"/>
                </a:cubicBezTo>
                <a:cubicBezTo>
                  <a:pt x="8" y="201"/>
                  <a:pt x="8" y="201"/>
                  <a:pt x="9" y="201"/>
                </a:cubicBezTo>
                <a:cubicBezTo>
                  <a:pt x="9" y="202"/>
                  <a:pt x="9" y="202"/>
                  <a:pt x="9" y="203"/>
                </a:cubicBezTo>
                <a:cubicBezTo>
                  <a:pt x="9" y="204"/>
                  <a:pt x="9" y="205"/>
                  <a:pt x="10" y="206"/>
                </a:cubicBezTo>
                <a:cubicBezTo>
                  <a:pt x="12" y="208"/>
                  <a:pt x="13" y="208"/>
                  <a:pt x="13" y="208"/>
                </a:cubicBezTo>
                <a:cubicBezTo>
                  <a:pt x="14" y="207"/>
                  <a:pt x="14" y="207"/>
                  <a:pt x="16" y="206"/>
                </a:cubicBezTo>
                <a:cubicBezTo>
                  <a:pt x="16" y="206"/>
                  <a:pt x="18" y="206"/>
                  <a:pt x="19" y="206"/>
                </a:cubicBezTo>
                <a:cubicBezTo>
                  <a:pt x="20" y="206"/>
                  <a:pt x="21" y="206"/>
                  <a:pt x="21" y="206"/>
                </a:cubicBezTo>
                <a:cubicBezTo>
                  <a:pt x="22" y="206"/>
                  <a:pt x="23" y="207"/>
                  <a:pt x="23" y="207"/>
                </a:cubicBezTo>
                <a:cubicBezTo>
                  <a:pt x="23" y="208"/>
                  <a:pt x="24" y="210"/>
                  <a:pt x="24" y="211"/>
                </a:cubicBezTo>
                <a:cubicBezTo>
                  <a:pt x="25" y="213"/>
                  <a:pt x="25" y="215"/>
                  <a:pt x="26" y="215"/>
                </a:cubicBezTo>
                <a:cubicBezTo>
                  <a:pt x="27" y="216"/>
                  <a:pt x="29" y="216"/>
                  <a:pt x="31" y="216"/>
                </a:cubicBezTo>
                <a:cubicBezTo>
                  <a:pt x="32" y="216"/>
                  <a:pt x="33" y="216"/>
                  <a:pt x="33" y="216"/>
                </a:cubicBezTo>
                <a:cubicBezTo>
                  <a:pt x="34" y="216"/>
                  <a:pt x="34" y="216"/>
                  <a:pt x="34" y="217"/>
                </a:cubicBezTo>
                <a:cubicBezTo>
                  <a:pt x="33" y="218"/>
                  <a:pt x="32" y="219"/>
                  <a:pt x="32" y="220"/>
                </a:cubicBezTo>
                <a:cubicBezTo>
                  <a:pt x="32" y="221"/>
                  <a:pt x="32" y="222"/>
                  <a:pt x="32" y="223"/>
                </a:cubicBezTo>
                <a:cubicBezTo>
                  <a:pt x="33" y="224"/>
                  <a:pt x="34" y="224"/>
                  <a:pt x="34" y="225"/>
                </a:cubicBezTo>
                <a:cubicBezTo>
                  <a:pt x="34" y="225"/>
                  <a:pt x="34" y="225"/>
                  <a:pt x="34" y="226"/>
                </a:cubicBezTo>
                <a:cubicBezTo>
                  <a:pt x="34" y="226"/>
                  <a:pt x="33" y="227"/>
                  <a:pt x="34" y="229"/>
                </a:cubicBezTo>
                <a:cubicBezTo>
                  <a:pt x="34" y="231"/>
                  <a:pt x="34" y="231"/>
                  <a:pt x="35" y="231"/>
                </a:cubicBezTo>
                <a:cubicBezTo>
                  <a:pt x="36" y="231"/>
                  <a:pt x="37" y="231"/>
                  <a:pt x="38" y="233"/>
                </a:cubicBezTo>
                <a:cubicBezTo>
                  <a:pt x="39" y="233"/>
                  <a:pt x="39" y="235"/>
                  <a:pt x="40" y="237"/>
                </a:cubicBezTo>
                <a:cubicBezTo>
                  <a:pt x="40" y="238"/>
                  <a:pt x="40" y="240"/>
                  <a:pt x="41" y="240"/>
                </a:cubicBezTo>
                <a:cubicBezTo>
                  <a:pt x="42" y="240"/>
                  <a:pt x="48" y="242"/>
                  <a:pt x="49" y="243"/>
                </a:cubicBezTo>
                <a:cubicBezTo>
                  <a:pt x="50" y="244"/>
                  <a:pt x="51" y="245"/>
                  <a:pt x="52" y="246"/>
                </a:cubicBezTo>
                <a:cubicBezTo>
                  <a:pt x="53" y="246"/>
                  <a:pt x="54" y="246"/>
                  <a:pt x="56" y="246"/>
                </a:cubicBezTo>
                <a:cubicBezTo>
                  <a:pt x="58" y="245"/>
                  <a:pt x="59" y="245"/>
                  <a:pt x="59" y="244"/>
                </a:cubicBezTo>
                <a:cubicBezTo>
                  <a:pt x="60" y="243"/>
                  <a:pt x="60" y="242"/>
                  <a:pt x="61" y="241"/>
                </a:cubicBezTo>
                <a:cubicBezTo>
                  <a:pt x="62" y="239"/>
                  <a:pt x="63" y="239"/>
                  <a:pt x="64" y="239"/>
                </a:cubicBezTo>
                <a:cubicBezTo>
                  <a:pt x="65" y="239"/>
                  <a:pt x="66" y="239"/>
                  <a:pt x="68" y="238"/>
                </a:cubicBezTo>
                <a:cubicBezTo>
                  <a:pt x="70" y="238"/>
                  <a:pt x="70" y="237"/>
                  <a:pt x="70" y="236"/>
                </a:cubicBezTo>
                <a:cubicBezTo>
                  <a:pt x="71" y="235"/>
                  <a:pt x="71" y="234"/>
                  <a:pt x="73" y="233"/>
                </a:cubicBezTo>
                <a:cubicBezTo>
                  <a:pt x="74" y="232"/>
                  <a:pt x="74" y="231"/>
                  <a:pt x="74" y="229"/>
                </a:cubicBezTo>
                <a:cubicBezTo>
                  <a:pt x="74" y="228"/>
                  <a:pt x="74" y="228"/>
                  <a:pt x="74" y="227"/>
                </a:cubicBezTo>
                <a:cubicBezTo>
                  <a:pt x="75" y="227"/>
                  <a:pt x="75" y="226"/>
                  <a:pt x="76" y="226"/>
                </a:cubicBezTo>
                <a:cubicBezTo>
                  <a:pt x="77" y="226"/>
                  <a:pt x="78" y="226"/>
                  <a:pt x="79" y="225"/>
                </a:cubicBezTo>
                <a:cubicBezTo>
                  <a:pt x="80" y="224"/>
                  <a:pt x="81" y="224"/>
                  <a:pt x="82" y="224"/>
                </a:cubicBezTo>
                <a:cubicBezTo>
                  <a:pt x="83" y="224"/>
                  <a:pt x="85" y="228"/>
                  <a:pt x="87" y="228"/>
                </a:cubicBezTo>
                <a:cubicBezTo>
                  <a:pt x="89" y="228"/>
                  <a:pt x="90" y="228"/>
                  <a:pt x="91" y="228"/>
                </a:cubicBezTo>
                <a:cubicBezTo>
                  <a:pt x="92" y="227"/>
                  <a:pt x="92" y="227"/>
                  <a:pt x="92" y="227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93" y="223"/>
                  <a:pt x="93" y="222"/>
                  <a:pt x="93" y="222"/>
                </a:cubicBezTo>
                <a:cubicBezTo>
                  <a:pt x="94" y="221"/>
                  <a:pt x="94" y="222"/>
                  <a:pt x="94" y="222"/>
                </a:cubicBezTo>
                <a:cubicBezTo>
                  <a:pt x="95" y="224"/>
                  <a:pt x="96" y="226"/>
                  <a:pt x="97" y="226"/>
                </a:cubicBezTo>
                <a:cubicBezTo>
                  <a:pt x="98" y="226"/>
                  <a:pt x="99" y="226"/>
                  <a:pt x="101" y="226"/>
                </a:cubicBezTo>
                <a:cubicBezTo>
                  <a:pt x="102" y="227"/>
                  <a:pt x="103" y="227"/>
                  <a:pt x="103" y="228"/>
                </a:cubicBezTo>
                <a:cubicBezTo>
                  <a:pt x="103" y="230"/>
                  <a:pt x="103" y="231"/>
                  <a:pt x="104" y="233"/>
                </a:cubicBezTo>
                <a:cubicBezTo>
                  <a:pt x="104" y="233"/>
                  <a:pt x="104" y="234"/>
                  <a:pt x="105" y="234"/>
                </a:cubicBezTo>
                <a:cubicBezTo>
                  <a:pt x="105" y="234"/>
                  <a:pt x="106" y="235"/>
                  <a:pt x="107" y="235"/>
                </a:cubicBezTo>
                <a:cubicBezTo>
                  <a:pt x="108" y="235"/>
                  <a:pt x="109" y="234"/>
                  <a:pt x="109" y="234"/>
                </a:cubicBezTo>
                <a:cubicBezTo>
                  <a:pt x="109" y="233"/>
                  <a:pt x="109" y="233"/>
                  <a:pt x="110" y="232"/>
                </a:cubicBezTo>
                <a:cubicBezTo>
                  <a:pt x="110" y="231"/>
                  <a:pt x="110" y="231"/>
                  <a:pt x="110" y="230"/>
                </a:cubicBezTo>
                <a:cubicBezTo>
                  <a:pt x="110" y="230"/>
                  <a:pt x="110" y="229"/>
                  <a:pt x="111" y="229"/>
                </a:cubicBezTo>
                <a:cubicBezTo>
                  <a:pt x="113" y="229"/>
                  <a:pt x="114" y="229"/>
                  <a:pt x="115" y="230"/>
                </a:cubicBezTo>
                <a:cubicBezTo>
                  <a:pt x="116" y="230"/>
                  <a:pt x="117" y="230"/>
                  <a:pt x="118" y="231"/>
                </a:cubicBezTo>
                <a:cubicBezTo>
                  <a:pt x="118" y="232"/>
                  <a:pt x="119" y="233"/>
                  <a:pt x="121" y="233"/>
                </a:cubicBezTo>
                <a:cubicBezTo>
                  <a:pt x="121" y="234"/>
                  <a:pt x="122" y="234"/>
                  <a:pt x="122" y="234"/>
                </a:cubicBezTo>
                <a:cubicBezTo>
                  <a:pt x="123" y="234"/>
                  <a:pt x="123" y="233"/>
                  <a:pt x="123" y="232"/>
                </a:cubicBezTo>
                <a:cubicBezTo>
                  <a:pt x="124" y="232"/>
                  <a:pt x="124" y="231"/>
                  <a:pt x="124" y="230"/>
                </a:cubicBezTo>
                <a:cubicBezTo>
                  <a:pt x="124" y="228"/>
                  <a:pt x="124" y="227"/>
                  <a:pt x="125" y="226"/>
                </a:cubicBezTo>
                <a:cubicBezTo>
                  <a:pt x="126" y="226"/>
                  <a:pt x="127" y="225"/>
                  <a:pt x="128" y="223"/>
                </a:cubicBezTo>
                <a:cubicBezTo>
                  <a:pt x="128" y="223"/>
                  <a:pt x="129" y="222"/>
                  <a:pt x="128" y="221"/>
                </a:cubicBezTo>
                <a:cubicBezTo>
                  <a:pt x="128" y="221"/>
                  <a:pt x="128" y="220"/>
                  <a:pt x="126" y="220"/>
                </a:cubicBezTo>
                <a:cubicBezTo>
                  <a:pt x="124" y="219"/>
                  <a:pt x="124" y="219"/>
                  <a:pt x="124" y="218"/>
                </a:cubicBezTo>
                <a:cubicBezTo>
                  <a:pt x="124" y="218"/>
                  <a:pt x="124" y="217"/>
                  <a:pt x="123" y="217"/>
                </a:cubicBezTo>
                <a:cubicBezTo>
                  <a:pt x="121" y="216"/>
                  <a:pt x="121" y="217"/>
                  <a:pt x="122" y="217"/>
                </a:cubicBezTo>
                <a:cubicBezTo>
                  <a:pt x="123" y="217"/>
                  <a:pt x="124" y="217"/>
                  <a:pt x="125" y="216"/>
                </a:cubicBezTo>
                <a:cubicBezTo>
                  <a:pt x="125" y="215"/>
                  <a:pt x="126" y="213"/>
                  <a:pt x="125" y="213"/>
                </a:cubicBezTo>
                <a:cubicBezTo>
                  <a:pt x="125" y="212"/>
                  <a:pt x="124" y="211"/>
                  <a:pt x="122" y="210"/>
                </a:cubicBezTo>
                <a:cubicBezTo>
                  <a:pt x="121" y="210"/>
                  <a:pt x="120" y="210"/>
                  <a:pt x="118" y="209"/>
                </a:cubicBezTo>
                <a:cubicBezTo>
                  <a:pt x="117" y="209"/>
                  <a:pt x="116" y="208"/>
                  <a:pt x="116" y="207"/>
                </a:cubicBezTo>
                <a:cubicBezTo>
                  <a:pt x="118" y="206"/>
                  <a:pt x="119" y="206"/>
                  <a:pt x="121" y="205"/>
                </a:cubicBezTo>
                <a:cubicBezTo>
                  <a:pt x="121" y="205"/>
                  <a:pt x="122" y="203"/>
                  <a:pt x="122" y="201"/>
                </a:cubicBezTo>
                <a:cubicBezTo>
                  <a:pt x="122" y="200"/>
                  <a:pt x="123" y="199"/>
                  <a:pt x="122" y="199"/>
                </a:cubicBezTo>
                <a:cubicBezTo>
                  <a:pt x="122" y="198"/>
                  <a:pt x="122" y="198"/>
                  <a:pt x="121" y="198"/>
                </a:cubicBezTo>
                <a:cubicBezTo>
                  <a:pt x="116" y="199"/>
                  <a:pt x="122" y="198"/>
                  <a:pt x="123" y="197"/>
                </a:cubicBezTo>
                <a:cubicBezTo>
                  <a:pt x="125" y="197"/>
                  <a:pt x="125" y="197"/>
                  <a:pt x="126" y="196"/>
                </a:cubicBezTo>
                <a:cubicBezTo>
                  <a:pt x="126" y="195"/>
                  <a:pt x="126" y="194"/>
                  <a:pt x="127" y="193"/>
                </a:cubicBezTo>
                <a:cubicBezTo>
                  <a:pt x="128" y="192"/>
                  <a:pt x="130" y="192"/>
                  <a:pt x="131" y="192"/>
                </a:cubicBezTo>
                <a:cubicBezTo>
                  <a:pt x="133" y="192"/>
                  <a:pt x="134" y="193"/>
                  <a:pt x="135" y="192"/>
                </a:cubicBezTo>
                <a:cubicBezTo>
                  <a:pt x="135" y="192"/>
                  <a:pt x="136" y="191"/>
                  <a:pt x="137" y="189"/>
                </a:cubicBezTo>
                <a:cubicBezTo>
                  <a:pt x="138" y="188"/>
                  <a:pt x="139" y="186"/>
                  <a:pt x="139" y="185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138" y="183"/>
                  <a:pt x="137" y="181"/>
                  <a:pt x="136" y="180"/>
                </a:cubicBezTo>
                <a:cubicBezTo>
                  <a:pt x="135" y="179"/>
                  <a:pt x="134" y="178"/>
                  <a:pt x="133" y="177"/>
                </a:cubicBezTo>
                <a:cubicBezTo>
                  <a:pt x="133" y="176"/>
                  <a:pt x="132" y="175"/>
                  <a:pt x="133" y="173"/>
                </a:cubicBezTo>
                <a:cubicBezTo>
                  <a:pt x="134" y="170"/>
                  <a:pt x="133" y="170"/>
                  <a:pt x="133" y="170"/>
                </a:cubicBezTo>
                <a:cubicBezTo>
                  <a:pt x="133" y="170"/>
                  <a:pt x="132" y="170"/>
                  <a:pt x="132" y="169"/>
                </a:cubicBezTo>
                <a:cubicBezTo>
                  <a:pt x="132" y="169"/>
                  <a:pt x="131" y="169"/>
                  <a:pt x="131" y="168"/>
                </a:cubicBezTo>
                <a:cubicBezTo>
                  <a:pt x="131" y="167"/>
                  <a:pt x="132" y="166"/>
                  <a:pt x="133" y="166"/>
                </a:cubicBezTo>
                <a:cubicBezTo>
                  <a:pt x="134" y="165"/>
                  <a:pt x="136" y="165"/>
                  <a:pt x="135" y="164"/>
                </a:cubicBezTo>
                <a:cubicBezTo>
                  <a:pt x="135" y="163"/>
                  <a:pt x="135" y="162"/>
                  <a:pt x="134" y="161"/>
                </a:cubicBezTo>
                <a:cubicBezTo>
                  <a:pt x="134" y="160"/>
                  <a:pt x="134" y="159"/>
                  <a:pt x="135" y="158"/>
                </a:cubicBezTo>
                <a:cubicBezTo>
                  <a:pt x="135" y="158"/>
                  <a:pt x="137" y="158"/>
                  <a:pt x="139" y="158"/>
                </a:cubicBezTo>
                <a:cubicBezTo>
                  <a:pt x="140" y="158"/>
                  <a:pt x="142" y="158"/>
                  <a:pt x="142" y="157"/>
                </a:cubicBezTo>
                <a:cubicBezTo>
                  <a:pt x="142" y="156"/>
                  <a:pt x="143" y="155"/>
                  <a:pt x="144" y="155"/>
                </a:cubicBezTo>
                <a:cubicBezTo>
                  <a:pt x="144" y="154"/>
                  <a:pt x="146" y="154"/>
                  <a:pt x="147" y="153"/>
                </a:cubicBezTo>
                <a:cubicBezTo>
                  <a:pt x="147" y="152"/>
                  <a:pt x="148" y="151"/>
                  <a:pt x="148" y="150"/>
                </a:cubicBezTo>
                <a:cubicBezTo>
                  <a:pt x="148" y="149"/>
                  <a:pt x="148" y="148"/>
                  <a:pt x="147" y="148"/>
                </a:cubicBezTo>
                <a:cubicBezTo>
                  <a:pt x="143" y="146"/>
                  <a:pt x="141" y="145"/>
                  <a:pt x="138" y="143"/>
                </a:cubicBezTo>
                <a:cubicBezTo>
                  <a:pt x="138" y="143"/>
                  <a:pt x="137" y="142"/>
                  <a:pt x="136" y="141"/>
                </a:cubicBezTo>
                <a:cubicBezTo>
                  <a:pt x="135" y="139"/>
                  <a:pt x="134" y="138"/>
                  <a:pt x="134" y="138"/>
                </a:cubicBezTo>
                <a:cubicBezTo>
                  <a:pt x="136" y="135"/>
                  <a:pt x="136" y="132"/>
                  <a:pt x="138" y="131"/>
                </a:cubicBezTo>
                <a:cubicBezTo>
                  <a:pt x="139" y="129"/>
                  <a:pt x="140" y="129"/>
                  <a:pt x="141" y="129"/>
                </a:cubicBezTo>
                <a:cubicBezTo>
                  <a:pt x="142" y="129"/>
                  <a:pt x="142" y="130"/>
                  <a:pt x="142" y="130"/>
                </a:cubicBezTo>
                <a:cubicBezTo>
                  <a:pt x="143" y="131"/>
                  <a:pt x="144" y="133"/>
                  <a:pt x="144" y="132"/>
                </a:cubicBezTo>
                <a:cubicBezTo>
                  <a:pt x="146" y="130"/>
                  <a:pt x="147" y="127"/>
                  <a:pt x="148" y="126"/>
                </a:cubicBezTo>
                <a:cubicBezTo>
                  <a:pt x="149" y="124"/>
                  <a:pt x="149" y="124"/>
                  <a:pt x="150" y="123"/>
                </a:cubicBezTo>
                <a:cubicBezTo>
                  <a:pt x="150" y="123"/>
                  <a:pt x="151" y="123"/>
                  <a:pt x="151" y="124"/>
                </a:cubicBezTo>
                <a:cubicBezTo>
                  <a:pt x="152" y="124"/>
                  <a:pt x="153" y="125"/>
                  <a:pt x="154" y="125"/>
                </a:cubicBezTo>
                <a:cubicBezTo>
                  <a:pt x="155" y="125"/>
                  <a:pt x="156" y="125"/>
                  <a:pt x="158" y="124"/>
                </a:cubicBezTo>
                <a:cubicBezTo>
                  <a:pt x="159" y="124"/>
                  <a:pt x="160" y="122"/>
                  <a:pt x="161" y="121"/>
                </a:cubicBezTo>
                <a:cubicBezTo>
                  <a:pt x="161" y="120"/>
                  <a:pt x="161" y="120"/>
                  <a:pt x="161" y="119"/>
                </a:cubicBezTo>
                <a:cubicBezTo>
                  <a:pt x="162" y="119"/>
                  <a:pt x="162" y="119"/>
                  <a:pt x="163" y="119"/>
                </a:cubicBezTo>
                <a:cubicBezTo>
                  <a:pt x="164" y="120"/>
                  <a:pt x="166" y="120"/>
                  <a:pt x="167" y="121"/>
                </a:cubicBezTo>
                <a:cubicBezTo>
                  <a:pt x="169" y="121"/>
                  <a:pt x="170" y="122"/>
                  <a:pt x="171" y="123"/>
                </a:cubicBezTo>
                <a:cubicBezTo>
                  <a:pt x="172" y="124"/>
                  <a:pt x="173" y="124"/>
                  <a:pt x="174" y="124"/>
                </a:cubicBezTo>
                <a:cubicBezTo>
                  <a:pt x="175" y="124"/>
                  <a:pt x="176" y="123"/>
                  <a:pt x="177" y="123"/>
                </a:cubicBezTo>
                <a:cubicBezTo>
                  <a:pt x="179" y="122"/>
                  <a:pt x="180" y="122"/>
                  <a:pt x="181" y="121"/>
                </a:cubicBezTo>
                <a:cubicBezTo>
                  <a:pt x="182" y="119"/>
                  <a:pt x="182" y="118"/>
                  <a:pt x="182" y="1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2" y="116"/>
                  <a:pt x="183" y="115"/>
                  <a:pt x="183" y="114"/>
                </a:cubicBezTo>
                <a:cubicBezTo>
                  <a:pt x="184" y="113"/>
                  <a:pt x="184" y="112"/>
                  <a:pt x="184" y="112"/>
                </a:cubicBezTo>
                <a:cubicBezTo>
                  <a:pt x="184" y="111"/>
                  <a:pt x="184" y="110"/>
                  <a:pt x="183" y="110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4"/>
                  <a:pt x="181" y="104"/>
                </a:cubicBezTo>
                <a:cubicBezTo>
                  <a:pt x="180" y="102"/>
                  <a:pt x="176" y="100"/>
                  <a:pt x="174" y="99"/>
                </a:cubicBezTo>
                <a:cubicBezTo>
                  <a:pt x="173" y="98"/>
                  <a:pt x="173" y="96"/>
                  <a:pt x="173" y="95"/>
                </a:cubicBezTo>
                <a:cubicBezTo>
                  <a:pt x="174" y="94"/>
                  <a:pt x="177" y="93"/>
                  <a:pt x="178" y="92"/>
                </a:cubicBezTo>
                <a:cubicBezTo>
                  <a:pt x="178" y="91"/>
                  <a:pt x="178" y="90"/>
                  <a:pt x="177" y="89"/>
                </a:cubicBezTo>
                <a:cubicBezTo>
                  <a:pt x="177" y="88"/>
                  <a:pt x="176" y="88"/>
                  <a:pt x="176" y="87"/>
                </a:cubicBezTo>
                <a:cubicBezTo>
                  <a:pt x="175" y="86"/>
                  <a:pt x="174" y="85"/>
                  <a:pt x="174" y="85"/>
                </a:cubicBezTo>
                <a:cubicBezTo>
                  <a:pt x="173" y="84"/>
                  <a:pt x="173" y="84"/>
                  <a:pt x="173" y="82"/>
                </a:cubicBezTo>
                <a:cubicBezTo>
                  <a:pt x="173" y="81"/>
                  <a:pt x="173" y="80"/>
                  <a:pt x="174" y="80"/>
                </a:cubicBezTo>
                <a:cubicBezTo>
                  <a:pt x="175" y="79"/>
                  <a:pt x="176" y="79"/>
                  <a:pt x="176" y="79"/>
                </a:cubicBezTo>
                <a:cubicBezTo>
                  <a:pt x="178" y="78"/>
                  <a:pt x="178" y="77"/>
                  <a:pt x="179" y="75"/>
                </a:cubicBezTo>
                <a:cubicBezTo>
                  <a:pt x="179" y="74"/>
                  <a:pt x="178" y="72"/>
                  <a:pt x="177" y="71"/>
                </a:cubicBezTo>
                <a:cubicBezTo>
                  <a:pt x="176" y="70"/>
                  <a:pt x="174" y="68"/>
                  <a:pt x="173" y="67"/>
                </a:cubicBezTo>
                <a:cubicBezTo>
                  <a:pt x="172" y="66"/>
                  <a:pt x="171" y="65"/>
                  <a:pt x="170" y="63"/>
                </a:cubicBezTo>
                <a:cubicBezTo>
                  <a:pt x="170" y="62"/>
                  <a:pt x="168" y="61"/>
                  <a:pt x="168" y="61"/>
                </a:cubicBezTo>
                <a:cubicBezTo>
                  <a:pt x="167" y="60"/>
                  <a:pt x="167" y="59"/>
                  <a:pt x="167" y="58"/>
                </a:cubicBezTo>
                <a:cubicBezTo>
                  <a:pt x="167" y="58"/>
                  <a:pt x="168" y="57"/>
                  <a:pt x="168" y="56"/>
                </a:cubicBezTo>
                <a:cubicBezTo>
                  <a:pt x="168" y="55"/>
                  <a:pt x="168" y="54"/>
                  <a:pt x="168" y="54"/>
                </a:cubicBezTo>
                <a:cubicBezTo>
                  <a:pt x="167" y="53"/>
                  <a:pt x="167" y="53"/>
                  <a:pt x="166" y="52"/>
                </a:cubicBezTo>
                <a:cubicBezTo>
                  <a:pt x="165" y="51"/>
                  <a:pt x="165" y="49"/>
                  <a:pt x="165" y="48"/>
                </a:cubicBezTo>
                <a:cubicBezTo>
                  <a:pt x="165" y="47"/>
                  <a:pt x="164" y="45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3" y="43"/>
                  <a:pt x="163" y="43"/>
                  <a:pt x="162" y="43"/>
                </a:cubicBezTo>
                <a:cubicBezTo>
                  <a:pt x="161" y="43"/>
                  <a:pt x="161" y="42"/>
                  <a:pt x="160" y="41"/>
                </a:cubicBezTo>
                <a:cubicBezTo>
                  <a:pt x="160" y="39"/>
                  <a:pt x="160" y="38"/>
                  <a:pt x="159" y="38"/>
                </a:cubicBezTo>
                <a:cubicBezTo>
                  <a:pt x="158" y="37"/>
                  <a:pt x="153" y="37"/>
                  <a:pt x="152" y="37"/>
                </a:cubicBezTo>
                <a:cubicBezTo>
                  <a:pt x="151" y="36"/>
                  <a:pt x="150" y="35"/>
                  <a:pt x="149" y="34"/>
                </a:cubicBezTo>
                <a:cubicBezTo>
                  <a:pt x="149" y="33"/>
                  <a:pt x="149" y="31"/>
                  <a:pt x="148" y="30"/>
                </a:cubicBezTo>
                <a:cubicBezTo>
                  <a:pt x="148" y="29"/>
                  <a:pt x="148" y="29"/>
                  <a:pt x="147" y="28"/>
                </a:cubicBezTo>
                <a:cubicBezTo>
                  <a:pt x="147" y="28"/>
                  <a:pt x="146" y="29"/>
                  <a:pt x="145" y="29"/>
                </a:cubicBezTo>
                <a:cubicBezTo>
                  <a:pt x="144" y="29"/>
                  <a:pt x="142" y="31"/>
                  <a:pt x="142" y="31"/>
                </a:cubicBezTo>
                <a:cubicBezTo>
                  <a:pt x="141" y="32"/>
                  <a:pt x="141" y="33"/>
                  <a:pt x="140" y="34"/>
                </a:cubicBezTo>
                <a:cubicBezTo>
                  <a:pt x="140" y="34"/>
                  <a:pt x="139" y="35"/>
                  <a:pt x="137" y="35"/>
                </a:cubicBezTo>
                <a:cubicBezTo>
                  <a:pt x="137" y="35"/>
                  <a:pt x="136" y="34"/>
                  <a:pt x="135" y="33"/>
                </a:cubicBezTo>
                <a:cubicBezTo>
                  <a:pt x="134" y="32"/>
                  <a:pt x="133" y="32"/>
                  <a:pt x="131" y="32"/>
                </a:cubicBezTo>
                <a:cubicBezTo>
                  <a:pt x="130" y="32"/>
                  <a:pt x="129" y="31"/>
                  <a:pt x="129" y="30"/>
                </a:cubicBezTo>
                <a:cubicBezTo>
                  <a:pt x="129" y="28"/>
                  <a:pt x="129" y="27"/>
                  <a:pt x="130" y="27"/>
                </a:cubicBezTo>
                <a:cubicBezTo>
                  <a:pt x="130" y="26"/>
                  <a:pt x="130" y="25"/>
                  <a:pt x="131" y="25"/>
                </a:cubicBezTo>
                <a:cubicBezTo>
                  <a:pt x="131" y="24"/>
                  <a:pt x="131" y="24"/>
                  <a:pt x="131" y="22"/>
                </a:cubicBezTo>
                <a:cubicBezTo>
                  <a:pt x="131" y="21"/>
                  <a:pt x="131" y="21"/>
                  <a:pt x="131" y="20"/>
                </a:cubicBezTo>
                <a:cubicBezTo>
                  <a:pt x="132" y="20"/>
                  <a:pt x="132" y="19"/>
                  <a:pt x="133" y="19"/>
                </a:cubicBezTo>
                <a:cubicBezTo>
                  <a:pt x="134" y="18"/>
                  <a:pt x="135" y="18"/>
                  <a:pt x="136" y="18"/>
                </a:cubicBezTo>
                <a:cubicBezTo>
                  <a:pt x="137" y="17"/>
                  <a:pt x="138" y="17"/>
                  <a:pt x="138" y="16"/>
                </a:cubicBezTo>
                <a:cubicBezTo>
                  <a:pt x="138" y="15"/>
                  <a:pt x="138" y="15"/>
                  <a:pt x="137" y="14"/>
                </a:cubicBezTo>
                <a:cubicBezTo>
                  <a:pt x="137" y="12"/>
                  <a:pt x="137" y="12"/>
                  <a:pt x="136" y="11"/>
                </a:cubicBezTo>
                <a:cubicBezTo>
                  <a:pt x="135" y="10"/>
                  <a:pt x="134" y="10"/>
                  <a:pt x="133" y="9"/>
                </a:cubicBezTo>
                <a:cubicBezTo>
                  <a:pt x="132" y="8"/>
                  <a:pt x="132" y="7"/>
                  <a:pt x="132" y="5"/>
                </a:cubicBezTo>
                <a:cubicBezTo>
                  <a:pt x="131" y="4"/>
                  <a:pt x="131" y="2"/>
                  <a:pt x="131" y="1"/>
                </a:cubicBezTo>
                <a:cubicBezTo>
                  <a:pt x="131" y="1"/>
                  <a:pt x="131" y="1"/>
                  <a:pt x="130" y="1"/>
                </a:cubicBezTo>
                <a:cubicBezTo>
                  <a:pt x="130" y="1"/>
                  <a:pt x="130" y="1"/>
                  <a:pt x="129" y="0"/>
                </a:cubicBezTo>
                <a:cubicBezTo>
                  <a:pt x="128" y="1"/>
                  <a:pt x="128" y="1"/>
                  <a:pt x="127" y="2"/>
                </a:cubicBezTo>
                <a:cubicBezTo>
                  <a:pt x="127" y="3"/>
                  <a:pt x="126" y="4"/>
                  <a:pt x="126" y="5"/>
                </a:cubicBezTo>
                <a:cubicBezTo>
                  <a:pt x="126" y="7"/>
                  <a:pt x="126" y="7"/>
                  <a:pt x="126" y="8"/>
                </a:cubicBezTo>
                <a:cubicBezTo>
                  <a:pt x="126" y="8"/>
                  <a:pt x="125" y="8"/>
                  <a:pt x="124" y="9"/>
                </a:cubicBezTo>
                <a:cubicBezTo>
                  <a:pt x="123" y="9"/>
                  <a:pt x="123" y="10"/>
                  <a:pt x="123" y="11"/>
                </a:cubicBezTo>
                <a:cubicBezTo>
                  <a:pt x="123" y="12"/>
                  <a:pt x="123" y="13"/>
                  <a:pt x="123" y="13"/>
                </a:cubicBezTo>
                <a:cubicBezTo>
                  <a:pt x="124" y="15"/>
                  <a:pt x="123" y="16"/>
                  <a:pt x="123" y="17"/>
                </a:cubicBezTo>
                <a:cubicBezTo>
                  <a:pt x="122" y="19"/>
                  <a:pt x="122" y="20"/>
                  <a:pt x="121" y="21"/>
                </a:cubicBezTo>
                <a:cubicBezTo>
                  <a:pt x="119" y="23"/>
                  <a:pt x="118" y="24"/>
                  <a:pt x="117" y="26"/>
                </a:cubicBezTo>
                <a:cubicBezTo>
                  <a:pt x="117" y="27"/>
                  <a:pt x="117" y="26"/>
                  <a:pt x="117" y="24"/>
                </a:cubicBezTo>
                <a:cubicBezTo>
                  <a:pt x="116" y="23"/>
                  <a:pt x="116" y="21"/>
                  <a:pt x="115" y="21"/>
                </a:cubicBezTo>
                <a:cubicBezTo>
                  <a:pt x="113" y="20"/>
                  <a:pt x="109" y="21"/>
                  <a:pt x="107" y="21"/>
                </a:cubicBezTo>
                <a:cubicBezTo>
                  <a:pt x="106" y="21"/>
                  <a:pt x="104" y="20"/>
                  <a:pt x="104" y="20"/>
                </a:cubicBezTo>
                <a:cubicBezTo>
                  <a:pt x="103" y="21"/>
                  <a:pt x="102" y="21"/>
                  <a:pt x="102" y="23"/>
                </a:cubicBezTo>
                <a:cubicBezTo>
                  <a:pt x="102" y="24"/>
                  <a:pt x="102" y="25"/>
                  <a:pt x="101" y="25"/>
                </a:cubicBezTo>
                <a:cubicBezTo>
                  <a:pt x="100" y="26"/>
                  <a:pt x="99" y="27"/>
                  <a:pt x="98" y="27"/>
                </a:cubicBezTo>
                <a:cubicBezTo>
                  <a:pt x="97" y="27"/>
                  <a:pt x="96" y="27"/>
                  <a:pt x="95" y="26"/>
                </a:cubicBezTo>
                <a:cubicBezTo>
                  <a:pt x="94" y="26"/>
                  <a:pt x="93" y="25"/>
                  <a:pt x="92" y="25"/>
                </a:cubicBezTo>
                <a:cubicBezTo>
                  <a:pt x="91" y="24"/>
                  <a:pt x="90" y="25"/>
                  <a:pt x="89" y="25"/>
                </a:cubicBezTo>
                <a:cubicBezTo>
                  <a:pt x="88" y="26"/>
                  <a:pt x="87" y="27"/>
                  <a:pt x="87" y="28"/>
                </a:cubicBezTo>
                <a:cubicBezTo>
                  <a:pt x="87" y="29"/>
                  <a:pt x="86" y="29"/>
                  <a:pt x="85" y="30"/>
                </a:cubicBezTo>
                <a:cubicBezTo>
                  <a:pt x="84" y="30"/>
                  <a:pt x="83" y="30"/>
                  <a:pt x="82" y="31"/>
                </a:cubicBezTo>
                <a:cubicBezTo>
                  <a:pt x="82" y="31"/>
                  <a:pt x="82" y="30"/>
                  <a:pt x="82" y="29"/>
                </a:cubicBezTo>
                <a:cubicBezTo>
                  <a:pt x="81" y="29"/>
                  <a:pt x="80" y="29"/>
                  <a:pt x="77" y="30"/>
                </a:cubicBezTo>
                <a:cubicBezTo>
                  <a:pt x="74" y="31"/>
                  <a:pt x="74" y="31"/>
                  <a:pt x="71" y="31"/>
                </a:cubicBezTo>
                <a:cubicBezTo>
                  <a:pt x="69" y="31"/>
                  <a:pt x="68" y="32"/>
                  <a:pt x="68" y="32"/>
                </a:cubicBezTo>
                <a:cubicBezTo>
                  <a:pt x="68" y="33"/>
                  <a:pt x="68" y="33"/>
                  <a:pt x="68" y="34"/>
                </a:cubicBezTo>
                <a:cubicBezTo>
                  <a:pt x="68" y="35"/>
                  <a:pt x="69" y="35"/>
                  <a:pt x="71" y="38"/>
                </a:cubicBezTo>
                <a:cubicBezTo>
                  <a:pt x="71" y="38"/>
                  <a:pt x="72" y="39"/>
                  <a:pt x="72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40"/>
                  <a:pt x="71" y="40"/>
                  <a:pt x="73" y="41"/>
                </a:cubicBezTo>
                <a:cubicBezTo>
                  <a:pt x="74" y="41"/>
                  <a:pt x="75" y="41"/>
                  <a:pt x="75" y="42"/>
                </a:cubicBezTo>
                <a:cubicBezTo>
                  <a:pt x="76" y="43"/>
                  <a:pt x="76" y="44"/>
                  <a:pt x="77" y="44"/>
                </a:cubicBezTo>
                <a:cubicBezTo>
                  <a:pt x="77" y="46"/>
                  <a:pt x="78" y="47"/>
                  <a:pt x="79" y="48"/>
                </a:cubicBezTo>
                <a:cubicBezTo>
                  <a:pt x="79" y="49"/>
                  <a:pt x="78" y="50"/>
                  <a:pt x="77" y="51"/>
                </a:cubicBezTo>
                <a:cubicBezTo>
                  <a:pt x="76" y="51"/>
                  <a:pt x="75" y="51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3"/>
                  <a:pt x="75" y="53"/>
                  <a:pt x="75" y="53"/>
                </a:cubicBezTo>
                <a:cubicBezTo>
                  <a:pt x="75" y="53"/>
                  <a:pt x="75" y="54"/>
                  <a:pt x="75" y="54"/>
                </a:cubicBezTo>
                <a:cubicBezTo>
                  <a:pt x="75" y="54"/>
                  <a:pt x="75" y="54"/>
                  <a:pt x="73" y="54"/>
                </a:cubicBezTo>
                <a:cubicBezTo>
                  <a:pt x="72" y="54"/>
                  <a:pt x="73" y="54"/>
                  <a:pt x="75" y="56"/>
                </a:cubicBezTo>
                <a:cubicBezTo>
                  <a:pt x="76" y="57"/>
                  <a:pt x="77" y="57"/>
                  <a:pt x="77" y="58"/>
                </a:cubicBezTo>
                <a:cubicBezTo>
                  <a:pt x="77" y="59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5" y="64"/>
                  <a:pt x="75" y="65"/>
                  <a:pt x="75" y="67"/>
                </a:cubicBezTo>
                <a:cubicBezTo>
                  <a:pt x="75" y="68"/>
                  <a:pt x="74" y="69"/>
                  <a:pt x="73" y="69"/>
                </a:cubicBezTo>
                <a:cubicBezTo>
                  <a:pt x="72" y="69"/>
                  <a:pt x="71" y="69"/>
                  <a:pt x="69" y="69"/>
                </a:cubicBezTo>
                <a:cubicBezTo>
                  <a:pt x="68" y="69"/>
                  <a:pt x="67" y="69"/>
                  <a:pt x="66" y="68"/>
                </a:cubicBezTo>
                <a:cubicBezTo>
                  <a:pt x="66" y="68"/>
                  <a:pt x="65" y="67"/>
                  <a:pt x="65" y="66"/>
                </a:cubicBezTo>
                <a:cubicBezTo>
                  <a:pt x="65" y="65"/>
                  <a:pt x="64" y="64"/>
                  <a:pt x="64" y="63"/>
                </a:cubicBezTo>
                <a:cubicBezTo>
                  <a:pt x="63" y="63"/>
                  <a:pt x="62" y="62"/>
                  <a:pt x="61" y="62"/>
                </a:cubicBezTo>
                <a:cubicBezTo>
                  <a:pt x="61" y="62"/>
                  <a:pt x="58" y="64"/>
                  <a:pt x="57" y="65"/>
                </a:cubicBezTo>
                <a:cubicBezTo>
                  <a:pt x="56" y="65"/>
                  <a:pt x="55" y="65"/>
                  <a:pt x="54" y="64"/>
                </a:cubicBezTo>
                <a:cubicBezTo>
                  <a:pt x="53" y="63"/>
                  <a:pt x="53" y="62"/>
                  <a:pt x="52" y="62"/>
                </a:cubicBezTo>
                <a:cubicBezTo>
                  <a:pt x="52" y="61"/>
                  <a:pt x="51" y="61"/>
                  <a:pt x="51" y="61"/>
                </a:cubicBezTo>
                <a:cubicBezTo>
                  <a:pt x="50" y="62"/>
                  <a:pt x="50" y="62"/>
                  <a:pt x="50" y="63"/>
                </a:cubicBezTo>
                <a:cubicBezTo>
                  <a:pt x="49" y="63"/>
                  <a:pt x="49" y="64"/>
                  <a:pt x="48" y="64"/>
                </a:cubicBezTo>
                <a:cubicBezTo>
                  <a:pt x="48" y="63"/>
                  <a:pt x="47" y="63"/>
                  <a:pt x="47" y="63"/>
                </a:cubicBezTo>
                <a:cubicBezTo>
                  <a:pt x="45" y="62"/>
                  <a:pt x="44" y="61"/>
                  <a:pt x="42" y="61"/>
                </a:cubicBezTo>
                <a:cubicBezTo>
                  <a:pt x="41" y="62"/>
                  <a:pt x="40" y="63"/>
                  <a:pt x="39" y="64"/>
                </a:cubicBezTo>
                <a:cubicBezTo>
                  <a:pt x="38" y="65"/>
                  <a:pt x="36" y="65"/>
                  <a:pt x="34" y="66"/>
                </a:cubicBezTo>
                <a:cubicBezTo>
                  <a:pt x="34" y="67"/>
                  <a:pt x="34" y="71"/>
                  <a:pt x="34" y="72"/>
                </a:cubicBezTo>
                <a:cubicBezTo>
                  <a:pt x="34" y="73"/>
                  <a:pt x="31" y="74"/>
                  <a:pt x="31" y="76"/>
                </a:cubicBezTo>
                <a:cubicBezTo>
                  <a:pt x="30" y="77"/>
                  <a:pt x="30" y="78"/>
                  <a:pt x="29" y="78"/>
                </a:cubicBezTo>
                <a:cubicBezTo>
                  <a:pt x="29" y="78"/>
                  <a:pt x="28" y="79"/>
                  <a:pt x="26" y="79"/>
                </a:cubicBezTo>
                <a:cubicBezTo>
                  <a:pt x="26" y="79"/>
                  <a:pt x="26" y="84"/>
                  <a:pt x="25" y="84"/>
                </a:cubicBezTo>
                <a:cubicBezTo>
                  <a:pt x="25" y="85"/>
                  <a:pt x="23" y="85"/>
                  <a:pt x="22" y="85"/>
                </a:cubicBezTo>
                <a:cubicBezTo>
                  <a:pt x="22" y="85"/>
                  <a:pt x="21" y="85"/>
                  <a:pt x="21" y="86"/>
                </a:cubicBezTo>
                <a:cubicBezTo>
                  <a:pt x="21" y="86"/>
                  <a:pt x="22" y="86"/>
                  <a:pt x="23" y="87"/>
                </a:cubicBezTo>
                <a:cubicBezTo>
                  <a:pt x="24" y="89"/>
                  <a:pt x="26" y="89"/>
                  <a:pt x="27" y="91"/>
                </a:cubicBezTo>
                <a:cubicBezTo>
                  <a:pt x="28" y="92"/>
                  <a:pt x="28" y="93"/>
                  <a:pt x="28" y="93"/>
                </a:cubicBezTo>
                <a:cubicBezTo>
                  <a:pt x="28" y="94"/>
                  <a:pt x="28" y="95"/>
                  <a:pt x="28" y="96"/>
                </a:cubicBezTo>
                <a:cubicBezTo>
                  <a:pt x="27" y="98"/>
                  <a:pt x="25" y="100"/>
                  <a:pt x="24" y="101"/>
                </a:cubicBezTo>
                <a:cubicBezTo>
                  <a:pt x="24" y="101"/>
                  <a:pt x="24" y="102"/>
                  <a:pt x="25" y="102"/>
                </a:cubicBezTo>
                <a:cubicBezTo>
                  <a:pt x="26" y="102"/>
                  <a:pt x="27" y="103"/>
                  <a:pt x="28" y="103"/>
                </a:cubicBezTo>
                <a:cubicBezTo>
                  <a:pt x="29" y="105"/>
                  <a:pt x="30" y="106"/>
                  <a:pt x="31" y="108"/>
                </a:cubicBezTo>
                <a:cubicBezTo>
                  <a:pt x="33" y="110"/>
                  <a:pt x="34" y="111"/>
                  <a:pt x="35" y="112"/>
                </a:cubicBezTo>
                <a:cubicBezTo>
                  <a:pt x="37" y="114"/>
                  <a:pt x="39" y="115"/>
                  <a:pt x="39" y="117"/>
                </a:cubicBezTo>
                <a:cubicBezTo>
                  <a:pt x="40" y="118"/>
                  <a:pt x="40" y="119"/>
                  <a:pt x="40" y="120"/>
                </a:cubicBezTo>
                <a:cubicBezTo>
                  <a:pt x="41" y="121"/>
                  <a:pt x="41" y="122"/>
                  <a:pt x="42" y="123"/>
                </a:cubicBezTo>
                <a:cubicBezTo>
                  <a:pt x="43" y="124"/>
                  <a:pt x="43" y="124"/>
                  <a:pt x="43" y="125"/>
                </a:cubicBezTo>
                <a:cubicBezTo>
                  <a:pt x="42" y="126"/>
                  <a:pt x="42" y="126"/>
                  <a:pt x="43" y="127"/>
                </a:cubicBezTo>
                <a:cubicBezTo>
                  <a:pt x="44" y="128"/>
                  <a:pt x="45" y="131"/>
                  <a:pt x="45" y="132"/>
                </a:cubicBezTo>
                <a:cubicBezTo>
                  <a:pt x="45" y="133"/>
                  <a:pt x="44" y="134"/>
                  <a:pt x="43" y="135"/>
                </a:cubicBezTo>
                <a:cubicBezTo>
                  <a:pt x="42" y="135"/>
                  <a:pt x="41" y="135"/>
                  <a:pt x="40" y="136"/>
                </a:cubicBezTo>
                <a:cubicBezTo>
                  <a:pt x="39" y="137"/>
                  <a:pt x="34" y="136"/>
                  <a:pt x="32" y="136"/>
                </a:cubicBezTo>
                <a:cubicBezTo>
                  <a:pt x="31" y="136"/>
                  <a:pt x="30" y="136"/>
                  <a:pt x="30" y="136"/>
                </a:cubicBezTo>
                <a:cubicBezTo>
                  <a:pt x="29" y="135"/>
                  <a:pt x="28" y="135"/>
                  <a:pt x="27" y="134"/>
                </a:cubicBezTo>
                <a:cubicBezTo>
                  <a:pt x="26" y="132"/>
                  <a:pt x="25" y="131"/>
                  <a:pt x="23" y="130"/>
                </a:cubicBezTo>
                <a:cubicBezTo>
                  <a:pt x="23" y="130"/>
                  <a:pt x="22" y="130"/>
                  <a:pt x="22" y="130"/>
                </a:cubicBezTo>
                <a:cubicBezTo>
                  <a:pt x="21" y="130"/>
                  <a:pt x="21" y="130"/>
                  <a:pt x="21" y="131"/>
                </a:cubicBezTo>
                <a:cubicBezTo>
                  <a:pt x="20" y="132"/>
                  <a:pt x="20" y="133"/>
                  <a:pt x="20" y="134"/>
                </a:cubicBezTo>
                <a:cubicBezTo>
                  <a:pt x="20" y="134"/>
                  <a:pt x="19" y="134"/>
                  <a:pt x="18" y="135"/>
                </a:cubicBezTo>
                <a:cubicBezTo>
                  <a:pt x="17" y="135"/>
                  <a:pt x="16" y="135"/>
                  <a:pt x="16" y="135"/>
                </a:cubicBezTo>
                <a:cubicBezTo>
                  <a:pt x="15" y="135"/>
                  <a:pt x="14" y="135"/>
                  <a:pt x="14" y="134"/>
                </a:cubicBezTo>
                <a:cubicBezTo>
                  <a:pt x="13" y="134"/>
                  <a:pt x="13" y="133"/>
                  <a:pt x="13" y="132"/>
                </a:cubicBezTo>
                <a:cubicBezTo>
                  <a:pt x="12" y="132"/>
                  <a:pt x="12" y="131"/>
                  <a:pt x="12" y="131"/>
                </a:cubicBezTo>
                <a:cubicBezTo>
                  <a:pt x="11" y="130"/>
                  <a:pt x="11" y="130"/>
                  <a:pt x="10" y="131"/>
                </a:cubicBezTo>
                <a:cubicBezTo>
                  <a:pt x="9" y="131"/>
                  <a:pt x="9" y="131"/>
                  <a:pt x="8" y="13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034</a:t>
            </a: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CB4925AE-CD40-373D-B731-FB2094924D87}"/>
              </a:ext>
            </a:extLst>
          </p:cNvPr>
          <p:cNvSpPr>
            <a:spLocks/>
          </p:cNvSpPr>
          <p:nvPr/>
        </p:nvSpPr>
        <p:spPr bwMode="auto">
          <a:xfrm>
            <a:off x="8876540" y="2401184"/>
            <a:ext cx="546883" cy="468757"/>
          </a:xfrm>
          <a:custGeom>
            <a:avLst/>
            <a:gdLst>
              <a:gd name="T0" fmla="*/ 22 w 149"/>
              <a:gd name="T1" fmla="*/ 28 h 128"/>
              <a:gd name="T2" fmla="*/ 25 w 149"/>
              <a:gd name="T3" fmla="*/ 36 h 128"/>
              <a:gd name="T4" fmla="*/ 24 w 149"/>
              <a:gd name="T5" fmla="*/ 48 h 128"/>
              <a:gd name="T6" fmla="*/ 32 w 149"/>
              <a:gd name="T7" fmla="*/ 54 h 128"/>
              <a:gd name="T8" fmla="*/ 28 w 149"/>
              <a:gd name="T9" fmla="*/ 62 h 128"/>
              <a:gd name="T10" fmla="*/ 19 w 149"/>
              <a:gd name="T11" fmla="*/ 66 h 128"/>
              <a:gd name="T12" fmla="*/ 10 w 149"/>
              <a:gd name="T13" fmla="*/ 72 h 128"/>
              <a:gd name="T14" fmla="*/ 1 w 149"/>
              <a:gd name="T15" fmla="*/ 82 h 128"/>
              <a:gd name="T16" fmla="*/ 2 w 149"/>
              <a:gd name="T17" fmla="*/ 92 h 128"/>
              <a:gd name="T18" fmla="*/ 4 w 149"/>
              <a:gd name="T19" fmla="*/ 104 h 128"/>
              <a:gd name="T20" fmla="*/ 0 w 149"/>
              <a:gd name="T21" fmla="*/ 114 h 128"/>
              <a:gd name="T22" fmla="*/ 8 w 149"/>
              <a:gd name="T23" fmla="*/ 120 h 128"/>
              <a:gd name="T24" fmla="*/ 15 w 149"/>
              <a:gd name="T25" fmla="*/ 114 h 128"/>
              <a:gd name="T26" fmla="*/ 24 w 149"/>
              <a:gd name="T27" fmla="*/ 113 h 128"/>
              <a:gd name="T28" fmla="*/ 34 w 149"/>
              <a:gd name="T29" fmla="*/ 108 h 128"/>
              <a:gd name="T30" fmla="*/ 40 w 149"/>
              <a:gd name="T31" fmla="*/ 113 h 128"/>
              <a:gd name="T32" fmla="*/ 45 w 149"/>
              <a:gd name="T33" fmla="*/ 115 h 128"/>
              <a:gd name="T34" fmla="*/ 51 w 149"/>
              <a:gd name="T35" fmla="*/ 119 h 128"/>
              <a:gd name="T36" fmla="*/ 55 w 149"/>
              <a:gd name="T37" fmla="*/ 124 h 128"/>
              <a:gd name="T38" fmla="*/ 64 w 149"/>
              <a:gd name="T39" fmla="*/ 127 h 128"/>
              <a:gd name="T40" fmla="*/ 77 w 149"/>
              <a:gd name="T41" fmla="*/ 124 h 128"/>
              <a:gd name="T42" fmla="*/ 81 w 149"/>
              <a:gd name="T43" fmla="*/ 127 h 128"/>
              <a:gd name="T44" fmla="*/ 88 w 149"/>
              <a:gd name="T45" fmla="*/ 117 h 128"/>
              <a:gd name="T46" fmla="*/ 84 w 149"/>
              <a:gd name="T47" fmla="*/ 104 h 128"/>
              <a:gd name="T48" fmla="*/ 94 w 149"/>
              <a:gd name="T49" fmla="*/ 90 h 128"/>
              <a:gd name="T50" fmla="*/ 106 w 149"/>
              <a:gd name="T51" fmla="*/ 83 h 128"/>
              <a:gd name="T52" fmla="*/ 125 w 149"/>
              <a:gd name="T53" fmla="*/ 78 h 128"/>
              <a:gd name="T54" fmla="*/ 141 w 149"/>
              <a:gd name="T55" fmla="*/ 67 h 128"/>
              <a:gd name="T56" fmla="*/ 135 w 149"/>
              <a:gd name="T57" fmla="*/ 52 h 128"/>
              <a:gd name="T58" fmla="*/ 136 w 149"/>
              <a:gd name="T59" fmla="*/ 38 h 128"/>
              <a:gd name="T60" fmla="*/ 146 w 149"/>
              <a:gd name="T61" fmla="*/ 29 h 128"/>
              <a:gd name="T62" fmla="*/ 137 w 149"/>
              <a:gd name="T63" fmla="*/ 19 h 128"/>
              <a:gd name="T64" fmla="*/ 128 w 149"/>
              <a:gd name="T65" fmla="*/ 0 h 128"/>
              <a:gd name="T66" fmla="*/ 120 w 149"/>
              <a:gd name="T67" fmla="*/ 7 h 128"/>
              <a:gd name="T68" fmla="*/ 114 w 149"/>
              <a:gd name="T69" fmla="*/ 4 h 128"/>
              <a:gd name="T70" fmla="*/ 109 w 149"/>
              <a:gd name="T71" fmla="*/ 13 h 128"/>
              <a:gd name="T72" fmla="*/ 93 w 149"/>
              <a:gd name="T73" fmla="*/ 16 h 128"/>
              <a:gd name="T74" fmla="*/ 73 w 149"/>
              <a:gd name="T75" fmla="*/ 15 h 128"/>
              <a:gd name="T76" fmla="*/ 66 w 149"/>
              <a:gd name="T77" fmla="*/ 21 h 128"/>
              <a:gd name="T78" fmla="*/ 60 w 149"/>
              <a:gd name="T79" fmla="*/ 15 h 128"/>
              <a:gd name="T80" fmla="*/ 56 w 149"/>
              <a:gd name="T81" fmla="*/ 15 h 128"/>
              <a:gd name="T82" fmla="*/ 47 w 149"/>
              <a:gd name="T83" fmla="*/ 16 h 128"/>
              <a:gd name="T84" fmla="*/ 37 w 149"/>
              <a:gd name="T85" fmla="*/ 15 h 128"/>
              <a:gd name="T86" fmla="*/ 30 w 149"/>
              <a:gd name="T87" fmla="*/ 23 h 128"/>
              <a:gd name="T88" fmla="*/ 21 w 149"/>
              <a:gd name="T89" fmla="*/ 2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9" h="128">
                <a:moveTo>
                  <a:pt x="20" y="27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2" y="27"/>
                  <a:pt x="22" y="28"/>
                </a:cubicBezTo>
                <a:cubicBezTo>
                  <a:pt x="22" y="28"/>
                  <a:pt x="23" y="29"/>
                  <a:pt x="23" y="31"/>
                </a:cubicBezTo>
                <a:cubicBezTo>
                  <a:pt x="23" y="32"/>
                  <a:pt x="24" y="33"/>
                  <a:pt x="25" y="33"/>
                </a:cubicBezTo>
                <a:cubicBezTo>
                  <a:pt x="25" y="34"/>
                  <a:pt x="26" y="35"/>
                  <a:pt x="25" y="36"/>
                </a:cubicBezTo>
                <a:cubicBezTo>
                  <a:pt x="25" y="38"/>
                  <a:pt x="27" y="43"/>
                  <a:pt x="26" y="43"/>
                </a:cubicBezTo>
                <a:cubicBezTo>
                  <a:pt x="26" y="44"/>
                  <a:pt x="25" y="45"/>
                  <a:pt x="25" y="46"/>
                </a:cubicBezTo>
                <a:cubicBezTo>
                  <a:pt x="24" y="47"/>
                  <a:pt x="24" y="47"/>
                  <a:pt x="24" y="48"/>
                </a:cubicBezTo>
                <a:cubicBezTo>
                  <a:pt x="24" y="48"/>
                  <a:pt x="25" y="49"/>
                  <a:pt x="25" y="49"/>
                </a:cubicBezTo>
                <a:cubicBezTo>
                  <a:pt x="27" y="51"/>
                  <a:pt x="29" y="51"/>
                  <a:pt x="30" y="52"/>
                </a:cubicBezTo>
                <a:cubicBezTo>
                  <a:pt x="31" y="53"/>
                  <a:pt x="32" y="53"/>
                  <a:pt x="32" y="54"/>
                </a:cubicBezTo>
                <a:cubicBezTo>
                  <a:pt x="33" y="55"/>
                  <a:pt x="33" y="56"/>
                  <a:pt x="32" y="57"/>
                </a:cubicBezTo>
                <a:cubicBezTo>
                  <a:pt x="32" y="57"/>
                  <a:pt x="31" y="59"/>
                  <a:pt x="30" y="60"/>
                </a:cubicBezTo>
                <a:cubicBezTo>
                  <a:pt x="29" y="61"/>
                  <a:pt x="28" y="62"/>
                  <a:pt x="28" y="62"/>
                </a:cubicBezTo>
                <a:cubicBezTo>
                  <a:pt x="27" y="62"/>
                  <a:pt x="25" y="62"/>
                  <a:pt x="24" y="62"/>
                </a:cubicBezTo>
                <a:cubicBezTo>
                  <a:pt x="23" y="62"/>
                  <a:pt x="21" y="62"/>
                  <a:pt x="21" y="63"/>
                </a:cubicBezTo>
                <a:cubicBezTo>
                  <a:pt x="20" y="64"/>
                  <a:pt x="20" y="65"/>
                  <a:pt x="19" y="66"/>
                </a:cubicBezTo>
                <a:cubicBezTo>
                  <a:pt x="18" y="67"/>
                  <a:pt x="17" y="68"/>
                  <a:pt x="15" y="68"/>
                </a:cubicBezTo>
                <a:cubicBezTo>
                  <a:pt x="14" y="69"/>
                  <a:pt x="13" y="69"/>
                  <a:pt x="12" y="70"/>
                </a:cubicBezTo>
                <a:cubicBezTo>
                  <a:pt x="11" y="70"/>
                  <a:pt x="11" y="71"/>
                  <a:pt x="10" y="72"/>
                </a:cubicBezTo>
                <a:cubicBezTo>
                  <a:pt x="9" y="73"/>
                  <a:pt x="6" y="74"/>
                  <a:pt x="4" y="76"/>
                </a:cubicBezTo>
                <a:cubicBezTo>
                  <a:pt x="3" y="77"/>
                  <a:pt x="2" y="77"/>
                  <a:pt x="1" y="78"/>
                </a:cubicBezTo>
                <a:cubicBezTo>
                  <a:pt x="0" y="79"/>
                  <a:pt x="0" y="80"/>
                  <a:pt x="1" y="82"/>
                </a:cubicBezTo>
                <a:cubicBezTo>
                  <a:pt x="2" y="84"/>
                  <a:pt x="3" y="84"/>
                  <a:pt x="4" y="87"/>
                </a:cubicBezTo>
                <a:cubicBezTo>
                  <a:pt x="5" y="88"/>
                  <a:pt x="5" y="89"/>
                  <a:pt x="4" y="89"/>
                </a:cubicBezTo>
                <a:cubicBezTo>
                  <a:pt x="4" y="90"/>
                  <a:pt x="3" y="90"/>
                  <a:pt x="2" y="92"/>
                </a:cubicBezTo>
                <a:cubicBezTo>
                  <a:pt x="2" y="93"/>
                  <a:pt x="1" y="96"/>
                  <a:pt x="1" y="98"/>
                </a:cubicBezTo>
                <a:cubicBezTo>
                  <a:pt x="1" y="99"/>
                  <a:pt x="2" y="100"/>
                  <a:pt x="2" y="101"/>
                </a:cubicBezTo>
                <a:cubicBezTo>
                  <a:pt x="3" y="102"/>
                  <a:pt x="3" y="103"/>
                  <a:pt x="4" y="104"/>
                </a:cubicBezTo>
                <a:cubicBezTo>
                  <a:pt x="5" y="106"/>
                  <a:pt x="4" y="107"/>
                  <a:pt x="4" y="108"/>
                </a:cubicBezTo>
                <a:cubicBezTo>
                  <a:pt x="3" y="109"/>
                  <a:pt x="2" y="110"/>
                  <a:pt x="1" y="111"/>
                </a:cubicBezTo>
                <a:cubicBezTo>
                  <a:pt x="1" y="112"/>
                  <a:pt x="0" y="113"/>
                  <a:pt x="0" y="114"/>
                </a:cubicBezTo>
                <a:cubicBezTo>
                  <a:pt x="1" y="115"/>
                  <a:pt x="1" y="116"/>
                  <a:pt x="2" y="116"/>
                </a:cubicBezTo>
                <a:cubicBezTo>
                  <a:pt x="3" y="117"/>
                  <a:pt x="6" y="122"/>
                  <a:pt x="7" y="122"/>
                </a:cubicBezTo>
                <a:cubicBezTo>
                  <a:pt x="8" y="122"/>
                  <a:pt x="8" y="121"/>
                  <a:pt x="8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1" y="118"/>
                  <a:pt x="13" y="118"/>
                  <a:pt x="13" y="117"/>
                </a:cubicBezTo>
                <a:cubicBezTo>
                  <a:pt x="14" y="117"/>
                  <a:pt x="15" y="116"/>
                  <a:pt x="15" y="114"/>
                </a:cubicBezTo>
                <a:cubicBezTo>
                  <a:pt x="15" y="113"/>
                  <a:pt x="16" y="108"/>
                  <a:pt x="16" y="109"/>
                </a:cubicBezTo>
                <a:cubicBezTo>
                  <a:pt x="16" y="109"/>
                  <a:pt x="20" y="113"/>
                  <a:pt x="20" y="113"/>
                </a:cubicBezTo>
                <a:cubicBezTo>
                  <a:pt x="21" y="113"/>
                  <a:pt x="23" y="113"/>
                  <a:pt x="24" y="113"/>
                </a:cubicBezTo>
                <a:cubicBezTo>
                  <a:pt x="25" y="113"/>
                  <a:pt x="26" y="113"/>
                  <a:pt x="27" y="112"/>
                </a:cubicBezTo>
                <a:cubicBezTo>
                  <a:pt x="28" y="111"/>
                  <a:pt x="30" y="106"/>
                  <a:pt x="30" y="106"/>
                </a:cubicBezTo>
                <a:cubicBezTo>
                  <a:pt x="32" y="106"/>
                  <a:pt x="33" y="107"/>
                  <a:pt x="34" y="108"/>
                </a:cubicBezTo>
                <a:cubicBezTo>
                  <a:pt x="35" y="109"/>
                  <a:pt x="36" y="109"/>
                  <a:pt x="37" y="111"/>
                </a:cubicBezTo>
                <a:cubicBezTo>
                  <a:pt x="37" y="112"/>
                  <a:pt x="38" y="113"/>
                  <a:pt x="38" y="113"/>
                </a:cubicBezTo>
                <a:cubicBezTo>
                  <a:pt x="39" y="113"/>
                  <a:pt x="39" y="113"/>
                  <a:pt x="40" y="113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2" y="113"/>
                  <a:pt x="42" y="113"/>
                  <a:pt x="43" y="114"/>
                </a:cubicBezTo>
                <a:cubicBezTo>
                  <a:pt x="44" y="115"/>
                  <a:pt x="45" y="115"/>
                  <a:pt x="45" y="115"/>
                </a:cubicBezTo>
                <a:cubicBezTo>
                  <a:pt x="46" y="115"/>
                  <a:pt x="47" y="115"/>
                  <a:pt x="49" y="115"/>
                </a:cubicBezTo>
                <a:cubicBezTo>
                  <a:pt x="51" y="116"/>
                  <a:pt x="51" y="116"/>
                  <a:pt x="52" y="116"/>
                </a:cubicBezTo>
                <a:cubicBezTo>
                  <a:pt x="52" y="117"/>
                  <a:pt x="51" y="118"/>
                  <a:pt x="51" y="119"/>
                </a:cubicBezTo>
                <a:cubicBezTo>
                  <a:pt x="50" y="121"/>
                  <a:pt x="49" y="122"/>
                  <a:pt x="48" y="122"/>
                </a:cubicBezTo>
                <a:cubicBezTo>
                  <a:pt x="48" y="122"/>
                  <a:pt x="49" y="122"/>
                  <a:pt x="51" y="123"/>
                </a:cubicBezTo>
                <a:cubicBezTo>
                  <a:pt x="53" y="124"/>
                  <a:pt x="54" y="124"/>
                  <a:pt x="55" y="124"/>
                </a:cubicBezTo>
                <a:cubicBezTo>
                  <a:pt x="56" y="124"/>
                  <a:pt x="57" y="124"/>
                  <a:pt x="59" y="124"/>
                </a:cubicBezTo>
                <a:cubicBezTo>
                  <a:pt x="61" y="124"/>
                  <a:pt x="62" y="124"/>
                  <a:pt x="62" y="125"/>
                </a:cubicBezTo>
                <a:cubicBezTo>
                  <a:pt x="63" y="126"/>
                  <a:pt x="63" y="126"/>
                  <a:pt x="64" y="127"/>
                </a:cubicBezTo>
                <a:cubicBezTo>
                  <a:pt x="67" y="127"/>
                  <a:pt x="70" y="128"/>
                  <a:pt x="71" y="127"/>
                </a:cubicBezTo>
                <a:cubicBezTo>
                  <a:pt x="73" y="127"/>
                  <a:pt x="73" y="126"/>
                  <a:pt x="74" y="125"/>
                </a:cubicBezTo>
                <a:cubicBezTo>
                  <a:pt x="75" y="125"/>
                  <a:pt x="76" y="124"/>
                  <a:pt x="77" y="124"/>
                </a:cubicBezTo>
                <a:cubicBezTo>
                  <a:pt x="79" y="124"/>
                  <a:pt x="80" y="124"/>
                  <a:pt x="80" y="125"/>
                </a:cubicBezTo>
                <a:cubicBezTo>
                  <a:pt x="81" y="125"/>
                  <a:pt x="81" y="126"/>
                  <a:pt x="81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3" y="126"/>
                  <a:pt x="86" y="127"/>
                  <a:pt x="87" y="124"/>
                </a:cubicBezTo>
                <a:cubicBezTo>
                  <a:pt x="88" y="122"/>
                  <a:pt x="87" y="119"/>
                  <a:pt x="88" y="117"/>
                </a:cubicBezTo>
                <a:cubicBezTo>
                  <a:pt x="88" y="116"/>
                  <a:pt x="91" y="114"/>
                  <a:pt x="91" y="112"/>
                </a:cubicBezTo>
                <a:cubicBezTo>
                  <a:pt x="91" y="110"/>
                  <a:pt x="89" y="110"/>
                  <a:pt x="88" y="108"/>
                </a:cubicBezTo>
                <a:cubicBezTo>
                  <a:pt x="87" y="106"/>
                  <a:pt x="84" y="104"/>
                  <a:pt x="84" y="104"/>
                </a:cubicBezTo>
                <a:cubicBezTo>
                  <a:pt x="85" y="103"/>
                  <a:pt x="87" y="103"/>
                  <a:pt x="88" y="102"/>
                </a:cubicBezTo>
                <a:cubicBezTo>
                  <a:pt x="89" y="101"/>
                  <a:pt x="92" y="99"/>
                  <a:pt x="92" y="97"/>
                </a:cubicBezTo>
                <a:cubicBezTo>
                  <a:pt x="92" y="94"/>
                  <a:pt x="92" y="92"/>
                  <a:pt x="94" y="90"/>
                </a:cubicBezTo>
                <a:cubicBezTo>
                  <a:pt x="95" y="89"/>
                  <a:pt x="93" y="86"/>
                  <a:pt x="95" y="85"/>
                </a:cubicBezTo>
                <a:cubicBezTo>
                  <a:pt x="97" y="84"/>
                  <a:pt x="98" y="83"/>
                  <a:pt x="100" y="83"/>
                </a:cubicBezTo>
                <a:cubicBezTo>
                  <a:pt x="102" y="83"/>
                  <a:pt x="106" y="84"/>
                  <a:pt x="106" y="83"/>
                </a:cubicBezTo>
                <a:cubicBezTo>
                  <a:pt x="106" y="81"/>
                  <a:pt x="107" y="79"/>
                  <a:pt x="109" y="79"/>
                </a:cubicBezTo>
                <a:cubicBezTo>
                  <a:pt x="112" y="80"/>
                  <a:pt x="116" y="81"/>
                  <a:pt x="118" y="81"/>
                </a:cubicBezTo>
                <a:cubicBezTo>
                  <a:pt x="121" y="81"/>
                  <a:pt x="124" y="81"/>
                  <a:pt x="125" y="78"/>
                </a:cubicBezTo>
                <a:cubicBezTo>
                  <a:pt x="125" y="76"/>
                  <a:pt x="126" y="74"/>
                  <a:pt x="129" y="73"/>
                </a:cubicBezTo>
                <a:cubicBezTo>
                  <a:pt x="131" y="72"/>
                  <a:pt x="135" y="71"/>
                  <a:pt x="136" y="70"/>
                </a:cubicBezTo>
                <a:cubicBezTo>
                  <a:pt x="138" y="68"/>
                  <a:pt x="139" y="68"/>
                  <a:pt x="141" y="67"/>
                </a:cubicBezTo>
                <a:cubicBezTo>
                  <a:pt x="143" y="65"/>
                  <a:pt x="145" y="65"/>
                  <a:pt x="144" y="62"/>
                </a:cubicBezTo>
                <a:cubicBezTo>
                  <a:pt x="143" y="60"/>
                  <a:pt x="142" y="59"/>
                  <a:pt x="140" y="57"/>
                </a:cubicBezTo>
                <a:cubicBezTo>
                  <a:pt x="139" y="56"/>
                  <a:pt x="136" y="53"/>
                  <a:pt x="135" y="52"/>
                </a:cubicBezTo>
                <a:cubicBezTo>
                  <a:pt x="135" y="51"/>
                  <a:pt x="136" y="47"/>
                  <a:pt x="136" y="47"/>
                </a:cubicBezTo>
                <a:cubicBezTo>
                  <a:pt x="137" y="46"/>
                  <a:pt x="142" y="45"/>
                  <a:pt x="140" y="43"/>
                </a:cubicBezTo>
                <a:cubicBezTo>
                  <a:pt x="140" y="42"/>
                  <a:pt x="136" y="40"/>
                  <a:pt x="136" y="38"/>
                </a:cubicBezTo>
                <a:cubicBezTo>
                  <a:pt x="136" y="36"/>
                  <a:pt x="138" y="34"/>
                  <a:pt x="141" y="35"/>
                </a:cubicBezTo>
                <a:cubicBezTo>
                  <a:pt x="142" y="36"/>
                  <a:pt x="146" y="37"/>
                  <a:pt x="147" y="35"/>
                </a:cubicBezTo>
                <a:cubicBezTo>
                  <a:pt x="149" y="32"/>
                  <a:pt x="148" y="32"/>
                  <a:pt x="146" y="29"/>
                </a:cubicBezTo>
                <a:cubicBezTo>
                  <a:pt x="143" y="27"/>
                  <a:pt x="143" y="29"/>
                  <a:pt x="140" y="29"/>
                </a:cubicBezTo>
                <a:cubicBezTo>
                  <a:pt x="137" y="29"/>
                  <a:pt x="137" y="28"/>
                  <a:pt x="138" y="26"/>
                </a:cubicBezTo>
                <a:cubicBezTo>
                  <a:pt x="140" y="23"/>
                  <a:pt x="138" y="22"/>
                  <a:pt x="137" y="19"/>
                </a:cubicBezTo>
                <a:cubicBezTo>
                  <a:pt x="137" y="17"/>
                  <a:pt x="137" y="13"/>
                  <a:pt x="135" y="12"/>
                </a:cubicBezTo>
                <a:cubicBezTo>
                  <a:pt x="134" y="11"/>
                  <a:pt x="133" y="8"/>
                  <a:pt x="133" y="6"/>
                </a:cubicBezTo>
                <a:cubicBezTo>
                  <a:pt x="133" y="5"/>
                  <a:pt x="130" y="0"/>
                  <a:pt x="128" y="0"/>
                </a:cubicBezTo>
                <a:cubicBezTo>
                  <a:pt x="127" y="0"/>
                  <a:pt x="124" y="1"/>
                  <a:pt x="122" y="1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5"/>
                  <a:pt x="120" y="6"/>
                  <a:pt x="120" y="7"/>
                </a:cubicBezTo>
                <a:cubicBezTo>
                  <a:pt x="119" y="7"/>
                  <a:pt x="118" y="7"/>
                  <a:pt x="117" y="7"/>
                </a:cubicBezTo>
                <a:cubicBezTo>
                  <a:pt x="116" y="6"/>
                  <a:pt x="115" y="5"/>
                  <a:pt x="115" y="4"/>
                </a:cubicBezTo>
                <a:cubicBezTo>
                  <a:pt x="115" y="4"/>
                  <a:pt x="115" y="4"/>
                  <a:pt x="114" y="4"/>
                </a:cubicBezTo>
                <a:cubicBezTo>
                  <a:pt x="114" y="4"/>
                  <a:pt x="114" y="5"/>
                  <a:pt x="113" y="5"/>
                </a:cubicBezTo>
                <a:cubicBezTo>
                  <a:pt x="111" y="7"/>
                  <a:pt x="111" y="8"/>
                  <a:pt x="110" y="9"/>
                </a:cubicBezTo>
                <a:cubicBezTo>
                  <a:pt x="110" y="11"/>
                  <a:pt x="110" y="12"/>
                  <a:pt x="109" y="13"/>
                </a:cubicBezTo>
                <a:cubicBezTo>
                  <a:pt x="109" y="14"/>
                  <a:pt x="108" y="15"/>
                  <a:pt x="107" y="16"/>
                </a:cubicBezTo>
                <a:cubicBezTo>
                  <a:pt x="106" y="16"/>
                  <a:pt x="105" y="17"/>
                  <a:pt x="104" y="17"/>
                </a:cubicBezTo>
                <a:cubicBezTo>
                  <a:pt x="104" y="18"/>
                  <a:pt x="94" y="16"/>
                  <a:pt x="93" y="16"/>
                </a:cubicBezTo>
                <a:cubicBezTo>
                  <a:pt x="90" y="15"/>
                  <a:pt x="86" y="14"/>
                  <a:pt x="83" y="13"/>
                </a:cubicBezTo>
                <a:cubicBezTo>
                  <a:pt x="81" y="13"/>
                  <a:pt x="79" y="13"/>
                  <a:pt x="78" y="13"/>
                </a:cubicBezTo>
                <a:cubicBezTo>
                  <a:pt x="76" y="14"/>
                  <a:pt x="74" y="15"/>
                  <a:pt x="73" y="15"/>
                </a:cubicBezTo>
                <a:cubicBezTo>
                  <a:pt x="71" y="15"/>
                  <a:pt x="70" y="16"/>
                  <a:pt x="69" y="16"/>
                </a:cubicBezTo>
                <a:cubicBezTo>
                  <a:pt x="68" y="17"/>
                  <a:pt x="67" y="18"/>
                  <a:pt x="67" y="20"/>
                </a:cubicBezTo>
                <a:cubicBezTo>
                  <a:pt x="67" y="21"/>
                  <a:pt x="67" y="21"/>
                  <a:pt x="66" y="21"/>
                </a:cubicBezTo>
                <a:cubicBezTo>
                  <a:pt x="66" y="21"/>
                  <a:pt x="65" y="21"/>
                  <a:pt x="65" y="20"/>
                </a:cubicBezTo>
                <a:cubicBezTo>
                  <a:pt x="63" y="19"/>
                  <a:pt x="62" y="18"/>
                  <a:pt x="62" y="17"/>
                </a:cubicBezTo>
                <a:cubicBezTo>
                  <a:pt x="61" y="15"/>
                  <a:pt x="61" y="15"/>
                  <a:pt x="60" y="15"/>
                </a:cubicBezTo>
                <a:cubicBezTo>
                  <a:pt x="59" y="15"/>
                  <a:pt x="58" y="15"/>
                  <a:pt x="57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6"/>
                  <a:pt x="56" y="16"/>
                  <a:pt x="56" y="17"/>
                </a:cubicBezTo>
                <a:cubicBezTo>
                  <a:pt x="55" y="17"/>
                  <a:pt x="55" y="17"/>
                  <a:pt x="54" y="17"/>
                </a:cubicBezTo>
                <a:cubicBezTo>
                  <a:pt x="51" y="16"/>
                  <a:pt x="50" y="16"/>
                  <a:pt x="47" y="16"/>
                </a:cubicBezTo>
                <a:cubicBezTo>
                  <a:pt x="45" y="15"/>
                  <a:pt x="44" y="15"/>
                  <a:pt x="43" y="14"/>
                </a:cubicBezTo>
                <a:cubicBezTo>
                  <a:pt x="43" y="14"/>
                  <a:pt x="42" y="14"/>
                  <a:pt x="41" y="14"/>
                </a:cubicBezTo>
                <a:cubicBezTo>
                  <a:pt x="40" y="14"/>
                  <a:pt x="38" y="14"/>
                  <a:pt x="37" y="15"/>
                </a:cubicBezTo>
                <a:cubicBezTo>
                  <a:pt x="35" y="15"/>
                  <a:pt x="33" y="16"/>
                  <a:pt x="33" y="17"/>
                </a:cubicBezTo>
                <a:cubicBezTo>
                  <a:pt x="32" y="19"/>
                  <a:pt x="32" y="20"/>
                  <a:pt x="31" y="21"/>
                </a:cubicBezTo>
                <a:cubicBezTo>
                  <a:pt x="31" y="22"/>
                  <a:pt x="31" y="22"/>
                  <a:pt x="30" y="23"/>
                </a:cubicBezTo>
                <a:cubicBezTo>
                  <a:pt x="29" y="23"/>
                  <a:pt x="29" y="23"/>
                  <a:pt x="27" y="23"/>
                </a:cubicBezTo>
                <a:cubicBezTo>
                  <a:pt x="26" y="23"/>
                  <a:pt x="24" y="24"/>
                  <a:pt x="23" y="25"/>
                </a:cubicBezTo>
                <a:cubicBezTo>
                  <a:pt x="22" y="26"/>
                  <a:pt x="21" y="26"/>
                  <a:pt x="21" y="26"/>
                </a:cubicBezTo>
                <a:cubicBezTo>
                  <a:pt x="20" y="26"/>
                  <a:pt x="20" y="27"/>
                  <a:pt x="20" y="2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112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DE5C9057-0C89-E445-869B-DD5EC4634494}"/>
              </a:ext>
            </a:extLst>
          </p:cNvPr>
          <p:cNvSpPr>
            <a:spLocks/>
          </p:cNvSpPr>
          <p:nvPr/>
        </p:nvSpPr>
        <p:spPr bwMode="auto">
          <a:xfrm>
            <a:off x="8621128" y="2473301"/>
            <a:ext cx="375607" cy="426689"/>
          </a:xfrm>
          <a:custGeom>
            <a:avLst/>
            <a:gdLst>
              <a:gd name="T0" fmla="*/ 12 w 103"/>
              <a:gd name="T1" fmla="*/ 46 h 116"/>
              <a:gd name="T2" fmla="*/ 17 w 103"/>
              <a:gd name="T3" fmla="*/ 45 h 116"/>
              <a:gd name="T4" fmla="*/ 20 w 103"/>
              <a:gd name="T5" fmla="*/ 51 h 116"/>
              <a:gd name="T6" fmla="*/ 22 w 103"/>
              <a:gd name="T7" fmla="*/ 58 h 116"/>
              <a:gd name="T8" fmla="*/ 31 w 103"/>
              <a:gd name="T9" fmla="*/ 66 h 116"/>
              <a:gd name="T10" fmla="*/ 37 w 103"/>
              <a:gd name="T11" fmla="*/ 72 h 116"/>
              <a:gd name="T12" fmla="*/ 42 w 103"/>
              <a:gd name="T13" fmla="*/ 77 h 116"/>
              <a:gd name="T14" fmla="*/ 43 w 103"/>
              <a:gd name="T15" fmla="*/ 84 h 116"/>
              <a:gd name="T16" fmla="*/ 38 w 103"/>
              <a:gd name="T17" fmla="*/ 89 h 116"/>
              <a:gd name="T18" fmla="*/ 38 w 103"/>
              <a:gd name="T19" fmla="*/ 92 h 116"/>
              <a:gd name="T20" fmla="*/ 42 w 103"/>
              <a:gd name="T21" fmla="*/ 95 h 116"/>
              <a:gd name="T22" fmla="*/ 42 w 103"/>
              <a:gd name="T23" fmla="*/ 100 h 116"/>
              <a:gd name="T24" fmla="*/ 42 w 103"/>
              <a:gd name="T25" fmla="*/ 105 h 116"/>
              <a:gd name="T26" fmla="*/ 43 w 103"/>
              <a:gd name="T27" fmla="*/ 108 h 116"/>
              <a:gd name="T28" fmla="*/ 40 w 103"/>
              <a:gd name="T29" fmla="*/ 113 h 116"/>
              <a:gd name="T30" fmla="*/ 43 w 103"/>
              <a:gd name="T31" fmla="*/ 116 h 116"/>
              <a:gd name="T32" fmla="*/ 48 w 103"/>
              <a:gd name="T33" fmla="*/ 115 h 116"/>
              <a:gd name="T34" fmla="*/ 51 w 103"/>
              <a:gd name="T35" fmla="*/ 110 h 116"/>
              <a:gd name="T36" fmla="*/ 57 w 103"/>
              <a:gd name="T37" fmla="*/ 109 h 116"/>
              <a:gd name="T38" fmla="*/ 61 w 103"/>
              <a:gd name="T39" fmla="*/ 103 h 116"/>
              <a:gd name="T40" fmla="*/ 76 w 103"/>
              <a:gd name="T41" fmla="*/ 102 h 116"/>
              <a:gd name="T42" fmla="*/ 72 w 103"/>
              <a:gd name="T43" fmla="*/ 96 h 116"/>
              <a:gd name="T44" fmla="*/ 71 w 103"/>
              <a:gd name="T45" fmla="*/ 91 h 116"/>
              <a:gd name="T46" fmla="*/ 74 w 103"/>
              <a:gd name="T47" fmla="*/ 84 h 116"/>
              <a:gd name="T48" fmla="*/ 71 w 103"/>
              <a:gd name="T49" fmla="*/ 78 h 116"/>
              <a:gd name="T50" fmla="*/ 74 w 103"/>
              <a:gd name="T51" fmla="*/ 69 h 116"/>
              <a:gd name="T52" fmla="*/ 71 w 103"/>
              <a:gd name="T53" fmla="*/ 62 h 116"/>
              <a:gd name="T54" fmla="*/ 74 w 103"/>
              <a:gd name="T55" fmla="*/ 56 h 116"/>
              <a:gd name="T56" fmla="*/ 82 w 103"/>
              <a:gd name="T57" fmla="*/ 50 h 116"/>
              <a:gd name="T58" fmla="*/ 89 w 103"/>
              <a:gd name="T59" fmla="*/ 46 h 116"/>
              <a:gd name="T60" fmla="*/ 94 w 103"/>
              <a:gd name="T61" fmla="*/ 42 h 116"/>
              <a:gd name="T62" fmla="*/ 100 w 103"/>
              <a:gd name="T63" fmla="*/ 40 h 116"/>
              <a:gd name="T64" fmla="*/ 102 w 103"/>
              <a:gd name="T65" fmla="*/ 34 h 116"/>
              <a:gd name="T66" fmla="*/ 95 w 103"/>
              <a:gd name="T67" fmla="*/ 29 h 116"/>
              <a:gd name="T68" fmla="*/ 95 w 103"/>
              <a:gd name="T69" fmla="*/ 26 h 116"/>
              <a:gd name="T70" fmla="*/ 95 w 103"/>
              <a:gd name="T71" fmla="*/ 16 h 116"/>
              <a:gd name="T72" fmla="*/ 93 w 103"/>
              <a:gd name="T73" fmla="*/ 11 h 116"/>
              <a:gd name="T74" fmla="*/ 90 w 103"/>
              <a:gd name="T75" fmla="*/ 7 h 116"/>
              <a:gd name="T76" fmla="*/ 87 w 103"/>
              <a:gd name="T77" fmla="*/ 8 h 116"/>
              <a:gd name="T78" fmla="*/ 80 w 103"/>
              <a:gd name="T79" fmla="*/ 10 h 116"/>
              <a:gd name="T80" fmla="*/ 76 w 103"/>
              <a:gd name="T81" fmla="*/ 6 h 116"/>
              <a:gd name="T82" fmla="*/ 72 w 103"/>
              <a:gd name="T83" fmla="*/ 5 h 116"/>
              <a:gd name="T84" fmla="*/ 60 w 103"/>
              <a:gd name="T85" fmla="*/ 9 h 116"/>
              <a:gd name="T86" fmla="*/ 54 w 103"/>
              <a:gd name="T87" fmla="*/ 13 h 116"/>
              <a:gd name="T88" fmla="*/ 51 w 103"/>
              <a:gd name="T89" fmla="*/ 12 h 116"/>
              <a:gd name="T90" fmla="*/ 44 w 103"/>
              <a:gd name="T91" fmla="*/ 6 h 116"/>
              <a:gd name="T92" fmla="*/ 36 w 103"/>
              <a:gd name="T93" fmla="*/ 6 h 116"/>
              <a:gd name="T94" fmla="*/ 33 w 103"/>
              <a:gd name="T95" fmla="*/ 0 h 116"/>
              <a:gd name="T96" fmla="*/ 28 w 103"/>
              <a:gd name="T97" fmla="*/ 5 h 116"/>
              <a:gd name="T98" fmla="*/ 26 w 103"/>
              <a:gd name="T99" fmla="*/ 11 h 116"/>
              <a:gd name="T100" fmla="*/ 23 w 103"/>
              <a:gd name="T101" fmla="*/ 10 h 116"/>
              <a:gd name="T102" fmla="*/ 21 w 103"/>
              <a:gd name="T103" fmla="*/ 15 h 116"/>
              <a:gd name="T104" fmla="*/ 15 w 103"/>
              <a:gd name="T105" fmla="*/ 18 h 116"/>
              <a:gd name="T106" fmla="*/ 10 w 103"/>
              <a:gd name="T107" fmla="*/ 22 h 116"/>
              <a:gd name="T108" fmla="*/ 5 w 103"/>
              <a:gd name="T109" fmla="*/ 24 h 116"/>
              <a:gd name="T110" fmla="*/ 6 w 103"/>
              <a:gd name="T111" fmla="*/ 27 h 116"/>
              <a:gd name="T112" fmla="*/ 0 w 103"/>
              <a:gd name="T113" fmla="*/ 33 h 116"/>
              <a:gd name="T114" fmla="*/ 6 w 103"/>
              <a:gd name="T115" fmla="*/ 36 h 116"/>
              <a:gd name="T116" fmla="*/ 9 w 103"/>
              <a:gd name="T117" fmla="*/ 42 h 116"/>
              <a:gd name="T118" fmla="*/ 7 w 103"/>
              <a:gd name="T119" fmla="*/ 43 h 116"/>
              <a:gd name="T120" fmla="*/ 10 w 103"/>
              <a:gd name="T121" fmla="*/ 4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16">
                <a:moveTo>
                  <a:pt x="11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3" y="45"/>
                  <a:pt x="14" y="45"/>
                </a:cubicBezTo>
                <a:cubicBezTo>
                  <a:pt x="15" y="45"/>
                  <a:pt x="16" y="45"/>
                  <a:pt x="17" y="45"/>
                </a:cubicBezTo>
                <a:cubicBezTo>
                  <a:pt x="18" y="46"/>
                  <a:pt x="18" y="47"/>
                  <a:pt x="18" y="49"/>
                </a:cubicBezTo>
                <a:cubicBezTo>
                  <a:pt x="18" y="50"/>
                  <a:pt x="19" y="51"/>
                  <a:pt x="20" y="51"/>
                </a:cubicBezTo>
                <a:cubicBezTo>
                  <a:pt x="20" y="52"/>
                  <a:pt x="21" y="52"/>
                  <a:pt x="21" y="54"/>
                </a:cubicBezTo>
                <a:cubicBezTo>
                  <a:pt x="21" y="55"/>
                  <a:pt x="22" y="56"/>
                  <a:pt x="22" y="58"/>
                </a:cubicBezTo>
                <a:cubicBezTo>
                  <a:pt x="23" y="59"/>
                  <a:pt x="24" y="60"/>
                  <a:pt x="25" y="61"/>
                </a:cubicBezTo>
                <a:cubicBezTo>
                  <a:pt x="26" y="62"/>
                  <a:pt x="30" y="65"/>
                  <a:pt x="31" y="66"/>
                </a:cubicBezTo>
                <a:cubicBezTo>
                  <a:pt x="31" y="67"/>
                  <a:pt x="33" y="72"/>
                  <a:pt x="34" y="72"/>
                </a:cubicBezTo>
                <a:cubicBezTo>
                  <a:pt x="34" y="72"/>
                  <a:pt x="36" y="72"/>
                  <a:pt x="37" y="72"/>
                </a:cubicBezTo>
                <a:cubicBezTo>
                  <a:pt x="39" y="72"/>
                  <a:pt x="40" y="72"/>
                  <a:pt x="40" y="73"/>
                </a:cubicBezTo>
                <a:cubicBezTo>
                  <a:pt x="41" y="74"/>
                  <a:pt x="42" y="75"/>
                  <a:pt x="42" y="77"/>
                </a:cubicBezTo>
                <a:cubicBezTo>
                  <a:pt x="43" y="78"/>
                  <a:pt x="44" y="79"/>
                  <a:pt x="44" y="81"/>
                </a:cubicBezTo>
                <a:cubicBezTo>
                  <a:pt x="44" y="83"/>
                  <a:pt x="43" y="84"/>
                  <a:pt x="43" y="84"/>
                </a:cubicBezTo>
                <a:cubicBezTo>
                  <a:pt x="42" y="84"/>
                  <a:pt x="41" y="84"/>
                  <a:pt x="40" y="85"/>
                </a:cubicBezTo>
                <a:cubicBezTo>
                  <a:pt x="40" y="86"/>
                  <a:pt x="39" y="87"/>
                  <a:pt x="38" y="89"/>
                </a:cubicBezTo>
                <a:cubicBezTo>
                  <a:pt x="38" y="89"/>
                  <a:pt x="37" y="90"/>
                  <a:pt x="37" y="90"/>
                </a:cubicBezTo>
                <a:cubicBezTo>
                  <a:pt x="37" y="91"/>
                  <a:pt x="38" y="91"/>
                  <a:pt x="38" y="92"/>
                </a:cubicBezTo>
                <a:cubicBezTo>
                  <a:pt x="39" y="92"/>
                  <a:pt x="40" y="92"/>
                  <a:pt x="41" y="93"/>
                </a:cubicBezTo>
                <a:cubicBezTo>
                  <a:pt x="41" y="93"/>
                  <a:pt x="42" y="94"/>
                  <a:pt x="42" y="95"/>
                </a:cubicBezTo>
                <a:cubicBezTo>
                  <a:pt x="42" y="97"/>
                  <a:pt x="43" y="98"/>
                  <a:pt x="43" y="98"/>
                </a:cubicBezTo>
                <a:cubicBezTo>
                  <a:pt x="43" y="99"/>
                  <a:pt x="43" y="99"/>
                  <a:pt x="42" y="100"/>
                </a:cubicBezTo>
                <a:cubicBezTo>
                  <a:pt x="41" y="101"/>
                  <a:pt x="40" y="102"/>
                  <a:pt x="40" y="103"/>
                </a:cubicBezTo>
                <a:cubicBezTo>
                  <a:pt x="40" y="104"/>
                  <a:pt x="41" y="105"/>
                  <a:pt x="42" y="105"/>
                </a:cubicBezTo>
                <a:cubicBezTo>
                  <a:pt x="43" y="105"/>
                  <a:pt x="44" y="106"/>
                  <a:pt x="44" y="106"/>
                </a:cubicBezTo>
                <a:cubicBezTo>
                  <a:pt x="45" y="107"/>
                  <a:pt x="44" y="107"/>
                  <a:pt x="43" y="108"/>
                </a:cubicBezTo>
                <a:cubicBezTo>
                  <a:pt x="41" y="109"/>
                  <a:pt x="40" y="110"/>
                  <a:pt x="40" y="111"/>
                </a:cubicBezTo>
                <a:cubicBezTo>
                  <a:pt x="40" y="111"/>
                  <a:pt x="40" y="112"/>
                  <a:pt x="40" y="113"/>
                </a:cubicBezTo>
                <a:cubicBezTo>
                  <a:pt x="40" y="113"/>
                  <a:pt x="40" y="114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6"/>
                  <a:pt x="44" y="116"/>
                  <a:pt x="45" y="116"/>
                </a:cubicBezTo>
                <a:cubicBezTo>
                  <a:pt x="46" y="116"/>
                  <a:pt x="47" y="116"/>
                  <a:pt x="48" y="115"/>
                </a:cubicBezTo>
                <a:cubicBezTo>
                  <a:pt x="50" y="115"/>
                  <a:pt x="51" y="114"/>
                  <a:pt x="51" y="113"/>
                </a:cubicBezTo>
                <a:cubicBezTo>
                  <a:pt x="51" y="112"/>
                  <a:pt x="51" y="111"/>
                  <a:pt x="51" y="110"/>
                </a:cubicBezTo>
                <a:cubicBezTo>
                  <a:pt x="52" y="110"/>
                  <a:pt x="52" y="109"/>
                  <a:pt x="54" y="109"/>
                </a:cubicBezTo>
                <a:cubicBezTo>
                  <a:pt x="56" y="109"/>
                  <a:pt x="57" y="109"/>
                  <a:pt x="57" y="109"/>
                </a:cubicBezTo>
                <a:cubicBezTo>
                  <a:pt x="58" y="108"/>
                  <a:pt x="58" y="108"/>
                  <a:pt x="59" y="106"/>
                </a:cubicBezTo>
                <a:cubicBezTo>
                  <a:pt x="60" y="105"/>
                  <a:pt x="60" y="104"/>
                  <a:pt x="61" y="103"/>
                </a:cubicBezTo>
                <a:cubicBezTo>
                  <a:pt x="61" y="102"/>
                  <a:pt x="62" y="102"/>
                  <a:pt x="64" y="102"/>
                </a:cubicBezTo>
                <a:cubicBezTo>
                  <a:pt x="69" y="102"/>
                  <a:pt x="75" y="101"/>
                  <a:pt x="76" y="102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5" y="100"/>
                  <a:pt x="73" y="97"/>
                  <a:pt x="72" y="96"/>
                </a:cubicBezTo>
                <a:cubicBezTo>
                  <a:pt x="71" y="96"/>
                  <a:pt x="71" y="95"/>
                  <a:pt x="70" y="94"/>
                </a:cubicBezTo>
                <a:cubicBezTo>
                  <a:pt x="70" y="93"/>
                  <a:pt x="71" y="92"/>
                  <a:pt x="71" y="91"/>
                </a:cubicBezTo>
                <a:cubicBezTo>
                  <a:pt x="72" y="90"/>
                  <a:pt x="73" y="89"/>
                  <a:pt x="74" y="88"/>
                </a:cubicBezTo>
                <a:cubicBezTo>
                  <a:pt x="74" y="87"/>
                  <a:pt x="75" y="86"/>
                  <a:pt x="74" y="84"/>
                </a:cubicBezTo>
                <a:cubicBezTo>
                  <a:pt x="73" y="83"/>
                  <a:pt x="73" y="82"/>
                  <a:pt x="72" y="81"/>
                </a:cubicBezTo>
                <a:cubicBezTo>
                  <a:pt x="72" y="80"/>
                  <a:pt x="71" y="79"/>
                  <a:pt x="71" y="78"/>
                </a:cubicBezTo>
                <a:cubicBezTo>
                  <a:pt x="71" y="76"/>
                  <a:pt x="72" y="73"/>
                  <a:pt x="72" y="72"/>
                </a:cubicBezTo>
                <a:cubicBezTo>
                  <a:pt x="73" y="70"/>
                  <a:pt x="74" y="70"/>
                  <a:pt x="74" y="69"/>
                </a:cubicBezTo>
                <a:cubicBezTo>
                  <a:pt x="75" y="69"/>
                  <a:pt x="75" y="68"/>
                  <a:pt x="74" y="67"/>
                </a:cubicBezTo>
                <a:cubicBezTo>
                  <a:pt x="73" y="64"/>
                  <a:pt x="72" y="64"/>
                  <a:pt x="71" y="62"/>
                </a:cubicBezTo>
                <a:cubicBezTo>
                  <a:pt x="70" y="60"/>
                  <a:pt x="70" y="59"/>
                  <a:pt x="71" y="58"/>
                </a:cubicBezTo>
                <a:cubicBezTo>
                  <a:pt x="72" y="57"/>
                  <a:pt x="73" y="57"/>
                  <a:pt x="74" y="56"/>
                </a:cubicBezTo>
                <a:cubicBezTo>
                  <a:pt x="76" y="54"/>
                  <a:pt x="79" y="53"/>
                  <a:pt x="80" y="52"/>
                </a:cubicBezTo>
                <a:cubicBezTo>
                  <a:pt x="81" y="51"/>
                  <a:pt x="81" y="50"/>
                  <a:pt x="82" y="50"/>
                </a:cubicBezTo>
                <a:cubicBezTo>
                  <a:pt x="83" y="49"/>
                  <a:pt x="84" y="49"/>
                  <a:pt x="85" y="48"/>
                </a:cubicBezTo>
                <a:cubicBezTo>
                  <a:pt x="87" y="48"/>
                  <a:pt x="88" y="47"/>
                  <a:pt x="89" y="46"/>
                </a:cubicBezTo>
                <a:cubicBezTo>
                  <a:pt x="90" y="45"/>
                  <a:pt x="90" y="44"/>
                  <a:pt x="91" y="43"/>
                </a:cubicBezTo>
                <a:cubicBezTo>
                  <a:pt x="91" y="42"/>
                  <a:pt x="93" y="42"/>
                  <a:pt x="94" y="42"/>
                </a:cubicBezTo>
                <a:cubicBezTo>
                  <a:pt x="95" y="42"/>
                  <a:pt x="97" y="42"/>
                  <a:pt x="98" y="42"/>
                </a:cubicBezTo>
                <a:cubicBezTo>
                  <a:pt x="98" y="42"/>
                  <a:pt x="99" y="41"/>
                  <a:pt x="100" y="40"/>
                </a:cubicBezTo>
                <a:cubicBezTo>
                  <a:pt x="101" y="39"/>
                  <a:pt x="102" y="37"/>
                  <a:pt x="102" y="37"/>
                </a:cubicBezTo>
                <a:cubicBezTo>
                  <a:pt x="103" y="36"/>
                  <a:pt x="103" y="35"/>
                  <a:pt x="102" y="34"/>
                </a:cubicBezTo>
                <a:cubicBezTo>
                  <a:pt x="102" y="33"/>
                  <a:pt x="101" y="33"/>
                  <a:pt x="100" y="32"/>
                </a:cubicBezTo>
                <a:cubicBezTo>
                  <a:pt x="99" y="31"/>
                  <a:pt x="97" y="31"/>
                  <a:pt x="95" y="29"/>
                </a:cubicBezTo>
                <a:cubicBezTo>
                  <a:pt x="95" y="29"/>
                  <a:pt x="94" y="28"/>
                  <a:pt x="94" y="28"/>
                </a:cubicBezTo>
                <a:cubicBezTo>
                  <a:pt x="94" y="27"/>
                  <a:pt x="94" y="27"/>
                  <a:pt x="95" y="26"/>
                </a:cubicBezTo>
                <a:cubicBezTo>
                  <a:pt x="95" y="25"/>
                  <a:pt x="96" y="24"/>
                  <a:pt x="96" y="23"/>
                </a:cubicBezTo>
                <a:cubicBezTo>
                  <a:pt x="97" y="23"/>
                  <a:pt x="95" y="18"/>
                  <a:pt x="95" y="16"/>
                </a:cubicBezTo>
                <a:cubicBezTo>
                  <a:pt x="96" y="15"/>
                  <a:pt x="95" y="14"/>
                  <a:pt x="95" y="13"/>
                </a:cubicBezTo>
                <a:cubicBezTo>
                  <a:pt x="94" y="13"/>
                  <a:pt x="93" y="12"/>
                  <a:pt x="93" y="11"/>
                </a:cubicBezTo>
                <a:cubicBezTo>
                  <a:pt x="93" y="9"/>
                  <a:pt x="92" y="8"/>
                  <a:pt x="92" y="8"/>
                </a:cubicBezTo>
                <a:cubicBezTo>
                  <a:pt x="92" y="7"/>
                  <a:pt x="91" y="7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89" y="7"/>
                  <a:pt x="88" y="7"/>
                  <a:pt x="87" y="8"/>
                </a:cubicBezTo>
                <a:cubicBezTo>
                  <a:pt x="86" y="9"/>
                  <a:pt x="85" y="10"/>
                  <a:pt x="84" y="10"/>
                </a:cubicBezTo>
                <a:cubicBezTo>
                  <a:pt x="82" y="10"/>
                  <a:pt x="81" y="10"/>
                  <a:pt x="80" y="10"/>
                </a:cubicBezTo>
                <a:cubicBezTo>
                  <a:pt x="79" y="11"/>
                  <a:pt x="78" y="10"/>
                  <a:pt x="77" y="9"/>
                </a:cubicBezTo>
                <a:cubicBezTo>
                  <a:pt x="77" y="8"/>
                  <a:pt x="76" y="6"/>
                  <a:pt x="76" y="6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4"/>
                  <a:pt x="73" y="5"/>
                  <a:pt x="72" y="5"/>
                </a:cubicBezTo>
                <a:cubicBezTo>
                  <a:pt x="70" y="6"/>
                  <a:pt x="66" y="7"/>
                  <a:pt x="64" y="8"/>
                </a:cubicBezTo>
                <a:cubicBezTo>
                  <a:pt x="62" y="8"/>
                  <a:pt x="61" y="9"/>
                  <a:pt x="60" y="9"/>
                </a:cubicBezTo>
                <a:cubicBezTo>
                  <a:pt x="59" y="9"/>
                  <a:pt x="58" y="10"/>
                  <a:pt x="57" y="11"/>
                </a:cubicBezTo>
                <a:cubicBezTo>
                  <a:pt x="56" y="12"/>
                  <a:pt x="55" y="13"/>
                  <a:pt x="54" y="13"/>
                </a:cubicBezTo>
                <a:cubicBezTo>
                  <a:pt x="53" y="14"/>
                  <a:pt x="53" y="14"/>
                  <a:pt x="52" y="14"/>
                </a:cubicBezTo>
                <a:cubicBezTo>
                  <a:pt x="52" y="13"/>
                  <a:pt x="51" y="13"/>
                  <a:pt x="51" y="12"/>
                </a:cubicBezTo>
                <a:cubicBezTo>
                  <a:pt x="50" y="11"/>
                  <a:pt x="49" y="10"/>
                  <a:pt x="48" y="9"/>
                </a:cubicBezTo>
                <a:cubicBezTo>
                  <a:pt x="47" y="8"/>
                  <a:pt x="46" y="7"/>
                  <a:pt x="44" y="6"/>
                </a:cubicBezTo>
                <a:cubicBezTo>
                  <a:pt x="43" y="6"/>
                  <a:pt x="41" y="6"/>
                  <a:pt x="40" y="7"/>
                </a:cubicBezTo>
                <a:cubicBezTo>
                  <a:pt x="38" y="7"/>
                  <a:pt x="37" y="7"/>
                  <a:pt x="36" y="6"/>
                </a:cubicBezTo>
                <a:cubicBezTo>
                  <a:pt x="35" y="6"/>
                  <a:pt x="34" y="4"/>
                  <a:pt x="34" y="2"/>
                </a:cubicBezTo>
                <a:cubicBezTo>
                  <a:pt x="33" y="1"/>
                  <a:pt x="33" y="1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2"/>
                  <a:pt x="28" y="4"/>
                  <a:pt x="28" y="5"/>
                </a:cubicBezTo>
                <a:cubicBezTo>
                  <a:pt x="28" y="6"/>
                  <a:pt x="28" y="8"/>
                  <a:pt x="27" y="9"/>
                </a:cubicBezTo>
                <a:cubicBezTo>
                  <a:pt x="27" y="10"/>
                  <a:pt x="27" y="11"/>
                  <a:pt x="26" y="11"/>
                </a:cubicBezTo>
                <a:cubicBezTo>
                  <a:pt x="26" y="11"/>
                  <a:pt x="25" y="11"/>
                  <a:pt x="25" y="11"/>
                </a:cubicBezTo>
                <a:cubicBezTo>
                  <a:pt x="24" y="11"/>
                  <a:pt x="24" y="10"/>
                  <a:pt x="23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2" y="14"/>
                  <a:pt x="21" y="15"/>
                </a:cubicBezTo>
                <a:cubicBezTo>
                  <a:pt x="20" y="17"/>
                  <a:pt x="19" y="18"/>
                  <a:pt x="19" y="18"/>
                </a:cubicBezTo>
                <a:cubicBezTo>
                  <a:pt x="18" y="19"/>
                  <a:pt x="17" y="18"/>
                  <a:pt x="15" y="18"/>
                </a:cubicBezTo>
                <a:cubicBezTo>
                  <a:pt x="14" y="18"/>
                  <a:pt x="12" y="18"/>
                  <a:pt x="11" y="19"/>
                </a:cubicBezTo>
                <a:cubicBezTo>
                  <a:pt x="10" y="20"/>
                  <a:pt x="10" y="21"/>
                  <a:pt x="10" y="22"/>
                </a:cubicBezTo>
                <a:cubicBezTo>
                  <a:pt x="9" y="23"/>
                  <a:pt x="9" y="23"/>
                  <a:pt x="7" y="23"/>
                </a:cubicBezTo>
                <a:cubicBezTo>
                  <a:pt x="6" y="24"/>
                  <a:pt x="0" y="25"/>
                  <a:pt x="5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7" y="25"/>
                  <a:pt x="6" y="26"/>
                  <a:pt x="6" y="27"/>
                </a:cubicBezTo>
                <a:cubicBezTo>
                  <a:pt x="6" y="29"/>
                  <a:pt x="5" y="31"/>
                  <a:pt x="5" y="31"/>
                </a:cubicBezTo>
                <a:cubicBezTo>
                  <a:pt x="3" y="32"/>
                  <a:pt x="2" y="32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4" y="36"/>
                  <a:pt x="5" y="36"/>
                  <a:pt x="6" y="36"/>
                </a:cubicBezTo>
                <a:cubicBezTo>
                  <a:pt x="8" y="37"/>
                  <a:pt x="9" y="38"/>
                  <a:pt x="9" y="39"/>
                </a:cubicBezTo>
                <a:cubicBezTo>
                  <a:pt x="10" y="39"/>
                  <a:pt x="9" y="41"/>
                  <a:pt x="9" y="42"/>
                </a:cubicBezTo>
                <a:cubicBezTo>
                  <a:pt x="8" y="43"/>
                  <a:pt x="7" y="43"/>
                  <a:pt x="6" y="43"/>
                </a:cubicBezTo>
                <a:cubicBezTo>
                  <a:pt x="5" y="43"/>
                  <a:pt x="5" y="42"/>
                  <a:pt x="7" y="43"/>
                </a:cubicBezTo>
                <a:cubicBezTo>
                  <a:pt x="8" y="43"/>
                  <a:pt x="8" y="44"/>
                  <a:pt x="8" y="44"/>
                </a:cubicBezTo>
                <a:cubicBezTo>
                  <a:pt x="8" y="45"/>
                  <a:pt x="8" y="45"/>
                  <a:pt x="10" y="46"/>
                </a:cubicBezTo>
                <a:cubicBezTo>
                  <a:pt x="11" y="46"/>
                  <a:pt x="11" y="46"/>
                  <a:pt x="11" y="4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82B29194-E60B-4246-8645-218102FD788E}"/>
              </a:ext>
            </a:extLst>
          </p:cNvPr>
          <p:cNvSpPr>
            <a:spLocks/>
          </p:cNvSpPr>
          <p:nvPr/>
        </p:nvSpPr>
        <p:spPr bwMode="auto">
          <a:xfrm>
            <a:off x="8759351" y="2788809"/>
            <a:ext cx="318514" cy="231374"/>
          </a:xfrm>
          <a:custGeom>
            <a:avLst/>
            <a:gdLst>
              <a:gd name="T0" fmla="*/ 4 w 87"/>
              <a:gd name="T1" fmla="*/ 30 h 63"/>
              <a:gd name="T2" fmla="*/ 1 w 87"/>
              <a:gd name="T3" fmla="*/ 36 h 63"/>
              <a:gd name="T4" fmla="*/ 2 w 87"/>
              <a:gd name="T5" fmla="*/ 42 h 63"/>
              <a:gd name="T6" fmla="*/ 9 w 87"/>
              <a:gd name="T7" fmla="*/ 49 h 63"/>
              <a:gd name="T8" fmla="*/ 10 w 87"/>
              <a:gd name="T9" fmla="*/ 54 h 63"/>
              <a:gd name="T10" fmla="*/ 7 w 87"/>
              <a:gd name="T11" fmla="*/ 57 h 63"/>
              <a:gd name="T12" fmla="*/ 11 w 87"/>
              <a:gd name="T13" fmla="*/ 60 h 63"/>
              <a:gd name="T14" fmla="*/ 15 w 87"/>
              <a:gd name="T15" fmla="*/ 62 h 63"/>
              <a:gd name="T16" fmla="*/ 20 w 87"/>
              <a:gd name="T17" fmla="*/ 61 h 63"/>
              <a:gd name="T18" fmla="*/ 25 w 87"/>
              <a:gd name="T19" fmla="*/ 62 h 63"/>
              <a:gd name="T20" fmla="*/ 31 w 87"/>
              <a:gd name="T21" fmla="*/ 59 h 63"/>
              <a:gd name="T22" fmla="*/ 40 w 87"/>
              <a:gd name="T23" fmla="*/ 58 h 63"/>
              <a:gd name="T24" fmla="*/ 48 w 87"/>
              <a:gd name="T25" fmla="*/ 55 h 63"/>
              <a:gd name="T26" fmla="*/ 56 w 87"/>
              <a:gd name="T27" fmla="*/ 51 h 63"/>
              <a:gd name="T28" fmla="*/ 59 w 87"/>
              <a:gd name="T29" fmla="*/ 49 h 63"/>
              <a:gd name="T30" fmla="*/ 62 w 87"/>
              <a:gd name="T31" fmla="*/ 45 h 63"/>
              <a:gd name="T32" fmla="*/ 74 w 87"/>
              <a:gd name="T33" fmla="*/ 45 h 63"/>
              <a:gd name="T34" fmla="*/ 77 w 87"/>
              <a:gd name="T35" fmla="*/ 49 h 63"/>
              <a:gd name="T36" fmla="*/ 82 w 87"/>
              <a:gd name="T37" fmla="*/ 47 h 63"/>
              <a:gd name="T38" fmla="*/ 86 w 87"/>
              <a:gd name="T39" fmla="*/ 44 h 63"/>
              <a:gd name="T40" fmla="*/ 86 w 87"/>
              <a:gd name="T41" fmla="*/ 39 h 63"/>
              <a:gd name="T42" fmla="*/ 82 w 87"/>
              <a:gd name="T43" fmla="*/ 37 h 63"/>
              <a:gd name="T44" fmla="*/ 80 w 87"/>
              <a:gd name="T45" fmla="*/ 32 h 63"/>
              <a:gd name="T46" fmla="*/ 84 w 87"/>
              <a:gd name="T47" fmla="*/ 30 h 63"/>
              <a:gd name="T48" fmla="*/ 83 w 87"/>
              <a:gd name="T49" fmla="*/ 25 h 63"/>
              <a:gd name="T50" fmla="*/ 85 w 87"/>
              <a:gd name="T51" fmla="*/ 21 h 63"/>
              <a:gd name="T52" fmla="*/ 87 w 87"/>
              <a:gd name="T53" fmla="*/ 18 h 63"/>
              <a:gd name="T54" fmla="*/ 83 w 87"/>
              <a:gd name="T55" fmla="*/ 17 h 63"/>
              <a:gd name="T56" fmla="*/ 83 w 87"/>
              <a:gd name="T57" fmla="*/ 13 h 63"/>
              <a:gd name="T58" fmla="*/ 81 w 87"/>
              <a:gd name="T59" fmla="*/ 9 h 63"/>
              <a:gd name="T60" fmla="*/ 75 w 87"/>
              <a:gd name="T61" fmla="*/ 8 h 63"/>
              <a:gd name="T62" fmla="*/ 72 w 87"/>
              <a:gd name="T63" fmla="*/ 7 h 63"/>
              <a:gd name="T64" fmla="*/ 69 w 87"/>
              <a:gd name="T65" fmla="*/ 5 h 63"/>
              <a:gd name="T66" fmla="*/ 62 w 87"/>
              <a:gd name="T67" fmla="*/ 0 h 63"/>
              <a:gd name="T68" fmla="*/ 56 w 87"/>
              <a:gd name="T69" fmla="*/ 7 h 63"/>
              <a:gd name="T70" fmla="*/ 48 w 87"/>
              <a:gd name="T71" fmla="*/ 3 h 63"/>
              <a:gd name="T72" fmla="*/ 45 w 87"/>
              <a:gd name="T73" fmla="*/ 11 h 63"/>
              <a:gd name="T74" fmla="*/ 40 w 87"/>
              <a:gd name="T75" fmla="*/ 14 h 63"/>
              <a:gd name="T76" fmla="*/ 38 w 87"/>
              <a:gd name="T77" fmla="*/ 15 h 63"/>
              <a:gd name="T78" fmla="*/ 26 w 87"/>
              <a:gd name="T79" fmla="*/ 16 h 63"/>
              <a:gd name="T80" fmla="*/ 21 w 87"/>
              <a:gd name="T81" fmla="*/ 20 h 63"/>
              <a:gd name="T82" fmla="*/ 16 w 87"/>
              <a:gd name="T83" fmla="*/ 23 h 63"/>
              <a:gd name="T84" fmla="*/ 13 w 87"/>
              <a:gd name="T85" fmla="*/ 27 h 63"/>
              <a:gd name="T86" fmla="*/ 7 w 87"/>
              <a:gd name="T87" fmla="*/ 30 h 63"/>
              <a:gd name="T88" fmla="*/ 4 w 87"/>
              <a:gd name="T89" fmla="*/ 3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" h="63">
                <a:moveTo>
                  <a:pt x="4" y="30"/>
                </a:moveTo>
                <a:cubicBezTo>
                  <a:pt x="4" y="30"/>
                  <a:pt x="4" y="30"/>
                  <a:pt x="4" y="30"/>
                </a:cubicBezTo>
                <a:cubicBezTo>
                  <a:pt x="3" y="31"/>
                  <a:pt x="1" y="31"/>
                  <a:pt x="0" y="32"/>
                </a:cubicBezTo>
                <a:cubicBezTo>
                  <a:pt x="0" y="34"/>
                  <a:pt x="0" y="35"/>
                  <a:pt x="1" y="36"/>
                </a:cubicBezTo>
                <a:cubicBezTo>
                  <a:pt x="1" y="37"/>
                  <a:pt x="2" y="38"/>
                  <a:pt x="2" y="39"/>
                </a:cubicBezTo>
                <a:cubicBezTo>
                  <a:pt x="2" y="40"/>
                  <a:pt x="2" y="41"/>
                  <a:pt x="2" y="42"/>
                </a:cubicBezTo>
                <a:cubicBezTo>
                  <a:pt x="2" y="44"/>
                  <a:pt x="3" y="45"/>
                  <a:pt x="3" y="46"/>
                </a:cubicBezTo>
                <a:cubicBezTo>
                  <a:pt x="5" y="47"/>
                  <a:pt x="7" y="48"/>
                  <a:pt x="9" y="49"/>
                </a:cubicBezTo>
                <a:cubicBezTo>
                  <a:pt x="9" y="50"/>
                  <a:pt x="10" y="50"/>
                  <a:pt x="10" y="51"/>
                </a:cubicBezTo>
                <a:cubicBezTo>
                  <a:pt x="11" y="52"/>
                  <a:pt x="11" y="53"/>
                  <a:pt x="10" y="54"/>
                </a:cubicBezTo>
                <a:cubicBezTo>
                  <a:pt x="9" y="54"/>
                  <a:pt x="8" y="55"/>
                  <a:pt x="7" y="56"/>
                </a:cubicBezTo>
                <a:cubicBezTo>
                  <a:pt x="7" y="56"/>
                  <a:pt x="6" y="57"/>
                  <a:pt x="7" y="57"/>
                </a:cubicBezTo>
                <a:cubicBezTo>
                  <a:pt x="7" y="58"/>
                  <a:pt x="7" y="58"/>
                  <a:pt x="8" y="58"/>
                </a:cubicBezTo>
                <a:cubicBezTo>
                  <a:pt x="10" y="59"/>
                  <a:pt x="11" y="59"/>
                  <a:pt x="11" y="60"/>
                </a:cubicBezTo>
                <a:cubicBezTo>
                  <a:pt x="12" y="60"/>
                  <a:pt x="11" y="61"/>
                  <a:pt x="12" y="61"/>
                </a:cubicBezTo>
                <a:cubicBezTo>
                  <a:pt x="12" y="61"/>
                  <a:pt x="14" y="62"/>
                  <a:pt x="15" y="62"/>
                </a:cubicBezTo>
                <a:cubicBezTo>
                  <a:pt x="16" y="63"/>
                  <a:pt x="17" y="63"/>
                  <a:pt x="18" y="63"/>
                </a:cubicBezTo>
                <a:cubicBezTo>
                  <a:pt x="19" y="63"/>
                  <a:pt x="20" y="62"/>
                  <a:pt x="20" y="61"/>
                </a:cubicBezTo>
                <a:cubicBezTo>
                  <a:pt x="21" y="60"/>
                  <a:pt x="22" y="59"/>
                  <a:pt x="22" y="60"/>
                </a:cubicBezTo>
                <a:cubicBezTo>
                  <a:pt x="24" y="61"/>
                  <a:pt x="24" y="62"/>
                  <a:pt x="25" y="62"/>
                </a:cubicBezTo>
                <a:cubicBezTo>
                  <a:pt x="26" y="62"/>
                  <a:pt x="27" y="61"/>
                  <a:pt x="28" y="60"/>
                </a:cubicBezTo>
                <a:cubicBezTo>
                  <a:pt x="29" y="60"/>
                  <a:pt x="30" y="59"/>
                  <a:pt x="31" y="59"/>
                </a:cubicBezTo>
                <a:cubicBezTo>
                  <a:pt x="31" y="58"/>
                  <a:pt x="32" y="58"/>
                  <a:pt x="32" y="58"/>
                </a:cubicBezTo>
                <a:cubicBezTo>
                  <a:pt x="35" y="58"/>
                  <a:pt x="38" y="58"/>
                  <a:pt x="40" y="58"/>
                </a:cubicBezTo>
                <a:cubicBezTo>
                  <a:pt x="41" y="57"/>
                  <a:pt x="44" y="57"/>
                  <a:pt x="45" y="56"/>
                </a:cubicBezTo>
                <a:cubicBezTo>
                  <a:pt x="48" y="56"/>
                  <a:pt x="46" y="56"/>
                  <a:pt x="48" y="55"/>
                </a:cubicBezTo>
                <a:cubicBezTo>
                  <a:pt x="49" y="55"/>
                  <a:pt x="51" y="51"/>
                  <a:pt x="52" y="51"/>
                </a:cubicBezTo>
                <a:cubicBezTo>
                  <a:pt x="52" y="51"/>
                  <a:pt x="54" y="51"/>
                  <a:pt x="56" y="51"/>
                </a:cubicBezTo>
                <a:cubicBezTo>
                  <a:pt x="57" y="51"/>
                  <a:pt x="57" y="51"/>
                  <a:pt x="58" y="50"/>
                </a:cubicBezTo>
                <a:cubicBezTo>
                  <a:pt x="58" y="50"/>
                  <a:pt x="59" y="50"/>
                  <a:pt x="59" y="49"/>
                </a:cubicBezTo>
                <a:cubicBezTo>
                  <a:pt x="59" y="47"/>
                  <a:pt x="59" y="46"/>
                  <a:pt x="59" y="46"/>
                </a:cubicBezTo>
                <a:cubicBezTo>
                  <a:pt x="60" y="45"/>
                  <a:pt x="60" y="45"/>
                  <a:pt x="62" y="45"/>
                </a:cubicBezTo>
                <a:cubicBezTo>
                  <a:pt x="65" y="45"/>
                  <a:pt x="67" y="45"/>
                  <a:pt x="70" y="45"/>
                </a:cubicBezTo>
                <a:cubicBezTo>
                  <a:pt x="71" y="45"/>
                  <a:pt x="73" y="45"/>
                  <a:pt x="74" y="45"/>
                </a:cubicBezTo>
                <a:cubicBezTo>
                  <a:pt x="75" y="45"/>
                  <a:pt x="75" y="46"/>
                  <a:pt x="76" y="47"/>
                </a:cubicBezTo>
                <a:cubicBezTo>
                  <a:pt x="76" y="48"/>
                  <a:pt x="76" y="49"/>
                  <a:pt x="77" y="49"/>
                </a:cubicBezTo>
                <a:cubicBezTo>
                  <a:pt x="78" y="50"/>
                  <a:pt x="78" y="49"/>
                  <a:pt x="80" y="49"/>
                </a:cubicBezTo>
                <a:cubicBezTo>
                  <a:pt x="81" y="49"/>
                  <a:pt x="82" y="48"/>
                  <a:pt x="82" y="47"/>
                </a:cubicBezTo>
                <a:cubicBezTo>
                  <a:pt x="82" y="47"/>
                  <a:pt x="83" y="46"/>
                  <a:pt x="84" y="45"/>
                </a:cubicBezTo>
                <a:cubicBezTo>
                  <a:pt x="85" y="45"/>
                  <a:pt x="86" y="44"/>
                  <a:pt x="86" y="44"/>
                </a:cubicBezTo>
                <a:cubicBezTo>
                  <a:pt x="87" y="43"/>
                  <a:pt x="87" y="42"/>
                  <a:pt x="87" y="40"/>
                </a:cubicBezTo>
                <a:cubicBezTo>
                  <a:pt x="86" y="39"/>
                  <a:pt x="86" y="39"/>
                  <a:pt x="86" y="39"/>
                </a:cubicBezTo>
                <a:cubicBezTo>
                  <a:pt x="85" y="38"/>
                  <a:pt x="85" y="38"/>
                  <a:pt x="84" y="38"/>
                </a:cubicBezTo>
                <a:cubicBezTo>
                  <a:pt x="83" y="38"/>
                  <a:pt x="82" y="38"/>
                  <a:pt x="82" y="37"/>
                </a:cubicBezTo>
                <a:cubicBezTo>
                  <a:pt x="81" y="37"/>
                  <a:pt x="81" y="36"/>
                  <a:pt x="80" y="34"/>
                </a:cubicBezTo>
                <a:cubicBezTo>
                  <a:pt x="80" y="34"/>
                  <a:pt x="80" y="33"/>
                  <a:pt x="80" y="32"/>
                </a:cubicBezTo>
                <a:cubicBezTo>
                  <a:pt x="80" y="32"/>
                  <a:pt x="80" y="31"/>
                  <a:pt x="81" y="31"/>
                </a:cubicBezTo>
                <a:cubicBezTo>
                  <a:pt x="82" y="31"/>
                  <a:pt x="83" y="31"/>
                  <a:pt x="84" y="30"/>
                </a:cubicBezTo>
                <a:cubicBezTo>
                  <a:pt x="85" y="29"/>
                  <a:pt x="86" y="29"/>
                  <a:pt x="86" y="28"/>
                </a:cubicBezTo>
                <a:cubicBezTo>
                  <a:pt x="86" y="27"/>
                  <a:pt x="84" y="26"/>
                  <a:pt x="83" y="25"/>
                </a:cubicBezTo>
                <a:cubicBezTo>
                  <a:pt x="82" y="24"/>
                  <a:pt x="81" y="24"/>
                  <a:pt x="82" y="23"/>
                </a:cubicBezTo>
                <a:cubicBezTo>
                  <a:pt x="83" y="23"/>
                  <a:pt x="85" y="22"/>
                  <a:pt x="85" y="21"/>
                </a:cubicBezTo>
                <a:cubicBezTo>
                  <a:pt x="86" y="20"/>
                  <a:pt x="87" y="19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5" y="18"/>
                  <a:pt x="83" y="17"/>
                </a:cubicBezTo>
                <a:cubicBezTo>
                  <a:pt x="81" y="16"/>
                  <a:pt x="80" y="16"/>
                  <a:pt x="80" y="16"/>
                </a:cubicBezTo>
                <a:cubicBezTo>
                  <a:pt x="81" y="16"/>
                  <a:pt x="82" y="15"/>
                  <a:pt x="83" y="13"/>
                </a:cubicBezTo>
                <a:cubicBezTo>
                  <a:pt x="83" y="12"/>
                  <a:pt x="84" y="11"/>
                  <a:pt x="84" y="10"/>
                </a:cubicBezTo>
                <a:cubicBezTo>
                  <a:pt x="83" y="10"/>
                  <a:pt x="83" y="10"/>
                  <a:pt x="81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7" y="9"/>
                  <a:pt x="76" y="9"/>
                  <a:pt x="75" y="8"/>
                </a:cubicBezTo>
                <a:cubicBezTo>
                  <a:pt x="74" y="7"/>
                  <a:pt x="74" y="7"/>
                  <a:pt x="73" y="7"/>
                </a:cubicBezTo>
                <a:cubicBezTo>
                  <a:pt x="73" y="7"/>
                  <a:pt x="72" y="7"/>
                  <a:pt x="72" y="7"/>
                </a:cubicBezTo>
                <a:cubicBezTo>
                  <a:pt x="71" y="7"/>
                  <a:pt x="71" y="7"/>
                  <a:pt x="70" y="7"/>
                </a:cubicBezTo>
                <a:cubicBezTo>
                  <a:pt x="70" y="7"/>
                  <a:pt x="69" y="6"/>
                  <a:pt x="69" y="5"/>
                </a:cubicBezTo>
                <a:cubicBezTo>
                  <a:pt x="68" y="3"/>
                  <a:pt x="67" y="3"/>
                  <a:pt x="66" y="2"/>
                </a:cubicBezTo>
                <a:cubicBezTo>
                  <a:pt x="65" y="1"/>
                  <a:pt x="64" y="0"/>
                  <a:pt x="62" y="0"/>
                </a:cubicBezTo>
                <a:cubicBezTo>
                  <a:pt x="62" y="0"/>
                  <a:pt x="60" y="5"/>
                  <a:pt x="59" y="6"/>
                </a:cubicBezTo>
                <a:cubicBezTo>
                  <a:pt x="58" y="7"/>
                  <a:pt x="57" y="7"/>
                  <a:pt x="56" y="7"/>
                </a:cubicBezTo>
                <a:cubicBezTo>
                  <a:pt x="55" y="7"/>
                  <a:pt x="53" y="7"/>
                  <a:pt x="52" y="7"/>
                </a:cubicBezTo>
                <a:cubicBezTo>
                  <a:pt x="52" y="7"/>
                  <a:pt x="48" y="3"/>
                  <a:pt x="48" y="3"/>
                </a:cubicBezTo>
                <a:cubicBezTo>
                  <a:pt x="48" y="2"/>
                  <a:pt x="47" y="7"/>
                  <a:pt x="47" y="8"/>
                </a:cubicBezTo>
                <a:cubicBezTo>
                  <a:pt x="47" y="10"/>
                  <a:pt x="46" y="11"/>
                  <a:pt x="45" y="11"/>
                </a:cubicBezTo>
                <a:cubicBezTo>
                  <a:pt x="45" y="12"/>
                  <a:pt x="43" y="12"/>
                  <a:pt x="42" y="12"/>
                </a:cubicBezTo>
                <a:cubicBezTo>
                  <a:pt x="41" y="12"/>
                  <a:pt x="41" y="13"/>
                  <a:pt x="40" y="14"/>
                </a:cubicBezTo>
                <a:cubicBezTo>
                  <a:pt x="40" y="15"/>
                  <a:pt x="40" y="16"/>
                  <a:pt x="39" y="16"/>
                </a:cubicBezTo>
                <a:cubicBezTo>
                  <a:pt x="39" y="16"/>
                  <a:pt x="38" y="15"/>
                  <a:pt x="38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5"/>
                  <a:pt x="31" y="16"/>
                  <a:pt x="26" y="16"/>
                </a:cubicBezTo>
                <a:cubicBezTo>
                  <a:pt x="24" y="16"/>
                  <a:pt x="23" y="16"/>
                  <a:pt x="23" y="17"/>
                </a:cubicBezTo>
                <a:cubicBezTo>
                  <a:pt x="22" y="18"/>
                  <a:pt x="22" y="19"/>
                  <a:pt x="21" y="20"/>
                </a:cubicBezTo>
                <a:cubicBezTo>
                  <a:pt x="20" y="22"/>
                  <a:pt x="20" y="22"/>
                  <a:pt x="19" y="23"/>
                </a:cubicBezTo>
                <a:cubicBezTo>
                  <a:pt x="19" y="23"/>
                  <a:pt x="18" y="23"/>
                  <a:pt x="16" y="23"/>
                </a:cubicBezTo>
                <a:cubicBezTo>
                  <a:pt x="14" y="23"/>
                  <a:pt x="14" y="24"/>
                  <a:pt x="13" y="24"/>
                </a:cubicBezTo>
                <a:cubicBezTo>
                  <a:pt x="13" y="25"/>
                  <a:pt x="13" y="26"/>
                  <a:pt x="13" y="27"/>
                </a:cubicBezTo>
                <a:cubicBezTo>
                  <a:pt x="13" y="28"/>
                  <a:pt x="12" y="29"/>
                  <a:pt x="10" y="29"/>
                </a:cubicBezTo>
                <a:cubicBezTo>
                  <a:pt x="9" y="30"/>
                  <a:pt x="8" y="30"/>
                  <a:pt x="7" y="30"/>
                </a:cubicBezTo>
                <a:cubicBezTo>
                  <a:pt x="6" y="30"/>
                  <a:pt x="6" y="30"/>
                  <a:pt x="5" y="30"/>
                </a:cubicBezTo>
                <a:cubicBezTo>
                  <a:pt x="5" y="30"/>
                  <a:pt x="4" y="30"/>
                  <a:pt x="4" y="3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666CDA8-D75F-B3F0-0401-2C345BB8D716}"/>
              </a:ext>
            </a:extLst>
          </p:cNvPr>
          <p:cNvSpPr>
            <a:spLocks/>
          </p:cNvSpPr>
          <p:nvPr/>
        </p:nvSpPr>
        <p:spPr bwMode="auto">
          <a:xfrm>
            <a:off x="8888559" y="2854916"/>
            <a:ext cx="294475" cy="558902"/>
          </a:xfrm>
          <a:custGeom>
            <a:avLst/>
            <a:gdLst>
              <a:gd name="T0" fmla="*/ 7 w 81"/>
              <a:gd name="T1" fmla="*/ 43 h 152"/>
              <a:gd name="T2" fmla="*/ 6 w 81"/>
              <a:gd name="T3" fmla="*/ 51 h 152"/>
              <a:gd name="T4" fmla="*/ 2 w 81"/>
              <a:gd name="T5" fmla="*/ 54 h 152"/>
              <a:gd name="T6" fmla="*/ 7 w 81"/>
              <a:gd name="T7" fmla="*/ 59 h 152"/>
              <a:gd name="T8" fmla="*/ 8 w 81"/>
              <a:gd name="T9" fmla="*/ 63 h 152"/>
              <a:gd name="T10" fmla="*/ 11 w 81"/>
              <a:gd name="T11" fmla="*/ 67 h 152"/>
              <a:gd name="T12" fmla="*/ 13 w 81"/>
              <a:gd name="T13" fmla="*/ 76 h 152"/>
              <a:gd name="T14" fmla="*/ 18 w 81"/>
              <a:gd name="T15" fmla="*/ 80 h 152"/>
              <a:gd name="T16" fmla="*/ 18 w 81"/>
              <a:gd name="T17" fmla="*/ 89 h 152"/>
              <a:gd name="T18" fmla="*/ 16 w 81"/>
              <a:gd name="T19" fmla="*/ 95 h 152"/>
              <a:gd name="T20" fmla="*/ 6 w 81"/>
              <a:gd name="T21" fmla="*/ 96 h 152"/>
              <a:gd name="T22" fmla="*/ 1 w 81"/>
              <a:gd name="T23" fmla="*/ 100 h 152"/>
              <a:gd name="T24" fmla="*/ 4 w 81"/>
              <a:gd name="T25" fmla="*/ 112 h 152"/>
              <a:gd name="T26" fmla="*/ 1 w 81"/>
              <a:gd name="T27" fmla="*/ 118 h 152"/>
              <a:gd name="T28" fmla="*/ 4 w 81"/>
              <a:gd name="T29" fmla="*/ 126 h 152"/>
              <a:gd name="T30" fmla="*/ 0 w 81"/>
              <a:gd name="T31" fmla="*/ 129 h 152"/>
              <a:gd name="T32" fmla="*/ 2 w 81"/>
              <a:gd name="T33" fmla="*/ 133 h 152"/>
              <a:gd name="T34" fmla="*/ 4 w 81"/>
              <a:gd name="T35" fmla="*/ 135 h 152"/>
              <a:gd name="T36" fmla="*/ 3 w 81"/>
              <a:gd name="T37" fmla="*/ 140 h 152"/>
              <a:gd name="T38" fmla="*/ 3 w 81"/>
              <a:gd name="T39" fmla="*/ 148 h 152"/>
              <a:gd name="T40" fmla="*/ 3 w 81"/>
              <a:gd name="T41" fmla="*/ 152 h 152"/>
              <a:gd name="T42" fmla="*/ 12 w 81"/>
              <a:gd name="T43" fmla="*/ 149 h 152"/>
              <a:gd name="T44" fmla="*/ 22 w 81"/>
              <a:gd name="T45" fmla="*/ 139 h 152"/>
              <a:gd name="T46" fmla="*/ 32 w 81"/>
              <a:gd name="T47" fmla="*/ 135 h 152"/>
              <a:gd name="T48" fmla="*/ 35 w 81"/>
              <a:gd name="T49" fmla="*/ 122 h 152"/>
              <a:gd name="T50" fmla="*/ 37 w 81"/>
              <a:gd name="T51" fmla="*/ 112 h 152"/>
              <a:gd name="T52" fmla="*/ 42 w 81"/>
              <a:gd name="T53" fmla="*/ 103 h 152"/>
              <a:gd name="T54" fmla="*/ 45 w 81"/>
              <a:gd name="T55" fmla="*/ 93 h 152"/>
              <a:gd name="T56" fmla="*/ 57 w 81"/>
              <a:gd name="T57" fmla="*/ 89 h 152"/>
              <a:gd name="T58" fmla="*/ 54 w 81"/>
              <a:gd name="T59" fmla="*/ 80 h 152"/>
              <a:gd name="T60" fmla="*/ 51 w 81"/>
              <a:gd name="T61" fmla="*/ 70 h 152"/>
              <a:gd name="T62" fmla="*/ 58 w 81"/>
              <a:gd name="T63" fmla="*/ 59 h 152"/>
              <a:gd name="T64" fmla="*/ 67 w 81"/>
              <a:gd name="T65" fmla="*/ 50 h 152"/>
              <a:gd name="T66" fmla="*/ 73 w 81"/>
              <a:gd name="T67" fmla="*/ 46 h 152"/>
              <a:gd name="T68" fmla="*/ 79 w 81"/>
              <a:gd name="T69" fmla="*/ 35 h 152"/>
              <a:gd name="T70" fmla="*/ 76 w 81"/>
              <a:gd name="T71" fmla="*/ 25 h 152"/>
              <a:gd name="T72" fmla="*/ 80 w 81"/>
              <a:gd name="T73" fmla="*/ 14 h 152"/>
              <a:gd name="T74" fmla="*/ 80 w 81"/>
              <a:gd name="T75" fmla="*/ 7 h 152"/>
              <a:gd name="T76" fmla="*/ 78 w 81"/>
              <a:gd name="T77" fmla="*/ 3 h 152"/>
              <a:gd name="T78" fmla="*/ 74 w 81"/>
              <a:gd name="T79" fmla="*/ 0 h 152"/>
              <a:gd name="T80" fmla="*/ 68 w 81"/>
              <a:gd name="T81" fmla="*/ 3 h 152"/>
              <a:gd name="T82" fmla="*/ 59 w 81"/>
              <a:gd name="T83" fmla="*/ 1 h 152"/>
              <a:gd name="T84" fmla="*/ 52 w 81"/>
              <a:gd name="T85" fmla="*/ 0 h 152"/>
              <a:gd name="T86" fmla="*/ 50 w 81"/>
              <a:gd name="T87" fmla="*/ 3 h 152"/>
              <a:gd name="T88" fmla="*/ 48 w 81"/>
              <a:gd name="T89" fmla="*/ 7 h 152"/>
              <a:gd name="T90" fmla="*/ 49 w 81"/>
              <a:gd name="T91" fmla="*/ 12 h 152"/>
              <a:gd name="T92" fmla="*/ 45 w 81"/>
              <a:gd name="T93" fmla="*/ 14 h 152"/>
              <a:gd name="T94" fmla="*/ 47 w 81"/>
              <a:gd name="T95" fmla="*/ 19 h 152"/>
              <a:gd name="T96" fmla="*/ 51 w 81"/>
              <a:gd name="T97" fmla="*/ 21 h 152"/>
              <a:gd name="T98" fmla="*/ 51 w 81"/>
              <a:gd name="T99" fmla="*/ 26 h 152"/>
              <a:gd name="T100" fmla="*/ 47 w 81"/>
              <a:gd name="T101" fmla="*/ 29 h 152"/>
              <a:gd name="T102" fmla="*/ 42 w 81"/>
              <a:gd name="T103" fmla="*/ 31 h 152"/>
              <a:gd name="T104" fmla="*/ 39 w 81"/>
              <a:gd name="T105" fmla="*/ 27 h 152"/>
              <a:gd name="T106" fmla="*/ 27 w 81"/>
              <a:gd name="T107" fmla="*/ 27 h 152"/>
              <a:gd name="T108" fmla="*/ 24 w 81"/>
              <a:gd name="T109" fmla="*/ 31 h 152"/>
              <a:gd name="T110" fmla="*/ 21 w 81"/>
              <a:gd name="T111" fmla="*/ 33 h 152"/>
              <a:gd name="T112" fmla="*/ 13 w 81"/>
              <a:gd name="T113" fmla="*/ 37 h 152"/>
              <a:gd name="T114" fmla="*/ 6 w 81"/>
              <a:gd name="T115" fmla="*/ 3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" h="152">
                <a:moveTo>
                  <a:pt x="6" y="39"/>
                </a:moveTo>
                <a:cubicBezTo>
                  <a:pt x="6" y="40"/>
                  <a:pt x="7" y="42"/>
                  <a:pt x="7" y="43"/>
                </a:cubicBezTo>
                <a:cubicBezTo>
                  <a:pt x="7" y="44"/>
                  <a:pt x="7" y="45"/>
                  <a:pt x="8" y="47"/>
                </a:cubicBezTo>
                <a:cubicBezTo>
                  <a:pt x="8" y="48"/>
                  <a:pt x="7" y="50"/>
                  <a:pt x="6" y="51"/>
                </a:cubicBezTo>
                <a:cubicBezTo>
                  <a:pt x="6" y="51"/>
                  <a:pt x="5" y="51"/>
                  <a:pt x="4" y="52"/>
                </a:cubicBezTo>
                <a:cubicBezTo>
                  <a:pt x="3" y="52"/>
                  <a:pt x="2" y="53"/>
                  <a:pt x="2" y="54"/>
                </a:cubicBezTo>
                <a:cubicBezTo>
                  <a:pt x="2" y="55"/>
                  <a:pt x="3" y="56"/>
                  <a:pt x="3" y="57"/>
                </a:cubicBezTo>
                <a:cubicBezTo>
                  <a:pt x="4" y="58"/>
                  <a:pt x="5" y="58"/>
                  <a:pt x="7" y="59"/>
                </a:cubicBezTo>
                <a:cubicBezTo>
                  <a:pt x="9" y="59"/>
                  <a:pt x="9" y="60"/>
                  <a:pt x="9" y="60"/>
                </a:cubicBezTo>
                <a:cubicBezTo>
                  <a:pt x="9" y="61"/>
                  <a:pt x="8" y="62"/>
                  <a:pt x="8" y="63"/>
                </a:cubicBezTo>
                <a:cubicBezTo>
                  <a:pt x="8" y="64"/>
                  <a:pt x="9" y="65"/>
                  <a:pt x="10" y="65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8"/>
                  <a:pt x="12" y="70"/>
                  <a:pt x="12" y="72"/>
                </a:cubicBezTo>
                <a:cubicBezTo>
                  <a:pt x="12" y="74"/>
                  <a:pt x="13" y="75"/>
                  <a:pt x="13" y="76"/>
                </a:cubicBezTo>
                <a:cubicBezTo>
                  <a:pt x="15" y="76"/>
                  <a:pt x="16" y="77"/>
                  <a:pt x="17" y="77"/>
                </a:cubicBezTo>
                <a:cubicBezTo>
                  <a:pt x="17" y="78"/>
                  <a:pt x="18" y="78"/>
                  <a:pt x="18" y="80"/>
                </a:cubicBezTo>
                <a:cubicBezTo>
                  <a:pt x="19" y="82"/>
                  <a:pt x="19" y="83"/>
                  <a:pt x="19" y="84"/>
                </a:cubicBezTo>
                <a:cubicBezTo>
                  <a:pt x="19" y="86"/>
                  <a:pt x="19" y="87"/>
                  <a:pt x="18" y="89"/>
                </a:cubicBezTo>
                <a:cubicBezTo>
                  <a:pt x="18" y="90"/>
                  <a:pt x="17" y="91"/>
                  <a:pt x="17" y="92"/>
                </a:cubicBezTo>
                <a:cubicBezTo>
                  <a:pt x="17" y="93"/>
                  <a:pt x="16" y="94"/>
                  <a:pt x="16" y="95"/>
                </a:cubicBezTo>
                <a:cubicBezTo>
                  <a:pt x="15" y="96"/>
                  <a:pt x="14" y="97"/>
                  <a:pt x="13" y="96"/>
                </a:cubicBezTo>
                <a:cubicBezTo>
                  <a:pt x="11" y="96"/>
                  <a:pt x="9" y="96"/>
                  <a:pt x="6" y="96"/>
                </a:cubicBezTo>
                <a:cubicBezTo>
                  <a:pt x="6" y="96"/>
                  <a:pt x="4" y="97"/>
                  <a:pt x="3" y="98"/>
                </a:cubicBezTo>
                <a:cubicBezTo>
                  <a:pt x="1" y="98"/>
                  <a:pt x="0" y="100"/>
                  <a:pt x="1" y="100"/>
                </a:cubicBezTo>
                <a:cubicBezTo>
                  <a:pt x="1" y="100"/>
                  <a:pt x="6" y="106"/>
                  <a:pt x="6" y="106"/>
                </a:cubicBezTo>
                <a:cubicBezTo>
                  <a:pt x="6" y="106"/>
                  <a:pt x="5" y="112"/>
                  <a:pt x="4" y="112"/>
                </a:cubicBezTo>
                <a:cubicBezTo>
                  <a:pt x="3" y="113"/>
                  <a:pt x="2" y="113"/>
                  <a:pt x="2" y="114"/>
                </a:cubicBezTo>
                <a:cubicBezTo>
                  <a:pt x="1" y="115"/>
                  <a:pt x="1" y="116"/>
                  <a:pt x="1" y="118"/>
                </a:cubicBezTo>
                <a:cubicBezTo>
                  <a:pt x="2" y="119"/>
                  <a:pt x="2" y="120"/>
                  <a:pt x="3" y="122"/>
                </a:cubicBezTo>
                <a:cubicBezTo>
                  <a:pt x="4" y="124"/>
                  <a:pt x="4" y="126"/>
                  <a:pt x="4" y="126"/>
                </a:cubicBezTo>
                <a:cubicBezTo>
                  <a:pt x="3" y="127"/>
                  <a:pt x="2" y="127"/>
                  <a:pt x="1" y="127"/>
                </a:cubicBezTo>
                <a:cubicBezTo>
                  <a:pt x="1" y="128"/>
                  <a:pt x="0" y="128"/>
                  <a:pt x="0" y="129"/>
                </a:cubicBezTo>
                <a:cubicBezTo>
                  <a:pt x="0" y="129"/>
                  <a:pt x="0" y="130"/>
                  <a:pt x="0" y="130"/>
                </a:cubicBezTo>
                <a:cubicBezTo>
                  <a:pt x="1" y="131"/>
                  <a:pt x="1" y="132"/>
                  <a:pt x="2" y="133"/>
                </a:cubicBezTo>
                <a:cubicBezTo>
                  <a:pt x="3" y="133"/>
                  <a:pt x="4" y="133"/>
                  <a:pt x="4" y="134"/>
                </a:cubicBezTo>
                <a:cubicBezTo>
                  <a:pt x="4" y="134"/>
                  <a:pt x="4" y="134"/>
                  <a:pt x="4" y="135"/>
                </a:cubicBezTo>
                <a:cubicBezTo>
                  <a:pt x="4" y="135"/>
                  <a:pt x="3" y="136"/>
                  <a:pt x="2" y="137"/>
                </a:cubicBezTo>
                <a:cubicBezTo>
                  <a:pt x="2" y="139"/>
                  <a:pt x="3" y="140"/>
                  <a:pt x="3" y="140"/>
                </a:cubicBezTo>
                <a:cubicBezTo>
                  <a:pt x="4" y="141"/>
                  <a:pt x="4" y="142"/>
                  <a:pt x="4" y="143"/>
                </a:cubicBezTo>
                <a:cubicBezTo>
                  <a:pt x="4" y="144"/>
                  <a:pt x="3" y="146"/>
                  <a:pt x="3" y="148"/>
                </a:cubicBezTo>
                <a:cubicBezTo>
                  <a:pt x="3" y="149"/>
                  <a:pt x="3" y="150"/>
                  <a:pt x="2" y="151"/>
                </a:cubicBezTo>
                <a:cubicBezTo>
                  <a:pt x="3" y="152"/>
                  <a:pt x="3" y="152"/>
                  <a:pt x="3" y="152"/>
                </a:cubicBezTo>
                <a:cubicBezTo>
                  <a:pt x="4" y="151"/>
                  <a:pt x="5" y="151"/>
                  <a:pt x="7" y="151"/>
                </a:cubicBezTo>
                <a:cubicBezTo>
                  <a:pt x="8" y="151"/>
                  <a:pt x="12" y="151"/>
                  <a:pt x="12" y="149"/>
                </a:cubicBezTo>
                <a:cubicBezTo>
                  <a:pt x="13" y="146"/>
                  <a:pt x="13" y="145"/>
                  <a:pt x="16" y="143"/>
                </a:cubicBezTo>
                <a:cubicBezTo>
                  <a:pt x="18" y="142"/>
                  <a:pt x="20" y="140"/>
                  <a:pt x="22" y="139"/>
                </a:cubicBezTo>
                <a:cubicBezTo>
                  <a:pt x="23" y="139"/>
                  <a:pt x="25" y="138"/>
                  <a:pt x="27" y="138"/>
                </a:cubicBezTo>
                <a:cubicBezTo>
                  <a:pt x="32" y="138"/>
                  <a:pt x="30" y="138"/>
                  <a:pt x="32" y="135"/>
                </a:cubicBezTo>
                <a:cubicBezTo>
                  <a:pt x="33" y="133"/>
                  <a:pt x="35" y="131"/>
                  <a:pt x="36" y="129"/>
                </a:cubicBezTo>
                <a:cubicBezTo>
                  <a:pt x="37" y="126"/>
                  <a:pt x="36" y="125"/>
                  <a:pt x="35" y="122"/>
                </a:cubicBezTo>
                <a:cubicBezTo>
                  <a:pt x="34" y="117"/>
                  <a:pt x="38" y="121"/>
                  <a:pt x="39" y="118"/>
                </a:cubicBezTo>
                <a:cubicBezTo>
                  <a:pt x="39" y="116"/>
                  <a:pt x="36" y="114"/>
                  <a:pt x="37" y="112"/>
                </a:cubicBezTo>
                <a:cubicBezTo>
                  <a:pt x="38" y="112"/>
                  <a:pt x="42" y="110"/>
                  <a:pt x="42" y="110"/>
                </a:cubicBezTo>
                <a:cubicBezTo>
                  <a:pt x="43" y="108"/>
                  <a:pt x="42" y="105"/>
                  <a:pt x="42" y="103"/>
                </a:cubicBezTo>
                <a:cubicBezTo>
                  <a:pt x="43" y="99"/>
                  <a:pt x="45" y="103"/>
                  <a:pt x="46" y="100"/>
                </a:cubicBezTo>
                <a:cubicBezTo>
                  <a:pt x="46" y="99"/>
                  <a:pt x="45" y="94"/>
                  <a:pt x="45" y="93"/>
                </a:cubicBezTo>
                <a:cubicBezTo>
                  <a:pt x="46" y="93"/>
                  <a:pt x="49" y="89"/>
                  <a:pt x="49" y="89"/>
                </a:cubicBezTo>
                <a:cubicBezTo>
                  <a:pt x="51" y="89"/>
                  <a:pt x="55" y="90"/>
                  <a:pt x="57" y="89"/>
                </a:cubicBezTo>
                <a:cubicBezTo>
                  <a:pt x="60" y="87"/>
                  <a:pt x="59" y="87"/>
                  <a:pt x="59" y="83"/>
                </a:cubicBezTo>
                <a:cubicBezTo>
                  <a:pt x="59" y="81"/>
                  <a:pt x="57" y="80"/>
                  <a:pt x="54" y="80"/>
                </a:cubicBezTo>
                <a:cubicBezTo>
                  <a:pt x="51" y="80"/>
                  <a:pt x="52" y="79"/>
                  <a:pt x="52" y="76"/>
                </a:cubicBezTo>
                <a:cubicBezTo>
                  <a:pt x="52" y="75"/>
                  <a:pt x="51" y="72"/>
                  <a:pt x="51" y="70"/>
                </a:cubicBezTo>
                <a:cubicBezTo>
                  <a:pt x="51" y="67"/>
                  <a:pt x="52" y="66"/>
                  <a:pt x="54" y="64"/>
                </a:cubicBezTo>
                <a:cubicBezTo>
                  <a:pt x="55" y="63"/>
                  <a:pt x="57" y="60"/>
                  <a:pt x="58" y="59"/>
                </a:cubicBezTo>
                <a:cubicBezTo>
                  <a:pt x="60" y="59"/>
                  <a:pt x="62" y="57"/>
                  <a:pt x="63" y="56"/>
                </a:cubicBezTo>
                <a:cubicBezTo>
                  <a:pt x="65" y="54"/>
                  <a:pt x="65" y="52"/>
                  <a:pt x="67" y="50"/>
                </a:cubicBezTo>
                <a:cubicBezTo>
                  <a:pt x="67" y="50"/>
                  <a:pt x="68" y="52"/>
                  <a:pt x="69" y="51"/>
                </a:cubicBezTo>
                <a:cubicBezTo>
                  <a:pt x="71" y="49"/>
                  <a:pt x="72" y="49"/>
                  <a:pt x="73" y="46"/>
                </a:cubicBezTo>
                <a:cubicBezTo>
                  <a:pt x="74" y="44"/>
                  <a:pt x="75" y="40"/>
                  <a:pt x="76" y="39"/>
                </a:cubicBezTo>
                <a:cubicBezTo>
                  <a:pt x="78" y="37"/>
                  <a:pt x="79" y="37"/>
                  <a:pt x="79" y="35"/>
                </a:cubicBezTo>
                <a:cubicBezTo>
                  <a:pt x="78" y="32"/>
                  <a:pt x="77" y="32"/>
                  <a:pt x="78" y="30"/>
                </a:cubicBezTo>
                <a:cubicBezTo>
                  <a:pt x="79" y="27"/>
                  <a:pt x="76" y="26"/>
                  <a:pt x="76" y="25"/>
                </a:cubicBezTo>
                <a:cubicBezTo>
                  <a:pt x="76" y="23"/>
                  <a:pt x="78" y="23"/>
                  <a:pt x="79" y="21"/>
                </a:cubicBezTo>
                <a:cubicBezTo>
                  <a:pt x="79" y="19"/>
                  <a:pt x="81" y="17"/>
                  <a:pt x="80" y="14"/>
                </a:cubicBezTo>
                <a:cubicBezTo>
                  <a:pt x="79" y="13"/>
                  <a:pt x="75" y="13"/>
                  <a:pt x="76" y="11"/>
                </a:cubicBezTo>
                <a:cubicBezTo>
                  <a:pt x="76" y="10"/>
                  <a:pt x="80" y="9"/>
                  <a:pt x="80" y="7"/>
                </a:cubicBezTo>
                <a:cubicBezTo>
                  <a:pt x="80" y="7"/>
                  <a:pt x="78" y="4"/>
                  <a:pt x="78" y="3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2"/>
                  <a:pt x="78" y="1"/>
                  <a:pt x="77" y="1"/>
                </a:cubicBezTo>
                <a:cubicBezTo>
                  <a:pt x="77" y="0"/>
                  <a:pt x="76" y="0"/>
                  <a:pt x="74" y="0"/>
                </a:cubicBezTo>
                <a:cubicBezTo>
                  <a:pt x="73" y="0"/>
                  <a:pt x="72" y="1"/>
                  <a:pt x="71" y="1"/>
                </a:cubicBezTo>
                <a:cubicBezTo>
                  <a:pt x="70" y="2"/>
                  <a:pt x="70" y="3"/>
                  <a:pt x="68" y="3"/>
                </a:cubicBezTo>
                <a:cubicBezTo>
                  <a:pt x="67" y="4"/>
                  <a:pt x="64" y="3"/>
                  <a:pt x="61" y="3"/>
                </a:cubicBezTo>
                <a:cubicBezTo>
                  <a:pt x="60" y="2"/>
                  <a:pt x="60" y="2"/>
                  <a:pt x="59" y="1"/>
                </a:cubicBezTo>
                <a:cubicBezTo>
                  <a:pt x="59" y="0"/>
                  <a:pt x="58" y="0"/>
                  <a:pt x="56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1" y="2"/>
                  <a:pt x="50" y="3"/>
                </a:cubicBezTo>
                <a:cubicBezTo>
                  <a:pt x="50" y="4"/>
                  <a:pt x="48" y="5"/>
                  <a:pt x="47" y="5"/>
                </a:cubicBezTo>
                <a:cubicBezTo>
                  <a:pt x="46" y="6"/>
                  <a:pt x="47" y="6"/>
                  <a:pt x="48" y="7"/>
                </a:cubicBezTo>
                <a:cubicBezTo>
                  <a:pt x="49" y="8"/>
                  <a:pt x="51" y="9"/>
                  <a:pt x="51" y="10"/>
                </a:cubicBezTo>
                <a:cubicBezTo>
                  <a:pt x="51" y="11"/>
                  <a:pt x="50" y="11"/>
                  <a:pt x="49" y="12"/>
                </a:cubicBezTo>
                <a:cubicBezTo>
                  <a:pt x="48" y="13"/>
                  <a:pt x="47" y="13"/>
                  <a:pt x="46" y="13"/>
                </a:cubicBezTo>
                <a:cubicBezTo>
                  <a:pt x="45" y="13"/>
                  <a:pt x="45" y="14"/>
                  <a:pt x="45" y="14"/>
                </a:cubicBezTo>
                <a:cubicBezTo>
                  <a:pt x="45" y="15"/>
                  <a:pt x="45" y="16"/>
                  <a:pt x="45" y="16"/>
                </a:cubicBezTo>
                <a:cubicBezTo>
                  <a:pt x="46" y="18"/>
                  <a:pt x="46" y="19"/>
                  <a:pt x="47" y="19"/>
                </a:cubicBezTo>
                <a:cubicBezTo>
                  <a:pt x="47" y="20"/>
                  <a:pt x="48" y="20"/>
                  <a:pt x="49" y="20"/>
                </a:cubicBezTo>
                <a:cubicBezTo>
                  <a:pt x="50" y="20"/>
                  <a:pt x="50" y="20"/>
                  <a:pt x="51" y="21"/>
                </a:cubicBezTo>
                <a:cubicBezTo>
                  <a:pt x="51" y="21"/>
                  <a:pt x="51" y="21"/>
                  <a:pt x="52" y="22"/>
                </a:cubicBezTo>
                <a:cubicBezTo>
                  <a:pt x="52" y="24"/>
                  <a:pt x="52" y="25"/>
                  <a:pt x="51" y="26"/>
                </a:cubicBezTo>
                <a:cubicBezTo>
                  <a:pt x="51" y="26"/>
                  <a:pt x="50" y="27"/>
                  <a:pt x="49" y="27"/>
                </a:cubicBezTo>
                <a:cubicBezTo>
                  <a:pt x="48" y="28"/>
                  <a:pt x="47" y="29"/>
                  <a:pt x="47" y="29"/>
                </a:cubicBezTo>
                <a:cubicBezTo>
                  <a:pt x="47" y="30"/>
                  <a:pt x="46" y="31"/>
                  <a:pt x="45" y="31"/>
                </a:cubicBezTo>
                <a:cubicBezTo>
                  <a:pt x="43" y="31"/>
                  <a:pt x="43" y="32"/>
                  <a:pt x="42" y="31"/>
                </a:cubicBezTo>
                <a:cubicBezTo>
                  <a:pt x="41" y="31"/>
                  <a:pt x="41" y="30"/>
                  <a:pt x="41" y="29"/>
                </a:cubicBezTo>
                <a:cubicBezTo>
                  <a:pt x="40" y="28"/>
                  <a:pt x="40" y="27"/>
                  <a:pt x="39" y="27"/>
                </a:cubicBezTo>
                <a:cubicBezTo>
                  <a:pt x="38" y="27"/>
                  <a:pt x="36" y="27"/>
                  <a:pt x="35" y="27"/>
                </a:cubicBezTo>
                <a:cubicBezTo>
                  <a:pt x="32" y="27"/>
                  <a:pt x="30" y="27"/>
                  <a:pt x="27" y="27"/>
                </a:cubicBezTo>
                <a:cubicBezTo>
                  <a:pt x="25" y="27"/>
                  <a:pt x="25" y="27"/>
                  <a:pt x="24" y="28"/>
                </a:cubicBezTo>
                <a:cubicBezTo>
                  <a:pt x="24" y="28"/>
                  <a:pt x="24" y="29"/>
                  <a:pt x="24" y="31"/>
                </a:cubicBezTo>
                <a:cubicBezTo>
                  <a:pt x="24" y="32"/>
                  <a:pt x="23" y="32"/>
                  <a:pt x="23" y="32"/>
                </a:cubicBezTo>
                <a:cubicBezTo>
                  <a:pt x="22" y="33"/>
                  <a:pt x="22" y="33"/>
                  <a:pt x="21" y="33"/>
                </a:cubicBezTo>
                <a:cubicBezTo>
                  <a:pt x="19" y="33"/>
                  <a:pt x="17" y="33"/>
                  <a:pt x="17" y="33"/>
                </a:cubicBezTo>
                <a:cubicBezTo>
                  <a:pt x="16" y="33"/>
                  <a:pt x="14" y="37"/>
                  <a:pt x="13" y="37"/>
                </a:cubicBezTo>
                <a:cubicBezTo>
                  <a:pt x="11" y="38"/>
                  <a:pt x="13" y="38"/>
                  <a:pt x="10" y="38"/>
                </a:cubicBezTo>
                <a:cubicBezTo>
                  <a:pt x="9" y="39"/>
                  <a:pt x="8" y="39"/>
                  <a:pt x="6" y="39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CBB19F08-48A4-0EB6-7E21-08795A157AD3}"/>
              </a:ext>
            </a:extLst>
          </p:cNvPr>
          <p:cNvSpPr>
            <a:spLocks/>
          </p:cNvSpPr>
          <p:nvPr/>
        </p:nvSpPr>
        <p:spPr bwMode="auto">
          <a:xfrm>
            <a:off x="8353696" y="2638566"/>
            <a:ext cx="603976" cy="838354"/>
          </a:xfrm>
          <a:custGeom>
            <a:avLst/>
            <a:gdLst>
              <a:gd name="T0" fmla="*/ 5 w 165"/>
              <a:gd name="T1" fmla="*/ 31 h 228"/>
              <a:gd name="T2" fmla="*/ 10 w 165"/>
              <a:gd name="T3" fmla="*/ 41 h 228"/>
              <a:gd name="T4" fmla="*/ 10 w 165"/>
              <a:gd name="T5" fmla="*/ 51 h 228"/>
              <a:gd name="T6" fmla="*/ 15 w 165"/>
              <a:gd name="T7" fmla="*/ 60 h 228"/>
              <a:gd name="T8" fmla="*/ 9 w 165"/>
              <a:gd name="T9" fmla="*/ 62 h 228"/>
              <a:gd name="T10" fmla="*/ 13 w 165"/>
              <a:gd name="T11" fmla="*/ 74 h 228"/>
              <a:gd name="T12" fmla="*/ 14 w 165"/>
              <a:gd name="T13" fmla="*/ 80 h 228"/>
              <a:gd name="T14" fmla="*/ 12 w 165"/>
              <a:gd name="T15" fmla="*/ 90 h 228"/>
              <a:gd name="T16" fmla="*/ 18 w 165"/>
              <a:gd name="T17" fmla="*/ 102 h 228"/>
              <a:gd name="T18" fmla="*/ 24 w 165"/>
              <a:gd name="T19" fmla="*/ 122 h 228"/>
              <a:gd name="T20" fmla="*/ 20 w 165"/>
              <a:gd name="T21" fmla="*/ 133 h 228"/>
              <a:gd name="T22" fmla="*/ 24 w 165"/>
              <a:gd name="T23" fmla="*/ 150 h 228"/>
              <a:gd name="T24" fmla="*/ 30 w 165"/>
              <a:gd name="T25" fmla="*/ 158 h 228"/>
              <a:gd name="T26" fmla="*/ 32 w 165"/>
              <a:gd name="T27" fmla="*/ 175 h 228"/>
              <a:gd name="T28" fmla="*/ 33 w 165"/>
              <a:gd name="T29" fmla="*/ 187 h 228"/>
              <a:gd name="T30" fmla="*/ 31 w 165"/>
              <a:gd name="T31" fmla="*/ 201 h 228"/>
              <a:gd name="T32" fmla="*/ 36 w 165"/>
              <a:gd name="T33" fmla="*/ 212 h 228"/>
              <a:gd name="T34" fmla="*/ 47 w 165"/>
              <a:gd name="T35" fmla="*/ 221 h 228"/>
              <a:gd name="T36" fmla="*/ 56 w 165"/>
              <a:gd name="T37" fmla="*/ 223 h 228"/>
              <a:gd name="T38" fmla="*/ 60 w 165"/>
              <a:gd name="T39" fmla="*/ 211 h 228"/>
              <a:gd name="T40" fmla="*/ 65 w 165"/>
              <a:gd name="T41" fmla="*/ 202 h 228"/>
              <a:gd name="T42" fmla="*/ 61 w 165"/>
              <a:gd name="T43" fmla="*/ 190 h 228"/>
              <a:gd name="T44" fmla="*/ 68 w 165"/>
              <a:gd name="T45" fmla="*/ 181 h 228"/>
              <a:gd name="T46" fmla="*/ 69 w 165"/>
              <a:gd name="T47" fmla="*/ 170 h 228"/>
              <a:gd name="T48" fmla="*/ 79 w 165"/>
              <a:gd name="T49" fmla="*/ 174 h 228"/>
              <a:gd name="T50" fmla="*/ 89 w 165"/>
              <a:gd name="T51" fmla="*/ 173 h 228"/>
              <a:gd name="T52" fmla="*/ 89 w 165"/>
              <a:gd name="T53" fmla="*/ 182 h 228"/>
              <a:gd name="T54" fmla="*/ 89 w 165"/>
              <a:gd name="T55" fmla="*/ 190 h 228"/>
              <a:gd name="T56" fmla="*/ 100 w 165"/>
              <a:gd name="T57" fmla="*/ 191 h 228"/>
              <a:gd name="T58" fmla="*/ 106 w 165"/>
              <a:gd name="T59" fmla="*/ 197 h 228"/>
              <a:gd name="T60" fmla="*/ 114 w 165"/>
              <a:gd name="T61" fmla="*/ 204 h 228"/>
              <a:gd name="T62" fmla="*/ 121 w 165"/>
              <a:gd name="T63" fmla="*/ 215 h 228"/>
              <a:gd name="T64" fmla="*/ 125 w 165"/>
              <a:gd name="T65" fmla="*/ 222 h 228"/>
              <a:gd name="T66" fmla="*/ 149 w 165"/>
              <a:gd name="T67" fmla="*/ 211 h 228"/>
              <a:gd name="T68" fmla="*/ 148 w 165"/>
              <a:gd name="T69" fmla="*/ 196 h 228"/>
              <a:gd name="T70" fmla="*/ 146 w 165"/>
              <a:gd name="T71" fmla="*/ 188 h 228"/>
              <a:gd name="T72" fmla="*/ 148 w 165"/>
              <a:gd name="T73" fmla="*/ 173 h 228"/>
              <a:gd name="T74" fmla="*/ 152 w 165"/>
              <a:gd name="T75" fmla="*/ 155 h 228"/>
              <a:gd name="T76" fmla="*/ 165 w 165"/>
              <a:gd name="T77" fmla="*/ 143 h 228"/>
              <a:gd name="T78" fmla="*/ 157 w 165"/>
              <a:gd name="T79" fmla="*/ 126 h 228"/>
              <a:gd name="T80" fmla="*/ 149 w 165"/>
              <a:gd name="T81" fmla="*/ 116 h 228"/>
              <a:gd name="T82" fmla="*/ 153 w 165"/>
              <a:gd name="T83" fmla="*/ 102 h 228"/>
              <a:gd name="T84" fmla="*/ 139 w 165"/>
              <a:gd name="T85" fmla="*/ 101 h 228"/>
              <a:gd name="T86" fmla="*/ 126 w 165"/>
              <a:gd name="T87" fmla="*/ 103 h 228"/>
              <a:gd name="T88" fmla="*/ 118 w 165"/>
              <a:gd name="T89" fmla="*/ 97 h 228"/>
              <a:gd name="T90" fmla="*/ 113 w 165"/>
              <a:gd name="T91" fmla="*/ 83 h 228"/>
              <a:gd name="T92" fmla="*/ 115 w 165"/>
              <a:gd name="T93" fmla="*/ 71 h 228"/>
              <a:gd name="T94" fmla="*/ 117 w 165"/>
              <a:gd name="T95" fmla="*/ 61 h 228"/>
              <a:gd name="T96" fmla="*/ 115 w 165"/>
              <a:gd name="T97" fmla="*/ 50 h 228"/>
              <a:gd name="T98" fmla="*/ 113 w 165"/>
              <a:gd name="T99" fmla="*/ 40 h 228"/>
              <a:gd name="T100" fmla="*/ 110 w 165"/>
              <a:gd name="T101" fmla="*/ 27 h 228"/>
              <a:gd name="T102" fmla="*/ 94 w 165"/>
              <a:gd name="T103" fmla="*/ 9 h 228"/>
              <a:gd name="T104" fmla="*/ 85 w 165"/>
              <a:gd name="T105" fmla="*/ 1 h 228"/>
              <a:gd name="T106" fmla="*/ 81 w 165"/>
              <a:gd name="T107" fmla="*/ 11 h 228"/>
              <a:gd name="T108" fmla="*/ 72 w 165"/>
              <a:gd name="T109" fmla="*/ 11 h 228"/>
              <a:gd name="T110" fmla="*/ 64 w 165"/>
              <a:gd name="T111" fmla="*/ 16 h 228"/>
              <a:gd name="T112" fmla="*/ 54 w 165"/>
              <a:gd name="T113" fmla="*/ 7 h 228"/>
              <a:gd name="T114" fmla="*/ 48 w 165"/>
              <a:gd name="T115" fmla="*/ 9 h 228"/>
              <a:gd name="T116" fmla="*/ 31 w 165"/>
              <a:gd name="T117" fmla="*/ 8 h 228"/>
              <a:gd name="T118" fmla="*/ 21 w 165"/>
              <a:gd name="T119" fmla="*/ 20 h 228"/>
              <a:gd name="T120" fmla="*/ 6 w 165"/>
              <a:gd name="T121" fmla="*/ 2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" h="228">
                <a:moveTo>
                  <a:pt x="2" y="22"/>
                </a:move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1" y="24"/>
                  <a:pt x="1" y="25"/>
                </a:cubicBezTo>
                <a:cubicBezTo>
                  <a:pt x="1" y="26"/>
                  <a:pt x="0" y="28"/>
                  <a:pt x="1" y="28"/>
                </a:cubicBezTo>
                <a:cubicBezTo>
                  <a:pt x="2" y="30"/>
                  <a:pt x="3" y="29"/>
                  <a:pt x="5" y="31"/>
                </a:cubicBezTo>
                <a:cubicBezTo>
                  <a:pt x="6" y="31"/>
                  <a:pt x="7" y="31"/>
                  <a:pt x="7" y="32"/>
                </a:cubicBezTo>
                <a:cubicBezTo>
                  <a:pt x="8" y="32"/>
                  <a:pt x="8" y="33"/>
                  <a:pt x="8" y="34"/>
                </a:cubicBezTo>
                <a:cubicBezTo>
                  <a:pt x="8" y="35"/>
                  <a:pt x="8" y="36"/>
                  <a:pt x="8" y="38"/>
                </a:cubicBezTo>
                <a:cubicBezTo>
                  <a:pt x="8" y="39"/>
                  <a:pt x="8" y="40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9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7" y="42"/>
                  <a:pt x="7" y="43"/>
                  <a:pt x="7" y="44"/>
                </a:cubicBezTo>
                <a:cubicBezTo>
                  <a:pt x="7" y="44"/>
                  <a:pt x="7" y="48"/>
                  <a:pt x="8" y="49"/>
                </a:cubicBezTo>
                <a:cubicBezTo>
                  <a:pt x="8" y="50"/>
                  <a:pt x="9" y="50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3"/>
                  <a:pt x="11" y="54"/>
                  <a:pt x="10" y="55"/>
                </a:cubicBezTo>
                <a:cubicBezTo>
                  <a:pt x="10" y="56"/>
                  <a:pt x="9" y="57"/>
                  <a:pt x="10" y="58"/>
                </a:cubicBezTo>
                <a:cubicBezTo>
                  <a:pt x="10" y="58"/>
                  <a:pt x="12" y="58"/>
                  <a:pt x="13" y="58"/>
                </a:cubicBezTo>
                <a:cubicBezTo>
                  <a:pt x="14" y="58"/>
                  <a:pt x="15" y="59"/>
                  <a:pt x="15" y="60"/>
                </a:cubicBezTo>
                <a:cubicBezTo>
                  <a:pt x="15" y="61"/>
                  <a:pt x="15" y="62"/>
                  <a:pt x="15" y="63"/>
                </a:cubicBezTo>
                <a:cubicBezTo>
                  <a:pt x="15" y="64"/>
                  <a:pt x="15" y="64"/>
                  <a:pt x="14" y="65"/>
                </a:cubicBezTo>
                <a:cubicBezTo>
                  <a:pt x="14" y="65"/>
                  <a:pt x="14" y="65"/>
                  <a:pt x="13" y="65"/>
                </a:cubicBezTo>
                <a:cubicBezTo>
                  <a:pt x="12" y="65"/>
                  <a:pt x="12" y="64"/>
                  <a:pt x="11" y="63"/>
                </a:cubicBezTo>
                <a:cubicBezTo>
                  <a:pt x="10" y="62"/>
                  <a:pt x="10" y="62"/>
                  <a:pt x="9" y="62"/>
                </a:cubicBezTo>
                <a:cubicBezTo>
                  <a:pt x="9" y="63"/>
                  <a:pt x="5" y="65"/>
                  <a:pt x="5" y="66"/>
                </a:cubicBezTo>
                <a:cubicBezTo>
                  <a:pt x="5" y="67"/>
                  <a:pt x="5" y="68"/>
                  <a:pt x="6" y="69"/>
                </a:cubicBezTo>
                <a:cubicBezTo>
                  <a:pt x="6" y="70"/>
                  <a:pt x="7" y="71"/>
                  <a:pt x="8" y="71"/>
                </a:cubicBezTo>
                <a:cubicBezTo>
                  <a:pt x="9" y="71"/>
                  <a:pt x="10" y="71"/>
                  <a:pt x="11" y="72"/>
                </a:cubicBezTo>
                <a:cubicBezTo>
                  <a:pt x="12" y="72"/>
                  <a:pt x="13" y="73"/>
                  <a:pt x="13" y="74"/>
                </a:cubicBezTo>
                <a:cubicBezTo>
                  <a:pt x="14" y="75"/>
                  <a:pt x="14" y="76"/>
                  <a:pt x="13" y="76"/>
                </a:cubicBezTo>
                <a:cubicBezTo>
                  <a:pt x="13" y="76"/>
                  <a:pt x="12" y="76"/>
                  <a:pt x="11" y="77"/>
                </a:cubicBezTo>
                <a:cubicBezTo>
                  <a:pt x="11" y="78"/>
                  <a:pt x="11" y="78"/>
                  <a:pt x="11" y="79"/>
                </a:cubicBezTo>
                <a:cubicBezTo>
                  <a:pt x="11" y="79"/>
                  <a:pt x="12" y="79"/>
                  <a:pt x="12" y="79"/>
                </a:cubicBezTo>
                <a:cubicBezTo>
                  <a:pt x="13" y="79"/>
                  <a:pt x="13" y="79"/>
                  <a:pt x="14" y="80"/>
                </a:cubicBezTo>
                <a:cubicBezTo>
                  <a:pt x="14" y="80"/>
                  <a:pt x="14" y="81"/>
                  <a:pt x="14" y="82"/>
                </a:cubicBez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3" y="83"/>
                  <a:pt x="12" y="84"/>
                </a:cubicBezTo>
                <a:cubicBezTo>
                  <a:pt x="11" y="85"/>
                  <a:pt x="11" y="86"/>
                  <a:pt x="11" y="87"/>
                </a:cubicBezTo>
                <a:cubicBezTo>
                  <a:pt x="11" y="88"/>
                  <a:pt x="11" y="89"/>
                  <a:pt x="12" y="90"/>
                </a:cubicBezTo>
                <a:cubicBezTo>
                  <a:pt x="12" y="91"/>
                  <a:pt x="12" y="92"/>
                  <a:pt x="13" y="93"/>
                </a:cubicBezTo>
                <a:cubicBezTo>
                  <a:pt x="14" y="94"/>
                  <a:pt x="14" y="95"/>
                  <a:pt x="15" y="95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7"/>
                  <a:pt x="16" y="98"/>
                  <a:pt x="16" y="99"/>
                </a:cubicBezTo>
                <a:cubicBezTo>
                  <a:pt x="16" y="101"/>
                  <a:pt x="17" y="101"/>
                  <a:pt x="18" y="102"/>
                </a:cubicBezTo>
                <a:cubicBezTo>
                  <a:pt x="18" y="102"/>
                  <a:pt x="19" y="102"/>
                  <a:pt x="19" y="103"/>
                </a:cubicBezTo>
                <a:cubicBezTo>
                  <a:pt x="19" y="103"/>
                  <a:pt x="21" y="106"/>
                  <a:pt x="21" y="108"/>
                </a:cubicBezTo>
                <a:cubicBezTo>
                  <a:pt x="21" y="111"/>
                  <a:pt x="20" y="113"/>
                  <a:pt x="20" y="114"/>
                </a:cubicBezTo>
                <a:cubicBezTo>
                  <a:pt x="20" y="115"/>
                  <a:pt x="20" y="121"/>
                  <a:pt x="21" y="121"/>
                </a:cubicBezTo>
                <a:cubicBezTo>
                  <a:pt x="22" y="121"/>
                  <a:pt x="23" y="121"/>
                  <a:pt x="24" y="12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6" y="123"/>
                  <a:pt x="25" y="124"/>
                </a:cubicBezTo>
                <a:cubicBezTo>
                  <a:pt x="25" y="124"/>
                  <a:pt x="23" y="124"/>
                  <a:pt x="22" y="125"/>
                </a:cubicBezTo>
                <a:cubicBezTo>
                  <a:pt x="21" y="125"/>
                  <a:pt x="20" y="126"/>
                  <a:pt x="20" y="127"/>
                </a:cubicBezTo>
                <a:cubicBezTo>
                  <a:pt x="19" y="128"/>
                  <a:pt x="20" y="132"/>
                  <a:pt x="20" y="133"/>
                </a:cubicBezTo>
                <a:cubicBezTo>
                  <a:pt x="19" y="134"/>
                  <a:pt x="16" y="136"/>
                  <a:pt x="16" y="136"/>
                </a:cubicBezTo>
                <a:cubicBezTo>
                  <a:pt x="16" y="137"/>
                  <a:pt x="15" y="139"/>
                  <a:pt x="15" y="140"/>
                </a:cubicBezTo>
                <a:cubicBezTo>
                  <a:pt x="15" y="142"/>
                  <a:pt x="15" y="144"/>
                  <a:pt x="16" y="144"/>
                </a:cubicBezTo>
                <a:cubicBezTo>
                  <a:pt x="18" y="146"/>
                  <a:pt x="21" y="147"/>
                  <a:pt x="22" y="148"/>
                </a:cubicBezTo>
                <a:cubicBezTo>
                  <a:pt x="22" y="149"/>
                  <a:pt x="23" y="149"/>
                  <a:pt x="24" y="150"/>
                </a:cubicBezTo>
                <a:cubicBezTo>
                  <a:pt x="25" y="150"/>
                  <a:pt x="26" y="151"/>
                  <a:pt x="26" y="152"/>
                </a:cubicBezTo>
                <a:cubicBezTo>
                  <a:pt x="27" y="153"/>
                  <a:pt x="27" y="154"/>
                  <a:pt x="27" y="155"/>
                </a:cubicBezTo>
                <a:cubicBezTo>
                  <a:pt x="27" y="156"/>
                  <a:pt x="27" y="157"/>
                  <a:pt x="28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30" y="157"/>
                  <a:pt x="30" y="158"/>
                  <a:pt x="30" y="158"/>
                </a:cubicBezTo>
                <a:cubicBezTo>
                  <a:pt x="30" y="159"/>
                  <a:pt x="29" y="160"/>
                  <a:pt x="29" y="161"/>
                </a:cubicBezTo>
                <a:cubicBezTo>
                  <a:pt x="29" y="163"/>
                  <a:pt x="26" y="165"/>
                  <a:pt x="26" y="165"/>
                </a:cubicBezTo>
                <a:cubicBezTo>
                  <a:pt x="27" y="167"/>
                  <a:pt x="27" y="167"/>
                  <a:pt x="28" y="168"/>
                </a:cubicBezTo>
                <a:cubicBezTo>
                  <a:pt x="29" y="168"/>
                  <a:pt x="29" y="169"/>
                  <a:pt x="30" y="170"/>
                </a:cubicBezTo>
                <a:cubicBezTo>
                  <a:pt x="31" y="171"/>
                  <a:pt x="31" y="173"/>
                  <a:pt x="32" y="175"/>
                </a:cubicBezTo>
                <a:cubicBezTo>
                  <a:pt x="32" y="176"/>
                  <a:pt x="32" y="177"/>
                  <a:pt x="32" y="178"/>
                </a:cubicBezTo>
                <a:cubicBezTo>
                  <a:pt x="31" y="179"/>
                  <a:pt x="30" y="180"/>
                  <a:pt x="30" y="180"/>
                </a:cubicBezTo>
                <a:cubicBezTo>
                  <a:pt x="29" y="181"/>
                  <a:pt x="28" y="182"/>
                  <a:pt x="28" y="182"/>
                </a:cubicBezTo>
                <a:cubicBezTo>
                  <a:pt x="28" y="183"/>
                  <a:pt x="29" y="183"/>
                  <a:pt x="30" y="184"/>
                </a:cubicBezTo>
                <a:cubicBezTo>
                  <a:pt x="31" y="185"/>
                  <a:pt x="32" y="186"/>
                  <a:pt x="33" y="187"/>
                </a:cubicBezTo>
                <a:cubicBezTo>
                  <a:pt x="33" y="188"/>
                  <a:pt x="34" y="189"/>
                  <a:pt x="34" y="190"/>
                </a:cubicBezTo>
                <a:cubicBezTo>
                  <a:pt x="34" y="191"/>
                  <a:pt x="35" y="192"/>
                  <a:pt x="35" y="194"/>
                </a:cubicBezTo>
                <a:cubicBezTo>
                  <a:pt x="35" y="195"/>
                  <a:pt x="35" y="196"/>
                  <a:pt x="34" y="197"/>
                </a:cubicBezTo>
                <a:cubicBezTo>
                  <a:pt x="34" y="198"/>
                  <a:pt x="33" y="198"/>
                  <a:pt x="32" y="198"/>
                </a:cubicBezTo>
                <a:cubicBezTo>
                  <a:pt x="31" y="199"/>
                  <a:pt x="31" y="199"/>
                  <a:pt x="31" y="201"/>
                </a:cubicBezTo>
                <a:cubicBezTo>
                  <a:pt x="31" y="202"/>
                  <a:pt x="33" y="202"/>
                  <a:pt x="34" y="203"/>
                </a:cubicBezTo>
                <a:cubicBezTo>
                  <a:pt x="35" y="203"/>
                  <a:pt x="36" y="204"/>
                  <a:pt x="36" y="205"/>
                </a:cubicBezTo>
                <a:cubicBezTo>
                  <a:pt x="35" y="205"/>
                  <a:pt x="35" y="206"/>
                  <a:pt x="34" y="207"/>
                </a:cubicBezTo>
                <a:cubicBezTo>
                  <a:pt x="33" y="208"/>
                  <a:pt x="33" y="209"/>
                  <a:pt x="34" y="210"/>
                </a:cubicBezTo>
                <a:cubicBezTo>
                  <a:pt x="35" y="211"/>
                  <a:pt x="36" y="212"/>
                  <a:pt x="36" y="212"/>
                </a:cubicBezTo>
                <a:cubicBezTo>
                  <a:pt x="37" y="213"/>
                  <a:pt x="37" y="213"/>
                  <a:pt x="37" y="215"/>
                </a:cubicBezTo>
                <a:cubicBezTo>
                  <a:pt x="37" y="216"/>
                  <a:pt x="37" y="218"/>
                  <a:pt x="37" y="218"/>
                </a:cubicBezTo>
                <a:cubicBezTo>
                  <a:pt x="38" y="219"/>
                  <a:pt x="38" y="220"/>
                  <a:pt x="40" y="220"/>
                </a:cubicBezTo>
                <a:cubicBezTo>
                  <a:pt x="43" y="220"/>
                  <a:pt x="44" y="219"/>
                  <a:pt x="46" y="220"/>
                </a:cubicBezTo>
                <a:cubicBezTo>
                  <a:pt x="46" y="220"/>
                  <a:pt x="47" y="220"/>
                  <a:pt x="47" y="221"/>
                </a:cubicBezTo>
                <a:cubicBezTo>
                  <a:pt x="48" y="221"/>
                  <a:pt x="48" y="222"/>
                  <a:pt x="49" y="223"/>
                </a:cubicBezTo>
                <a:cubicBezTo>
                  <a:pt x="49" y="224"/>
                  <a:pt x="52" y="228"/>
                  <a:pt x="52" y="227"/>
                </a:cubicBezTo>
                <a:cubicBezTo>
                  <a:pt x="52" y="226"/>
                  <a:pt x="52" y="225"/>
                  <a:pt x="53" y="225"/>
                </a:cubicBezTo>
                <a:cubicBezTo>
                  <a:pt x="53" y="224"/>
                  <a:pt x="53" y="224"/>
                  <a:pt x="54" y="224"/>
                </a:cubicBezTo>
                <a:cubicBezTo>
                  <a:pt x="54" y="224"/>
                  <a:pt x="55" y="224"/>
                  <a:pt x="56" y="223"/>
                </a:cubicBezTo>
                <a:cubicBezTo>
                  <a:pt x="56" y="223"/>
                  <a:pt x="57" y="223"/>
                  <a:pt x="57" y="222"/>
                </a:cubicBezTo>
                <a:cubicBezTo>
                  <a:pt x="59" y="219"/>
                  <a:pt x="59" y="221"/>
                  <a:pt x="60" y="218"/>
                </a:cubicBezTo>
                <a:cubicBezTo>
                  <a:pt x="60" y="218"/>
                  <a:pt x="61" y="216"/>
                  <a:pt x="61" y="214"/>
                </a:cubicBezTo>
                <a:cubicBezTo>
                  <a:pt x="61" y="214"/>
                  <a:pt x="61" y="213"/>
                  <a:pt x="61" y="212"/>
                </a:cubicBezTo>
                <a:cubicBezTo>
                  <a:pt x="61" y="212"/>
                  <a:pt x="61" y="211"/>
                  <a:pt x="60" y="211"/>
                </a:cubicBezTo>
                <a:cubicBezTo>
                  <a:pt x="58" y="211"/>
                  <a:pt x="58" y="212"/>
                  <a:pt x="59" y="212"/>
                </a:cubicBezTo>
                <a:cubicBezTo>
                  <a:pt x="60" y="212"/>
                  <a:pt x="62" y="211"/>
                  <a:pt x="63" y="210"/>
                </a:cubicBezTo>
                <a:cubicBezTo>
                  <a:pt x="64" y="209"/>
                  <a:pt x="64" y="209"/>
                  <a:pt x="63" y="208"/>
                </a:cubicBezTo>
                <a:cubicBezTo>
                  <a:pt x="63" y="207"/>
                  <a:pt x="63" y="206"/>
                  <a:pt x="63" y="204"/>
                </a:cubicBezTo>
                <a:cubicBezTo>
                  <a:pt x="64" y="203"/>
                  <a:pt x="64" y="203"/>
                  <a:pt x="65" y="202"/>
                </a:cubicBezTo>
                <a:cubicBezTo>
                  <a:pt x="66" y="202"/>
                  <a:pt x="66" y="201"/>
                  <a:pt x="67" y="200"/>
                </a:cubicBezTo>
                <a:cubicBezTo>
                  <a:pt x="67" y="199"/>
                  <a:pt x="68" y="198"/>
                  <a:pt x="67" y="197"/>
                </a:cubicBezTo>
                <a:cubicBezTo>
                  <a:pt x="67" y="196"/>
                  <a:pt x="66" y="195"/>
                  <a:pt x="65" y="194"/>
                </a:cubicBezTo>
                <a:cubicBezTo>
                  <a:pt x="64" y="193"/>
                  <a:pt x="63" y="193"/>
                  <a:pt x="62" y="193"/>
                </a:cubicBezTo>
                <a:cubicBezTo>
                  <a:pt x="62" y="192"/>
                  <a:pt x="61" y="192"/>
                  <a:pt x="61" y="190"/>
                </a:cubicBezTo>
                <a:cubicBezTo>
                  <a:pt x="61" y="189"/>
                  <a:pt x="61" y="189"/>
                  <a:pt x="62" y="188"/>
                </a:cubicBezTo>
                <a:cubicBezTo>
                  <a:pt x="62" y="188"/>
                  <a:pt x="62" y="187"/>
                  <a:pt x="64" y="187"/>
                </a:cubicBezTo>
                <a:cubicBezTo>
                  <a:pt x="65" y="187"/>
                  <a:pt x="65" y="186"/>
                  <a:pt x="66" y="185"/>
                </a:cubicBezTo>
                <a:cubicBezTo>
                  <a:pt x="66" y="185"/>
                  <a:pt x="67" y="184"/>
                  <a:pt x="67" y="183"/>
                </a:cubicBezTo>
                <a:cubicBezTo>
                  <a:pt x="68" y="182"/>
                  <a:pt x="68" y="181"/>
                  <a:pt x="68" y="181"/>
                </a:cubicBezTo>
                <a:cubicBezTo>
                  <a:pt x="68" y="180"/>
                  <a:pt x="68" y="180"/>
                  <a:pt x="66" y="180"/>
                </a:cubicBezTo>
                <a:cubicBezTo>
                  <a:pt x="65" y="179"/>
                  <a:pt x="64" y="179"/>
                  <a:pt x="64" y="179"/>
                </a:cubicBezTo>
                <a:cubicBezTo>
                  <a:pt x="65" y="179"/>
                  <a:pt x="66" y="179"/>
                  <a:pt x="66" y="178"/>
                </a:cubicBezTo>
                <a:cubicBezTo>
                  <a:pt x="68" y="177"/>
                  <a:pt x="69" y="175"/>
                  <a:pt x="69" y="173"/>
                </a:cubicBezTo>
                <a:cubicBezTo>
                  <a:pt x="69" y="173"/>
                  <a:pt x="69" y="171"/>
                  <a:pt x="69" y="170"/>
                </a:cubicBezTo>
                <a:cubicBezTo>
                  <a:pt x="70" y="169"/>
                  <a:pt x="70" y="167"/>
                  <a:pt x="71" y="167"/>
                </a:cubicBezTo>
                <a:cubicBezTo>
                  <a:pt x="72" y="168"/>
                  <a:pt x="72" y="168"/>
                  <a:pt x="73" y="169"/>
                </a:cubicBezTo>
                <a:cubicBezTo>
                  <a:pt x="73" y="169"/>
                  <a:pt x="73" y="170"/>
                  <a:pt x="74" y="171"/>
                </a:cubicBezTo>
                <a:cubicBezTo>
                  <a:pt x="74" y="172"/>
                  <a:pt x="75" y="173"/>
                  <a:pt x="76" y="174"/>
                </a:cubicBezTo>
                <a:cubicBezTo>
                  <a:pt x="77" y="174"/>
                  <a:pt x="78" y="175"/>
                  <a:pt x="79" y="174"/>
                </a:cubicBezTo>
                <a:cubicBezTo>
                  <a:pt x="80" y="174"/>
                  <a:pt x="81" y="175"/>
                  <a:pt x="81" y="175"/>
                </a:cubicBezTo>
                <a:cubicBezTo>
                  <a:pt x="82" y="176"/>
                  <a:pt x="82" y="177"/>
                  <a:pt x="83" y="177"/>
                </a:cubicBezTo>
                <a:cubicBezTo>
                  <a:pt x="84" y="176"/>
                  <a:pt x="85" y="176"/>
                  <a:pt x="85" y="175"/>
                </a:cubicBezTo>
                <a:cubicBezTo>
                  <a:pt x="85" y="175"/>
                  <a:pt x="85" y="174"/>
                  <a:pt x="86" y="174"/>
                </a:cubicBezTo>
                <a:cubicBezTo>
                  <a:pt x="87" y="173"/>
                  <a:pt x="88" y="173"/>
                  <a:pt x="89" y="173"/>
                </a:cubicBezTo>
                <a:cubicBezTo>
                  <a:pt x="90" y="173"/>
                  <a:pt x="91" y="173"/>
                  <a:pt x="91" y="174"/>
                </a:cubicBezTo>
                <a:cubicBezTo>
                  <a:pt x="92" y="175"/>
                  <a:pt x="92" y="176"/>
                  <a:pt x="92" y="177"/>
                </a:cubicBezTo>
                <a:cubicBezTo>
                  <a:pt x="92" y="177"/>
                  <a:pt x="91" y="178"/>
                  <a:pt x="91" y="178"/>
                </a:cubicBezTo>
                <a:cubicBezTo>
                  <a:pt x="90" y="178"/>
                  <a:pt x="89" y="179"/>
                  <a:pt x="89" y="179"/>
                </a:cubicBezTo>
                <a:cubicBezTo>
                  <a:pt x="89" y="180"/>
                  <a:pt x="89" y="181"/>
                  <a:pt x="89" y="182"/>
                </a:cubicBezTo>
                <a:cubicBezTo>
                  <a:pt x="89" y="183"/>
                  <a:pt x="89" y="184"/>
                  <a:pt x="89" y="184"/>
                </a:cubicBezTo>
                <a:cubicBezTo>
                  <a:pt x="90" y="184"/>
                  <a:pt x="92" y="184"/>
                  <a:pt x="93" y="184"/>
                </a:cubicBezTo>
                <a:cubicBezTo>
                  <a:pt x="93" y="184"/>
                  <a:pt x="93" y="184"/>
                  <a:pt x="94" y="184"/>
                </a:cubicBezTo>
                <a:cubicBezTo>
                  <a:pt x="94" y="185"/>
                  <a:pt x="94" y="185"/>
                  <a:pt x="93" y="185"/>
                </a:cubicBezTo>
                <a:cubicBezTo>
                  <a:pt x="93" y="186"/>
                  <a:pt x="89" y="190"/>
                  <a:pt x="89" y="190"/>
                </a:cubicBezTo>
                <a:cubicBezTo>
                  <a:pt x="89" y="190"/>
                  <a:pt x="91" y="191"/>
                  <a:pt x="92" y="192"/>
                </a:cubicBezTo>
                <a:cubicBezTo>
                  <a:pt x="93" y="192"/>
                  <a:pt x="94" y="192"/>
                  <a:pt x="94" y="192"/>
                </a:cubicBezTo>
                <a:cubicBezTo>
                  <a:pt x="95" y="191"/>
                  <a:pt x="96" y="191"/>
                  <a:pt x="96" y="190"/>
                </a:cubicBezTo>
                <a:cubicBezTo>
                  <a:pt x="96" y="190"/>
                  <a:pt x="97" y="189"/>
                  <a:pt x="98" y="189"/>
                </a:cubicBezTo>
                <a:cubicBezTo>
                  <a:pt x="99" y="189"/>
                  <a:pt x="100" y="190"/>
                  <a:pt x="100" y="191"/>
                </a:cubicBezTo>
                <a:cubicBezTo>
                  <a:pt x="100" y="192"/>
                  <a:pt x="101" y="192"/>
                  <a:pt x="101" y="193"/>
                </a:cubicBezTo>
                <a:cubicBezTo>
                  <a:pt x="102" y="193"/>
                  <a:pt x="103" y="194"/>
                  <a:pt x="102" y="194"/>
                </a:cubicBezTo>
                <a:cubicBezTo>
                  <a:pt x="102" y="195"/>
                  <a:pt x="102" y="197"/>
                  <a:pt x="101" y="197"/>
                </a:cubicBezTo>
                <a:cubicBezTo>
                  <a:pt x="101" y="198"/>
                  <a:pt x="102" y="198"/>
                  <a:pt x="103" y="198"/>
                </a:cubicBezTo>
                <a:cubicBezTo>
                  <a:pt x="104" y="198"/>
                  <a:pt x="105" y="198"/>
                  <a:pt x="106" y="197"/>
                </a:cubicBezTo>
                <a:cubicBezTo>
                  <a:pt x="107" y="197"/>
                  <a:pt x="108" y="197"/>
                  <a:pt x="109" y="197"/>
                </a:cubicBezTo>
                <a:cubicBezTo>
                  <a:pt x="110" y="197"/>
                  <a:pt x="111" y="198"/>
                  <a:pt x="112" y="198"/>
                </a:cubicBezTo>
                <a:cubicBezTo>
                  <a:pt x="112" y="199"/>
                  <a:pt x="113" y="200"/>
                  <a:pt x="113" y="201"/>
                </a:cubicBezTo>
                <a:cubicBezTo>
                  <a:pt x="113" y="204"/>
                  <a:pt x="114" y="203"/>
                  <a:pt x="114" y="203"/>
                </a:cubicBezTo>
                <a:cubicBezTo>
                  <a:pt x="114" y="203"/>
                  <a:pt x="114" y="202"/>
                  <a:pt x="114" y="204"/>
                </a:cubicBezTo>
                <a:cubicBezTo>
                  <a:pt x="114" y="206"/>
                  <a:pt x="114" y="207"/>
                  <a:pt x="115" y="207"/>
                </a:cubicBezTo>
                <a:cubicBezTo>
                  <a:pt x="115" y="208"/>
                  <a:pt x="116" y="208"/>
                  <a:pt x="117" y="209"/>
                </a:cubicBezTo>
                <a:cubicBezTo>
                  <a:pt x="118" y="210"/>
                  <a:pt x="118" y="211"/>
                  <a:pt x="118" y="212"/>
                </a:cubicBezTo>
                <a:cubicBezTo>
                  <a:pt x="118" y="213"/>
                  <a:pt x="118" y="214"/>
                  <a:pt x="119" y="214"/>
                </a:cubicBezTo>
                <a:cubicBezTo>
                  <a:pt x="120" y="214"/>
                  <a:pt x="120" y="215"/>
                  <a:pt x="121" y="215"/>
                </a:cubicBezTo>
                <a:cubicBezTo>
                  <a:pt x="121" y="215"/>
                  <a:pt x="121" y="216"/>
                  <a:pt x="121" y="216"/>
                </a:cubicBezTo>
                <a:cubicBezTo>
                  <a:pt x="121" y="217"/>
                  <a:pt x="121" y="218"/>
                  <a:pt x="122" y="218"/>
                </a:cubicBezTo>
                <a:cubicBezTo>
                  <a:pt x="123" y="218"/>
                  <a:pt x="124" y="218"/>
                  <a:pt x="125" y="219"/>
                </a:cubicBezTo>
                <a:cubicBezTo>
                  <a:pt x="125" y="220"/>
                  <a:pt x="125" y="220"/>
                  <a:pt x="125" y="222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7" y="222"/>
                  <a:pt x="130" y="222"/>
                  <a:pt x="132" y="222"/>
                </a:cubicBezTo>
                <a:cubicBezTo>
                  <a:pt x="134" y="221"/>
                  <a:pt x="135" y="218"/>
                  <a:pt x="137" y="218"/>
                </a:cubicBezTo>
                <a:cubicBezTo>
                  <a:pt x="140" y="218"/>
                  <a:pt x="141" y="218"/>
                  <a:pt x="143" y="216"/>
                </a:cubicBezTo>
                <a:cubicBezTo>
                  <a:pt x="144" y="215"/>
                  <a:pt x="145" y="214"/>
                  <a:pt x="147" y="212"/>
                </a:cubicBezTo>
                <a:cubicBezTo>
                  <a:pt x="148" y="212"/>
                  <a:pt x="148" y="211"/>
                  <a:pt x="149" y="211"/>
                </a:cubicBezTo>
                <a:cubicBezTo>
                  <a:pt x="148" y="210"/>
                  <a:pt x="148" y="210"/>
                  <a:pt x="148" y="210"/>
                </a:cubicBezTo>
                <a:cubicBezTo>
                  <a:pt x="149" y="209"/>
                  <a:pt x="149" y="208"/>
                  <a:pt x="149" y="207"/>
                </a:cubicBezTo>
                <a:cubicBezTo>
                  <a:pt x="149" y="205"/>
                  <a:pt x="150" y="203"/>
                  <a:pt x="150" y="202"/>
                </a:cubicBezTo>
                <a:cubicBezTo>
                  <a:pt x="150" y="201"/>
                  <a:pt x="150" y="200"/>
                  <a:pt x="149" y="199"/>
                </a:cubicBezTo>
                <a:cubicBezTo>
                  <a:pt x="149" y="199"/>
                  <a:pt x="148" y="198"/>
                  <a:pt x="148" y="196"/>
                </a:cubicBezTo>
                <a:cubicBezTo>
                  <a:pt x="149" y="195"/>
                  <a:pt x="150" y="194"/>
                  <a:pt x="150" y="194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2"/>
                  <a:pt x="149" y="192"/>
                  <a:pt x="148" y="192"/>
                </a:cubicBezTo>
                <a:cubicBezTo>
                  <a:pt x="147" y="191"/>
                  <a:pt x="147" y="190"/>
                  <a:pt x="146" y="189"/>
                </a:cubicBezTo>
                <a:cubicBezTo>
                  <a:pt x="146" y="189"/>
                  <a:pt x="146" y="188"/>
                  <a:pt x="146" y="188"/>
                </a:cubicBezTo>
                <a:cubicBezTo>
                  <a:pt x="146" y="187"/>
                  <a:pt x="147" y="187"/>
                  <a:pt x="147" y="186"/>
                </a:cubicBezTo>
                <a:cubicBezTo>
                  <a:pt x="148" y="186"/>
                  <a:pt x="149" y="186"/>
                  <a:pt x="150" y="185"/>
                </a:cubicBezTo>
                <a:cubicBezTo>
                  <a:pt x="150" y="185"/>
                  <a:pt x="150" y="183"/>
                  <a:pt x="149" y="181"/>
                </a:cubicBezTo>
                <a:cubicBezTo>
                  <a:pt x="148" y="179"/>
                  <a:pt x="148" y="178"/>
                  <a:pt x="147" y="177"/>
                </a:cubicBezTo>
                <a:cubicBezTo>
                  <a:pt x="147" y="175"/>
                  <a:pt x="147" y="174"/>
                  <a:pt x="148" y="173"/>
                </a:cubicBezTo>
                <a:cubicBezTo>
                  <a:pt x="148" y="172"/>
                  <a:pt x="149" y="172"/>
                  <a:pt x="150" y="171"/>
                </a:cubicBezTo>
                <a:cubicBezTo>
                  <a:pt x="151" y="171"/>
                  <a:pt x="152" y="165"/>
                  <a:pt x="152" y="165"/>
                </a:cubicBezTo>
                <a:cubicBezTo>
                  <a:pt x="152" y="165"/>
                  <a:pt x="147" y="159"/>
                  <a:pt x="147" y="159"/>
                </a:cubicBezTo>
                <a:cubicBezTo>
                  <a:pt x="146" y="159"/>
                  <a:pt x="147" y="157"/>
                  <a:pt x="149" y="157"/>
                </a:cubicBezTo>
                <a:cubicBezTo>
                  <a:pt x="150" y="156"/>
                  <a:pt x="152" y="155"/>
                  <a:pt x="152" y="155"/>
                </a:cubicBezTo>
                <a:cubicBezTo>
                  <a:pt x="155" y="155"/>
                  <a:pt x="157" y="155"/>
                  <a:pt x="159" y="155"/>
                </a:cubicBezTo>
                <a:cubicBezTo>
                  <a:pt x="160" y="156"/>
                  <a:pt x="161" y="155"/>
                  <a:pt x="162" y="154"/>
                </a:cubicBezTo>
                <a:cubicBezTo>
                  <a:pt x="162" y="153"/>
                  <a:pt x="163" y="152"/>
                  <a:pt x="163" y="151"/>
                </a:cubicBezTo>
                <a:cubicBezTo>
                  <a:pt x="163" y="150"/>
                  <a:pt x="164" y="149"/>
                  <a:pt x="164" y="148"/>
                </a:cubicBezTo>
                <a:cubicBezTo>
                  <a:pt x="165" y="146"/>
                  <a:pt x="165" y="145"/>
                  <a:pt x="165" y="143"/>
                </a:cubicBezTo>
                <a:cubicBezTo>
                  <a:pt x="165" y="142"/>
                  <a:pt x="165" y="141"/>
                  <a:pt x="164" y="139"/>
                </a:cubicBezTo>
                <a:cubicBezTo>
                  <a:pt x="164" y="137"/>
                  <a:pt x="163" y="137"/>
                  <a:pt x="163" y="136"/>
                </a:cubicBezTo>
                <a:cubicBezTo>
                  <a:pt x="162" y="136"/>
                  <a:pt x="161" y="135"/>
                  <a:pt x="159" y="135"/>
                </a:cubicBezTo>
                <a:cubicBezTo>
                  <a:pt x="159" y="134"/>
                  <a:pt x="158" y="133"/>
                  <a:pt x="158" y="131"/>
                </a:cubicBezTo>
                <a:cubicBezTo>
                  <a:pt x="158" y="129"/>
                  <a:pt x="157" y="127"/>
                  <a:pt x="157" y="126"/>
                </a:cubicBezTo>
                <a:cubicBezTo>
                  <a:pt x="157" y="126"/>
                  <a:pt x="157" y="125"/>
                  <a:pt x="156" y="124"/>
                </a:cubicBezTo>
                <a:cubicBezTo>
                  <a:pt x="155" y="124"/>
                  <a:pt x="154" y="123"/>
                  <a:pt x="154" y="122"/>
                </a:cubicBezTo>
                <a:cubicBezTo>
                  <a:pt x="154" y="121"/>
                  <a:pt x="155" y="120"/>
                  <a:pt x="155" y="119"/>
                </a:cubicBezTo>
                <a:cubicBezTo>
                  <a:pt x="155" y="119"/>
                  <a:pt x="155" y="118"/>
                  <a:pt x="153" y="118"/>
                </a:cubicBezTo>
                <a:cubicBezTo>
                  <a:pt x="151" y="117"/>
                  <a:pt x="150" y="117"/>
                  <a:pt x="149" y="116"/>
                </a:cubicBezTo>
                <a:cubicBezTo>
                  <a:pt x="149" y="115"/>
                  <a:pt x="148" y="114"/>
                  <a:pt x="148" y="113"/>
                </a:cubicBezTo>
                <a:cubicBezTo>
                  <a:pt x="148" y="112"/>
                  <a:pt x="149" y="111"/>
                  <a:pt x="150" y="111"/>
                </a:cubicBezTo>
                <a:cubicBezTo>
                  <a:pt x="151" y="110"/>
                  <a:pt x="152" y="110"/>
                  <a:pt x="152" y="110"/>
                </a:cubicBezTo>
                <a:cubicBezTo>
                  <a:pt x="153" y="109"/>
                  <a:pt x="154" y="107"/>
                  <a:pt x="154" y="106"/>
                </a:cubicBezTo>
                <a:cubicBezTo>
                  <a:pt x="153" y="104"/>
                  <a:pt x="153" y="103"/>
                  <a:pt x="153" y="102"/>
                </a:cubicBezTo>
                <a:cubicBezTo>
                  <a:pt x="153" y="101"/>
                  <a:pt x="152" y="99"/>
                  <a:pt x="152" y="98"/>
                </a:cubicBezTo>
                <a:cubicBezTo>
                  <a:pt x="152" y="98"/>
                  <a:pt x="151" y="99"/>
                  <a:pt x="151" y="99"/>
                </a:cubicBezTo>
                <a:cubicBezTo>
                  <a:pt x="149" y="99"/>
                  <a:pt x="146" y="99"/>
                  <a:pt x="143" y="99"/>
                </a:cubicBezTo>
                <a:cubicBezTo>
                  <a:pt x="143" y="99"/>
                  <a:pt x="142" y="99"/>
                  <a:pt x="142" y="100"/>
                </a:cubicBezTo>
                <a:cubicBezTo>
                  <a:pt x="141" y="100"/>
                  <a:pt x="140" y="101"/>
                  <a:pt x="139" y="101"/>
                </a:cubicBezTo>
                <a:cubicBezTo>
                  <a:pt x="138" y="102"/>
                  <a:pt x="137" y="103"/>
                  <a:pt x="136" y="103"/>
                </a:cubicBezTo>
                <a:cubicBezTo>
                  <a:pt x="135" y="103"/>
                  <a:pt x="135" y="102"/>
                  <a:pt x="133" y="101"/>
                </a:cubicBezTo>
                <a:cubicBezTo>
                  <a:pt x="133" y="100"/>
                  <a:pt x="132" y="101"/>
                  <a:pt x="131" y="102"/>
                </a:cubicBezTo>
                <a:cubicBezTo>
                  <a:pt x="131" y="103"/>
                  <a:pt x="130" y="104"/>
                  <a:pt x="129" y="104"/>
                </a:cubicBezTo>
                <a:cubicBezTo>
                  <a:pt x="128" y="104"/>
                  <a:pt x="127" y="104"/>
                  <a:pt x="126" y="103"/>
                </a:cubicBezTo>
                <a:cubicBezTo>
                  <a:pt x="125" y="103"/>
                  <a:pt x="123" y="102"/>
                  <a:pt x="123" y="102"/>
                </a:cubicBezTo>
                <a:cubicBezTo>
                  <a:pt x="122" y="102"/>
                  <a:pt x="123" y="101"/>
                  <a:pt x="122" y="101"/>
                </a:cubicBezTo>
                <a:cubicBezTo>
                  <a:pt x="122" y="100"/>
                  <a:pt x="121" y="100"/>
                  <a:pt x="119" y="99"/>
                </a:cubicBezTo>
                <a:cubicBezTo>
                  <a:pt x="118" y="99"/>
                  <a:pt x="118" y="99"/>
                  <a:pt x="118" y="98"/>
                </a:cubicBezTo>
                <a:cubicBezTo>
                  <a:pt x="117" y="98"/>
                  <a:pt x="118" y="97"/>
                  <a:pt x="118" y="97"/>
                </a:cubicBezTo>
                <a:cubicBezTo>
                  <a:pt x="119" y="96"/>
                  <a:pt x="120" y="95"/>
                  <a:pt x="121" y="95"/>
                </a:cubicBezTo>
                <a:cubicBezTo>
                  <a:pt x="122" y="94"/>
                  <a:pt x="122" y="93"/>
                  <a:pt x="121" y="92"/>
                </a:cubicBezTo>
                <a:cubicBezTo>
                  <a:pt x="121" y="91"/>
                  <a:pt x="120" y="91"/>
                  <a:pt x="120" y="90"/>
                </a:cubicBezTo>
                <a:cubicBezTo>
                  <a:pt x="118" y="89"/>
                  <a:pt x="116" y="88"/>
                  <a:pt x="114" y="87"/>
                </a:cubicBezTo>
                <a:cubicBezTo>
                  <a:pt x="114" y="86"/>
                  <a:pt x="113" y="85"/>
                  <a:pt x="113" y="83"/>
                </a:cubicBezTo>
                <a:cubicBezTo>
                  <a:pt x="113" y="82"/>
                  <a:pt x="113" y="81"/>
                  <a:pt x="113" y="80"/>
                </a:cubicBezTo>
                <a:cubicBezTo>
                  <a:pt x="113" y="79"/>
                  <a:pt x="112" y="78"/>
                  <a:pt x="112" y="77"/>
                </a:cubicBezTo>
                <a:cubicBezTo>
                  <a:pt x="111" y="76"/>
                  <a:pt x="111" y="75"/>
                  <a:pt x="111" y="73"/>
                </a:cubicBezTo>
                <a:cubicBezTo>
                  <a:pt x="112" y="72"/>
                  <a:pt x="114" y="72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0"/>
                  <a:pt x="114" y="70"/>
                  <a:pt x="114" y="69"/>
                </a:cubicBezTo>
                <a:cubicBezTo>
                  <a:pt x="113" y="69"/>
                  <a:pt x="113" y="68"/>
                  <a:pt x="113" y="68"/>
                </a:cubicBezTo>
                <a:cubicBezTo>
                  <a:pt x="113" y="67"/>
                  <a:pt x="113" y="66"/>
                  <a:pt x="113" y="66"/>
                </a:cubicBezTo>
                <a:cubicBezTo>
                  <a:pt x="113" y="65"/>
                  <a:pt x="114" y="64"/>
                  <a:pt x="116" y="63"/>
                </a:cubicBezTo>
                <a:cubicBezTo>
                  <a:pt x="117" y="62"/>
                  <a:pt x="118" y="62"/>
                  <a:pt x="117" y="61"/>
                </a:cubicBezTo>
                <a:cubicBezTo>
                  <a:pt x="117" y="61"/>
                  <a:pt x="116" y="60"/>
                  <a:pt x="115" y="60"/>
                </a:cubicBezTo>
                <a:cubicBezTo>
                  <a:pt x="114" y="60"/>
                  <a:pt x="113" y="59"/>
                  <a:pt x="113" y="58"/>
                </a:cubicBezTo>
                <a:cubicBezTo>
                  <a:pt x="113" y="57"/>
                  <a:pt x="114" y="56"/>
                  <a:pt x="115" y="55"/>
                </a:cubicBezTo>
                <a:cubicBezTo>
                  <a:pt x="116" y="54"/>
                  <a:pt x="116" y="54"/>
                  <a:pt x="116" y="53"/>
                </a:cubicBezTo>
                <a:cubicBezTo>
                  <a:pt x="116" y="53"/>
                  <a:pt x="115" y="52"/>
                  <a:pt x="115" y="50"/>
                </a:cubicBezTo>
                <a:cubicBezTo>
                  <a:pt x="115" y="49"/>
                  <a:pt x="114" y="48"/>
                  <a:pt x="114" y="48"/>
                </a:cubicBezTo>
                <a:cubicBezTo>
                  <a:pt x="113" y="47"/>
                  <a:pt x="112" y="47"/>
                  <a:pt x="111" y="47"/>
                </a:cubicBezTo>
                <a:cubicBezTo>
                  <a:pt x="111" y="46"/>
                  <a:pt x="110" y="46"/>
                  <a:pt x="110" y="45"/>
                </a:cubicBezTo>
                <a:cubicBezTo>
                  <a:pt x="110" y="45"/>
                  <a:pt x="111" y="44"/>
                  <a:pt x="111" y="44"/>
                </a:cubicBezTo>
                <a:cubicBezTo>
                  <a:pt x="112" y="42"/>
                  <a:pt x="113" y="41"/>
                  <a:pt x="113" y="40"/>
                </a:cubicBezTo>
                <a:cubicBezTo>
                  <a:pt x="114" y="39"/>
                  <a:pt x="115" y="39"/>
                  <a:pt x="116" y="39"/>
                </a:cubicBezTo>
                <a:cubicBezTo>
                  <a:pt x="116" y="39"/>
                  <a:pt x="117" y="38"/>
                  <a:pt x="117" y="36"/>
                </a:cubicBezTo>
                <a:cubicBezTo>
                  <a:pt x="117" y="34"/>
                  <a:pt x="116" y="33"/>
                  <a:pt x="115" y="32"/>
                </a:cubicBezTo>
                <a:cubicBezTo>
                  <a:pt x="115" y="30"/>
                  <a:pt x="114" y="29"/>
                  <a:pt x="113" y="28"/>
                </a:cubicBezTo>
                <a:cubicBezTo>
                  <a:pt x="113" y="27"/>
                  <a:pt x="112" y="27"/>
                  <a:pt x="110" y="27"/>
                </a:cubicBezTo>
                <a:cubicBezTo>
                  <a:pt x="109" y="27"/>
                  <a:pt x="107" y="27"/>
                  <a:pt x="107" y="27"/>
                </a:cubicBezTo>
                <a:cubicBezTo>
                  <a:pt x="106" y="27"/>
                  <a:pt x="104" y="22"/>
                  <a:pt x="104" y="21"/>
                </a:cubicBezTo>
                <a:cubicBezTo>
                  <a:pt x="103" y="20"/>
                  <a:pt x="99" y="17"/>
                  <a:pt x="98" y="16"/>
                </a:cubicBezTo>
                <a:cubicBezTo>
                  <a:pt x="97" y="15"/>
                  <a:pt x="96" y="14"/>
                  <a:pt x="95" y="13"/>
                </a:cubicBezTo>
                <a:cubicBezTo>
                  <a:pt x="95" y="11"/>
                  <a:pt x="94" y="10"/>
                  <a:pt x="94" y="9"/>
                </a:cubicBezTo>
                <a:cubicBezTo>
                  <a:pt x="94" y="7"/>
                  <a:pt x="93" y="7"/>
                  <a:pt x="93" y="6"/>
                </a:cubicBezTo>
                <a:cubicBezTo>
                  <a:pt x="92" y="6"/>
                  <a:pt x="91" y="5"/>
                  <a:pt x="91" y="4"/>
                </a:cubicBezTo>
                <a:cubicBezTo>
                  <a:pt x="91" y="2"/>
                  <a:pt x="91" y="1"/>
                  <a:pt x="90" y="0"/>
                </a:cubicBezTo>
                <a:cubicBezTo>
                  <a:pt x="89" y="0"/>
                  <a:pt x="88" y="0"/>
                  <a:pt x="87" y="0"/>
                </a:cubicBezTo>
                <a:cubicBezTo>
                  <a:pt x="86" y="0"/>
                  <a:pt x="86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3"/>
                  <a:pt x="85" y="4"/>
                  <a:pt x="85" y="4"/>
                </a:cubicBezTo>
                <a:cubicBezTo>
                  <a:pt x="84" y="6"/>
                  <a:pt x="83" y="7"/>
                  <a:pt x="82" y="7"/>
                </a:cubicBezTo>
                <a:cubicBezTo>
                  <a:pt x="81" y="8"/>
                  <a:pt x="81" y="9"/>
                  <a:pt x="81" y="11"/>
                </a:cubicBezTo>
                <a:cubicBezTo>
                  <a:pt x="81" y="12"/>
                  <a:pt x="81" y="13"/>
                  <a:pt x="80" y="13"/>
                </a:cubicBezTo>
                <a:cubicBezTo>
                  <a:pt x="80" y="14"/>
                  <a:pt x="80" y="15"/>
                  <a:pt x="79" y="15"/>
                </a:cubicBezTo>
                <a:cubicBezTo>
                  <a:pt x="79" y="15"/>
                  <a:pt x="78" y="15"/>
                  <a:pt x="78" y="14"/>
                </a:cubicBezTo>
                <a:cubicBezTo>
                  <a:pt x="76" y="14"/>
                  <a:pt x="75" y="13"/>
                  <a:pt x="75" y="12"/>
                </a:cubicBezTo>
                <a:cubicBezTo>
                  <a:pt x="74" y="11"/>
                  <a:pt x="73" y="11"/>
                  <a:pt x="72" y="11"/>
                </a:cubicBezTo>
                <a:cubicBezTo>
                  <a:pt x="71" y="10"/>
                  <a:pt x="70" y="10"/>
                  <a:pt x="68" y="10"/>
                </a:cubicBezTo>
                <a:cubicBezTo>
                  <a:pt x="67" y="10"/>
                  <a:pt x="67" y="11"/>
                  <a:pt x="67" y="11"/>
                </a:cubicBezTo>
                <a:cubicBezTo>
                  <a:pt x="67" y="12"/>
                  <a:pt x="67" y="12"/>
                  <a:pt x="67" y="13"/>
                </a:cubicBezTo>
                <a:cubicBezTo>
                  <a:pt x="66" y="14"/>
                  <a:pt x="66" y="14"/>
                  <a:pt x="66" y="15"/>
                </a:cubicBezTo>
                <a:cubicBezTo>
                  <a:pt x="66" y="15"/>
                  <a:pt x="65" y="16"/>
                  <a:pt x="64" y="16"/>
                </a:cubicBezTo>
                <a:cubicBezTo>
                  <a:pt x="63" y="16"/>
                  <a:pt x="62" y="15"/>
                  <a:pt x="62" y="15"/>
                </a:cubicBezTo>
                <a:cubicBezTo>
                  <a:pt x="61" y="15"/>
                  <a:pt x="61" y="14"/>
                  <a:pt x="61" y="14"/>
                </a:cubicBezTo>
                <a:cubicBezTo>
                  <a:pt x="60" y="12"/>
                  <a:pt x="60" y="11"/>
                  <a:pt x="60" y="9"/>
                </a:cubicBezTo>
                <a:cubicBezTo>
                  <a:pt x="60" y="8"/>
                  <a:pt x="59" y="8"/>
                  <a:pt x="58" y="7"/>
                </a:cubicBezTo>
                <a:cubicBezTo>
                  <a:pt x="56" y="7"/>
                  <a:pt x="55" y="7"/>
                  <a:pt x="54" y="7"/>
                </a:cubicBezTo>
                <a:cubicBezTo>
                  <a:pt x="53" y="7"/>
                  <a:pt x="52" y="5"/>
                  <a:pt x="51" y="3"/>
                </a:cubicBezTo>
                <a:cubicBezTo>
                  <a:pt x="51" y="3"/>
                  <a:pt x="51" y="2"/>
                  <a:pt x="50" y="3"/>
                </a:cubicBezTo>
                <a:cubicBezTo>
                  <a:pt x="50" y="3"/>
                  <a:pt x="50" y="4"/>
                  <a:pt x="50" y="6"/>
                </a:cubicBezTo>
                <a:cubicBezTo>
                  <a:pt x="50" y="7"/>
                  <a:pt x="50" y="7"/>
                  <a:pt x="49" y="8"/>
                </a:cubicBezTo>
                <a:cubicBezTo>
                  <a:pt x="49" y="8"/>
                  <a:pt x="49" y="8"/>
                  <a:pt x="48" y="9"/>
                </a:cubicBezTo>
                <a:cubicBezTo>
                  <a:pt x="47" y="9"/>
                  <a:pt x="46" y="9"/>
                  <a:pt x="44" y="9"/>
                </a:cubicBezTo>
                <a:cubicBezTo>
                  <a:pt x="42" y="9"/>
                  <a:pt x="40" y="5"/>
                  <a:pt x="39" y="5"/>
                </a:cubicBezTo>
                <a:cubicBezTo>
                  <a:pt x="38" y="5"/>
                  <a:pt x="37" y="5"/>
                  <a:pt x="36" y="6"/>
                </a:cubicBezTo>
                <a:cubicBezTo>
                  <a:pt x="35" y="7"/>
                  <a:pt x="34" y="7"/>
                  <a:pt x="33" y="7"/>
                </a:cubicBezTo>
                <a:cubicBezTo>
                  <a:pt x="32" y="7"/>
                  <a:pt x="32" y="8"/>
                  <a:pt x="31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2"/>
                  <a:pt x="31" y="13"/>
                  <a:pt x="30" y="14"/>
                </a:cubicBezTo>
                <a:cubicBezTo>
                  <a:pt x="28" y="15"/>
                  <a:pt x="28" y="16"/>
                  <a:pt x="27" y="17"/>
                </a:cubicBezTo>
                <a:cubicBezTo>
                  <a:pt x="27" y="18"/>
                  <a:pt x="27" y="19"/>
                  <a:pt x="25" y="19"/>
                </a:cubicBezTo>
                <a:cubicBezTo>
                  <a:pt x="23" y="20"/>
                  <a:pt x="22" y="20"/>
                  <a:pt x="21" y="20"/>
                </a:cubicBezTo>
                <a:cubicBezTo>
                  <a:pt x="20" y="20"/>
                  <a:pt x="19" y="20"/>
                  <a:pt x="18" y="22"/>
                </a:cubicBezTo>
                <a:cubicBezTo>
                  <a:pt x="17" y="23"/>
                  <a:pt x="17" y="24"/>
                  <a:pt x="16" y="25"/>
                </a:cubicBezTo>
                <a:cubicBezTo>
                  <a:pt x="16" y="26"/>
                  <a:pt x="15" y="26"/>
                  <a:pt x="13" y="27"/>
                </a:cubicBezTo>
                <a:cubicBezTo>
                  <a:pt x="11" y="27"/>
                  <a:pt x="10" y="27"/>
                  <a:pt x="9" y="27"/>
                </a:cubicBezTo>
                <a:cubicBezTo>
                  <a:pt x="8" y="26"/>
                  <a:pt x="7" y="25"/>
                  <a:pt x="6" y="24"/>
                </a:cubicBezTo>
                <a:cubicBezTo>
                  <a:pt x="5" y="23"/>
                  <a:pt x="4" y="23"/>
                  <a:pt x="2" y="22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099</a:t>
            </a: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F4A79E7-A3EF-5073-3602-729D0F17C171}"/>
              </a:ext>
            </a:extLst>
          </p:cNvPr>
          <p:cNvSpPr>
            <a:spLocks/>
          </p:cNvSpPr>
          <p:nvPr/>
        </p:nvSpPr>
        <p:spPr bwMode="auto">
          <a:xfrm>
            <a:off x="7710658" y="2202864"/>
            <a:ext cx="697125" cy="931504"/>
          </a:xfrm>
          <a:custGeom>
            <a:avLst/>
            <a:gdLst>
              <a:gd name="T0" fmla="*/ 99 w 190"/>
              <a:gd name="T1" fmla="*/ 14 h 254"/>
              <a:gd name="T2" fmla="*/ 99 w 190"/>
              <a:gd name="T3" fmla="*/ 31 h 254"/>
              <a:gd name="T4" fmla="*/ 88 w 190"/>
              <a:gd name="T5" fmla="*/ 38 h 254"/>
              <a:gd name="T6" fmla="*/ 76 w 190"/>
              <a:gd name="T7" fmla="*/ 50 h 254"/>
              <a:gd name="T8" fmla="*/ 65 w 190"/>
              <a:gd name="T9" fmla="*/ 60 h 254"/>
              <a:gd name="T10" fmla="*/ 52 w 190"/>
              <a:gd name="T11" fmla="*/ 68 h 254"/>
              <a:gd name="T12" fmla="*/ 38 w 190"/>
              <a:gd name="T13" fmla="*/ 57 h 254"/>
              <a:gd name="T14" fmla="*/ 25 w 190"/>
              <a:gd name="T15" fmla="*/ 48 h 254"/>
              <a:gd name="T16" fmla="*/ 12 w 190"/>
              <a:gd name="T17" fmla="*/ 45 h 254"/>
              <a:gd name="T18" fmla="*/ 0 w 190"/>
              <a:gd name="T19" fmla="*/ 63 h 254"/>
              <a:gd name="T20" fmla="*/ 8 w 190"/>
              <a:gd name="T21" fmla="*/ 73 h 254"/>
              <a:gd name="T22" fmla="*/ 23 w 190"/>
              <a:gd name="T23" fmla="*/ 78 h 254"/>
              <a:gd name="T24" fmla="*/ 30 w 190"/>
              <a:gd name="T25" fmla="*/ 78 h 254"/>
              <a:gd name="T26" fmla="*/ 36 w 190"/>
              <a:gd name="T27" fmla="*/ 86 h 254"/>
              <a:gd name="T28" fmla="*/ 41 w 190"/>
              <a:gd name="T29" fmla="*/ 90 h 254"/>
              <a:gd name="T30" fmla="*/ 38 w 190"/>
              <a:gd name="T31" fmla="*/ 106 h 254"/>
              <a:gd name="T32" fmla="*/ 31 w 190"/>
              <a:gd name="T33" fmla="*/ 117 h 254"/>
              <a:gd name="T34" fmla="*/ 33 w 190"/>
              <a:gd name="T35" fmla="*/ 123 h 254"/>
              <a:gd name="T36" fmla="*/ 44 w 190"/>
              <a:gd name="T37" fmla="*/ 118 h 254"/>
              <a:gd name="T38" fmla="*/ 48 w 190"/>
              <a:gd name="T39" fmla="*/ 128 h 254"/>
              <a:gd name="T40" fmla="*/ 53 w 190"/>
              <a:gd name="T41" fmla="*/ 144 h 254"/>
              <a:gd name="T42" fmla="*/ 57 w 190"/>
              <a:gd name="T43" fmla="*/ 157 h 254"/>
              <a:gd name="T44" fmla="*/ 69 w 190"/>
              <a:gd name="T45" fmla="*/ 171 h 254"/>
              <a:gd name="T46" fmla="*/ 79 w 190"/>
              <a:gd name="T47" fmla="*/ 176 h 254"/>
              <a:gd name="T48" fmla="*/ 93 w 190"/>
              <a:gd name="T49" fmla="*/ 177 h 254"/>
              <a:gd name="T50" fmla="*/ 95 w 190"/>
              <a:gd name="T51" fmla="*/ 186 h 254"/>
              <a:gd name="T52" fmla="*/ 90 w 190"/>
              <a:gd name="T53" fmla="*/ 198 h 254"/>
              <a:gd name="T54" fmla="*/ 104 w 190"/>
              <a:gd name="T55" fmla="*/ 212 h 254"/>
              <a:gd name="T56" fmla="*/ 113 w 190"/>
              <a:gd name="T57" fmla="*/ 217 h 254"/>
              <a:gd name="T58" fmla="*/ 126 w 190"/>
              <a:gd name="T59" fmla="*/ 216 h 254"/>
              <a:gd name="T60" fmla="*/ 119 w 190"/>
              <a:gd name="T61" fmla="*/ 224 h 254"/>
              <a:gd name="T62" fmla="*/ 111 w 190"/>
              <a:gd name="T63" fmla="*/ 233 h 254"/>
              <a:gd name="T64" fmla="*/ 118 w 190"/>
              <a:gd name="T65" fmla="*/ 245 h 254"/>
              <a:gd name="T66" fmla="*/ 126 w 190"/>
              <a:gd name="T67" fmla="*/ 252 h 254"/>
              <a:gd name="T68" fmla="*/ 133 w 190"/>
              <a:gd name="T69" fmla="*/ 253 h 254"/>
              <a:gd name="T70" fmla="*/ 132 w 190"/>
              <a:gd name="T71" fmla="*/ 241 h 254"/>
              <a:gd name="T72" fmla="*/ 138 w 190"/>
              <a:gd name="T73" fmla="*/ 235 h 254"/>
              <a:gd name="T74" fmla="*/ 146 w 190"/>
              <a:gd name="T75" fmla="*/ 220 h 254"/>
              <a:gd name="T76" fmla="*/ 157 w 190"/>
              <a:gd name="T77" fmla="*/ 213 h 254"/>
              <a:gd name="T78" fmla="*/ 167 w 190"/>
              <a:gd name="T79" fmla="*/ 209 h 254"/>
              <a:gd name="T80" fmla="*/ 177 w 190"/>
              <a:gd name="T81" fmla="*/ 202 h 254"/>
              <a:gd name="T82" fmla="*/ 186 w 190"/>
              <a:gd name="T83" fmla="*/ 196 h 254"/>
              <a:gd name="T84" fmla="*/ 181 w 190"/>
              <a:gd name="T85" fmla="*/ 188 h 254"/>
              <a:gd name="T86" fmla="*/ 189 w 190"/>
              <a:gd name="T87" fmla="*/ 184 h 254"/>
              <a:gd name="T88" fmla="*/ 185 w 190"/>
              <a:gd name="T89" fmla="*/ 174 h 254"/>
              <a:gd name="T90" fmla="*/ 183 w 190"/>
              <a:gd name="T91" fmla="*/ 161 h 254"/>
              <a:gd name="T92" fmla="*/ 183 w 190"/>
              <a:gd name="T93" fmla="*/ 153 h 254"/>
              <a:gd name="T94" fmla="*/ 177 w 190"/>
              <a:gd name="T95" fmla="*/ 141 h 254"/>
              <a:gd name="T96" fmla="*/ 167 w 190"/>
              <a:gd name="T97" fmla="*/ 131 h 254"/>
              <a:gd name="T98" fmla="*/ 164 w 190"/>
              <a:gd name="T99" fmla="*/ 120 h 254"/>
              <a:gd name="T100" fmla="*/ 156 w 190"/>
              <a:gd name="T101" fmla="*/ 111 h 254"/>
              <a:gd name="T102" fmla="*/ 145 w 190"/>
              <a:gd name="T103" fmla="*/ 108 h 254"/>
              <a:gd name="T104" fmla="*/ 137 w 190"/>
              <a:gd name="T105" fmla="*/ 93 h 254"/>
              <a:gd name="T106" fmla="*/ 133 w 190"/>
              <a:gd name="T107" fmla="*/ 72 h 254"/>
              <a:gd name="T108" fmla="*/ 136 w 190"/>
              <a:gd name="T109" fmla="*/ 59 h 254"/>
              <a:gd name="T110" fmla="*/ 138 w 190"/>
              <a:gd name="T111" fmla="*/ 46 h 254"/>
              <a:gd name="T112" fmla="*/ 140 w 190"/>
              <a:gd name="T113" fmla="*/ 31 h 254"/>
              <a:gd name="T114" fmla="*/ 138 w 190"/>
              <a:gd name="T115" fmla="*/ 25 h 254"/>
              <a:gd name="T116" fmla="*/ 129 w 190"/>
              <a:gd name="T117" fmla="*/ 15 h 254"/>
              <a:gd name="T118" fmla="*/ 124 w 190"/>
              <a:gd name="T119" fmla="*/ 5 h 254"/>
              <a:gd name="T120" fmla="*/ 116 w 190"/>
              <a:gd name="T121" fmla="*/ 13 h 254"/>
              <a:gd name="T122" fmla="*/ 105 w 190"/>
              <a:gd name="T123" fmla="*/ 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254">
                <a:moveTo>
                  <a:pt x="104" y="0"/>
                </a:moveTo>
                <a:cubicBezTo>
                  <a:pt x="103" y="1"/>
                  <a:pt x="103" y="3"/>
                  <a:pt x="103" y="5"/>
                </a:cubicBezTo>
                <a:cubicBezTo>
                  <a:pt x="103" y="8"/>
                  <a:pt x="103" y="10"/>
                  <a:pt x="103" y="12"/>
                </a:cubicBezTo>
                <a:cubicBezTo>
                  <a:pt x="103" y="13"/>
                  <a:pt x="102" y="14"/>
                  <a:pt x="101" y="14"/>
                </a:cubicBezTo>
                <a:cubicBezTo>
                  <a:pt x="101" y="14"/>
                  <a:pt x="100" y="14"/>
                  <a:pt x="99" y="14"/>
                </a:cubicBezTo>
                <a:cubicBezTo>
                  <a:pt x="99" y="15"/>
                  <a:pt x="98" y="15"/>
                  <a:pt x="98" y="15"/>
                </a:cubicBezTo>
                <a:cubicBezTo>
                  <a:pt x="99" y="15"/>
                  <a:pt x="99" y="16"/>
                  <a:pt x="101" y="18"/>
                </a:cubicBezTo>
                <a:cubicBezTo>
                  <a:pt x="105" y="22"/>
                  <a:pt x="104" y="22"/>
                  <a:pt x="105" y="23"/>
                </a:cubicBezTo>
                <a:cubicBezTo>
                  <a:pt x="105" y="23"/>
                  <a:pt x="103" y="24"/>
                  <a:pt x="102" y="25"/>
                </a:cubicBezTo>
                <a:cubicBezTo>
                  <a:pt x="100" y="27"/>
                  <a:pt x="99" y="29"/>
                  <a:pt x="99" y="31"/>
                </a:cubicBezTo>
                <a:cubicBezTo>
                  <a:pt x="99" y="32"/>
                  <a:pt x="98" y="32"/>
                  <a:pt x="98" y="33"/>
                </a:cubicBezTo>
                <a:cubicBezTo>
                  <a:pt x="97" y="33"/>
                  <a:pt x="96" y="33"/>
                  <a:pt x="95" y="33"/>
                </a:cubicBezTo>
                <a:cubicBezTo>
                  <a:pt x="93" y="33"/>
                  <a:pt x="91" y="33"/>
                  <a:pt x="90" y="33"/>
                </a:cubicBezTo>
                <a:cubicBezTo>
                  <a:pt x="88" y="34"/>
                  <a:pt x="88" y="35"/>
                  <a:pt x="88" y="35"/>
                </a:cubicBezTo>
                <a:cubicBezTo>
                  <a:pt x="87" y="36"/>
                  <a:pt x="88" y="37"/>
                  <a:pt x="88" y="38"/>
                </a:cubicBezTo>
                <a:cubicBezTo>
                  <a:pt x="88" y="39"/>
                  <a:pt x="88" y="40"/>
                  <a:pt x="87" y="41"/>
                </a:cubicBezTo>
                <a:cubicBezTo>
                  <a:pt x="87" y="41"/>
                  <a:pt x="86" y="41"/>
                  <a:pt x="84" y="41"/>
                </a:cubicBezTo>
                <a:cubicBezTo>
                  <a:pt x="82" y="40"/>
                  <a:pt x="81" y="40"/>
                  <a:pt x="81" y="41"/>
                </a:cubicBezTo>
                <a:cubicBezTo>
                  <a:pt x="80" y="42"/>
                  <a:pt x="79" y="43"/>
                  <a:pt x="77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6" y="51"/>
                  <a:pt x="76" y="53"/>
                  <a:pt x="76" y="53"/>
                </a:cubicBezTo>
                <a:cubicBezTo>
                  <a:pt x="76" y="53"/>
                  <a:pt x="76" y="54"/>
                  <a:pt x="75" y="54"/>
                </a:cubicBezTo>
                <a:cubicBezTo>
                  <a:pt x="74" y="54"/>
                  <a:pt x="74" y="54"/>
                  <a:pt x="73" y="55"/>
                </a:cubicBezTo>
                <a:cubicBezTo>
                  <a:pt x="71" y="55"/>
                  <a:pt x="69" y="55"/>
                  <a:pt x="68" y="56"/>
                </a:cubicBezTo>
                <a:cubicBezTo>
                  <a:pt x="66" y="58"/>
                  <a:pt x="66" y="59"/>
                  <a:pt x="65" y="60"/>
                </a:cubicBezTo>
                <a:cubicBezTo>
                  <a:pt x="65" y="61"/>
                  <a:pt x="64" y="61"/>
                  <a:pt x="61" y="60"/>
                </a:cubicBezTo>
                <a:cubicBezTo>
                  <a:pt x="60" y="60"/>
                  <a:pt x="58" y="60"/>
                  <a:pt x="57" y="60"/>
                </a:cubicBezTo>
                <a:cubicBezTo>
                  <a:pt x="56" y="60"/>
                  <a:pt x="56" y="61"/>
                  <a:pt x="55" y="62"/>
                </a:cubicBezTo>
                <a:cubicBezTo>
                  <a:pt x="54" y="63"/>
                  <a:pt x="54" y="65"/>
                  <a:pt x="54" y="67"/>
                </a:cubicBezTo>
                <a:cubicBezTo>
                  <a:pt x="54" y="68"/>
                  <a:pt x="53" y="68"/>
                  <a:pt x="52" y="68"/>
                </a:cubicBezTo>
                <a:cubicBezTo>
                  <a:pt x="52" y="69"/>
                  <a:pt x="50" y="69"/>
                  <a:pt x="49" y="69"/>
                </a:cubicBezTo>
                <a:cubicBezTo>
                  <a:pt x="48" y="68"/>
                  <a:pt x="47" y="68"/>
                  <a:pt x="47" y="67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5" y="60"/>
                  <a:pt x="44" y="59"/>
                </a:cubicBezTo>
                <a:cubicBezTo>
                  <a:pt x="42" y="58"/>
                  <a:pt x="40" y="57"/>
                  <a:pt x="38" y="57"/>
                </a:cubicBezTo>
                <a:cubicBezTo>
                  <a:pt x="37" y="57"/>
                  <a:pt x="36" y="57"/>
                  <a:pt x="35" y="56"/>
                </a:cubicBezTo>
                <a:cubicBezTo>
                  <a:pt x="34" y="56"/>
                  <a:pt x="34" y="55"/>
                  <a:pt x="33" y="55"/>
                </a:cubicBezTo>
                <a:cubicBezTo>
                  <a:pt x="32" y="54"/>
                  <a:pt x="32" y="52"/>
                  <a:pt x="31" y="51"/>
                </a:cubicBezTo>
                <a:cubicBezTo>
                  <a:pt x="29" y="49"/>
                  <a:pt x="27" y="49"/>
                  <a:pt x="26" y="49"/>
                </a:cubicBezTo>
                <a:cubicBezTo>
                  <a:pt x="26" y="48"/>
                  <a:pt x="25" y="48"/>
                  <a:pt x="25" y="48"/>
                </a:cubicBezTo>
                <a:cubicBezTo>
                  <a:pt x="25" y="47"/>
                  <a:pt x="24" y="46"/>
                  <a:pt x="24" y="45"/>
                </a:cubicBezTo>
                <a:cubicBezTo>
                  <a:pt x="24" y="44"/>
                  <a:pt x="22" y="43"/>
                  <a:pt x="21" y="43"/>
                </a:cubicBezTo>
                <a:cubicBezTo>
                  <a:pt x="20" y="43"/>
                  <a:pt x="19" y="43"/>
                  <a:pt x="18" y="43"/>
                </a:cubicBezTo>
                <a:cubicBezTo>
                  <a:pt x="17" y="44"/>
                  <a:pt x="16" y="45"/>
                  <a:pt x="16" y="45"/>
                </a:cubicBezTo>
                <a:cubicBezTo>
                  <a:pt x="15" y="45"/>
                  <a:pt x="14" y="45"/>
                  <a:pt x="12" y="45"/>
                </a:cubicBezTo>
                <a:cubicBezTo>
                  <a:pt x="11" y="47"/>
                  <a:pt x="9" y="47"/>
                  <a:pt x="9" y="47"/>
                </a:cubicBezTo>
                <a:cubicBezTo>
                  <a:pt x="8" y="48"/>
                  <a:pt x="7" y="47"/>
                  <a:pt x="6" y="47"/>
                </a:cubicBezTo>
                <a:cubicBezTo>
                  <a:pt x="6" y="47"/>
                  <a:pt x="5" y="48"/>
                  <a:pt x="5" y="48"/>
                </a:cubicBezTo>
                <a:cubicBezTo>
                  <a:pt x="4" y="49"/>
                  <a:pt x="4" y="50"/>
                  <a:pt x="3" y="53"/>
                </a:cubicBezTo>
                <a:cubicBezTo>
                  <a:pt x="2" y="56"/>
                  <a:pt x="1" y="61"/>
                  <a:pt x="0" y="63"/>
                </a:cubicBezTo>
                <a:cubicBezTo>
                  <a:pt x="0" y="64"/>
                  <a:pt x="1" y="64"/>
                  <a:pt x="1" y="64"/>
                </a:cubicBezTo>
                <a:cubicBezTo>
                  <a:pt x="2" y="64"/>
                  <a:pt x="3" y="64"/>
                  <a:pt x="4" y="64"/>
                </a:cubicBezTo>
                <a:cubicBezTo>
                  <a:pt x="7" y="63"/>
                  <a:pt x="10" y="63"/>
                  <a:pt x="11" y="63"/>
                </a:cubicBezTo>
                <a:cubicBezTo>
                  <a:pt x="12" y="63"/>
                  <a:pt x="11" y="65"/>
                  <a:pt x="10" y="67"/>
                </a:cubicBezTo>
                <a:cubicBezTo>
                  <a:pt x="9" y="70"/>
                  <a:pt x="8" y="72"/>
                  <a:pt x="8" y="73"/>
                </a:cubicBezTo>
                <a:cubicBezTo>
                  <a:pt x="8" y="73"/>
                  <a:pt x="8" y="74"/>
                  <a:pt x="9" y="74"/>
                </a:cubicBezTo>
                <a:cubicBezTo>
                  <a:pt x="10" y="75"/>
                  <a:pt x="11" y="75"/>
                  <a:pt x="12" y="75"/>
                </a:cubicBezTo>
                <a:cubicBezTo>
                  <a:pt x="13" y="76"/>
                  <a:pt x="16" y="77"/>
                  <a:pt x="16" y="77"/>
                </a:cubicBezTo>
                <a:cubicBezTo>
                  <a:pt x="16" y="77"/>
                  <a:pt x="22" y="80"/>
                  <a:pt x="22" y="80"/>
                </a:cubicBezTo>
                <a:cubicBezTo>
                  <a:pt x="22" y="80"/>
                  <a:pt x="23" y="79"/>
                  <a:pt x="23" y="78"/>
                </a:cubicBezTo>
                <a:cubicBezTo>
                  <a:pt x="24" y="77"/>
                  <a:pt x="24" y="77"/>
                  <a:pt x="24" y="76"/>
                </a:cubicBezTo>
                <a:cubicBezTo>
                  <a:pt x="24" y="75"/>
                  <a:pt x="24" y="74"/>
                  <a:pt x="25" y="73"/>
                </a:cubicBezTo>
                <a:cubicBezTo>
                  <a:pt x="25" y="73"/>
                  <a:pt x="26" y="73"/>
                  <a:pt x="26" y="73"/>
                </a:cubicBezTo>
                <a:cubicBezTo>
                  <a:pt x="26" y="73"/>
                  <a:pt x="27" y="74"/>
                  <a:pt x="27" y="74"/>
                </a:cubicBezTo>
                <a:cubicBezTo>
                  <a:pt x="28" y="76"/>
                  <a:pt x="29" y="77"/>
                  <a:pt x="30" y="78"/>
                </a:cubicBezTo>
                <a:cubicBezTo>
                  <a:pt x="31" y="79"/>
                  <a:pt x="32" y="79"/>
                  <a:pt x="33" y="79"/>
                </a:cubicBezTo>
                <a:cubicBezTo>
                  <a:pt x="33" y="79"/>
                  <a:pt x="33" y="80"/>
                  <a:pt x="32" y="82"/>
                </a:cubicBezTo>
                <a:cubicBezTo>
                  <a:pt x="32" y="83"/>
                  <a:pt x="32" y="84"/>
                  <a:pt x="32" y="84"/>
                </a:cubicBezTo>
                <a:cubicBezTo>
                  <a:pt x="32" y="85"/>
                  <a:pt x="32" y="85"/>
                  <a:pt x="32" y="85"/>
                </a:cubicBezTo>
                <a:cubicBezTo>
                  <a:pt x="33" y="86"/>
                  <a:pt x="34" y="86"/>
                  <a:pt x="36" y="86"/>
                </a:cubicBezTo>
                <a:cubicBezTo>
                  <a:pt x="37" y="86"/>
                  <a:pt x="38" y="86"/>
                  <a:pt x="37" y="86"/>
                </a:cubicBezTo>
                <a:cubicBezTo>
                  <a:pt x="37" y="86"/>
                  <a:pt x="36" y="87"/>
                  <a:pt x="35" y="88"/>
                </a:cubicBezTo>
                <a:cubicBezTo>
                  <a:pt x="35" y="88"/>
                  <a:pt x="35" y="88"/>
                  <a:pt x="35" y="89"/>
                </a:cubicBezTo>
                <a:cubicBezTo>
                  <a:pt x="36" y="89"/>
                  <a:pt x="36" y="89"/>
                  <a:pt x="37" y="89"/>
                </a:cubicBezTo>
                <a:cubicBezTo>
                  <a:pt x="38" y="89"/>
                  <a:pt x="40" y="89"/>
                  <a:pt x="41" y="90"/>
                </a:cubicBezTo>
                <a:cubicBezTo>
                  <a:pt x="42" y="90"/>
                  <a:pt x="42" y="91"/>
                  <a:pt x="43" y="93"/>
                </a:cubicBezTo>
                <a:cubicBezTo>
                  <a:pt x="43" y="94"/>
                  <a:pt x="43" y="95"/>
                  <a:pt x="43" y="96"/>
                </a:cubicBezTo>
                <a:cubicBezTo>
                  <a:pt x="43" y="97"/>
                  <a:pt x="42" y="98"/>
                  <a:pt x="41" y="99"/>
                </a:cubicBezTo>
                <a:cubicBezTo>
                  <a:pt x="40" y="99"/>
                  <a:pt x="39" y="100"/>
                  <a:pt x="38" y="100"/>
                </a:cubicBezTo>
                <a:cubicBezTo>
                  <a:pt x="38" y="100"/>
                  <a:pt x="38" y="105"/>
                  <a:pt x="38" y="106"/>
                </a:cubicBezTo>
                <a:cubicBezTo>
                  <a:pt x="37" y="107"/>
                  <a:pt x="36" y="108"/>
                  <a:pt x="36" y="108"/>
                </a:cubicBezTo>
                <a:cubicBezTo>
                  <a:pt x="35" y="108"/>
                  <a:pt x="35" y="109"/>
                  <a:pt x="36" y="111"/>
                </a:cubicBezTo>
                <a:cubicBezTo>
                  <a:pt x="36" y="111"/>
                  <a:pt x="36" y="112"/>
                  <a:pt x="35" y="113"/>
                </a:cubicBezTo>
                <a:cubicBezTo>
                  <a:pt x="34" y="113"/>
                  <a:pt x="34" y="114"/>
                  <a:pt x="33" y="115"/>
                </a:cubicBezTo>
                <a:cubicBezTo>
                  <a:pt x="32" y="116"/>
                  <a:pt x="32" y="117"/>
                  <a:pt x="31" y="117"/>
                </a:cubicBezTo>
                <a:cubicBezTo>
                  <a:pt x="31" y="118"/>
                  <a:pt x="30" y="118"/>
                  <a:pt x="29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8" y="119"/>
                  <a:pt x="28" y="119"/>
                  <a:pt x="28" y="120"/>
                </a:cubicBezTo>
                <a:cubicBezTo>
                  <a:pt x="29" y="120"/>
                  <a:pt x="31" y="120"/>
                  <a:pt x="32" y="121"/>
                </a:cubicBezTo>
                <a:cubicBezTo>
                  <a:pt x="33" y="121"/>
                  <a:pt x="33" y="122"/>
                  <a:pt x="33" y="123"/>
                </a:cubicBezTo>
                <a:cubicBezTo>
                  <a:pt x="34" y="124"/>
                  <a:pt x="34" y="125"/>
                  <a:pt x="35" y="125"/>
                </a:cubicBezTo>
                <a:cubicBezTo>
                  <a:pt x="36" y="126"/>
                  <a:pt x="37" y="125"/>
                  <a:pt x="38" y="124"/>
                </a:cubicBezTo>
                <a:cubicBezTo>
                  <a:pt x="38" y="123"/>
                  <a:pt x="39" y="122"/>
                  <a:pt x="40" y="122"/>
                </a:cubicBezTo>
                <a:cubicBezTo>
                  <a:pt x="41" y="121"/>
                  <a:pt x="42" y="121"/>
                  <a:pt x="42" y="121"/>
                </a:cubicBezTo>
                <a:cubicBezTo>
                  <a:pt x="42" y="120"/>
                  <a:pt x="43" y="119"/>
                  <a:pt x="44" y="118"/>
                </a:cubicBezTo>
                <a:cubicBezTo>
                  <a:pt x="44" y="118"/>
                  <a:pt x="45" y="118"/>
                  <a:pt x="45" y="119"/>
                </a:cubicBezTo>
                <a:cubicBezTo>
                  <a:pt x="45" y="120"/>
                  <a:pt x="46" y="120"/>
                  <a:pt x="46" y="120"/>
                </a:cubicBezTo>
                <a:cubicBezTo>
                  <a:pt x="48" y="120"/>
                  <a:pt x="50" y="120"/>
                  <a:pt x="51" y="120"/>
                </a:cubicBezTo>
                <a:cubicBezTo>
                  <a:pt x="52" y="121"/>
                  <a:pt x="53" y="122"/>
                  <a:pt x="53" y="124"/>
                </a:cubicBezTo>
                <a:cubicBezTo>
                  <a:pt x="53" y="125"/>
                  <a:pt x="49" y="128"/>
                  <a:pt x="48" y="128"/>
                </a:cubicBezTo>
                <a:cubicBezTo>
                  <a:pt x="47" y="129"/>
                  <a:pt x="47" y="130"/>
                  <a:pt x="47" y="131"/>
                </a:cubicBezTo>
                <a:cubicBezTo>
                  <a:pt x="48" y="132"/>
                  <a:pt x="48" y="132"/>
                  <a:pt x="49" y="133"/>
                </a:cubicBezTo>
                <a:cubicBezTo>
                  <a:pt x="50" y="135"/>
                  <a:pt x="51" y="136"/>
                  <a:pt x="52" y="137"/>
                </a:cubicBezTo>
                <a:cubicBezTo>
                  <a:pt x="53" y="139"/>
                  <a:pt x="53" y="140"/>
                  <a:pt x="53" y="142"/>
                </a:cubicBezTo>
                <a:cubicBezTo>
                  <a:pt x="54" y="143"/>
                  <a:pt x="54" y="144"/>
                  <a:pt x="53" y="144"/>
                </a:cubicBezTo>
                <a:cubicBezTo>
                  <a:pt x="52" y="145"/>
                  <a:pt x="52" y="145"/>
                  <a:pt x="50" y="145"/>
                </a:cubicBezTo>
                <a:cubicBezTo>
                  <a:pt x="50" y="145"/>
                  <a:pt x="55" y="151"/>
                  <a:pt x="55" y="151"/>
                </a:cubicBezTo>
                <a:cubicBezTo>
                  <a:pt x="56" y="152"/>
                  <a:pt x="57" y="152"/>
                  <a:pt x="57" y="153"/>
                </a:cubicBezTo>
                <a:cubicBezTo>
                  <a:pt x="57" y="154"/>
                  <a:pt x="57" y="155"/>
                  <a:pt x="57" y="156"/>
                </a:cubicBezTo>
                <a:cubicBezTo>
                  <a:pt x="56" y="156"/>
                  <a:pt x="56" y="157"/>
                  <a:pt x="57" y="157"/>
                </a:cubicBezTo>
                <a:cubicBezTo>
                  <a:pt x="57" y="157"/>
                  <a:pt x="58" y="157"/>
                  <a:pt x="59" y="157"/>
                </a:cubicBezTo>
                <a:cubicBezTo>
                  <a:pt x="60" y="158"/>
                  <a:pt x="62" y="158"/>
                  <a:pt x="63" y="158"/>
                </a:cubicBezTo>
                <a:cubicBezTo>
                  <a:pt x="63" y="159"/>
                  <a:pt x="64" y="159"/>
                  <a:pt x="64" y="160"/>
                </a:cubicBezTo>
                <a:cubicBezTo>
                  <a:pt x="65" y="161"/>
                  <a:pt x="66" y="165"/>
                  <a:pt x="66" y="167"/>
                </a:cubicBezTo>
                <a:cubicBezTo>
                  <a:pt x="67" y="169"/>
                  <a:pt x="68" y="170"/>
                  <a:pt x="69" y="171"/>
                </a:cubicBezTo>
                <a:cubicBezTo>
                  <a:pt x="69" y="172"/>
                  <a:pt x="71" y="172"/>
                  <a:pt x="72" y="173"/>
                </a:cubicBezTo>
                <a:cubicBezTo>
                  <a:pt x="73" y="173"/>
                  <a:pt x="74" y="172"/>
                  <a:pt x="76" y="172"/>
                </a:cubicBezTo>
                <a:cubicBezTo>
                  <a:pt x="77" y="172"/>
                  <a:pt x="77" y="172"/>
                  <a:pt x="78" y="172"/>
                </a:cubicBezTo>
                <a:cubicBezTo>
                  <a:pt x="78" y="172"/>
                  <a:pt x="78" y="172"/>
                  <a:pt x="78" y="173"/>
                </a:cubicBezTo>
                <a:cubicBezTo>
                  <a:pt x="78" y="173"/>
                  <a:pt x="78" y="175"/>
                  <a:pt x="79" y="176"/>
                </a:cubicBezTo>
                <a:cubicBezTo>
                  <a:pt x="79" y="177"/>
                  <a:pt x="80" y="178"/>
                  <a:pt x="81" y="178"/>
                </a:cubicBezTo>
                <a:cubicBezTo>
                  <a:pt x="82" y="179"/>
                  <a:pt x="84" y="179"/>
                  <a:pt x="85" y="179"/>
                </a:cubicBezTo>
                <a:cubicBezTo>
                  <a:pt x="85" y="179"/>
                  <a:pt x="85" y="178"/>
                  <a:pt x="86" y="177"/>
                </a:cubicBezTo>
                <a:cubicBezTo>
                  <a:pt x="87" y="177"/>
                  <a:pt x="88" y="176"/>
                  <a:pt x="89" y="176"/>
                </a:cubicBezTo>
                <a:cubicBezTo>
                  <a:pt x="91" y="176"/>
                  <a:pt x="92" y="176"/>
                  <a:pt x="93" y="177"/>
                </a:cubicBezTo>
                <a:cubicBezTo>
                  <a:pt x="94" y="177"/>
                  <a:pt x="94" y="178"/>
                  <a:pt x="94" y="179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3" y="182"/>
                  <a:pt x="94" y="182"/>
                  <a:pt x="94" y="183"/>
                </a:cubicBezTo>
                <a:cubicBezTo>
                  <a:pt x="95" y="184"/>
                  <a:pt x="96" y="184"/>
                  <a:pt x="97" y="184"/>
                </a:cubicBezTo>
                <a:cubicBezTo>
                  <a:pt x="97" y="185"/>
                  <a:pt x="96" y="185"/>
                  <a:pt x="95" y="186"/>
                </a:cubicBezTo>
                <a:cubicBezTo>
                  <a:pt x="94" y="187"/>
                  <a:pt x="93" y="188"/>
                  <a:pt x="93" y="188"/>
                </a:cubicBezTo>
                <a:cubicBezTo>
                  <a:pt x="91" y="188"/>
                  <a:pt x="90" y="189"/>
                  <a:pt x="90" y="189"/>
                </a:cubicBezTo>
                <a:cubicBezTo>
                  <a:pt x="90" y="190"/>
                  <a:pt x="89" y="191"/>
                  <a:pt x="88" y="192"/>
                </a:cubicBezTo>
                <a:cubicBezTo>
                  <a:pt x="87" y="193"/>
                  <a:pt x="86" y="194"/>
                  <a:pt x="87" y="195"/>
                </a:cubicBezTo>
                <a:cubicBezTo>
                  <a:pt x="87" y="196"/>
                  <a:pt x="89" y="197"/>
                  <a:pt x="90" y="198"/>
                </a:cubicBezTo>
                <a:cubicBezTo>
                  <a:pt x="93" y="200"/>
                  <a:pt x="96" y="201"/>
                  <a:pt x="99" y="202"/>
                </a:cubicBezTo>
                <a:cubicBezTo>
                  <a:pt x="101" y="203"/>
                  <a:pt x="102" y="205"/>
                  <a:pt x="104" y="206"/>
                </a:cubicBezTo>
                <a:cubicBezTo>
                  <a:pt x="105" y="206"/>
                  <a:pt x="105" y="206"/>
                  <a:pt x="105" y="207"/>
                </a:cubicBezTo>
                <a:cubicBezTo>
                  <a:pt x="105" y="207"/>
                  <a:pt x="105" y="208"/>
                  <a:pt x="105" y="208"/>
                </a:cubicBezTo>
                <a:cubicBezTo>
                  <a:pt x="104" y="209"/>
                  <a:pt x="104" y="211"/>
                  <a:pt x="104" y="212"/>
                </a:cubicBezTo>
                <a:cubicBezTo>
                  <a:pt x="104" y="213"/>
                  <a:pt x="105" y="213"/>
                  <a:pt x="106" y="213"/>
                </a:cubicBezTo>
                <a:cubicBezTo>
                  <a:pt x="108" y="213"/>
                  <a:pt x="109" y="213"/>
                  <a:pt x="110" y="213"/>
                </a:cubicBezTo>
                <a:cubicBezTo>
                  <a:pt x="111" y="213"/>
                  <a:pt x="112" y="213"/>
                  <a:pt x="112" y="213"/>
                </a:cubicBezTo>
                <a:cubicBezTo>
                  <a:pt x="112" y="214"/>
                  <a:pt x="112" y="214"/>
                  <a:pt x="112" y="215"/>
                </a:cubicBezTo>
                <a:cubicBezTo>
                  <a:pt x="112" y="216"/>
                  <a:pt x="112" y="216"/>
                  <a:pt x="113" y="217"/>
                </a:cubicBezTo>
                <a:cubicBezTo>
                  <a:pt x="113" y="217"/>
                  <a:pt x="114" y="217"/>
                  <a:pt x="115" y="217"/>
                </a:cubicBezTo>
                <a:cubicBezTo>
                  <a:pt x="116" y="217"/>
                  <a:pt x="116" y="217"/>
                  <a:pt x="116" y="216"/>
                </a:cubicBezTo>
                <a:cubicBezTo>
                  <a:pt x="117" y="215"/>
                  <a:pt x="117" y="214"/>
                  <a:pt x="117" y="214"/>
                </a:cubicBezTo>
                <a:cubicBezTo>
                  <a:pt x="117" y="213"/>
                  <a:pt x="124" y="214"/>
                  <a:pt x="124" y="214"/>
                </a:cubicBezTo>
                <a:cubicBezTo>
                  <a:pt x="126" y="215"/>
                  <a:pt x="126" y="215"/>
                  <a:pt x="126" y="216"/>
                </a:cubicBezTo>
                <a:cubicBezTo>
                  <a:pt x="127" y="217"/>
                  <a:pt x="127" y="218"/>
                  <a:pt x="127" y="220"/>
                </a:cubicBezTo>
                <a:cubicBezTo>
                  <a:pt x="127" y="220"/>
                  <a:pt x="126" y="221"/>
                  <a:pt x="126" y="221"/>
                </a:cubicBezTo>
                <a:cubicBezTo>
                  <a:pt x="126" y="221"/>
                  <a:pt x="125" y="221"/>
                  <a:pt x="124" y="221"/>
                </a:cubicBezTo>
                <a:cubicBezTo>
                  <a:pt x="123" y="221"/>
                  <a:pt x="121" y="221"/>
                  <a:pt x="121" y="221"/>
                </a:cubicBezTo>
                <a:cubicBezTo>
                  <a:pt x="119" y="222"/>
                  <a:pt x="119" y="223"/>
                  <a:pt x="119" y="224"/>
                </a:cubicBezTo>
                <a:cubicBezTo>
                  <a:pt x="119" y="224"/>
                  <a:pt x="118" y="225"/>
                  <a:pt x="116" y="226"/>
                </a:cubicBezTo>
                <a:cubicBezTo>
                  <a:pt x="115" y="226"/>
                  <a:pt x="114" y="226"/>
                  <a:pt x="113" y="226"/>
                </a:cubicBezTo>
                <a:cubicBezTo>
                  <a:pt x="112" y="226"/>
                  <a:pt x="111" y="227"/>
                  <a:pt x="110" y="228"/>
                </a:cubicBezTo>
                <a:cubicBezTo>
                  <a:pt x="109" y="229"/>
                  <a:pt x="109" y="229"/>
                  <a:pt x="109" y="230"/>
                </a:cubicBezTo>
                <a:cubicBezTo>
                  <a:pt x="109" y="231"/>
                  <a:pt x="110" y="232"/>
                  <a:pt x="111" y="233"/>
                </a:cubicBezTo>
                <a:cubicBezTo>
                  <a:pt x="114" y="235"/>
                  <a:pt x="113" y="234"/>
                  <a:pt x="113" y="235"/>
                </a:cubicBezTo>
                <a:cubicBezTo>
                  <a:pt x="114" y="237"/>
                  <a:pt x="115" y="237"/>
                  <a:pt x="116" y="238"/>
                </a:cubicBezTo>
                <a:cubicBezTo>
                  <a:pt x="117" y="238"/>
                  <a:pt x="117" y="238"/>
                  <a:pt x="116" y="240"/>
                </a:cubicBezTo>
                <a:cubicBezTo>
                  <a:pt x="116" y="242"/>
                  <a:pt x="116" y="243"/>
                  <a:pt x="116" y="243"/>
                </a:cubicBezTo>
                <a:cubicBezTo>
                  <a:pt x="116" y="244"/>
                  <a:pt x="117" y="245"/>
                  <a:pt x="118" y="245"/>
                </a:cubicBezTo>
                <a:cubicBezTo>
                  <a:pt x="120" y="246"/>
                  <a:pt x="121" y="246"/>
                  <a:pt x="121" y="246"/>
                </a:cubicBezTo>
                <a:cubicBezTo>
                  <a:pt x="122" y="246"/>
                  <a:pt x="122" y="247"/>
                  <a:pt x="121" y="249"/>
                </a:cubicBezTo>
                <a:cubicBezTo>
                  <a:pt x="121" y="250"/>
                  <a:pt x="121" y="250"/>
                  <a:pt x="121" y="251"/>
                </a:cubicBezTo>
                <a:cubicBezTo>
                  <a:pt x="121" y="251"/>
                  <a:pt x="122" y="252"/>
                  <a:pt x="122" y="252"/>
                </a:cubicBezTo>
                <a:cubicBezTo>
                  <a:pt x="123" y="252"/>
                  <a:pt x="125" y="252"/>
                  <a:pt x="126" y="252"/>
                </a:cubicBezTo>
                <a:cubicBezTo>
                  <a:pt x="126" y="252"/>
                  <a:pt x="127" y="252"/>
                  <a:pt x="127" y="252"/>
                </a:cubicBezTo>
                <a:cubicBezTo>
                  <a:pt x="127" y="252"/>
                  <a:pt x="127" y="253"/>
                  <a:pt x="127" y="253"/>
                </a:cubicBezTo>
                <a:cubicBezTo>
                  <a:pt x="128" y="253"/>
                  <a:pt x="128" y="254"/>
                  <a:pt x="128" y="254"/>
                </a:cubicBezTo>
                <a:cubicBezTo>
                  <a:pt x="128" y="254"/>
                  <a:pt x="129" y="254"/>
                  <a:pt x="130" y="254"/>
                </a:cubicBezTo>
                <a:cubicBezTo>
                  <a:pt x="131" y="254"/>
                  <a:pt x="132" y="253"/>
                  <a:pt x="133" y="253"/>
                </a:cubicBezTo>
                <a:cubicBezTo>
                  <a:pt x="133" y="252"/>
                  <a:pt x="133" y="252"/>
                  <a:pt x="131" y="250"/>
                </a:cubicBezTo>
                <a:cubicBezTo>
                  <a:pt x="130" y="249"/>
                  <a:pt x="129" y="249"/>
                  <a:pt x="129" y="248"/>
                </a:cubicBezTo>
                <a:cubicBezTo>
                  <a:pt x="129" y="247"/>
                  <a:pt x="129" y="246"/>
                  <a:pt x="130" y="245"/>
                </a:cubicBezTo>
                <a:cubicBezTo>
                  <a:pt x="130" y="244"/>
                  <a:pt x="131" y="244"/>
                  <a:pt x="132" y="244"/>
                </a:cubicBezTo>
                <a:cubicBezTo>
                  <a:pt x="133" y="244"/>
                  <a:pt x="133" y="243"/>
                  <a:pt x="132" y="241"/>
                </a:cubicBezTo>
                <a:cubicBezTo>
                  <a:pt x="132" y="239"/>
                  <a:pt x="129" y="238"/>
                  <a:pt x="128" y="237"/>
                </a:cubicBezTo>
                <a:cubicBezTo>
                  <a:pt x="128" y="237"/>
                  <a:pt x="128" y="236"/>
                  <a:pt x="128" y="236"/>
                </a:cubicBezTo>
                <a:cubicBezTo>
                  <a:pt x="128" y="235"/>
                  <a:pt x="129" y="235"/>
                  <a:pt x="129" y="235"/>
                </a:cubicBezTo>
                <a:cubicBezTo>
                  <a:pt x="130" y="234"/>
                  <a:pt x="132" y="233"/>
                  <a:pt x="133" y="233"/>
                </a:cubicBezTo>
                <a:cubicBezTo>
                  <a:pt x="135" y="233"/>
                  <a:pt x="138" y="235"/>
                  <a:pt x="138" y="235"/>
                </a:cubicBezTo>
                <a:cubicBezTo>
                  <a:pt x="139" y="236"/>
                  <a:pt x="144" y="234"/>
                  <a:pt x="144" y="234"/>
                </a:cubicBezTo>
                <a:cubicBezTo>
                  <a:pt x="145" y="234"/>
                  <a:pt x="146" y="234"/>
                  <a:pt x="146" y="233"/>
                </a:cubicBezTo>
                <a:cubicBezTo>
                  <a:pt x="146" y="233"/>
                  <a:pt x="146" y="232"/>
                  <a:pt x="147" y="232"/>
                </a:cubicBezTo>
                <a:cubicBezTo>
                  <a:pt x="147" y="231"/>
                  <a:pt x="146" y="229"/>
                  <a:pt x="146" y="228"/>
                </a:cubicBezTo>
                <a:cubicBezTo>
                  <a:pt x="145" y="225"/>
                  <a:pt x="146" y="223"/>
                  <a:pt x="146" y="220"/>
                </a:cubicBezTo>
                <a:cubicBezTo>
                  <a:pt x="146" y="219"/>
                  <a:pt x="146" y="218"/>
                  <a:pt x="147" y="218"/>
                </a:cubicBezTo>
                <a:cubicBezTo>
                  <a:pt x="148" y="217"/>
                  <a:pt x="149" y="216"/>
                  <a:pt x="149" y="214"/>
                </a:cubicBezTo>
                <a:cubicBezTo>
                  <a:pt x="149" y="214"/>
                  <a:pt x="149" y="213"/>
                  <a:pt x="150" y="213"/>
                </a:cubicBezTo>
                <a:cubicBezTo>
                  <a:pt x="151" y="213"/>
                  <a:pt x="151" y="213"/>
                  <a:pt x="152" y="213"/>
                </a:cubicBezTo>
                <a:cubicBezTo>
                  <a:pt x="154" y="213"/>
                  <a:pt x="156" y="213"/>
                  <a:pt x="157" y="213"/>
                </a:cubicBezTo>
                <a:cubicBezTo>
                  <a:pt x="160" y="214"/>
                  <a:pt x="161" y="215"/>
                  <a:pt x="164" y="215"/>
                </a:cubicBezTo>
                <a:cubicBezTo>
                  <a:pt x="165" y="215"/>
                  <a:pt x="166" y="215"/>
                  <a:pt x="166" y="214"/>
                </a:cubicBezTo>
                <a:cubicBezTo>
                  <a:pt x="167" y="214"/>
                  <a:pt x="167" y="214"/>
                  <a:pt x="167" y="213"/>
                </a:cubicBezTo>
                <a:cubicBezTo>
                  <a:pt x="167" y="212"/>
                  <a:pt x="167" y="211"/>
                  <a:pt x="166" y="210"/>
                </a:cubicBezTo>
                <a:cubicBezTo>
                  <a:pt x="166" y="209"/>
                  <a:pt x="166" y="209"/>
                  <a:pt x="167" y="209"/>
                </a:cubicBezTo>
                <a:cubicBezTo>
                  <a:pt x="168" y="208"/>
                  <a:pt x="168" y="208"/>
                  <a:pt x="169" y="208"/>
                </a:cubicBezTo>
                <a:cubicBezTo>
                  <a:pt x="171" y="209"/>
                  <a:pt x="172" y="209"/>
                  <a:pt x="172" y="209"/>
                </a:cubicBezTo>
                <a:cubicBezTo>
                  <a:pt x="174" y="210"/>
                  <a:pt x="175" y="209"/>
                  <a:pt x="175" y="208"/>
                </a:cubicBezTo>
                <a:cubicBezTo>
                  <a:pt x="176" y="208"/>
                  <a:pt x="176" y="206"/>
                  <a:pt x="176" y="206"/>
                </a:cubicBezTo>
                <a:cubicBezTo>
                  <a:pt x="176" y="204"/>
                  <a:pt x="177" y="203"/>
                  <a:pt x="177" y="202"/>
                </a:cubicBezTo>
                <a:cubicBezTo>
                  <a:pt x="178" y="202"/>
                  <a:pt x="178" y="201"/>
                  <a:pt x="180" y="201"/>
                </a:cubicBezTo>
                <a:cubicBezTo>
                  <a:pt x="182" y="201"/>
                  <a:pt x="183" y="199"/>
                  <a:pt x="185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6" y="197"/>
                  <a:pt x="186" y="197"/>
                  <a:pt x="186" y="196"/>
                </a:cubicBezTo>
                <a:cubicBezTo>
                  <a:pt x="187" y="195"/>
                  <a:pt x="188" y="195"/>
                  <a:pt x="188" y="195"/>
                </a:cubicBezTo>
                <a:cubicBezTo>
                  <a:pt x="189" y="195"/>
                  <a:pt x="189" y="194"/>
                  <a:pt x="188" y="193"/>
                </a:cubicBezTo>
                <a:cubicBezTo>
                  <a:pt x="188" y="192"/>
                  <a:pt x="187" y="191"/>
                  <a:pt x="186" y="191"/>
                </a:cubicBezTo>
                <a:cubicBezTo>
                  <a:pt x="185" y="190"/>
                  <a:pt x="184" y="190"/>
                  <a:pt x="183" y="190"/>
                </a:cubicBezTo>
                <a:cubicBezTo>
                  <a:pt x="182" y="190"/>
                  <a:pt x="181" y="189"/>
                  <a:pt x="181" y="188"/>
                </a:cubicBezTo>
                <a:cubicBezTo>
                  <a:pt x="180" y="187"/>
                  <a:pt x="180" y="186"/>
                  <a:pt x="180" y="185"/>
                </a:cubicBezTo>
                <a:cubicBezTo>
                  <a:pt x="180" y="184"/>
                  <a:pt x="184" y="182"/>
                  <a:pt x="184" y="181"/>
                </a:cubicBezTo>
                <a:cubicBezTo>
                  <a:pt x="185" y="181"/>
                  <a:pt x="185" y="181"/>
                  <a:pt x="186" y="182"/>
                </a:cubicBezTo>
                <a:cubicBezTo>
                  <a:pt x="187" y="183"/>
                  <a:pt x="187" y="184"/>
                  <a:pt x="188" y="184"/>
                </a:cubicBezTo>
                <a:cubicBezTo>
                  <a:pt x="189" y="184"/>
                  <a:pt x="189" y="184"/>
                  <a:pt x="189" y="184"/>
                </a:cubicBezTo>
                <a:cubicBezTo>
                  <a:pt x="190" y="183"/>
                  <a:pt x="190" y="183"/>
                  <a:pt x="190" y="182"/>
                </a:cubicBezTo>
                <a:cubicBezTo>
                  <a:pt x="190" y="181"/>
                  <a:pt x="190" y="180"/>
                  <a:pt x="190" y="179"/>
                </a:cubicBezTo>
                <a:cubicBezTo>
                  <a:pt x="190" y="178"/>
                  <a:pt x="189" y="177"/>
                  <a:pt x="188" y="177"/>
                </a:cubicBezTo>
                <a:cubicBezTo>
                  <a:pt x="187" y="177"/>
                  <a:pt x="185" y="177"/>
                  <a:pt x="185" y="177"/>
                </a:cubicBezTo>
                <a:cubicBezTo>
                  <a:pt x="184" y="176"/>
                  <a:pt x="185" y="175"/>
                  <a:pt x="185" y="174"/>
                </a:cubicBezTo>
                <a:cubicBezTo>
                  <a:pt x="186" y="173"/>
                  <a:pt x="187" y="172"/>
                  <a:pt x="187" y="172"/>
                </a:cubicBezTo>
                <a:cubicBezTo>
                  <a:pt x="187" y="171"/>
                  <a:pt x="186" y="170"/>
                  <a:pt x="185" y="170"/>
                </a:cubicBezTo>
                <a:cubicBezTo>
                  <a:pt x="184" y="169"/>
                  <a:pt x="183" y="169"/>
                  <a:pt x="183" y="168"/>
                </a:cubicBezTo>
                <a:cubicBezTo>
                  <a:pt x="182" y="167"/>
                  <a:pt x="182" y="163"/>
                  <a:pt x="182" y="163"/>
                </a:cubicBezTo>
                <a:cubicBezTo>
                  <a:pt x="182" y="162"/>
                  <a:pt x="182" y="161"/>
                  <a:pt x="183" y="161"/>
                </a:cubicBezTo>
                <a:cubicBezTo>
                  <a:pt x="183" y="161"/>
                  <a:pt x="184" y="160"/>
                  <a:pt x="184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4" y="160"/>
                </a:cubicBezTo>
                <a:cubicBezTo>
                  <a:pt x="183" y="159"/>
                  <a:pt x="183" y="158"/>
                  <a:pt x="183" y="157"/>
                </a:cubicBezTo>
                <a:cubicBezTo>
                  <a:pt x="183" y="155"/>
                  <a:pt x="183" y="154"/>
                  <a:pt x="183" y="153"/>
                </a:cubicBezTo>
                <a:cubicBezTo>
                  <a:pt x="183" y="152"/>
                  <a:pt x="183" y="151"/>
                  <a:pt x="182" y="151"/>
                </a:cubicBezTo>
                <a:cubicBezTo>
                  <a:pt x="182" y="150"/>
                  <a:pt x="181" y="150"/>
                  <a:pt x="180" y="150"/>
                </a:cubicBezTo>
                <a:cubicBezTo>
                  <a:pt x="178" y="148"/>
                  <a:pt x="177" y="149"/>
                  <a:pt x="176" y="147"/>
                </a:cubicBezTo>
                <a:cubicBezTo>
                  <a:pt x="175" y="147"/>
                  <a:pt x="176" y="145"/>
                  <a:pt x="176" y="144"/>
                </a:cubicBezTo>
                <a:cubicBezTo>
                  <a:pt x="176" y="143"/>
                  <a:pt x="177" y="142"/>
                  <a:pt x="177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5" y="141"/>
                  <a:pt x="174" y="140"/>
                  <a:pt x="173" y="140"/>
                </a:cubicBezTo>
                <a:cubicBezTo>
                  <a:pt x="172" y="140"/>
                  <a:pt x="172" y="138"/>
                  <a:pt x="172" y="137"/>
                </a:cubicBezTo>
                <a:cubicBezTo>
                  <a:pt x="171" y="135"/>
                  <a:pt x="171" y="133"/>
                  <a:pt x="170" y="133"/>
                </a:cubicBezTo>
                <a:cubicBezTo>
                  <a:pt x="169" y="131"/>
                  <a:pt x="168" y="131"/>
                  <a:pt x="167" y="131"/>
                </a:cubicBezTo>
                <a:cubicBezTo>
                  <a:pt x="166" y="131"/>
                  <a:pt x="166" y="131"/>
                  <a:pt x="166" y="129"/>
                </a:cubicBezTo>
                <a:cubicBezTo>
                  <a:pt x="165" y="127"/>
                  <a:pt x="166" y="126"/>
                  <a:pt x="166" y="126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166" y="124"/>
                  <a:pt x="165" y="124"/>
                  <a:pt x="164" y="123"/>
                </a:cubicBezTo>
                <a:cubicBezTo>
                  <a:pt x="164" y="122"/>
                  <a:pt x="164" y="121"/>
                  <a:pt x="164" y="120"/>
                </a:cubicBezTo>
                <a:cubicBezTo>
                  <a:pt x="164" y="119"/>
                  <a:pt x="165" y="118"/>
                  <a:pt x="166" y="117"/>
                </a:cubicBezTo>
                <a:cubicBezTo>
                  <a:pt x="166" y="116"/>
                  <a:pt x="166" y="116"/>
                  <a:pt x="165" y="116"/>
                </a:cubicBezTo>
                <a:cubicBezTo>
                  <a:pt x="165" y="116"/>
                  <a:pt x="164" y="116"/>
                  <a:pt x="163" y="116"/>
                </a:cubicBezTo>
                <a:cubicBezTo>
                  <a:pt x="161" y="116"/>
                  <a:pt x="159" y="116"/>
                  <a:pt x="158" y="115"/>
                </a:cubicBezTo>
                <a:cubicBezTo>
                  <a:pt x="157" y="115"/>
                  <a:pt x="157" y="113"/>
                  <a:pt x="156" y="111"/>
                </a:cubicBezTo>
                <a:cubicBezTo>
                  <a:pt x="156" y="110"/>
                  <a:pt x="155" y="108"/>
                  <a:pt x="155" y="107"/>
                </a:cubicBezTo>
                <a:cubicBezTo>
                  <a:pt x="155" y="107"/>
                  <a:pt x="154" y="106"/>
                  <a:pt x="153" y="106"/>
                </a:cubicBezTo>
                <a:cubicBezTo>
                  <a:pt x="153" y="106"/>
                  <a:pt x="152" y="106"/>
                  <a:pt x="151" y="106"/>
                </a:cubicBezTo>
                <a:cubicBezTo>
                  <a:pt x="150" y="106"/>
                  <a:pt x="148" y="106"/>
                  <a:pt x="148" y="106"/>
                </a:cubicBezTo>
                <a:cubicBezTo>
                  <a:pt x="146" y="107"/>
                  <a:pt x="146" y="107"/>
                  <a:pt x="145" y="108"/>
                </a:cubicBezTo>
                <a:cubicBezTo>
                  <a:pt x="145" y="108"/>
                  <a:pt x="144" y="108"/>
                  <a:pt x="142" y="106"/>
                </a:cubicBezTo>
                <a:cubicBezTo>
                  <a:pt x="141" y="105"/>
                  <a:pt x="141" y="104"/>
                  <a:pt x="141" y="103"/>
                </a:cubicBezTo>
                <a:cubicBezTo>
                  <a:pt x="141" y="102"/>
                  <a:pt x="141" y="102"/>
                  <a:pt x="141" y="101"/>
                </a:cubicBezTo>
                <a:cubicBezTo>
                  <a:pt x="140" y="101"/>
                  <a:pt x="140" y="101"/>
                  <a:pt x="138" y="100"/>
                </a:cubicBezTo>
                <a:cubicBezTo>
                  <a:pt x="138" y="100"/>
                  <a:pt x="137" y="94"/>
                  <a:pt x="137" y="93"/>
                </a:cubicBezTo>
                <a:cubicBezTo>
                  <a:pt x="137" y="91"/>
                  <a:pt x="136" y="89"/>
                  <a:pt x="137" y="88"/>
                </a:cubicBezTo>
                <a:cubicBezTo>
                  <a:pt x="137" y="87"/>
                  <a:pt x="138" y="87"/>
                  <a:pt x="140" y="86"/>
                </a:cubicBezTo>
                <a:cubicBezTo>
                  <a:pt x="140" y="86"/>
                  <a:pt x="138" y="78"/>
                  <a:pt x="138" y="77"/>
                </a:cubicBezTo>
                <a:cubicBezTo>
                  <a:pt x="138" y="77"/>
                  <a:pt x="137" y="75"/>
                  <a:pt x="136" y="74"/>
                </a:cubicBezTo>
                <a:cubicBezTo>
                  <a:pt x="135" y="73"/>
                  <a:pt x="134" y="72"/>
                  <a:pt x="133" y="72"/>
                </a:cubicBezTo>
                <a:cubicBezTo>
                  <a:pt x="132" y="71"/>
                  <a:pt x="132" y="71"/>
                  <a:pt x="132" y="70"/>
                </a:cubicBezTo>
                <a:cubicBezTo>
                  <a:pt x="132" y="70"/>
                  <a:pt x="132" y="69"/>
                  <a:pt x="132" y="69"/>
                </a:cubicBezTo>
                <a:cubicBezTo>
                  <a:pt x="133" y="68"/>
                  <a:pt x="134" y="67"/>
                  <a:pt x="135" y="67"/>
                </a:cubicBezTo>
                <a:cubicBezTo>
                  <a:pt x="136" y="66"/>
                  <a:pt x="137" y="65"/>
                  <a:pt x="137" y="63"/>
                </a:cubicBezTo>
                <a:cubicBezTo>
                  <a:pt x="137" y="62"/>
                  <a:pt x="136" y="61"/>
                  <a:pt x="136" y="59"/>
                </a:cubicBezTo>
                <a:cubicBezTo>
                  <a:pt x="136" y="58"/>
                  <a:pt x="136" y="57"/>
                  <a:pt x="136" y="55"/>
                </a:cubicBezTo>
                <a:cubicBezTo>
                  <a:pt x="137" y="54"/>
                  <a:pt x="138" y="53"/>
                  <a:pt x="138" y="52"/>
                </a:cubicBezTo>
                <a:cubicBezTo>
                  <a:pt x="139" y="51"/>
                  <a:pt x="139" y="50"/>
                  <a:pt x="139" y="49"/>
                </a:cubicBezTo>
                <a:cubicBezTo>
                  <a:pt x="139" y="49"/>
                  <a:pt x="138" y="48"/>
                  <a:pt x="138" y="48"/>
                </a:cubicBezTo>
                <a:cubicBezTo>
                  <a:pt x="138" y="47"/>
                  <a:pt x="138" y="47"/>
                  <a:pt x="138" y="46"/>
                </a:cubicBezTo>
                <a:cubicBezTo>
                  <a:pt x="138" y="46"/>
                  <a:pt x="139" y="45"/>
                  <a:pt x="140" y="45"/>
                </a:cubicBezTo>
                <a:cubicBezTo>
                  <a:pt x="141" y="44"/>
                  <a:pt x="140" y="43"/>
                  <a:pt x="139" y="42"/>
                </a:cubicBezTo>
                <a:cubicBezTo>
                  <a:pt x="138" y="41"/>
                  <a:pt x="137" y="39"/>
                  <a:pt x="137" y="39"/>
                </a:cubicBezTo>
                <a:cubicBezTo>
                  <a:pt x="137" y="37"/>
                  <a:pt x="139" y="36"/>
                  <a:pt x="140" y="34"/>
                </a:cubicBezTo>
                <a:cubicBezTo>
                  <a:pt x="140" y="33"/>
                  <a:pt x="140" y="32"/>
                  <a:pt x="140" y="31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40" y="31"/>
                  <a:pt x="139" y="30"/>
                  <a:pt x="139" y="30"/>
                </a:cubicBezTo>
                <a:cubicBezTo>
                  <a:pt x="139" y="29"/>
                  <a:pt x="139" y="27"/>
                  <a:pt x="139" y="26"/>
                </a:cubicBezTo>
                <a:cubicBezTo>
                  <a:pt x="139" y="26"/>
                  <a:pt x="138" y="25"/>
                  <a:pt x="138" y="25"/>
                </a:cubicBezTo>
                <a:cubicBezTo>
                  <a:pt x="137" y="24"/>
                  <a:pt x="136" y="24"/>
                  <a:pt x="135" y="23"/>
                </a:cubicBezTo>
                <a:cubicBezTo>
                  <a:pt x="134" y="22"/>
                  <a:pt x="133" y="21"/>
                  <a:pt x="132" y="20"/>
                </a:cubicBezTo>
                <a:cubicBezTo>
                  <a:pt x="131" y="19"/>
                  <a:pt x="131" y="18"/>
                  <a:pt x="131" y="17"/>
                </a:cubicBezTo>
                <a:cubicBezTo>
                  <a:pt x="131" y="16"/>
                  <a:pt x="131" y="16"/>
                  <a:pt x="130" y="15"/>
                </a:cubicBezTo>
                <a:cubicBezTo>
                  <a:pt x="130" y="15"/>
                  <a:pt x="129" y="15"/>
                  <a:pt x="129" y="15"/>
                </a:cubicBezTo>
                <a:cubicBezTo>
                  <a:pt x="129" y="15"/>
                  <a:pt x="128" y="15"/>
                  <a:pt x="128" y="14"/>
                </a:cubicBezTo>
                <a:cubicBezTo>
                  <a:pt x="128" y="14"/>
                  <a:pt x="129" y="13"/>
                  <a:pt x="129" y="12"/>
                </a:cubicBezTo>
                <a:cubicBezTo>
                  <a:pt x="130" y="10"/>
                  <a:pt x="130" y="10"/>
                  <a:pt x="130" y="9"/>
                </a:cubicBezTo>
                <a:cubicBezTo>
                  <a:pt x="129" y="8"/>
                  <a:pt x="128" y="8"/>
                  <a:pt x="127" y="8"/>
                </a:cubicBezTo>
                <a:cubicBezTo>
                  <a:pt x="126" y="7"/>
                  <a:pt x="125" y="6"/>
                  <a:pt x="124" y="5"/>
                </a:cubicBezTo>
                <a:cubicBezTo>
                  <a:pt x="123" y="5"/>
                  <a:pt x="122" y="4"/>
                  <a:pt x="121" y="3"/>
                </a:cubicBezTo>
                <a:cubicBezTo>
                  <a:pt x="120" y="3"/>
                  <a:pt x="120" y="3"/>
                  <a:pt x="119" y="4"/>
                </a:cubicBezTo>
                <a:cubicBezTo>
                  <a:pt x="119" y="5"/>
                  <a:pt x="118" y="6"/>
                  <a:pt x="118" y="7"/>
                </a:cubicBezTo>
                <a:cubicBezTo>
                  <a:pt x="117" y="9"/>
                  <a:pt x="117" y="11"/>
                  <a:pt x="117" y="12"/>
                </a:cubicBezTo>
                <a:cubicBezTo>
                  <a:pt x="117" y="13"/>
                  <a:pt x="116" y="13"/>
                  <a:pt x="116" y="13"/>
                </a:cubicBezTo>
                <a:cubicBezTo>
                  <a:pt x="116" y="13"/>
                  <a:pt x="115" y="13"/>
                  <a:pt x="115" y="12"/>
                </a:cubicBezTo>
                <a:cubicBezTo>
                  <a:pt x="114" y="11"/>
                  <a:pt x="113" y="10"/>
                  <a:pt x="113" y="10"/>
                </a:cubicBezTo>
                <a:cubicBezTo>
                  <a:pt x="113" y="7"/>
                  <a:pt x="112" y="6"/>
                  <a:pt x="111" y="5"/>
                </a:cubicBezTo>
                <a:cubicBezTo>
                  <a:pt x="110" y="3"/>
                  <a:pt x="110" y="2"/>
                  <a:pt x="108" y="1"/>
                </a:cubicBezTo>
                <a:cubicBezTo>
                  <a:pt x="106" y="1"/>
                  <a:pt x="105" y="1"/>
                  <a:pt x="105" y="1"/>
                </a:cubicBezTo>
                <a:cubicBezTo>
                  <a:pt x="104" y="1"/>
                  <a:pt x="104" y="0"/>
                  <a:pt x="104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  </a:t>
            </a:r>
            <a:r>
              <a:rPr lang="es-MX" sz="800" b="1" dirty="0">
                <a:latin typeface="Galano"/>
              </a:rPr>
              <a:t>101</a:t>
            </a: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8A4EAB33-4B94-D014-8C99-4CB80C9266A6}"/>
              </a:ext>
            </a:extLst>
          </p:cNvPr>
          <p:cNvSpPr>
            <a:spLocks/>
          </p:cNvSpPr>
          <p:nvPr/>
        </p:nvSpPr>
        <p:spPr bwMode="auto">
          <a:xfrm>
            <a:off x="7863906" y="2821863"/>
            <a:ext cx="949533" cy="1048694"/>
          </a:xfrm>
          <a:custGeom>
            <a:avLst/>
            <a:gdLst>
              <a:gd name="T0" fmla="*/ 13 w 259"/>
              <a:gd name="T1" fmla="*/ 21 h 286"/>
              <a:gd name="T2" fmla="*/ 13 w 259"/>
              <a:gd name="T3" fmla="*/ 32 h 286"/>
              <a:gd name="T4" fmla="*/ 4 w 259"/>
              <a:gd name="T5" fmla="*/ 52 h 286"/>
              <a:gd name="T6" fmla="*/ 4 w 259"/>
              <a:gd name="T7" fmla="*/ 72 h 286"/>
              <a:gd name="T8" fmla="*/ 12 w 259"/>
              <a:gd name="T9" fmla="*/ 99 h 286"/>
              <a:gd name="T10" fmla="*/ 28 w 259"/>
              <a:gd name="T11" fmla="*/ 137 h 286"/>
              <a:gd name="T12" fmla="*/ 45 w 259"/>
              <a:gd name="T13" fmla="*/ 132 h 286"/>
              <a:gd name="T14" fmla="*/ 61 w 259"/>
              <a:gd name="T15" fmla="*/ 140 h 286"/>
              <a:gd name="T16" fmla="*/ 83 w 259"/>
              <a:gd name="T17" fmla="*/ 156 h 286"/>
              <a:gd name="T18" fmla="*/ 88 w 259"/>
              <a:gd name="T19" fmla="*/ 170 h 286"/>
              <a:gd name="T20" fmla="*/ 95 w 259"/>
              <a:gd name="T21" fmla="*/ 194 h 286"/>
              <a:gd name="T22" fmla="*/ 88 w 259"/>
              <a:gd name="T23" fmla="*/ 213 h 286"/>
              <a:gd name="T24" fmla="*/ 77 w 259"/>
              <a:gd name="T25" fmla="*/ 228 h 286"/>
              <a:gd name="T26" fmla="*/ 87 w 259"/>
              <a:gd name="T27" fmla="*/ 251 h 286"/>
              <a:gd name="T28" fmla="*/ 100 w 259"/>
              <a:gd name="T29" fmla="*/ 267 h 286"/>
              <a:gd name="T30" fmla="*/ 113 w 259"/>
              <a:gd name="T31" fmla="*/ 267 h 286"/>
              <a:gd name="T32" fmla="*/ 128 w 259"/>
              <a:gd name="T33" fmla="*/ 262 h 286"/>
              <a:gd name="T34" fmla="*/ 157 w 259"/>
              <a:gd name="T35" fmla="*/ 257 h 286"/>
              <a:gd name="T36" fmla="*/ 176 w 259"/>
              <a:gd name="T37" fmla="*/ 284 h 286"/>
              <a:gd name="T38" fmla="*/ 200 w 259"/>
              <a:gd name="T39" fmla="*/ 253 h 286"/>
              <a:gd name="T40" fmla="*/ 226 w 259"/>
              <a:gd name="T41" fmla="*/ 227 h 286"/>
              <a:gd name="T42" fmla="*/ 250 w 259"/>
              <a:gd name="T43" fmla="*/ 196 h 286"/>
              <a:gd name="T44" fmla="*/ 258 w 259"/>
              <a:gd name="T45" fmla="*/ 172 h 286"/>
              <a:gd name="T46" fmla="*/ 250 w 259"/>
              <a:gd name="T47" fmla="*/ 159 h 286"/>
              <a:gd name="T48" fmla="*/ 239 w 259"/>
              <a:gd name="T49" fmla="*/ 147 h 286"/>
              <a:gd name="T50" fmla="*/ 229 w 259"/>
              <a:gd name="T51" fmla="*/ 140 h 286"/>
              <a:gd name="T52" fmla="*/ 222 w 259"/>
              <a:gd name="T53" fmla="*/ 134 h 286"/>
              <a:gd name="T54" fmla="*/ 219 w 259"/>
              <a:gd name="T55" fmla="*/ 124 h 286"/>
              <a:gd name="T56" fmla="*/ 206 w 259"/>
              <a:gd name="T57" fmla="*/ 119 h 286"/>
              <a:gd name="T58" fmla="*/ 201 w 259"/>
              <a:gd name="T59" fmla="*/ 131 h 286"/>
              <a:gd name="T60" fmla="*/ 198 w 259"/>
              <a:gd name="T61" fmla="*/ 144 h 286"/>
              <a:gd name="T62" fmla="*/ 192 w 259"/>
              <a:gd name="T63" fmla="*/ 162 h 286"/>
              <a:gd name="T64" fmla="*/ 187 w 259"/>
              <a:gd name="T65" fmla="*/ 174 h 286"/>
              <a:gd name="T66" fmla="*/ 170 w 259"/>
              <a:gd name="T67" fmla="*/ 168 h 286"/>
              <a:gd name="T68" fmla="*/ 164 w 259"/>
              <a:gd name="T69" fmla="*/ 151 h 286"/>
              <a:gd name="T70" fmla="*/ 161 w 259"/>
              <a:gd name="T71" fmla="*/ 132 h 286"/>
              <a:gd name="T72" fmla="*/ 162 w 259"/>
              <a:gd name="T73" fmla="*/ 111 h 286"/>
              <a:gd name="T74" fmla="*/ 155 w 259"/>
              <a:gd name="T75" fmla="*/ 98 h 286"/>
              <a:gd name="T76" fmla="*/ 158 w 259"/>
              <a:gd name="T77" fmla="*/ 74 h 286"/>
              <a:gd name="T78" fmla="*/ 151 w 259"/>
              <a:gd name="T79" fmla="*/ 52 h 286"/>
              <a:gd name="T80" fmla="*/ 145 w 259"/>
              <a:gd name="T81" fmla="*/ 34 h 286"/>
              <a:gd name="T82" fmla="*/ 138 w 259"/>
              <a:gd name="T83" fmla="*/ 32 h 286"/>
              <a:gd name="T84" fmla="*/ 124 w 259"/>
              <a:gd name="T85" fmla="*/ 41 h 286"/>
              <a:gd name="T86" fmla="*/ 107 w 259"/>
              <a:gd name="T87" fmla="*/ 45 h 286"/>
              <a:gd name="T88" fmla="*/ 96 w 259"/>
              <a:gd name="T89" fmla="*/ 66 h 286"/>
              <a:gd name="T90" fmla="*/ 88 w 259"/>
              <a:gd name="T91" fmla="*/ 76 h 286"/>
              <a:gd name="T92" fmla="*/ 85 w 259"/>
              <a:gd name="T93" fmla="*/ 83 h 286"/>
              <a:gd name="T94" fmla="*/ 74 w 259"/>
              <a:gd name="T95" fmla="*/ 74 h 286"/>
              <a:gd name="T96" fmla="*/ 71 w 259"/>
              <a:gd name="T97" fmla="*/ 57 h 286"/>
              <a:gd name="T98" fmla="*/ 84 w 259"/>
              <a:gd name="T99" fmla="*/ 47 h 286"/>
              <a:gd name="T100" fmla="*/ 70 w 259"/>
              <a:gd name="T101" fmla="*/ 44 h 286"/>
              <a:gd name="T102" fmla="*/ 57 w 259"/>
              <a:gd name="T103" fmla="*/ 33 h 286"/>
              <a:gd name="T104" fmla="*/ 55 w 259"/>
              <a:gd name="T105" fmla="*/ 15 h 286"/>
              <a:gd name="T106" fmla="*/ 43 w 259"/>
              <a:gd name="T107" fmla="*/ 10 h 286"/>
              <a:gd name="T108" fmla="*/ 27 w 259"/>
              <a:gd name="T109" fmla="*/ 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9" h="286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0" y="4"/>
                  <a:pt x="19" y="8"/>
                </a:cubicBezTo>
                <a:cubicBezTo>
                  <a:pt x="17" y="10"/>
                  <a:pt x="18" y="12"/>
                  <a:pt x="17" y="14"/>
                </a:cubicBezTo>
                <a:cubicBezTo>
                  <a:pt x="16" y="16"/>
                  <a:pt x="16" y="17"/>
                  <a:pt x="16" y="18"/>
                </a:cubicBezTo>
                <a:cubicBezTo>
                  <a:pt x="16" y="19"/>
                  <a:pt x="16" y="19"/>
                  <a:pt x="15" y="20"/>
                </a:cubicBezTo>
                <a:cubicBezTo>
                  <a:pt x="15" y="20"/>
                  <a:pt x="14" y="21"/>
                  <a:pt x="13" y="21"/>
                </a:cubicBezTo>
                <a:cubicBezTo>
                  <a:pt x="12" y="21"/>
                  <a:pt x="11" y="21"/>
                  <a:pt x="11" y="22"/>
                </a:cubicBezTo>
                <a:cubicBezTo>
                  <a:pt x="11" y="22"/>
                  <a:pt x="11" y="22"/>
                  <a:pt x="12" y="23"/>
                </a:cubicBezTo>
                <a:cubicBezTo>
                  <a:pt x="13" y="23"/>
                  <a:pt x="14" y="24"/>
                  <a:pt x="15" y="24"/>
                </a:cubicBezTo>
                <a:cubicBezTo>
                  <a:pt x="16" y="24"/>
                  <a:pt x="16" y="26"/>
                  <a:pt x="15" y="27"/>
                </a:cubicBezTo>
                <a:cubicBezTo>
                  <a:pt x="14" y="28"/>
                  <a:pt x="13" y="29"/>
                  <a:pt x="12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3" y="32"/>
                  <a:pt x="13" y="32"/>
                </a:cubicBezTo>
                <a:cubicBezTo>
                  <a:pt x="14" y="33"/>
                  <a:pt x="15" y="34"/>
                  <a:pt x="15" y="35"/>
                </a:cubicBezTo>
                <a:cubicBezTo>
                  <a:pt x="15" y="37"/>
                  <a:pt x="14" y="38"/>
                  <a:pt x="14" y="38"/>
                </a:cubicBezTo>
                <a:cubicBezTo>
                  <a:pt x="13" y="39"/>
                  <a:pt x="13" y="39"/>
                  <a:pt x="15" y="41"/>
                </a:cubicBezTo>
                <a:cubicBezTo>
                  <a:pt x="16" y="42"/>
                  <a:pt x="15" y="43"/>
                  <a:pt x="15" y="45"/>
                </a:cubicBezTo>
                <a:cubicBezTo>
                  <a:pt x="14" y="46"/>
                  <a:pt x="13" y="48"/>
                  <a:pt x="13" y="48"/>
                </a:cubicBezTo>
                <a:cubicBezTo>
                  <a:pt x="13" y="49"/>
                  <a:pt x="11" y="50"/>
                  <a:pt x="9" y="51"/>
                </a:cubicBezTo>
                <a:cubicBezTo>
                  <a:pt x="7" y="51"/>
                  <a:pt x="5" y="52"/>
                  <a:pt x="4" y="52"/>
                </a:cubicBezTo>
                <a:cubicBezTo>
                  <a:pt x="4" y="53"/>
                  <a:pt x="4" y="53"/>
                  <a:pt x="5" y="53"/>
                </a:cubicBezTo>
                <a:cubicBezTo>
                  <a:pt x="5" y="54"/>
                  <a:pt x="6" y="54"/>
                  <a:pt x="7" y="54"/>
                </a:cubicBezTo>
                <a:cubicBezTo>
                  <a:pt x="7" y="55"/>
                  <a:pt x="8" y="55"/>
                  <a:pt x="9" y="56"/>
                </a:cubicBezTo>
                <a:cubicBezTo>
                  <a:pt x="9" y="56"/>
                  <a:pt x="10" y="57"/>
                  <a:pt x="10" y="57"/>
                </a:cubicBezTo>
                <a:cubicBezTo>
                  <a:pt x="9" y="60"/>
                  <a:pt x="7" y="62"/>
                  <a:pt x="6" y="64"/>
                </a:cubicBezTo>
                <a:cubicBezTo>
                  <a:pt x="5" y="65"/>
                  <a:pt x="5" y="66"/>
                  <a:pt x="4" y="68"/>
                </a:cubicBezTo>
                <a:cubicBezTo>
                  <a:pt x="4" y="69"/>
                  <a:pt x="4" y="71"/>
                  <a:pt x="4" y="72"/>
                </a:cubicBezTo>
                <a:cubicBezTo>
                  <a:pt x="5" y="74"/>
                  <a:pt x="5" y="75"/>
                  <a:pt x="4" y="76"/>
                </a:cubicBezTo>
                <a:cubicBezTo>
                  <a:pt x="4" y="77"/>
                  <a:pt x="2" y="77"/>
                  <a:pt x="1" y="77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80"/>
                  <a:pt x="4" y="81"/>
                  <a:pt x="4" y="82"/>
                </a:cubicBezTo>
                <a:cubicBezTo>
                  <a:pt x="4" y="84"/>
                  <a:pt x="5" y="86"/>
                  <a:pt x="5" y="87"/>
                </a:cubicBezTo>
                <a:cubicBezTo>
                  <a:pt x="5" y="89"/>
                  <a:pt x="6" y="90"/>
                  <a:pt x="6" y="92"/>
                </a:cubicBezTo>
                <a:cubicBezTo>
                  <a:pt x="8" y="94"/>
                  <a:pt x="11" y="96"/>
                  <a:pt x="12" y="99"/>
                </a:cubicBezTo>
                <a:cubicBezTo>
                  <a:pt x="13" y="101"/>
                  <a:pt x="13" y="102"/>
                  <a:pt x="13" y="103"/>
                </a:cubicBezTo>
                <a:cubicBezTo>
                  <a:pt x="14" y="105"/>
                  <a:pt x="13" y="107"/>
                  <a:pt x="13" y="109"/>
                </a:cubicBezTo>
                <a:cubicBezTo>
                  <a:pt x="13" y="111"/>
                  <a:pt x="14" y="113"/>
                  <a:pt x="15" y="115"/>
                </a:cubicBezTo>
                <a:cubicBezTo>
                  <a:pt x="17" y="117"/>
                  <a:pt x="18" y="118"/>
                  <a:pt x="19" y="120"/>
                </a:cubicBezTo>
                <a:cubicBezTo>
                  <a:pt x="20" y="121"/>
                  <a:pt x="20" y="123"/>
                  <a:pt x="20" y="124"/>
                </a:cubicBezTo>
                <a:cubicBezTo>
                  <a:pt x="20" y="126"/>
                  <a:pt x="20" y="128"/>
                  <a:pt x="21" y="129"/>
                </a:cubicBezTo>
                <a:cubicBezTo>
                  <a:pt x="23" y="132"/>
                  <a:pt x="26" y="136"/>
                  <a:pt x="28" y="137"/>
                </a:cubicBezTo>
                <a:cubicBezTo>
                  <a:pt x="28" y="138"/>
                  <a:pt x="28" y="138"/>
                  <a:pt x="29" y="138"/>
                </a:cubicBezTo>
                <a:cubicBezTo>
                  <a:pt x="29" y="137"/>
                  <a:pt x="30" y="137"/>
                  <a:pt x="30" y="137"/>
                </a:cubicBezTo>
                <a:cubicBezTo>
                  <a:pt x="32" y="135"/>
                  <a:pt x="33" y="134"/>
                  <a:pt x="34" y="134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3"/>
                  <a:pt x="37" y="133"/>
                  <a:pt x="38" y="132"/>
                </a:cubicBezTo>
                <a:cubicBezTo>
                  <a:pt x="38" y="132"/>
                  <a:pt x="39" y="132"/>
                  <a:pt x="40" y="132"/>
                </a:cubicBezTo>
                <a:cubicBezTo>
                  <a:pt x="41" y="132"/>
                  <a:pt x="43" y="132"/>
                  <a:pt x="45" y="132"/>
                </a:cubicBezTo>
                <a:cubicBezTo>
                  <a:pt x="47" y="133"/>
                  <a:pt x="47" y="133"/>
                  <a:pt x="48" y="133"/>
                </a:cubicBezTo>
                <a:cubicBezTo>
                  <a:pt x="48" y="133"/>
                  <a:pt x="49" y="132"/>
                  <a:pt x="50" y="130"/>
                </a:cubicBezTo>
                <a:cubicBezTo>
                  <a:pt x="50" y="130"/>
                  <a:pt x="51" y="130"/>
                  <a:pt x="51" y="130"/>
                </a:cubicBezTo>
                <a:cubicBezTo>
                  <a:pt x="52" y="130"/>
                  <a:pt x="53" y="131"/>
                  <a:pt x="53" y="132"/>
                </a:cubicBezTo>
                <a:cubicBezTo>
                  <a:pt x="55" y="133"/>
                  <a:pt x="56" y="134"/>
                  <a:pt x="57" y="135"/>
                </a:cubicBezTo>
                <a:cubicBezTo>
                  <a:pt x="58" y="135"/>
                  <a:pt x="59" y="136"/>
                  <a:pt x="59" y="137"/>
                </a:cubicBezTo>
                <a:cubicBezTo>
                  <a:pt x="60" y="138"/>
                  <a:pt x="60" y="139"/>
                  <a:pt x="61" y="140"/>
                </a:cubicBezTo>
                <a:cubicBezTo>
                  <a:pt x="61" y="141"/>
                  <a:pt x="63" y="142"/>
                  <a:pt x="64" y="142"/>
                </a:cubicBezTo>
                <a:cubicBezTo>
                  <a:pt x="66" y="142"/>
                  <a:pt x="67" y="142"/>
                  <a:pt x="69" y="143"/>
                </a:cubicBezTo>
                <a:cubicBezTo>
                  <a:pt x="69" y="143"/>
                  <a:pt x="70" y="144"/>
                  <a:pt x="70" y="145"/>
                </a:cubicBezTo>
                <a:cubicBezTo>
                  <a:pt x="71" y="146"/>
                  <a:pt x="71" y="147"/>
                  <a:pt x="72" y="148"/>
                </a:cubicBezTo>
                <a:cubicBezTo>
                  <a:pt x="72" y="150"/>
                  <a:pt x="74" y="150"/>
                  <a:pt x="76" y="150"/>
                </a:cubicBezTo>
                <a:cubicBezTo>
                  <a:pt x="77" y="151"/>
                  <a:pt x="79" y="151"/>
                  <a:pt x="80" y="152"/>
                </a:cubicBezTo>
                <a:cubicBezTo>
                  <a:pt x="82" y="154"/>
                  <a:pt x="83" y="155"/>
                  <a:pt x="83" y="156"/>
                </a:cubicBezTo>
                <a:cubicBezTo>
                  <a:pt x="84" y="157"/>
                  <a:pt x="84" y="158"/>
                  <a:pt x="84" y="160"/>
                </a:cubicBezTo>
                <a:cubicBezTo>
                  <a:pt x="84" y="162"/>
                  <a:pt x="84" y="163"/>
                  <a:pt x="85" y="163"/>
                </a:cubicBezTo>
                <a:cubicBezTo>
                  <a:pt x="86" y="164"/>
                  <a:pt x="86" y="164"/>
                  <a:pt x="87" y="164"/>
                </a:cubicBezTo>
                <a:cubicBezTo>
                  <a:pt x="88" y="164"/>
                  <a:pt x="88" y="165"/>
                  <a:pt x="88" y="165"/>
                </a:cubicBezTo>
                <a:cubicBezTo>
                  <a:pt x="89" y="165"/>
                  <a:pt x="88" y="166"/>
                  <a:pt x="87" y="167"/>
                </a:cubicBezTo>
                <a:cubicBezTo>
                  <a:pt x="87" y="167"/>
                  <a:pt x="87" y="168"/>
                  <a:pt x="87" y="168"/>
                </a:cubicBezTo>
                <a:cubicBezTo>
                  <a:pt x="87" y="169"/>
                  <a:pt x="88" y="170"/>
                  <a:pt x="88" y="170"/>
                </a:cubicBezTo>
                <a:cubicBezTo>
                  <a:pt x="89" y="171"/>
                  <a:pt x="91" y="173"/>
                  <a:pt x="91" y="174"/>
                </a:cubicBezTo>
                <a:cubicBezTo>
                  <a:pt x="91" y="175"/>
                  <a:pt x="89" y="177"/>
                  <a:pt x="88" y="178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9" y="181"/>
                  <a:pt x="89" y="181"/>
                  <a:pt x="91" y="183"/>
                </a:cubicBezTo>
                <a:cubicBezTo>
                  <a:pt x="94" y="186"/>
                  <a:pt x="94" y="184"/>
                  <a:pt x="95" y="185"/>
                </a:cubicBezTo>
                <a:cubicBezTo>
                  <a:pt x="96" y="187"/>
                  <a:pt x="96" y="188"/>
                  <a:pt x="96" y="190"/>
                </a:cubicBezTo>
                <a:cubicBezTo>
                  <a:pt x="96" y="192"/>
                  <a:pt x="95" y="193"/>
                  <a:pt x="95" y="194"/>
                </a:cubicBezTo>
                <a:cubicBezTo>
                  <a:pt x="94" y="196"/>
                  <a:pt x="94" y="197"/>
                  <a:pt x="94" y="199"/>
                </a:cubicBezTo>
                <a:cubicBezTo>
                  <a:pt x="93" y="200"/>
                  <a:pt x="92" y="201"/>
                  <a:pt x="91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9" y="203"/>
                  <a:pt x="89" y="204"/>
                  <a:pt x="89" y="205"/>
                </a:cubicBezTo>
                <a:cubicBezTo>
                  <a:pt x="89" y="206"/>
                  <a:pt x="89" y="208"/>
                  <a:pt x="90" y="209"/>
                </a:cubicBezTo>
                <a:cubicBezTo>
                  <a:pt x="90" y="210"/>
                  <a:pt x="89" y="211"/>
                  <a:pt x="88" y="212"/>
                </a:cubicBezTo>
                <a:cubicBezTo>
                  <a:pt x="88" y="212"/>
                  <a:pt x="88" y="213"/>
                  <a:pt x="88" y="213"/>
                </a:cubicBezTo>
                <a:cubicBezTo>
                  <a:pt x="89" y="214"/>
                  <a:pt x="89" y="214"/>
                  <a:pt x="91" y="215"/>
                </a:cubicBezTo>
                <a:cubicBezTo>
                  <a:pt x="92" y="215"/>
                  <a:pt x="92" y="216"/>
                  <a:pt x="91" y="216"/>
                </a:cubicBezTo>
                <a:cubicBezTo>
                  <a:pt x="91" y="217"/>
                  <a:pt x="91" y="217"/>
                  <a:pt x="90" y="218"/>
                </a:cubicBezTo>
                <a:cubicBezTo>
                  <a:pt x="89" y="219"/>
                  <a:pt x="87" y="220"/>
                  <a:pt x="86" y="221"/>
                </a:cubicBezTo>
                <a:cubicBezTo>
                  <a:pt x="86" y="222"/>
                  <a:pt x="85" y="223"/>
                  <a:pt x="83" y="224"/>
                </a:cubicBezTo>
                <a:cubicBezTo>
                  <a:pt x="82" y="224"/>
                  <a:pt x="80" y="225"/>
                  <a:pt x="79" y="225"/>
                </a:cubicBezTo>
                <a:cubicBezTo>
                  <a:pt x="78" y="226"/>
                  <a:pt x="78" y="226"/>
                  <a:pt x="77" y="228"/>
                </a:cubicBezTo>
                <a:cubicBezTo>
                  <a:pt x="77" y="229"/>
                  <a:pt x="77" y="230"/>
                  <a:pt x="77" y="231"/>
                </a:cubicBezTo>
                <a:cubicBezTo>
                  <a:pt x="77" y="233"/>
                  <a:pt x="78" y="238"/>
                  <a:pt x="78" y="238"/>
                </a:cubicBezTo>
                <a:cubicBezTo>
                  <a:pt x="78" y="238"/>
                  <a:pt x="78" y="239"/>
                  <a:pt x="78" y="240"/>
                </a:cubicBezTo>
                <a:cubicBezTo>
                  <a:pt x="77" y="242"/>
                  <a:pt x="77" y="244"/>
                  <a:pt x="78" y="245"/>
                </a:cubicBezTo>
                <a:cubicBezTo>
                  <a:pt x="80" y="249"/>
                  <a:pt x="79" y="250"/>
                  <a:pt x="81" y="251"/>
                </a:cubicBezTo>
                <a:cubicBezTo>
                  <a:pt x="82" y="252"/>
                  <a:pt x="83" y="253"/>
                  <a:pt x="84" y="253"/>
                </a:cubicBezTo>
                <a:cubicBezTo>
                  <a:pt x="85" y="253"/>
                  <a:pt x="86" y="252"/>
                  <a:pt x="87" y="251"/>
                </a:cubicBezTo>
                <a:cubicBezTo>
                  <a:pt x="87" y="251"/>
                  <a:pt x="91" y="254"/>
                  <a:pt x="91" y="254"/>
                </a:cubicBezTo>
                <a:cubicBezTo>
                  <a:pt x="91" y="254"/>
                  <a:pt x="91" y="256"/>
                  <a:pt x="91" y="257"/>
                </a:cubicBezTo>
                <a:cubicBezTo>
                  <a:pt x="91" y="258"/>
                  <a:pt x="92" y="259"/>
                  <a:pt x="92" y="259"/>
                </a:cubicBezTo>
                <a:cubicBezTo>
                  <a:pt x="93" y="260"/>
                  <a:pt x="94" y="260"/>
                  <a:pt x="95" y="260"/>
                </a:cubicBezTo>
                <a:cubicBezTo>
                  <a:pt x="96" y="260"/>
                  <a:pt x="97" y="261"/>
                  <a:pt x="98" y="261"/>
                </a:cubicBezTo>
                <a:cubicBezTo>
                  <a:pt x="98" y="262"/>
                  <a:pt x="99" y="262"/>
                  <a:pt x="99" y="263"/>
                </a:cubicBezTo>
                <a:cubicBezTo>
                  <a:pt x="99" y="264"/>
                  <a:pt x="100" y="266"/>
                  <a:pt x="100" y="267"/>
                </a:cubicBezTo>
                <a:cubicBezTo>
                  <a:pt x="100" y="269"/>
                  <a:pt x="101" y="270"/>
                  <a:pt x="101" y="270"/>
                </a:cubicBezTo>
                <a:cubicBezTo>
                  <a:pt x="101" y="270"/>
                  <a:pt x="102" y="270"/>
                  <a:pt x="102" y="270"/>
                </a:cubicBezTo>
                <a:cubicBezTo>
                  <a:pt x="103" y="270"/>
                  <a:pt x="104" y="268"/>
                  <a:pt x="104" y="267"/>
                </a:cubicBezTo>
                <a:cubicBezTo>
                  <a:pt x="105" y="266"/>
                  <a:pt x="105" y="266"/>
                  <a:pt x="106" y="266"/>
                </a:cubicBezTo>
                <a:cubicBezTo>
                  <a:pt x="106" y="266"/>
                  <a:pt x="107" y="266"/>
                  <a:pt x="107" y="266"/>
                </a:cubicBezTo>
                <a:cubicBezTo>
                  <a:pt x="108" y="267"/>
                  <a:pt x="109" y="268"/>
                  <a:pt x="110" y="268"/>
                </a:cubicBezTo>
                <a:cubicBezTo>
                  <a:pt x="111" y="268"/>
                  <a:pt x="112" y="268"/>
                  <a:pt x="113" y="267"/>
                </a:cubicBezTo>
                <a:cubicBezTo>
                  <a:pt x="114" y="266"/>
                  <a:pt x="115" y="265"/>
                  <a:pt x="115" y="264"/>
                </a:cubicBezTo>
                <a:cubicBezTo>
                  <a:pt x="115" y="264"/>
                  <a:pt x="116" y="264"/>
                  <a:pt x="116" y="264"/>
                </a:cubicBezTo>
                <a:cubicBezTo>
                  <a:pt x="117" y="264"/>
                  <a:pt x="117" y="264"/>
                  <a:pt x="118" y="265"/>
                </a:cubicBezTo>
                <a:cubicBezTo>
                  <a:pt x="119" y="266"/>
                  <a:pt x="121" y="267"/>
                  <a:pt x="122" y="267"/>
                </a:cubicBezTo>
                <a:cubicBezTo>
                  <a:pt x="124" y="269"/>
                  <a:pt x="126" y="269"/>
                  <a:pt x="129" y="269"/>
                </a:cubicBezTo>
                <a:cubicBezTo>
                  <a:pt x="129" y="268"/>
                  <a:pt x="129" y="268"/>
                  <a:pt x="129" y="267"/>
                </a:cubicBezTo>
                <a:cubicBezTo>
                  <a:pt x="128" y="267"/>
                  <a:pt x="126" y="263"/>
                  <a:pt x="128" y="262"/>
                </a:cubicBezTo>
                <a:cubicBezTo>
                  <a:pt x="129" y="261"/>
                  <a:pt x="132" y="260"/>
                  <a:pt x="133" y="259"/>
                </a:cubicBezTo>
                <a:cubicBezTo>
                  <a:pt x="134" y="258"/>
                  <a:pt x="135" y="255"/>
                  <a:pt x="135" y="253"/>
                </a:cubicBezTo>
                <a:cubicBezTo>
                  <a:pt x="135" y="249"/>
                  <a:pt x="136" y="251"/>
                  <a:pt x="140" y="250"/>
                </a:cubicBezTo>
                <a:cubicBezTo>
                  <a:pt x="143" y="249"/>
                  <a:pt x="139" y="248"/>
                  <a:pt x="143" y="247"/>
                </a:cubicBezTo>
                <a:cubicBezTo>
                  <a:pt x="146" y="246"/>
                  <a:pt x="148" y="246"/>
                  <a:pt x="148" y="249"/>
                </a:cubicBezTo>
                <a:cubicBezTo>
                  <a:pt x="149" y="253"/>
                  <a:pt x="151" y="249"/>
                  <a:pt x="153" y="252"/>
                </a:cubicBezTo>
                <a:cubicBezTo>
                  <a:pt x="154" y="252"/>
                  <a:pt x="156" y="257"/>
                  <a:pt x="157" y="257"/>
                </a:cubicBezTo>
                <a:cubicBezTo>
                  <a:pt x="160" y="258"/>
                  <a:pt x="162" y="256"/>
                  <a:pt x="164" y="259"/>
                </a:cubicBezTo>
                <a:cubicBezTo>
                  <a:pt x="165" y="261"/>
                  <a:pt x="167" y="261"/>
                  <a:pt x="166" y="263"/>
                </a:cubicBezTo>
                <a:cubicBezTo>
                  <a:pt x="166" y="266"/>
                  <a:pt x="165" y="268"/>
                  <a:pt x="168" y="268"/>
                </a:cubicBezTo>
                <a:cubicBezTo>
                  <a:pt x="171" y="269"/>
                  <a:pt x="173" y="268"/>
                  <a:pt x="172" y="271"/>
                </a:cubicBezTo>
                <a:cubicBezTo>
                  <a:pt x="172" y="273"/>
                  <a:pt x="169" y="275"/>
                  <a:pt x="169" y="276"/>
                </a:cubicBezTo>
                <a:cubicBezTo>
                  <a:pt x="169" y="279"/>
                  <a:pt x="169" y="280"/>
                  <a:pt x="171" y="282"/>
                </a:cubicBezTo>
                <a:cubicBezTo>
                  <a:pt x="172" y="283"/>
                  <a:pt x="176" y="286"/>
                  <a:pt x="176" y="284"/>
                </a:cubicBezTo>
                <a:cubicBezTo>
                  <a:pt x="176" y="281"/>
                  <a:pt x="176" y="280"/>
                  <a:pt x="178" y="279"/>
                </a:cubicBezTo>
                <a:cubicBezTo>
                  <a:pt x="181" y="278"/>
                  <a:pt x="179" y="274"/>
                  <a:pt x="181" y="273"/>
                </a:cubicBezTo>
                <a:cubicBezTo>
                  <a:pt x="182" y="273"/>
                  <a:pt x="183" y="270"/>
                  <a:pt x="184" y="270"/>
                </a:cubicBezTo>
                <a:cubicBezTo>
                  <a:pt x="184" y="270"/>
                  <a:pt x="189" y="270"/>
                  <a:pt x="189" y="268"/>
                </a:cubicBezTo>
                <a:cubicBezTo>
                  <a:pt x="189" y="264"/>
                  <a:pt x="189" y="265"/>
                  <a:pt x="191" y="263"/>
                </a:cubicBezTo>
                <a:cubicBezTo>
                  <a:pt x="192" y="262"/>
                  <a:pt x="195" y="259"/>
                  <a:pt x="197" y="258"/>
                </a:cubicBezTo>
                <a:cubicBezTo>
                  <a:pt x="199" y="257"/>
                  <a:pt x="201" y="256"/>
                  <a:pt x="200" y="253"/>
                </a:cubicBezTo>
                <a:cubicBezTo>
                  <a:pt x="200" y="250"/>
                  <a:pt x="199" y="250"/>
                  <a:pt x="202" y="248"/>
                </a:cubicBezTo>
                <a:cubicBezTo>
                  <a:pt x="204" y="247"/>
                  <a:pt x="206" y="248"/>
                  <a:pt x="208" y="248"/>
                </a:cubicBezTo>
                <a:cubicBezTo>
                  <a:pt x="210" y="248"/>
                  <a:pt x="212" y="247"/>
                  <a:pt x="213" y="245"/>
                </a:cubicBezTo>
                <a:cubicBezTo>
                  <a:pt x="213" y="242"/>
                  <a:pt x="213" y="240"/>
                  <a:pt x="214" y="238"/>
                </a:cubicBezTo>
                <a:cubicBezTo>
                  <a:pt x="215" y="237"/>
                  <a:pt x="216" y="235"/>
                  <a:pt x="217" y="233"/>
                </a:cubicBezTo>
                <a:cubicBezTo>
                  <a:pt x="219" y="232"/>
                  <a:pt x="221" y="232"/>
                  <a:pt x="223" y="230"/>
                </a:cubicBezTo>
                <a:cubicBezTo>
                  <a:pt x="224" y="229"/>
                  <a:pt x="226" y="228"/>
                  <a:pt x="226" y="227"/>
                </a:cubicBezTo>
                <a:cubicBezTo>
                  <a:pt x="227" y="225"/>
                  <a:pt x="228" y="222"/>
                  <a:pt x="230" y="221"/>
                </a:cubicBezTo>
                <a:cubicBezTo>
                  <a:pt x="232" y="219"/>
                  <a:pt x="233" y="219"/>
                  <a:pt x="236" y="218"/>
                </a:cubicBezTo>
                <a:cubicBezTo>
                  <a:pt x="238" y="218"/>
                  <a:pt x="239" y="216"/>
                  <a:pt x="240" y="215"/>
                </a:cubicBezTo>
                <a:cubicBezTo>
                  <a:pt x="242" y="213"/>
                  <a:pt x="242" y="212"/>
                  <a:pt x="244" y="211"/>
                </a:cubicBezTo>
                <a:cubicBezTo>
                  <a:pt x="245" y="210"/>
                  <a:pt x="249" y="209"/>
                  <a:pt x="249" y="207"/>
                </a:cubicBezTo>
                <a:cubicBezTo>
                  <a:pt x="248" y="205"/>
                  <a:pt x="246" y="205"/>
                  <a:pt x="246" y="202"/>
                </a:cubicBezTo>
                <a:cubicBezTo>
                  <a:pt x="247" y="201"/>
                  <a:pt x="248" y="197"/>
                  <a:pt x="250" y="196"/>
                </a:cubicBezTo>
                <a:cubicBezTo>
                  <a:pt x="252" y="196"/>
                  <a:pt x="253" y="196"/>
                  <a:pt x="255" y="194"/>
                </a:cubicBezTo>
                <a:cubicBezTo>
                  <a:pt x="257" y="192"/>
                  <a:pt x="257" y="190"/>
                  <a:pt x="255" y="187"/>
                </a:cubicBezTo>
                <a:cubicBezTo>
                  <a:pt x="254" y="185"/>
                  <a:pt x="253" y="182"/>
                  <a:pt x="254" y="181"/>
                </a:cubicBezTo>
                <a:cubicBezTo>
                  <a:pt x="256" y="181"/>
                  <a:pt x="259" y="179"/>
                  <a:pt x="258" y="177"/>
                </a:cubicBezTo>
                <a:cubicBezTo>
                  <a:pt x="257" y="176"/>
                  <a:pt x="255" y="173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8" y="170"/>
                  <a:pt x="258" y="170"/>
                  <a:pt x="258" y="169"/>
                </a:cubicBezTo>
                <a:cubicBezTo>
                  <a:pt x="257" y="168"/>
                  <a:pt x="256" y="168"/>
                  <a:pt x="255" y="168"/>
                </a:cubicBezTo>
                <a:cubicBezTo>
                  <a:pt x="254" y="168"/>
                  <a:pt x="254" y="167"/>
                  <a:pt x="254" y="166"/>
                </a:cubicBezTo>
                <a:cubicBezTo>
                  <a:pt x="254" y="166"/>
                  <a:pt x="254" y="165"/>
                  <a:pt x="254" y="165"/>
                </a:cubicBezTo>
                <a:cubicBezTo>
                  <a:pt x="253" y="165"/>
                  <a:pt x="253" y="164"/>
                  <a:pt x="252" y="164"/>
                </a:cubicBezTo>
                <a:cubicBezTo>
                  <a:pt x="251" y="164"/>
                  <a:pt x="251" y="163"/>
                  <a:pt x="251" y="162"/>
                </a:cubicBezTo>
                <a:cubicBezTo>
                  <a:pt x="251" y="161"/>
                  <a:pt x="251" y="160"/>
                  <a:pt x="250" y="159"/>
                </a:cubicBezTo>
                <a:cubicBezTo>
                  <a:pt x="249" y="158"/>
                  <a:pt x="248" y="158"/>
                  <a:pt x="248" y="157"/>
                </a:cubicBezTo>
                <a:cubicBezTo>
                  <a:pt x="247" y="157"/>
                  <a:pt x="247" y="156"/>
                  <a:pt x="247" y="154"/>
                </a:cubicBezTo>
                <a:cubicBezTo>
                  <a:pt x="247" y="152"/>
                  <a:pt x="247" y="153"/>
                  <a:pt x="247" y="153"/>
                </a:cubicBezTo>
                <a:cubicBezTo>
                  <a:pt x="247" y="153"/>
                  <a:pt x="246" y="154"/>
                  <a:pt x="246" y="151"/>
                </a:cubicBezTo>
                <a:cubicBezTo>
                  <a:pt x="246" y="150"/>
                  <a:pt x="245" y="149"/>
                  <a:pt x="245" y="148"/>
                </a:cubicBezTo>
                <a:cubicBezTo>
                  <a:pt x="244" y="148"/>
                  <a:pt x="243" y="147"/>
                  <a:pt x="242" y="147"/>
                </a:cubicBezTo>
                <a:cubicBezTo>
                  <a:pt x="241" y="147"/>
                  <a:pt x="240" y="147"/>
                  <a:pt x="239" y="147"/>
                </a:cubicBezTo>
                <a:cubicBezTo>
                  <a:pt x="238" y="148"/>
                  <a:pt x="237" y="148"/>
                  <a:pt x="236" y="148"/>
                </a:cubicBezTo>
                <a:cubicBezTo>
                  <a:pt x="235" y="148"/>
                  <a:pt x="234" y="148"/>
                  <a:pt x="234" y="147"/>
                </a:cubicBezTo>
                <a:cubicBezTo>
                  <a:pt x="235" y="147"/>
                  <a:pt x="235" y="145"/>
                  <a:pt x="235" y="144"/>
                </a:cubicBezTo>
                <a:cubicBezTo>
                  <a:pt x="236" y="144"/>
                  <a:pt x="235" y="143"/>
                  <a:pt x="234" y="143"/>
                </a:cubicBezTo>
                <a:cubicBezTo>
                  <a:pt x="234" y="142"/>
                  <a:pt x="233" y="142"/>
                  <a:pt x="233" y="141"/>
                </a:cubicBezTo>
                <a:cubicBezTo>
                  <a:pt x="233" y="140"/>
                  <a:pt x="232" y="139"/>
                  <a:pt x="231" y="139"/>
                </a:cubicBezTo>
                <a:cubicBezTo>
                  <a:pt x="230" y="139"/>
                  <a:pt x="229" y="140"/>
                  <a:pt x="229" y="140"/>
                </a:cubicBezTo>
                <a:cubicBezTo>
                  <a:pt x="229" y="141"/>
                  <a:pt x="228" y="141"/>
                  <a:pt x="227" y="142"/>
                </a:cubicBezTo>
                <a:cubicBezTo>
                  <a:pt x="227" y="142"/>
                  <a:pt x="226" y="142"/>
                  <a:pt x="225" y="142"/>
                </a:cubicBezTo>
                <a:cubicBezTo>
                  <a:pt x="224" y="141"/>
                  <a:pt x="222" y="140"/>
                  <a:pt x="222" y="140"/>
                </a:cubicBezTo>
                <a:cubicBezTo>
                  <a:pt x="222" y="140"/>
                  <a:pt x="226" y="136"/>
                  <a:pt x="226" y="135"/>
                </a:cubicBezTo>
                <a:cubicBezTo>
                  <a:pt x="227" y="135"/>
                  <a:pt x="227" y="135"/>
                  <a:pt x="227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5" y="134"/>
                  <a:pt x="223" y="134"/>
                  <a:pt x="222" y="134"/>
                </a:cubicBezTo>
                <a:cubicBezTo>
                  <a:pt x="222" y="134"/>
                  <a:pt x="222" y="133"/>
                  <a:pt x="222" y="132"/>
                </a:cubicBezTo>
                <a:cubicBezTo>
                  <a:pt x="222" y="131"/>
                  <a:pt x="222" y="130"/>
                  <a:pt x="222" y="129"/>
                </a:cubicBezTo>
                <a:cubicBezTo>
                  <a:pt x="222" y="129"/>
                  <a:pt x="223" y="128"/>
                  <a:pt x="224" y="128"/>
                </a:cubicBezTo>
                <a:cubicBezTo>
                  <a:pt x="224" y="128"/>
                  <a:pt x="225" y="127"/>
                  <a:pt x="225" y="127"/>
                </a:cubicBezTo>
                <a:cubicBezTo>
                  <a:pt x="225" y="126"/>
                  <a:pt x="225" y="125"/>
                  <a:pt x="224" y="124"/>
                </a:cubicBezTo>
                <a:cubicBezTo>
                  <a:pt x="224" y="123"/>
                  <a:pt x="223" y="123"/>
                  <a:pt x="222" y="123"/>
                </a:cubicBezTo>
                <a:cubicBezTo>
                  <a:pt x="221" y="123"/>
                  <a:pt x="220" y="123"/>
                  <a:pt x="219" y="124"/>
                </a:cubicBezTo>
                <a:cubicBezTo>
                  <a:pt x="218" y="124"/>
                  <a:pt x="218" y="125"/>
                  <a:pt x="218" y="125"/>
                </a:cubicBezTo>
                <a:cubicBezTo>
                  <a:pt x="218" y="126"/>
                  <a:pt x="217" y="126"/>
                  <a:pt x="216" y="127"/>
                </a:cubicBezTo>
                <a:cubicBezTo>
                  <a:pt x="215" y="127"/>
                  <a:pt x="215" y="126"/>
                  <a:pt x="214" y="125"/>
                </a:cubicBezTo>
                <a:cubicBezTo>
                  <a:pt x="214" y="125"/>
                  <a:pt x="213" y="124"/>
                  <a:pt x="212" y="124"/>
                </a:cubicBezTo>
                <a:cubicBezTo>
                  <a:pt x="211" y="125"/>
                  <a:pt x="210" y="124"/>
                  <a:pt x="209" y="124"/>
                </a:cubicBezTo>
                <a:cubicBezTo>
                  <a:pt x="208" y="123"/>
                  <a:pt x="207" y="122"/>
                  <a:pt x="207" y="121"/>
                </a:cubicBezTo>
                <a:cubicBezTo>
                  <a:pt x="206" y="120"/>
                  <a:pt x="206" y="119"/>
                  <a:pt x="206" y="119"/>
                </a:cubicBezTo>
                <a:cubicBezTo>
                  <a:pt x="205" y="118"/>
                  <a:pt x="205" y="118"/>
                  <a:pt x="204" y="117"/>
                </a:cubicBezTo>
                <a:cubicBezTo>
                  <a:pt x="203" y="117"/>
                  <a:pt x="203" y="119"/>
                  <a:pt x="202" y="120"/>
                </a:cubicBezTo>
                <a:cubicBezTo>
                  <a:pt x="202" y="121"/>
                  <a:pt x="202" y="123"/>
                  <a:pt x="202" y="123"/>
                </a:cubicBezTo>
                <a:cubicBezTo>
                  <a:pt x="202" y="125"/>
                  <a:pt x="201" y="127"/>
                  <a:pt x="199" y="128"/>
                </a:cubicBezTo>
                <a:cubicBezTo>
                  <a:pt x="199" y="129"/>
                  <a:pt x="198" y="129"/>
                  <a:pt x="197" y="129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201" y="130"/>
                  <a:pt x="201" y="130"/>
                  <a:pt x="201" y="131"/>
                </a:cubicBezTo>
                <a:cubicBezTo>
                  <a:pt x="201" y="131"/>
                  <a:pt x="201" y="132"/>
                  <a:pt x="200" y="133"/>
                </a:cubicBezTo>
                <a:cubicBezTo>
                  <a:pt x="200" y="134"/>
                  <a:pt x="199" y="135"/>
                  <a:pt x="199" y="135"/>
                </a:cubicBezTo>
                <a:cubicBezTo>
                  <a:pt x="198" y="136"/>
                  <a:pt x="198" y="137"/>
                  <a:pt x="197" y="137"/>
                </a:cubicBezTo>
                <a:cubicBezTo>
                  <a:pt x="195" y="137"/>
                  <a:pt x="195" y="138"/>
                  <a:pt x="195" y="138"/>
                </a:cubicBezTo>
                <a:cubicBezTo>
                  <a:pt x="194" y="139"/>
                  <a:pt x="194" y="139"/>
                  <a:pt x="194" y="140"/>
                </a:cubicBezTo>
                <a:cubicBezTo>
                  <a:pt x="194" y="142"/>
                  <a:pt x="195" y="142"/>
                  <a:pt x="195" y="143"/>
                </a:cubicBezTo>
                <a:cubicBezTo>
                  <a:pt x="196" y="143"/>
                  <a:pt x="197" y="143"/>
                  <a:pt x="198" y="144"/>
                </a:cubicBezTo>
                <a:cubicBezTo>
                  <a:pt x="199" y="145"/>
                  <a:pt x="200" y="146"/>
                  <a:pt x="200" y="147"/>
                </a:cubicBezTo>
                <a:cubicBezTo>
                  <a:pt x="201" y="148"/>
                  <a:pt x="200" y="149"/>
                  <a:pt x="200" y="150"/>
                </a:cubicBezTo>
                <a:cubicBezTo>
                  <a:pt x="199" y="151"/>
                  <a:pt x="199" y="152"/>
                  <a:pt x="198" y="152"/>
                </a:cubicBezTo>
                <a:cubicBezTo>
                  <a:pt x="197" y="153"/>
                  <a:pt x="197" y="153"/>
                  <a:pt x="196" y="154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7" y="159"/>
                  <a:pt x="197" y="159"/>
                  <a:pt x="196" y="160"/>
                </a:cubicBezTo>
                <a:cubicBezTo>
                  <a:pt x="195" y="161"/>
                  <a:pt x="193" y="162"/>
                  <a:pt x="192" y="162"/>
                </a:cubicBezTo>
                <a:cubicBezTo>
                  <a:pt x="191" y="162"/>
                  <a:pt x="191" y="161"/>
                  <a:pt x="193" y="161"/>
                </a:cubicBezTo>
                <a:cubicBezTo>
                  <a:pt x="194" y="161"/>
                  <a:pt x="194" y="162"/>
                  <a:pt x="194" y="162"/>
                </a:cubicBezTo>
                <a:cubicBezTo>
                  <a:pt x="194" y="163"/>
                  <a:pt x="194" y="164"/>
                  <a:pt x="194" y="164"/>
                </a:cubicBezTo>
                <a:cubicBezTo>
                  <a:pt x="194" y="166"/>
                  <a:pt x="193" y="168"/>
                  <a:pt x="193" y="168"/>
                </a:cubicBezTo>
                <a:cubicBezTo>
                  <a:pt x="192" y="171"/>
                  <a:pt x="192" y="169"/>
                  <a:pt x="190" y="172"/>
                </a:cubicBezTo>
                <a:cubicBezTo>
                  <a:pt x="190" y="173"/>
                  <a:pt x="189" y="173"/>
                  <a:pt x="189" y="173"/>
                </a:cubicBezTo>
                <a:cubicBezTo>
                  <a:pt x="188" y="174"/>
                  <a:pt x="187" y="174"/>
                  <a:pt x="187" y="174"/>
                </a:cubicBezTo>
                <a:cubicBezTo>
                  <a:pt x="186" y="174"/>
                  <a:pt x="186" y="174"/>
                  <a:pt x="186" y="175"/>
                </a:cubicBezTo>
                <a:cubicBezTo>
                  <a:pt x="185" y="175"/>
                  <a:pt x="185" y="176"/>
                  <a:pt x="185" y="177"/>
                </a:cubicBezTo>
                <a:cubicBezTo>
                  <a:pt x="185" y="178"/>
                  <a:pt x="182" y="174"/>
                  <a:pt x="182" y="173"/>
                </a:cubicBezTo>
                <a:cubicBezTo>
                  <a:pt x="181" y="172"/>
                  <a:pt x="181" y="171"/>
                  <a:pt x="180" y="171"/>
                </a:cubicBezTo>
                <a:cubicBezTo>
                  <a:pt x="180" y="170"/>
                  <a:pt x="179" y="170"/>
                  <a:pt x="179" y="170"/>
                </a:cubicBezTo>
                <a:cubicBezTo>
                  <a:pt x="177" y="169"/>
                  <a:pt x="176" y="170"/>
                  <a:pt x="173" y="170"/>
                </a:cubicBezTo>
                <a:cubicBezTo>
                  <a:pt x="171" y="170"/>
                  <a:pt x="171" y="169"/>
                  <a:pt x="170" y="168"/>
                </a:cubicBezTo>
                <a:cubicBezTo>
                  <a:pt x="170" y="168"/>
                  <a:pt x="170" y="166"/>
                  <a:pt x="170" y="165"/>
                </a:cubicBezTo>
                <a:cubicBezTo>
                  <a:pt x="170" y="163"/>
                  <a:pt x="170" y="163"/>
                  <a:pt x="169" y="162"/>
                </a:cubicBezTo>
                <a:cubicBezTo>
                  <a:pt x="169" y="162"/>
                  <a:pt x="168" y="161"/>
                  <a:pt x="167" y="160"/>
                </a:cubicBezTo>
                <a:cubicBezTo>
                  <a:pt x="166" y="159"/>
                  <a:pt x="166" y="158"/>
                  <a:pt x="167" y="157"/>
                </a:cubicBezTo>
                <a:cubicBezTo>
                  <a:pt x="168" y="156"/>
                  <a:pt x="168" y="155"/>
                  <a:pt x="169" y="155"/>
                </a:cubicBezTo>
                <a:cubicBezTo>
                  <a:pt x="169" y="154"/>
                  <a:pt x="168" y="153"/>
                  <a:pt x="167" y="153"/>
                </a:cubicBezTo>
                <a:cubicBezTo>
                  <a:pt x="166" y="152"/>
                  <a:pt x="164" y="152"/>
                  <a:pt x="164" y="151"/>
                </a:cubicBezTo>
                <a:cubicBezTo>
                  <a:pt x="164" y="149"/>
                  <a:pt x="164" y="149"/>
                  <a:pt x="165" y="148"/>
                </a:cubicBezTo>
                <a:cubicBezTo>
                  <a:pt x="166" y="148"/>
                  <a:pt x="167" y="148"/>
                  <a:pt x="167" y="147"/>
                </a:cubicBezTo>
                <a:cubicBezTo>
                  <a:pt x="168" y="146"/>
                  <a:pt x="168" y="145"/>
                  <a:pt x="168" y="144"/>
                </a:cubicBezTo>
                <a:cubicBezTo>
                  <a:pt x="168" y="142"/>
                  <a:pt x="167" y="141"/>
                  <a:pt x="167" y="140"/>
                </a:cubicBezTo>
                <a:cubicBezTo>
                  <a:pt x="167" y="139"/>
                  <a:pt x="166" y="138"/>
                  <a:pt x="166" y="137"/>
                </a:cubicBezTo>
                <a:cubicBezTo>
                  <a:pt x="165" y="136"/>
                  <a:pt x="164" y="135"/>
                  <a:pt x="163" y="134"/>
                </a:cubicBezTo>
                <a:cubicBezTo>
                  <a:pt x="162" y="133"/>
                  <a:pt x="161" y="133"/>
                  <a:pt x="161" y="132"/>
                </a:cubicBezTo>
                <a:cubicBezTo>
                  <a:pt x="161" y="132"/>
                  <a:pt x="162" y="131"/>
                  <a:pt x="163" y="130"/>
                </a:cubicBezTo>
                <a:cubicBezTo>
                  <a:pt x="163" y="130"/>
                  <a:pt x="164" y="129"/>
                  <a:pt x="165" y="128"/>
                </a:cubicBezTo>
                <a:cubicBezTo>
                  <a:pt x="165" y="127"/>
                  <a:pt x="165" y="126"/>
                  <a:pt x="165" y="125"/>
                </a:cubicBezTo>
                <a:cubicBezTo>
                  <a:pt x="164" y="123"/>
                  <a:pt x="164" y="121"/>
                  <a:pt x="163" y="120"/>
                </a:cubicBezTo>
                <a:cubicBezTo>
                  <a:pt x="162" y="119"/>
                  <a:pt x="162" y="118"/>
                  <a:pt x="161" y="118"/>
                </a:cubicBezTo>
                <a:cubicBezTo>
                  <a:pt x="160" y="117"/>
                  <a:pt x="160" y="117"/>
                  <a:pt x="159" y="115"/>
                </a:cubicBezTo>
                <a:cubicBezTo>
                  <a:pt x="159" y="115"/>
                  <a:pt x="162" y="113"/>
                  <a:pt x="162" y="111"/>
                </a:cubicBezTo>
                <a:cubicBezTo>
                  <a:pt x="162" y="110"/>
                  <a:pt x="163" y="109"/>
                  <a:pt x="163" y="108"/>
                </a:cubicBezTo>
                <a:cubicBezTo>
                  <a:pt x="163" y="108"/>
                  <a:pt x="163" y="107"/>
                  <a:pt x="162" y="107"/>
                </a:cubicBezTo>
                <a:cubicBezTo>
                  <a:pt x="162" y="107"/>
                  <a:pt x="162" y="107"/>
                  <a:pt x="161" y="107"/>
                </a:cubicBezTo>
                <a:cubicBezTo>
                  <a:pt x="160" y="107"/>
                  <a:pt x="160" y="106"/>
                  <a:pt x="160" y="105"/>
                </a:cubicBezTo>
                <a:cubicBezTo>
                  <a:pt x="160" y="104"/>
                  <a:pt x="160" y="103"/>
                  <a:pt x="159" y="102"/>
                </a:cubicBezTo>
                <a:cubicBezTo>
                  <a:pt x="159" y="101"/>
                  <a:pt x="158" y="100"/>
                  <a:pt x="157" y="100"/>
                </a:cubicBezTo>
                <a:cubicBezTo>
                  <a:pt x="156" y="99"/>
                  <a:pt x="155" y="99"/>
                  <a:pt x="155" y="98"/>
                </a:cubicBezTo>
                <a:cubicBezTo>
                  <a:pt x="154" y="97"/>
                  <a:pt x="151" y="96"/>
                  <a:pt x="149" y="94"/>
                </a:cubicBezTo>
                <a:cubicBezTo>
                  <a:pt x="148" y="94"/>
                  <a:pt x="148" y="92"/>
                  <a:pt x="148" y="90"/>
                </a:cubicBezTo>
                <a:cubicBezTo>
                  <a:pt x="148" y="89"/>
                  <a:pt x="149" y="87"/>
                  <a:pt x="149" y="86"/>
                </a:cubicBezTo>
                <a:cubicBezTo>
                  <a:pt x="149" y="86"/>
                  <a:pt x="152" y="84"/>
                  <a:pt x="153" y="83"/>
                </a:cubicBezTo>
                <a:cubicBezTo>
                  <a:pt x="153" y="82"/>
                  <a:pt x="152" y="78"/>
                  <a:pt x="153" y="77"/>
                </a:cubicBezTo>
                <a:cubicBezTo>
                  <a:pt x="153" y="76"/>
                  <a:pt x="154" y="75"/>
                  <a:pt x="155" y="75"/>
                </a:cubicBezTo>
                <a:cubicBezTo>
                  <a:pt x="156" y="74"/>
                  <a:pt x="158" y="74"/>
                  <a:pt x="158" y="74"/>
                </a:cubicBezTo>
                <a:cubicBezTo>
                  <a:pt x="159" y="73"/>
                  <a:pt x="159" y="73"/>
                  <a:pt x="158" y="72"/>
                </a:cubicBezTo>
                <a:cubicBezTo>
                  <a:pt x="158" y="72"/>
                  <a:pt x="158" y="72"/>
                  <a:pt x="157" y="72"/>
                </a:cubicBezTo>
                <a:cubicBezTo>
                  <a:pt x="156" y="71"/>
                  <a:pt x="155" y="71"/>
                  <a:pt x="154" y="71"/>
                </a:cubicBezTo>
                <a:cubicBezTo>
                  <a:pt x="153" y="71"/>
                  <a:pt x="153" y="65"/>
                  <a:pt x="153" y="64"/>
                </a:cubicBezTo>
                <a:cubicBezTo>
                  <a:pt x="153" y="63"/>
                  <a:pt x="154" y="61"/>
                  <a:pt x="154" y="58"/>
                </a:cubicBezTo>
                <a:cubicBezTo>
                  <a:pt x="154" y="56"/>
                  <a:pt x="152" y="53"/>
                  <a:pt x="152" y="53"/>
                </a:cubicBezTo>
                <a:cubicBezTo>
                  <a:pt x="152" y="52"/>
                  <a:pt x="151" y="52"/>
                  <a:pt x="151" y="52"/>
                </a:cubicBezTo>
                <a:cubicBezTo>
                  <a:pt x="150" y="51"/>
                  <a:pt x="149" y="51"/>
                  <a:pt x="149" y="49"/>
                </a:cubicBezTo>
                <a:cubicBezTo>
                  <a:pt x="149" y="48"/>
                  <a:pt x="150" y="47"/>
                  <a:pt x="150" y="46"/>
                </a:cubicBezTo>
                <a:cubicBezTo>
                  <a:pt x="150" y="46"/>
                  <a:pt x="150" y="46"/>
                  <a:pt x="148" y="45"/>
                </a:cubicBezTo>
                <a:cubicBezTo>
                  <a:pt x="147" y="45"/>
                  <a:pt x="147" y="44"/>
                  <a:pt x="146" y="43"/>
                </a:cubicBezTo>
                <a:cubicBezTo>
                  <a:pt x="145" y="42"/>
                  <a:pt x="145" y="41"/>
                  <a:pt x="145" y="40"/>
                </a:cubicBezTo>
                <a:cubicBezTo>
                  <a:pt x="144" y="39"/>
                  <a:pt x="144" y="38"/>
                  <a:pt x="144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6" y="33"/>
                  <a:pt x="146" y="34"/>
                  <a:pt x="147" y="34"/>
                </a:cubicBezTo>
                <a:cubicBezTo>
                  <a:pt x="147" y="34"/>
                  <a:pt x="147" y="34"/>
                  <a:pt x="147" y="32"/>
                </a:cubicBezTo>
                <a:cubicBezTo>
                  <a:pt x="147" y="31"/>
                  <a:pt x="147" y="30"/>
                  <a:pt x="147" y="30"/>
                </a:cubicBezTo>
                <a:cubicBezTo>
                  <a:pt x="146" y="29"/>
                  <a:pt x="146" y="29"/>
                  <a:pt x="145" y="29"/>
                </a:cubicBezTo>
                <a:cubicBezTo>
                  <a:pt x="145" y="29"/>
                  <a:pt x="145" y="29"/>
                  <a:pt x="144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1" y="30"/>
                  <a:pt x="140" y="32"/>
                  <a:pt x="138" y="32"/>
                </a:cubicBezTo>
                <a:cubicBezTo>
                  <a:pt x="136" y="32"/>
                  <a:pt x="136" y="33"/>
                  <a:pt x="135" y="33"/>
                </a:cubicBezTo>
                <a:cubicBezTo>
                  <a:pt x="135" y="34"/>
                  <a:pt x="134" y="35"/>
                  <a:pt x="134" y="37"/>
                </a:cubicBezTo>
                <a:cubicBezTo>
                  <a:pt x="134" y="37"/>
                  <a:pt x="134" y="39"/>
                  <a:pt x="133" y="39"/>
                </a:cubicBezTo>
                <a:cubicBezTo>
                  <a:pt x="133" y="40"/>
                  <a:pt x="132" y="41"/>
                  <a:pt x="130" y="40"/>
                </a:cubicBezTo>
                <a:cubicBezTo>
                  <a:pt x="130" y="40"/>
                  <a:pt x="129" y="40"/>
                  <a:pt x="127" y="39"/>
                </a:cubicBezTo>
                <a:cubicBezTo>
                  <a:pt x="126" y="39"/>
                  <a:pt x="126" y="39"/>
                  <a:pt x="125" y="40"/>
                </a:cubicBezTo>
                <a:cubicBezTo>
                  <a:pt x="124" y="40"/>
                  <a:pt x="124" y="40"/>
                  <a:pt x="124" y="41"/>
                </a:cubicBezTo>
                <a:cubicBezTo>
                  <a:pt x="125" y="42"/>
                  <a:pt x="125" y="43"/>
                  <a:pt x="125" y="44"/>
                </a:cubicBezTo>
                <a:cubicBezTo>
                  <a:pt x="125" y="45"/>
                  <a:pt x="125" y="45"/>
                  <a:pt x="124" y="45"/>
                </a:cubicBezTo>
                <a:cubicBezTo>
                  <a:pt x="124" y="46"/>
                  <a:pt x="123" y="46"/>
                  <a:pt x="122" y="46"/>
                </a:cubicBezTo>
                <a:cubicBezTo>
                  <a:pt x="119" y="46"/>
                  <a:pt x="118" y="45"/>
                  <a:pt x="115" y="44"/>
                </a:cubicBezTo>
                <a:cubicBezTo>
                  <a:pt x="114" y="44"/>
                  <a:pt x="112" y="44"/>
                  <a:pt x="110" y="44"/>
                </a:cubicBezTo>
                <a:cubicBezTo>
                  <a:pt x="109" y="44"/>
                  <a:pt x="109" y="44"/>
                  <a:pt x="108" y="44"/>
                </a:cubicBezTo>
                <a:cubicBezTo>
                  <a:pt x="107" y="44"/>
                  <a:pt x="107" y="45"/>
                  <a:pt x="107" y="45"/>
                </a:cubicBezTo>
                <a:cubicBezTo>
                  <a:pt x="107" y="47"/>
                  <a:pt x="106" y="48"/>
                  <a:pt x="105" y="49"/>
                </a:cubicBezTo>
                <a:cubicBezTo>
                  <a:pt x="104" y="49"/>
                  <a:pt x="104" y="50"/>
                  <a:pt x="104" y="51"/>
                </a:cubicBezTo>
                <a:cubicBezTo>
                  <a:pt x="104" y="54"/>
                  <a:pt x="103" y="56"/>
                  <a:pt x="104" y="59"/>
                </a:cubicBezTo>
                <a:cubicBezTo>
                  <a:pt x="104" y="60"/>
                  <a:pt x="105" y="62"/>
                  <a:pt x="105" y="63"/>
                </a:cubicBezTo>
                <a:cubicBezTo>
                  <a:pt x="104" y="63"/>
                  <a:pt x="104" y="64"/>
                  <a:pt x="104" y="64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2" y="65"/>
                  <a:pt x="97" y="67"/>
                  <a:pt x="96" y="66"/>
                </a:cubicBezTo>
                <a:cubicBezTo>
                  <a:pt x="96" y="66"/>
                  <a:pt x="93" y="64"/>
                  <a:pt x="91" y="64"/>
                </a:cubicBezTo>
                <a:cubicBezTo>
                  <a:pt x="90" y="64"/>
                  <a:pt x="88" y="65"/>
                  <a:pt x="87" y="66"/>
                </a:cubicBez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8"/>
                  <a:pt x="86" y="68"/>
                </a:cubicBezTo>
                <a:cubicBezTo>
                  <a:pt x="87" y="69"/>
                  <a:pt x="90" y="70"/>
                  <a:pt x="90" y="72"/>
                </a:cubicBezTo>
                <a:cubicBezTo>
                  <a:pt x="91" y="74"/>
                  <a:pt x="91" y="75"/>
                  <a:pt x="90" y="75"/>
                </a:cubicBezTo>
                <a:cubicBezTo>
                  <a:pt x="89" y="75"/>
                  <a:pt x="88" y="75"/>
                  <a:pt x="88" y="76"/>
                </a:cubicBezTo>
                <a:cubicBezTo>
                  <a:pt x="87" y="77"/>
                  <a:pt x="87" y="78"/>
                  <a:pt x="87" y="79"/>
                </a:cubicBezTo>
                <a:cubicBezTo>
                  <a:pt x="87" y="80"/>
                  <a:pt x="88" y="80"/>
                  <a:pt x="89" y="81"/>
                </a:cubicBezTo>
                <a:cubicBezTo>
                  <a:pt x="91" y="83"/>
                  <a:pt x="91" y="83"/>
                  <a:pt x="91" y="84"/>
                </a:cubicBezTo>
                <a:cubicBezTo>
                  <a:pt x="90" y="84"/>
                  <a:pt x="89" y="85"/>
                  <a:pt x="88" y="85"/>
                </a:cubicBezTo>
                <a:cubicBezTo>
                  <a:pt x="87" y="85"/>
                  <a:pt x="86" y="85"/>
                  <a:pt x="86" y="85"/>
                </a:cubicBezTo>
                <a:cubicBezTo>
                  <a:pt x="86" y="85"/>
                  <a:pt x="86" y="84"/>
                  <a:pt x="85" y="84"/>
                </a:cubicBezTo>
                <a:cubicBezTo>
                  <a:pt x="85" y="84"/>
                  <a:pt x="85" y="83"/>
                  <a:pt x="85" y="83"/>
                </a:cubicBezTo>
                <a:cubicBezTo>
                  <a:pt x="85" y="83"/>
                  <a:pt x="84" y="83"/>
                  <a:pt x="84" y="83"/>
                </a:cubicBezTo>
                <a:cubicBezTo>
                  <a:pt x="83" y="83"/>
                  <a:pt x="81" y="83"/>
                  <a:pt x="80" y="83"/>
                </a:cubicBezTo>
                <a:cubicBezTo>
                  <a:pt x="80" y="83"/>
                  <a:pt x="79" y="82"/>
                  <a:pt x="79" y="82"/>
                </a:cubicBezTo>
                <a:cubicBezTo>
                  <a:pt x="79" y="81"/>
                  <a:pt x="79" y="81"/>
                  <a:pt x="79" y="80"/>
                </a:cubicBezTo>
                <a:cubicBezTo>
                  <a:pt x="80" y="78"/>
                  <a:pt x="80" y="77"/>
                  <a:pt x="79" y="77"/>
                </a:cubicBezTo>
                <a:cubicBezTo>
                  <a:pt x="79" y="77"/>
                  <a:pt x="78" y="77"/>
                  <a:pt x="76" y="76"/>
                </a:cubicBezTo>
                <a:cubicBezTo>
                  <a:pt x="75" y="76"/>
                  <a:pt x="74" y="75"/>
                  <a:pt x="74" y="74"/>
                </a:cubicBezTo>
                <a:cubicBezTo>
                  <a:pt x="74" y="74"/>
                  <a:pt x="74" y="73"/>
                  <a:pt x="74" y="71"/>
                </a:cubicBezTo>
                <a:cubicBezTo>
                  <a:pt x="75" y="69"/>
                  <a:pt x="75" y="69"/>
                  <a:pt x="74" y="69"/>
                </a:cubicBezTo>
                <a:cubicBezTo>
                  <a:pt x="73" y="68"/>
                  <a:pt x="72" y="68"/>
                  <a:pt x="71" y="66"/>
                </a:cubicBezTo>
                <a:cubicBezTo>
                  <a:pt x="71" y="65"/>
                  <a:pt x="72" y="66"/>
                  <a:pt x="69" y="64"/>
                </a:cubicBezTo>
                <a:cubicBezTo>
                  <a:pt x="68" y="63"/>
                  <a:pt x="67" y="62"/>
                  <a:pt x="67" y="61"/>
                </a:cubicBezTo>
                <a:cubicBezTo>
                  <a:pt x="67" y="60"/>
                  <a:pt x="67" y="60"/>
                  <a:pt x="68" y="59"/>
                </a:cubicBezTo>
                <a:cubicBezTo>
                  <a:pt x="69" y="58"/>
                  <a:pt x="70" y="57"/>
                  <a:pt x="71" y="57"/>
                </a:cubicBezTo>
                <a:cubicBezTo>
                  <a:pt x="72" y="57"/>
                  <a:pt x="73" y="57"/>
                  <a:pt x="74" y="57"/>
                </a:cubicBezTo>
                <a:cubicBezTo>
                  <a:pt x="76" y="56"/>
                  <a:pt x="77" y="55"/>
                  <a:pt x="77" y="55"/>
                </a:cubicBezTo>
                <a:cubicBezTo>
                  <a:pt x="77" y="54"/>
                  <a:pt x="77" y="53"/>
                  <a:pt x="79" y="52"/>
                </a:cubicBezTo>
                <a:cubicBezTo>
                  <a:pt x="79" y="52"/>
                  <a:pt x="81" y="52"/>
                  <a:pt x="82" y="52"/>
                </a:cubicBezTo>
                <a:cubicBezTo>
                  <a:pt x="83" y="52"/>
                  <a:pt x="84" y="52"/>
                  <a:pt x="84" y="52"/>
                </a:cubicBezTo>
                <a:cubicBezTo>
                  <a:pt x="84" y="52"/>
                  <a:pt x="85" y="51"/>
                  <a:pt x="85" y="51"/>
                </a:cubicBezTo>
                <a:cubicBezTo>
                  <a:pt x="85" y="49"/>
                  <a:pt x="85" y="48"/>
                  <a:pt x="84" y="47"/>
                </a:cubicBezTo>
                <a:cubicBezTo>
                  <a:pt x="84" y="46"/>
                  <a:pt x="84" y="46"/>
                  <a:pt x="82" y="45"/>
                </a:cubicBezTo>
                <a:cubicBezTo>
                  <a:pt x="82" y="45"/>
                  <a:pt x="75" y="44"/>
                  <a:pt x="75" y="45"/>
                </a:cubicBezTo>
                <a:cubicBezTo>
                  <a:pt x="75" y="45"/>
                  <a:pt x="75" y="46"/>
                  <a:pt x="74" y="47"/>
                </a:cubicBezTo>
                <a:cubicBezTo>
                  <a:pt x="74" y="48"/>
                  <a:pt x="74" y="48"/>
                  <a:pt x="73" y="48"/>
                </a:cubicBezTo>
                <a:cubicBezTo>
                  <a:pt x="72" y="48"/>
                  <a:pt x="71" y="48"/>
                  <a:pt x="71" y="48"/>
                </a:cubicBezTo>
                <a:cubicBezTo>
                  <a:pt x="70" y="47"/>
                  <a:pt x="70" y="47"/>
                  <a:pt x="70" y="46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4"/>
                  <a:pt x="69" y="44"/>
                  <a:pt x="68" y="44"/>
                </a:cubicBezTo>
                <a:cubicBezTo>
                  <a:pt x="67" y="44"/>
                  <a:pt x="66" y="44"/>
                  <a:pt x="64" y="44"/>
                </a:cubicBezTo>
                <a:cubicBezTo>
                  <a:pt x="63" y="44"/>
                  <a:pt x="62" y="44"/>
                  <a:pt x="62" y="43"/>
                </a:cubicBezTo>
                <a:cubicBezTo>
                  <a:pt x="62" y="42"/>
                  <a:pt x="62" y="40"/>
                  <a:pt x="63" y="39"/>
                </a:cubicBezTo>
                <a:cubicBezTo>
                  <a:pt x="63" y="39"/>
                  <a:pt x="63" y="38"/>
                  <a:pt x="63" y="38"/>
                </a:cubicBezTo>
                <a:cubicBezTo>
                  <a:pt x="63" y="37"/>
                  <a:pt x="63" y="37"/>
                  <a:pt x="62" y="37"/>
                </a:cubicBezTo>
                <a:cubicBezTo>
                  <a:pt x="60" y="36"/>
                  <a:pt x="59" y="34"/>
                  <a:pt x="57" y="33"/>
                </a:cubicBezTo>
                <a:cubicBezTo>
                  <a:pt x="54" y="32"/>
                  <a:pt x="51" y="31"/>
                  <a:pt x="48" y="29"/>
                </a:cubicBezTo>
                <a:cubicBezTo>
                  <a:pt x="47" y="28"/>
                  <a:pt x="45" y="27"/>
                  <a:pt x="45" y="26"/>
                </a:cubicBezTo>
                <a:cubicBezTo>
                  <a:pt x="44" y="25"/>
                  <a:pt x="45" y="24"/>
                  <a:pt x="46" y="23"/>
                </a:cubicBezTo>
                <a:cubicBezTo>
                  <a:pt x="47" y="22"/>
                  <a:pt x="48" y="21"/>
                  <a:pt x="48" y="20"/>
                </a:cubicBezTo>
                <a:cubicBezTo>
                  <a:pt x="48" y="20"/>
                  <a:pt x="49" y="19"/>
                  <a:pt x="51" y="19"/>
                </a:cubicBezTo>
                <a:cubicBezTo>
                  <a:pt x="51" y="19"/>
                  <a:pt x="52" y="18"/>
                  <a:pt x="53" y="17"/>
                </a:cubicBezTo>
                <a:cubicBezTo>
                  <a:pt x="54" y="16"/>
                  <a:pt x="55" y="16"/>
                  <a:pt x="55" y="15"/>
                </a:cubicBezTo>
                <a:cubicBezTo>
                  <a:pt x="54" y="15"/>
                  <a:pt x="53" y="15"/>
                  <a:pt x="52" y="14"/>
                </a:cubicBezTo>
                <a:cubicBezTo>
                  <a:pt x="52" y="13"/>
                  <a:pt x="51" y="13"/>
                  <a:pt x="51" y="12"/>
                </a:cubicBezTo>
                <a:cubicBezTo>
                  <a:pt x="51" y="12"/>
                  <a:pt x="51" y="11"/>
                  <a:pt x="52" y="10"/>
                </a:cubicBezTo>
                <a:cubicBezTo>
                  <a:pt x="52" y="9"/>
                  <a:pt x="52" y="8"/>
                  <a:pt x="51" y="8"/>
                </a:cubicBezTo>
                <a:cubicBezTo>
                  <a:pt x="50" y="7"/>
                  <a:pt x="49" y="7"/>
                  <a:pt x="47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3" y="9"/>
                  <a:pt x="43" y="10"/>
                  <a:pt x="43" y="10"/>
                </a:cubicBezTo>
                <a:cubicBezTo>
                  <a:pt x="42" y="10"/>
                  <a:pt x="40" y="10"/>
                  <a:pt x="39" y="9"/>
                </a:cubicBezTo>
                <a:cubicBezTo>
                  <a:pt x="38" y="9"/>
                  <a:pt x="37" y="8"/>
                  <a:pt x="37" y="7"/>
                </a:cubicBezTo>
                <a:cubicBezTo>
                  <a:pt x="36" y="6"/>
                  <a:pt x="36" y="4"/>
                  <a:pt x="36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5" y="3"/>
                  <a:pt x="35" y="3"/>
                  <a:pt x="34" y="3"/>
                </a:cubicBezTo>
                <a:cubicBezTo>
                  <a:pt x="32" y="3"/>
                  <a:pt x="31" y="4"/>
                  <a:pt x="30" y="4"/>
                </a:cubicBezTo>
                <a:cubicBezTo>
                  <a:pt x="29" y="3"/>
                  <a:pt x="27" y="3"/>
                  <a:pt x="27" y="2"/>
                </a:cubicBezTo>
                <a:cubicBezTo>
                  <a:pt x="26" y="2"/>
                  <a:pt x="26" y="1"/>
                  <a:pt x="25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</a:t>
            </a:r>
            <a:r>
              <a:rPr lang="es-MX" sz="800" b="1" dirty="0">
                <a:latin typeface="Galano"/>
              </a:rPr>
              <a:t>092</a:t>
            </a: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9C60C99F-C4D3-286C-A87F-36615AC93712}"/>
              </a:ext>
            </a:extLst>
          </p:cNvPr>
          <p:cNvSpPr>
            <a:spLocks/>
          </p:cNvSpPr>
          <p:nvPr/>
        </p:nvSpPr>
        <p:spPr bwMode="auto">
          <a:xfrm>
            <a:off x="8215472" y="3792429"/>
            <a:ext cx="498805" cy="928500"/>
          </a:xfrm>
          <a:custGeom>
            <a:avLst/>
            <a:gdLst>
              <a:gd name="T0" fmla="*/ 4 w 136"/>
              <a:gd name="T1" fmla="*/ 6 h 254"/>
              <a:gd name="T2" fmla="*/ 0 w 136"/>
              <a:gd name="T3" fmla="*/ 14 h 254"/>
              <a:gd name="T4" fmla="*/ 4 w 136"/>
              <a:gd name="T5" fmla="*/ 25 h 254"/>
              <a:gd name="T6" fmla="*/ 5 w 136"/>
              <a:gd name="T7" fmla="*/ 32 h 254"/>
              <a:gd name="T8" fmla="*/ 6 w 136"/>
              <a:gd name="T9" fmla="*/ 44 h 254"/>
              <a:gd name="T10" fmla="*/ 10 w 136"/>
              <a:gd name="T11" fmla="*/ 50 h 254"/>
              <a:gd name="T12" fmla="*/ 7 w 136"/>
              <a:gd name="T13" fmla="*/ 52 h 254"/>
              <a:gd name="T14" fmla="*/ 0 w 136"/>
              <a:gd name="T15" fmla="*/ 58 h 254"/>
              <a:gd name="T16" fmla="*/ 8 w 136"/>
              <a:gd name="T17" fmla="*/ 67 h 254"/>
              <a:gd name="T18" fmla="*/ 6 w 136"/>
              <a:gd name="T19" fmla="*/ 74 h 254"/>
              <a:gd name="T20" fmla="*/ 4 w 136"/>
              <a:gd name="T21" fmla="*/ 80 h 254"/>
              <a:gd name="T22" fmla="*/ 6 w 136"/>
              <a:gd name="T23" fmla="*/ 87 h 254"/>
              <a:gd name="T24" fmla="*/ 7 w 136"/>
              <a:gd name="T25" fmla="*/ 112 h 254"/>
              <a:gd name="T26" fmla="*/ 12 w 136"/>
              <a:gd name="T27" fmla="*/ 119 h 254"/>
              <a:gd name="T28" fmla="*/ 13 w 136"/>
              <a:gd name="T29" fmla="*/ 130 h 254"/>
              <a:gd name="T30" fmla="*/ 12 w 136"/>
              <a:gd name="T31" fmla="*/ 137 h 254"/>
              <a:gd name="T32" fmla="*/ 16 w 136"/>
              <a:gd name="T33" fmla="*/ 143 h 254"/>
              <a:gd name="T34" fmla="*/ 13 w 136"/>
              <a:gd name="T35" fmla="*/ 156 h 254"/>
              <a:gd name="T36" fmla="*/ 11 w 136"/>
              <a:gd name="T37" fmla="*/ 163 h 254"/>
              <a:gd name="T38" fmla="*/ 16 w 136"/>
              <a:gd name="T39" fmla="*/ 168 h 254"/>
              <a:gd name="T40" fmla="*/ 5 w 136"/>
              <a:gd name="T41" fmla="*/ 176 h 254"/>
              <a:gd name="T42" fmla="*/ 15 w 136"/>
              <a:gd name="T43" fmla="*/ 181 h 254"/>
              <a:gd name="T44" fmla="*/ 25 w 136"/>
              <a:gd name="T45" fmla="*/ 186 h 254"/>
              <a:gd name="T46" fmla="*/ 40 w 136"/>
              <a:gd name="T47" fmla="*/ 197 h 254"/>
              <a:gd name="T48" fmla="*/ 55 w 136"/>
              <a:gd name="T49" fmla="*/ 210 h 254"/>
              <a:gd name="T50" fmla="*/ 64 w 136"/>
              <a:gd name="T51" fmla="*/ 223 h 254"/>
              <a:gd name="T52" fmla="*/ 75 w 136"/>
              <a:gd name="T53" fmla="*/ 214 h 254"/>
              <a:gd name="T54" fmla="*/ 84 w 136"/>
              <a:gd name="T55" fmla="*/ 229 h 254"/>
              <a:gd name="T56" fmla="*/ 95 w 136"/>
              <a:gd name="T57" fmla="*/ 244 h 254"/>
              <a:gd name="T58" fmla="*/ 107 w 136"/>
              <a:gd name="T59" fmla="*/ 249 h 254"/>
              <a:gd name="T60" fmla="*/ 117 w 136"/>
              <a:gd name="T61" fmla="*/ 236 h 254"/>
              <a:gd name="T62" fmla="*/ 127 w 136"/>
              <a:gd name="T63" fmla="*/ 225 h 254"/>
              <a:gd name="T64" fmla="*/ 133 w 136"/>
              <a:gd name="T65" fmla="*/ 214 h 254"/>
              <a:gd name="T66" fmla="*/ 116 w 136"/>
              <a:gd name="T67" fmla="*/ 205 h 254"/>
              <a:gd name="T68" fmla="*/ 107 w 136"/>
              <a:gd name="T69" fmla="*/ 194 h 254"/>
              <a:gd name="T70" fmla="*/ 93 w 136"/>
              <a:gd name="T71" fmla="*/ 186 h 254"/>
              <a:gd name="T72" fmla="*/ 75 w 136"/>
              <a:gd name="T73" fmla="*/ 178 h 254"/>
              <a:gd name="T74" fmla="*/ 67 w 136"/>
              <a:gd name="T75" fmla="*/ 165 h 254"/>
              <a:gd name="T76" fmla="*/ 54 w 136"/>
              <a:gd name="T77" fmla="*/ 154 h 254"/>
              <a:gd name="T78" fmla="*/ 50 w 136"/>
              <a:gd name="T79" fmla="*/ 136 h 254"/>
              <a:gd name="T80" fmla="*/ 46 w 136"/>
              <a:gd name="T81" fmla="*/ 118 h 254"/>
              <a:gd name="T82" fmla="*/ 50 w 136"/>
              <a:gd name="T83" fmla="*/ 100 h 254"/>
              <a:gd name="T84" fmla="*/ 44 w 136"/>
              <a:gd name="T85" fmla="*/ 86 h 254"/>
              <a:gd name="T86" fmla="*/ 41 w 136"/>
              <a:gd name="T87" fmla="*/ 72 h 254"/>
              <a:gd name="T88" fmla="*/ 39 w 136"/>
              <a:gd name="T89" fmla="*/ 61 h 254"/>
              <a:gd name="T90" fmla="*/ 34 w 136"/>
              <a:gd name="T91" fmla="*/ 45 h 254"/>
              <a:gd name="T92" fmla="*/ 35 w 136"/>
              <a:gd name="T93" fmla="*/ 36 h 254"/>
              <a:gd name="T94" fmla="*/ 31 w 136"/>
              <a:gd name="T95" fmla="*/ 26 h 254"/>
              <a:gd name="T96" fmla="*/ 37 w 136"/>
              <a:gd name="T97" fmla="*/ 14 h 254"/>
              <a:gd name="T98" fmla="*/ 26 w 136"/>
              <a:gd name="T99" fmla="*/ 3 h 254"/>
              <a:gd name="T100" fmla="*/ 19 w 136"/>
              <a:gd name="T101" fmla="*/ 0 h 254"/>
              <a:gd name="T102" fmla="*/ 11 w 136"/>
              <a:gd name="T103" fmla="*/ 2 h 254"/>
              <a:gd name="T104" fmla="*/ 6 w 136"/>
              <a:gd name="T105" fmla="*/ 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" h="254"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1"/>
                  <a:pt x="1" y="12"/>
                  <a:pt x="0" y="14"/>
                </a:cubicBezTo>
                <a:cubicBezTo>
                  <a:pt x="0" y="15"/>
                  <a:pt x="0" y="17"/>
                  <a:pt x="0" y="19"/>
                </a:cubicBezTo>
                <a:cubicBezTo>
                  <a:pt x="0" y="21"/>
                  <a:pt x="0" y="23"/>
                  <a:pt x="0" y="23"/>
                </a:cubicBezTo>
                <a:cubicBezTo>
                  <a:pt x="2" y="24"/>
                  <a:pt x="3" y="24"/>
                  <a:pt x="4" y="25"/>
                </a:cubicBezTo>
                <a:cubicBezTo>
                  <a:pt x="4" y="25"/>
                  <a:pt x="4" y="26"/>
                  <a:pt x="4" y="28"/>
                </a:cubicBezTo>
                <a:cubicBezTo>
                  <a:pt x="3" y="29"/>
                  <a:pt x="3" y="30"/>
                  <a:pt x="4" y="31"/>
                </a:cubicBezTo>
                <a:cubicBezTo>
                  <a:pt x="4" y="31"/>
                  <a:pt x="4" y="32"/>
                  <a:pt x="5" y="32"/>
                </a:cubicBezTo>
                <a:cubicBezTo>
                  <a:pt x="6" y="32"/>
                  <a:pt x="6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8"/>
                  <a:pt x="6" y="40"/>
                  <a:pt x="6" y="44"/>
                </a:cubicBezTo>
                <a:cubicBezTo>
                  <a:pt x="6" y="45"/>
                  <a:pt x="6" y="46"/>
                  <a:pt x="7" y="46"/>
                </a:cubicBezTo>
                <a:cubicBezTo>
                  <a:pt x="7" y="47"/>
                  <a:pt x="8" y="47"/>
                  <a:pt x="8" y="48"/>
                </a:cubicBezTo>
                <a:cubicBezTo>
                  <a:pt x="9" y="48"/>
                  <a:pt x="10" y="49"/>
                  <a:pt x="10" y="50"/>
                </a:cubicBezTo>
                <a:cubicBezTo>
                  <a:pt x="10" y="51"/>
                  <a:pt x="10" y="52"/>
                  <a:pt x="10" y="52"/>
                </a:cubicBezTo>
                <a:cubicBezTo>
                  <a:pt x="9" y="52"/>
                  <a:pt x="9" y="52"/>
                  <a:pt x="8" y="52"/>
                </a:cubicBezTo>
                <a:cubicBezTo>
                  <a:pt x="8" y="52"/>
                  <a:pt x="8" y="52"/>
                  <a:pt x="7" y="52"/>
                </a:cubicBezTo>
                <a:cubicBezTo>
                  <a:pt x="6" y="52"/>
                  <a:pt x="6" y="53"/>
                  <a:pt x="5" y="53"/>
                </a:cubicBezTo>
                <a:cubicBezTo>
                  <a:pt x="4" y="54"/>
                  <a:pt x="3" y="55"/>
                  <a:pt x="2" y="56"/>
                </a:cubicBezTo>
                <a:cubicBezTo>
                  <a:pt x="1" y="56"/>
                  <a:pt x="0" y="57"/>
                  <a:pt x="0" y="58"/>
                </a:cubicBezTo>
                <a:cubicBezTo>
                  <a:pt x="1" y="60"/>
                  <a:pt x="3" y="60"/>
                  <a:pt x="4" y="61"/>
                </a:cubicBezTo>
                <a:cubicBezTo>
                  <a:pt x="6" y="61"/>
                  <a:pt x="8" y="62"/>
                  <a:pt x="7" y="62"/>
                </a:cubicBezTo>
                <a:cubicBezTo>
                  <a:pt x="7" y="64"/>
                  <a:pt x="7" y="66"/>
                  <a:pt x="8" y="67"/>
                </a:cubicBezTo>
                <a:cubicBezTo>
                  <a:pt x="8" y="69"/>
                  <a:pt x="9" y="70"/>
                  <a:pt x="9" y="71"/>
                </a:cubicBezTo>
                <a:cubicBezTo>
                  <a:pt x="8" y="72"/>
                  <a:pt x="8" y="72"/>
                  <a:pt x="8" y="73"/>
                </a:cubicBezTo>
                <a:cubicBezTo>
                  <a:pt x="7" y="73"/>
                  <a:pt x="6" y="73"/>
                  <a:pt x="6" y="74"/>
                </a:cubicBezTo>
                <a:cubicBezTo>
                  <a:pt x="4" y="74"/>
                  <a:pt x="3" y="74"/>
                  <a:pt x="3" y="75"/>
                </a:cubicBezTo>
                <a:cubicBezTo>
                  <a:pt x="3" y="77"/>
                  <a:pt x="3" y="78"/>
                  <a:pt x="3" y="78"/>
                </a:cubicBezTo>
                <a:cubicBezTo>
                  <a:pt x="3" y="79"/>
                  <a:pt x="3" y="79"/>
                  <a:pt x="4" y="80"/>
                </a:cubicBezTo>
                <a:cubicBezTo>
                  <a:pt x="4" y="80"/>
                  <a:pt x="5" y="80"/>
                  <a:pt x="5" y="81"/>
                </a:cubicBezTo>
                <a:cubicBezTo>
                  <a:pt x="5" y="81"/>
                  <a:pt x="6" y="81"/>
                  <a:pt x="6" y="82"/>
                </a:cubicBezTo>
                <a:cubicBezTo>
                  <a:pt x="6" y="85"/>
                  <a:pt x="6" y="86"/>
                  <a:pt x="6" y="87"/>
                </a:cubicBezTo>
                <a:cubicBezTo>
                  <a:pt x="7" y="88"/>
                  <a:pt x="7" y="89"/>
                  <a:pt x="7" y="91"/>
                </a:cubicBezTo>
                <a:cubicBezTo>
                  <a:pt x="7" y="96"/>
                  <a:pt x="7" y="98"/>
                  <a:pt x="7" y="103"/>
                </a:cubicBezTo>
                <a:cubicBezTo>
                  <a:pt x="7" y="107"/>
                  <a:pt x="7" y="108"/>
                  <a:pt x="7" y="112"/>
                </a:cubicBezTo>
                <a:cubicBezTo>
                  <a:pt x="7" y="113"/>
                  <a:pt x="9" y="115"/>
                  <a:pt x="10" y="116"/>
                </a:cubicBezTo>
                <a:cubicBezTo>
                  <a:pt x="10" y="116"/>
                  <a:pt x="11" y="117"/>
                  <a:pt x="11" y="118"/>
                </a:cubicBezTo>
                <a:cubicBezTo>
                  <a:pt x="12" y="118"/>
                  <a:pt x="12" y="119"/>
                  <a:pt x="12" y="119"/>
                </a:cubicBezTo>
                <a:cubicBezTo>
                  <a:pt x="12" y="120"/>
                  <a:pt x="11" y="122"/>
                  <a:pt x="11" y="124"/>
                </a:cubicBezTo>
                <a:cubicBezTo>
                  <a:pt x="10" y="126"/>
                  <a:pt x="10" y="128"/>
                  <a:pt x="11" y="128"/>
                </a:cubicBezTo>
                <a:cubicBezTo>
                  <a:pt x="12" y="129"/>
                  <a:pt x="13" y="129"/>
                  <a:pt x="13" y="130"/>
                </a:cubicBezTo>
                <a:cubicBezTo>
                  <a:pt x="13" y="130"/>
                  <a:pt x="13" y="131"/>
                  <a:pt x="13" y="132"/>
                </a:cubicBezTo>
                <a:cubicBezTo>
                  <a:pt x="13" y="132"/>
                  <a:pt x="13" y="133"/>
                  <a:pt x="12" y="134"/>
                </a:cubicBezTo>
                <a:cubicBezTo>
                  <a:pt x="12" y="135"/>
                  <a:pt x="12" y="136"/>
                  <a:pt x="12" y="137"/>
                </a:cubicBezTo>
                <a:cubicBezTo>
                  <a:pt x="13" y="139"/>
                  <a:pt x="14" y="139"/>
                  <a:pt x="15" y="140"/>
                </a:cubicBezTo>
                <a:cubicBezTo>
                  <a:pt x="15" y="140"/>
                  <a:pt x="16" y="140"/>
                  <a:pt x="16" y="141"/>
                </a:cubicBezTo>
                <a:cubicBezTo>
                  <a:pt x="16" y="141"/>
                  <a:pt x="16" y="142"/>
                  <a:pt x="16" y="143"/>
                </a:cubicBezTo>
                <a:cubicBezTo>
                  <a:pt x="16" y="147"/>
                  <a:pt x="15" y="150"/>
                  <a:pt x="15" y="154"/>
                </a:cubicBezTo>
                <a:cubicBezTo>
                  <a:pt x="15" y="155"/>
                  <a:pt x="15" y="155"/>
                  <a:pt x="14" y="156"/>
                </a:cubicBezTo>
                <a:cubicBezTo>
                  <a:pt x="14" y="156"/>
                  <a:pt x="13" y="156"/>
                  <a:pt x="13" y="156"/>
                </a:cubicBezTo>
                <a:cubicBezTo>
                  <a:pt x="12" y="157"/>
                  <a:pt x="12" y="157"/>
                  <a:pt x="11" y="157"/>
                </a:cubicBezTo>
                <a:cubicBezTo>
                  <a:pt x="11" y="157"/>
                  <a:pt x="11" y="158"/>
                  <a:pt x="11" y="159"/>
                </a:cubicBezTo>
                <a:cubicBezTo>
                  <a:pt x="11" y="160"/>
                  <a:pt x="11" y="161"/>
                  <a:pt x="11" y="163"/>
                </a:cubicBezTo>
                <a:cubicBezTo>
                  <a:pt x="10" y="164"/>
                  <a:pt x="10" y="165"/>
                  <a:pt x="11" y="165"/>
                </a:cubicBezTo>
                <a:cubicBezTo>
                  <a:pt x="11" y="166"/>
                  <a:pt x="13" y="167"/>
                  <a:pt x="14" y="167"/>
                </a:cubicBezTo>
                <a:cubicBezTo>
                  <a:pt x="15" y="168"/>
                  <a:pt x="15" y="168"/>
                  <a:pt x="16" y="168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5" y="170"/>
                  <a:pt x="8" y="171"/>
                  <a:pt x="7" y="172"/>
                </a:cubicBezTo>
                <a:cubicBezTo>
                  <a:pt x="7" y="174"/>
                  <a:pt x="6" y="175"/>
                  <a:pt x="5" y="176"/>
                </a:cubicBezTo>
                <a:cubicBezTo>
                  <a:pt x="5" y="177"/>
                  <a:pt x="6" y="177"/>
                  <a:pt x="6" y="178"/>
                </a:cubicBezTo>
                <a:cubicBezTo>
                  <a:pt x="7" y="178"/>
                  <a:pt x="7" y="178"/>
                  <a:pt x="9" y="179"/>
                </a:cubicBezTo>
                <a:cubicBezTo>
                  <a:pt x="11" y="179"/>
                  <a:pt x="13" y="180"/>
                  <a:pt x="15" y="181"/>
                </a:cubicBezTo>
                <a:cubicBezTo>
                  <a:pt x="16" y="182"/>
                  <a:pt x="17" y="183"/>
                  <a:pt x="18" y="185"/>
                </a:cubicBezTo>
                <a:cubicBezTo>
                  <a:pt x="18" y="184"/>
                  <a:pt x="19" y="183"/>
                  <a:pt x="19" y="184"/>
                </a:cubicBezTo>
                <a:cubicBezTo>
                  <a:pt x="22" y="184"/>
                  <a:pt x="24" y="187"/>
                  <a:pt x="25" y="186"/>
                </a:cubicBezTo>
                <a:cubicBezTo>
                  <a:pt x="26" y="185"/>
                  <a:pt x="33" y="183"/>
                  <a:pt x="33" y="185"/>
                </a:cubicBezTo>
                <a:cubicBezTo>
                  <a:pt x="34" y="187"/>
                  <a:pt x="37" y="189"/>
                  <a:pt x="37" y="191"/>
                </a:cubicBezTo>
                <a:cubicBezTo>
                  <a:pt x="37" y="196"/>
                  <a:pt x="39" y="193"/>
                  <a:pt x="40" y="197"/>
                </a:cubicBezTo>
                <a:cubicBezTo>
                  <a:pt x="41" y="199"/>
                  <a:pt x="40" y="200"/>
                  <a:pt x="41" y="203"/>
                </a:cubicBezTo>
                <a:cubicBezTo>
                  <a:pt x="42" y="206"/>
                  <a:pt x="42" y="206"/>
                  <a:pt x="46" y="207"/>
                </a:cubicBezTo>
                <a:cubicBezTo>
                  <a:pt x="48" y="207"/>
                  <a:pt x="53" y="210"/>
                  <a:pt x="55" y="210"/>
                </a:cubicBezTo>
                <a:cubicBezTo>
                  <a:pt x="57" y="210"/>
                  <a:pt x="60" y="210"/>
                  <a:pt x="61" y="212"/>
                </a:cubicBezTo>
                <a:cubicBezTo>
                  <a:pt x="62" y="216"/>
                  <a:pt x="62" y="215"/>
                  <a:pt x="62" y="217"/>
                </a:cubicBezTo>
                <a:cubicBezTo>
                  <a:pt x="62" y="219"/>
                  <a:pt x="63" y="223"/>
                  <a:pt x="64" y="223"/>
                </a:cubicBezTo>
                <a:cubicBezTo>
                  <a:pt x="65" y="223"/>
                  <a:pt x="72" y="225"/>
                  <a:pt x="72" y="223"/>
                </a:cubicBezTo>
                <a:cubicBezTo>
                  <a:pt x="72" y="221"/>
                  <a:pt x="72" y="219"/>
                  <a:pt x="73" y="217"/>
                </a:cubicBezTo>
                <a:cubicBezTo>
                  <a:pt x="73" y="216"/>
                  <a:pt x="73" y="214"/>
                  <a:pt x="75" y="214"/>
                </a:cubicBezTo>
                <a:cubicBezTo>
                  <a:pt x="77" y="213"/>
                  <a:pt x="80" y="213"/>
                  <a:pt x="81" y="216"/>
                </a:cubicBezTo>
                <a:cubicBezTo>
                  <a:pt x="82" y="218"/>
                  <a:pt x="83" y="219"/>
                  <a:pt x="83" y="222"/>
                </a:cubicBezTo>
                <a:cubicBezTo>
                  <a:pt x="83" y="225"/>
                  <a:pt x="82" y="227"/>
                  <a:pt x="84" y="229"/>
                </a:cubicBezTo>
                <a:cubicBezTo>
                  <a:pt x="85" y="231"/>
                  <a:pt x="88" y="232"/>
                  <a:pt x="90" y="233"/>
                </a:cubicBezTo>
                <a:cubicBezTo>
                  <a:pt x="92" y="235"/>
                  <a:pt x="90" y="237"/>
                  <a:pt x="91" y="239"/>
                </a:cubicBezTo>
                <a:cubicBezTo>
                  <a:pt x="92" y="241"/>
                  <a:pt x="93" y="243"/>
                  <a:pt x="95" y="244"/>
                </a:cubicBezTo>
                <a:cubicBezTo>
                  <a:pt x="97" y="245"/>
                  <a:pt x="99" y="246"/>
                  <a:pt x="100" y="249"/>
                </a:cubicBezTo>
                <a:cubicBezTo>
                  <a:pt x="101" y="251"/>
                  <a:pt x="101" y="251"/>
                  <a:pt x="103" y="252"/>
                </a:cubicBezTo>
                <a:cubicBezTo>
                  <a:pt x="106" y="254"/>
                  <a:pt x="106" y="252"/>
                  <a:pt x="107" y="249"/>
                </a:cubicBezTo>
                <a:cubicBezTo>
                  <a:pt x="107" y="247"/>
                  <a:pt x="107" y="244"/>
                  <a:pt x="109" y="242"/>
                </a:cubicBezTo>
                <a:cubicBezTo>
                  <a:pt x="110" y="241"/>
                  <a:pt x="113" y="242"/>
                  <a:pt x="113" y="240"/>
                </a:cubicBezTo>
                <a:cubicBezTo>
                  <a:pt x="113" y="238"/>
                  <a:pt x="114" y="236"/>
                  <a:pt x="117" y="236"/>
                </a:cubicBezTo>
                <a:cubicBezTo>
                  <a:pt x="120" y="236"/>
                  <a:pt x="121" y="235"/>
                  <a:pt x="124" y="234"/>
                </a:cubicBezTo>
                <a:cubicBezTo>
                  <a:pt x="125" y="233"/>
                  <a:pt x="129" y="234"/>
                  <a:pt x="129" y="232"/>
                </a:cubicBezTo>
                <a:cubicBezTo>
                  <a:pt x="129" y="229"/>
                  <a:pt x="127" y="228"/>
                  <a:pt x="127" y="225"/>
                </a:cubicBezTo>
                <a:cubicBezTo>
                  <a:pt x="127" y="222"/>
                  <a:pt x="127" y="221"/>
                  <a:pt x="131" y="221"/>
                </a:cubicBezTo>
                <a:cubicBezTo>
                  <a:pt x="133" y="221"/>
                  <a:pt x="136" y="220"/>
                  <a:pt x="136" y="218"/>
                </a:cubicBezTo>
                <a:cubicBezTo>
                  <a:pt x="136" y="214"/>
                  <a:pt x="135" y="215"/>
                  <a:pt x="133" y="214"/>
                </a:cubicBezTo>
                <a:cubicBezTo>
                  <a:pt x="130" y="213"/>
                  <a:pt x="131" y="212"/>
                  <a:pt x="128" y="210"/>
                </a:cubicBezTo>
                <a:cubicBezTo>
                  <a:pt x="126" y="209"/>
                  <a:pt x="125" y="209"/>
                  <a:pt x="122" y="209"/>
                </a:cubicBezTo>
                <a:cubicBezTo>
                  <a:pt x="121" y="208"/>
                  <a:pt x="116" y="207"/>
                  <a:pt x="116" y="205"/>
                </a:cubicBezTo>
                <a:cubicBezTo>
                  <a:pt x="116" y="202"/>
                  <a:pt x="113" y="201"/>
                  <a:pt x="111" y="199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10" y="198"/>
                  <a:pt x="107" y="196"/>
                  <a:pt x="107" y="194"/>
                </a:cubicBezTo>
                <a:cubicBezTo>
                  <a:pt x="107" y="191"/>
                  <a:pt x="107" y="190"/>
                  <a:pt x="104" y="190"/>
                </a:cubicBezTo>
                <a:cubicBezTo>
                  <a:pt x="100" y="189"/>
                  <a:pt x="99" y="189"/>
                  <a:pt x="99" y="189"/>
                </a:cubicBezTo>
                <a:cubicBezTo>
                  <a:pt x="97" y="189"/>
                  <a:pt x="94" y="188"/>
                  <a:pt x="93" y="186"/>
                </a:cubicBezTo>
                <a:cubicBezTo>
                  <a:pt x="93" y="184"/>
                  <a:pt x="91" y="183"/>
                  <a:pt x="87" y="183"/>
                </a:cubicBezTo>
                <a:cubicBezTo>
                  <a:pt x="85" y="182"/>
                  <a:pt x="83" y="178"/>
                  <a:pt x="81" y="178"/>
                </a:cubicBezTo>
                <a:cubicBezTo>
                  <a:pt x="79" y="177"/>
                  <a:pt x="75" y="180"/>
                  <a:pt x="75" y="178"/>
                </a:cubicBezTo>
                <a:cubicBezTo>
                  <a:pt x="74" y="177"/>
                  <a:pt x="73" y="177"/>
                  <a:pt x="74" y="176"/>
                </a:cubicBezTo>
                <a:cubicBezTo>
                  <a:pt x="75" y="174"/>
                  <a:pt x="73" y="172"/>
                  <a:pt x="72" y="171"/>
                </a:cubicBezTo>
                <a:cubicBezTo>
                  <a:pt x="70" y="169"/>
                  <a:pt x="69" y="167"/>
                  <a:pt x="67" y="165"/>
                </a:cubicBezTo>
                <a:cubicBezTo>
                  <a:pt x="65" y="164"/>
                  <a:pt x="64" y="160"/>
                  <a:pt x="60" y="162"/>
                </a:cubicBezTo>
                <a:cubicBezTo>
                  <a:pt x="57" y="163"/>
                  <a:pt x="56" y="163"/>
                  <a:pt x="56" y="160"/>
                </a:cubicBezTo>
                <a:cubicBezTo>
                  <a:pt x="55" y="157"/>
                  <a:pt x="55" y="156"/>
                  <a:pt x="54" y="154"/>
                </a:cubicBezTo>
                <a:cubicBezTo>
                  <a:pt x="52" y="152"/>
                  <a:pt x="50" y="150"/>
                  <a:pt x="49" y="148"/>
                </a:cubicBezTo>
                <a:cubicBezTo>
                  <a:pt x="49" y="146"/>
                  <a:pt x="48" y="144"/>
                  <a:pt x="48" y="142"/>
                </a:cubicBezTo>
                <a:cubicBezTo>
                  <a:pt x="48" y="139"/>
                  <a:pt x="48" y="138"/>
                  <a:pt x="50" y="136"/>
                </a:cubicBezTo>
                <a:cubicBezTo>
                  <a:pt x="52" y="134"/>
                  <a:pt x="50" y="133"/>
                  <a:pt x="49" y="131"/>
                </a:cubicBezTo>
                <a:cubicBezTo>
                  <a:pt x="49" y="129"/>
                  <a:pt x="48" y="125"/>
                  <a:pt x="46" y="123"/>
                </a:cubicBezTo>
                <a:cubicBezTo>
                  <a:pt x="44" y="121"/>
                  <a:pt x="43" y="119"/>
                  <a:pt x="46" y="118"/>
                </a:cubicBezTo>
                <a:cubicBezTo>
                  <a:pt x="49" y="118"/>
                  <a:pt x="48" y="117"/>
                  <a:pt x="49" y="114"/>
                </a:cubicBezTo>
                <a:cubicBezTo>
                  <a:pt x="50" y="112"/>
                  <a:pt x="52" y="109"/>
                  <a:pt x="52" y="107"/>
                </a:cubicBezTo>
                <a:cubicBezTo>
                  <a:pt x="52" y="104"/>
                  <a:pt x="51" y="102"/>
                  <a:pt x="50" y="100"/>
                </a:cubicBezTo>
                <a:cubicBezTo>
                  <a:pt x="50" y="99"/>
                  <a:pt x="50" y="97"/>
                  <a:pt x="50" y="96"/>
                </a:cubicBezTo>
                <a:cubicBezTo>
                  <a:pt x="50" y="93"/>
                  <a:pt x="49" y="91"/>
                  <a:pt x="47" y="90"/>
                </a:cubicBezTo>
                <a:cubicBezTo>
                  <a:pt x="47" y="89"/>
                  <a:pt x="43" y="86"/>
                  <a:pt x="44" y="86"/>
                </a:cubicBezTo>
                <a:cubicBezTo>
                  <a:pt x="45" y="85"/>
                  <a:pt x="48" y="84"/>
                  <a:pt x="48" y="82"/>
                </a:cubicBezTo>
                <a:cubicBezTo>
                  <a:pt x="49" y="80"/>
                  <a:pt x="49" y="77"/>
                  <a:pt x="48" y="76"/>
                </a:cubicBezTo>
                <a:cubicBezTo>
                  <a:pt x="46" y="74"/>
                  <a:pt x="44" y="72"/>
                  <a:pt x="41" y="72"/>
                </a:cubicBezTo>
                <a:cubicBezTo>
                  <a:pt x="41" y="72"/>
                  <a:pt x="35" y="72"/>
                  <a:pt x="35" y="72"/>
                </a:cubicBezTo>
                <a:cubicBezTo>
                  <a:pt x="37" y="71"/>
                  <a:pt x="35" y="70"/>
                  <a:pt x="36" y="66"/>
                </a:cubicBezTo>
                <a:cubicBezTo>
                  <a:pt x="37" y="65"/>
                  <a:pt x="39" y="62"/>
                  <a:pt x="39" y="61"/>
                </a:cubicBezTo>
                <a:cubicBezTo>
                  <a:pt x="38" y="58"/>
                  <a:pt x="39" y="58"/>
                  <a:pt x="40" y="56"/>
                </a:cubicBezTo>
                <a:cubicBezTo>
                  <a:pt x="40" y="56"/>
                  <a:pt x="43" y="51"/>
                  <a:pt x="41" y="50"/>
                </a:cubicBezTo>
                <a:cubicBezTo>
                  <a:pt x="39" y="48"/>
                  <a:pt x="36" y="46"/>
                  <a:pt x="34" y="45"/>
                </a:cubicBezTo>
                <a:cubicBezTo>
                  <a:pt x="33" y="45"/>
                  <a:pt x="30" y="45"/>
                  <a:pt x="29" y="44"/>
                </a:cubicBezTo>
                <a:cubicBezTo>
                  <a:pt x="28" y="41"/>
                  <a:pt x="30" y="43"/>
                  <a:pt x="32" y="40"/>
                </a:cubicBezTo>
                <a:cubicBezTo>
                  <a:pt x="33" y="39"/>
                  <a:pt x="36" y="36"/>
                  <a:pt x="35" y="36"/>
                </a:cubicBezTo>
                <a:cubicBezTo>
                  <a:pt x="33" y="36"/>
                  <a:pt x="30" y="35"/>
                  <a:pt x="30" y="34"/>
                </a:cubicBezTo>
                <a:cubicBezTo>
                  <a:pt x="30" y="32"/>
                  <a:pt x="33" y="29"/>
                  <a:pt x="31" y="28"/>
                </a:cubicBezTo>
                <a:cubicBezTo>
                  <a:pt x="31" y="27"/>
                  <a:pt x="31" y="27"/>
                  <a:pt x="31" y="26"/>
                </a:cubicBezTo>
                <a:cubicBezTo>
                  <a:pt x="29" y="25"/>
                  <a:pt x="28" y="25"/>
                  <a:pt x="30" y="23"/>
                </a:cubicBezTo>
                <a:cubicBezTo>
                  <a:pt x="30" y="23"/>
                  <a:pt x="35" y="20"/>
                  <a:pt x="35" y="20"/>
                </a:cubicBezTo>
                <a:cubicBezTo>
                  <a:pt x="36" y="19"/>
                  <a:pt x="38" y="15"/>
                  <a:pt x="37" y="14"/>
                </a:cubicBezTo>
                <a:cubicBezTo>
                  <a:pt x="36" y="13"/>
                  <a:pt x="33" y="11"/>
                  <a:pt x="32" y="9"/>
                </a:cubicBezTo>
                <a:cubicBezTo>
                  <a:pt x="32" y="8"/>
                  <a:pt x="33" y="7"/>
                  <a:pt x="33" y="5"/>
                </a:cubicBezTo>
                <a:cubicBezTo>
                  <a:pt x="30" y="5"/>
                  <a:pt x="28" y="5"/>
                  <a:pt x="26" y="3"/>
                </a:cubicBezTo>
                <a:cubicBezTo>
                  <a:pt x="25" y="3"/>
                  <a:pt x="23" y="2"/>
                  <a:pt x="22" y="1"/>
                </a:cubicBezTo>
                <a:cubicBezTo>
                  <a:pt x="21" y="0"/>
                  <a:pt x="21" y="0"/>
                  <a:pt x="20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9" y="1"/>
                  <a:pt x="18" y="2"/>
                  <a:pt x="17" y="3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2" y="3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9" y="2"/>
                  <a:pt x="9" y="2"/>
                  <a:pt x="8" y="3"/>
                </a:cubicBezTo>
                <a:cubicBezTo>
                  <a:pt x="8" y="4"/>
                  <a:pt x="7" y="6"/>
                  <a:pt x="6" y="6"/>
                </a:cubicBezTo>
                <a:cubicBezTo>
                  <a:pt x="6" y="6"/>
                  <a:pt x="5" y="6"/>
                  <a:pt x="5" y="6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r>
              <a:rPr lang="es-MX" sz="700" b="1" dirty="0"/>
              <a:t>077</a:t>
            </a: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EF1A4400-5AD7-B1E5-2AFA-FE3A3CA1F27B}"/>
              </a:ext>
            </a:extLst>
          </p:cNvPr>
          <p:cNvSpPr>
            <a:spLocks/>
          </p:cNvSpPr>
          <p:nvPr/>
        </p:nvSpPr>
        <p:spPr bwMode="auto">
          <a:xfrm>
            <a:off x="7539382" y="3116339"/>
            <a:ext cx="676092" cy="721164"/>
          </a:xfrm>
          <a:custGeom>
            <a:avLst/>
            <a:gdLst>
              <a:gd name="T0" fmla="*/ 83 w 185"/>
              <a:gd name="T1" fmla="*/ 4 h 197"/>
              <a:gd name="T2" fmla="*/ 74 w 185"/>
              <a:gd name="T3" fmla="*/ 13 h 197"/>
              <a:gd name="T4" fmla="*/ 65 w 185"/>
              <a:gd name="T5" fmla="*/ 18 h 197"/>
              <a:gd name="T6" fmla="*/ 59 w 185"/>
              <a:gd name="T7" fmla="*/ 27 h 197"/>
              <a:gd name="T8" fmla="*/ 55 w 185"/>
              <a:gd name="T9" fmla="*/ 34 h 197"/>
              <a:gd name="T10" fmla="*/ 55 w 185"/>
              <a:gd name="T11" fmla="*/ 43 h 197"/>
              <a:gd name="T12" fmla="*/ 61 w 185"/>
              <a:gd name="T13" fmla="*/ 50 h 197"/>
              <a:gd name="T14" fmla="*/ 67 w 185"/>
              <a:gd name="T15" fmla="*/ 57 h 197"/>
              <a:gd name="T16" fmla="*/ 67 w 185"/>
              <a:gd name="T17" fmla="*/ 72 h 197"/>
              <a:gd name="T18" fmla="*/ 55 w 185"/>
              <a:gd name="T19" fmla="*/ 76 h 197"/>
              <a:gd name="T20" fmla="*/ 46 w 185"/>
              <a:gd name="T21" fmla="*/ 84 h 197"/>
              <a:gd name="T22" fmla="*/ 36 w 185"/>
              <a:gd name="T23" fmla="*/ 93 h 197"/>
              <a:gd name="T24" fmla="*/ 24 w 185"/>
              <a:gd name="T25" fmla="*/ 94 h 197"/>
              <a:gd name="T26" fmla="*/ 24 w 185"/>
              <a:gd name="T27" fmla="*/ 103 h 197"/>
              <a:gd name="T28" fmla="*/ 29 w 185"/>
              <a:gd name="T29" fmla="*/ 115 h 197"/>
              <a:gd name="T30" fmla="*/ 34 w 185"/>
              <a:gd name="T31" fmla="*/ 125 h 197"/>
              <a:gd name="T32" fmla="*/ 18 w 185"/>
              <a:gd name="T33" fmla="*/ 133 h 197"/>
              <a:gd name="T34" fmla="*/ 17 w 185"/>
              <a:gd name="T35" fmla="*/ 147 h 197"/>
              <a:gd name="T36" fmla="*/ 11 w 185"/>
              <a:gd name="T37" fmla="*/ 157 h 197"/>
              <a:gd name="T38" fmla="*/ 14 w 185"/>
              <a:gd name="T39" fmla="*/ 166 h 197"/>
              <a:gd name="T40" fmla="*/ 4 w 185"/>
              <a:gd name="T41" fmla="*/ 176 h 197"/>
              <a:gd name="T42" fmla="*/ 5 w 185"/>
              <a:gd name="T43" fmla="*/ 183 h 197"/>
              <a:gd name="T44" fmla="*/ 3 w 185"/>
              <a:gd name="T45" fmla="*/ 190 h 197"/>
              <a:gd name="T46" fmla="*/ 8 w 185"/>
              <a:gd name="T47" fmla="*/ 194 h 197"/>
              <a:gd name="T48" fmla="*/ 19 w 185"/>
              <a:gd name="T49" fmla="*/ 196 h 197"/>
              <a:gd name="T50" fmla="*/ 39 w 185"/>
              <a:gd name="T51" fmla="*/ 194 h 197"/>
              <a:gd name="T52" fmla="*/ 42 w 185"/>
              <a:gd name="T53" fmla="*/ 188 h 197"/>
              <a:gd name="T54" fmla="*/ 48 w 185"/>
              <a:gd name="T55" fmla="*/ 179 h 197"/>
              <a:gd name="T56" fmla="*/ 58 w 185"/>
              <a:gd name="T57" fmla="*/ 176 h 197"/>
              <a:gd name="T58" fmla="*/ 69 w 185"/>
              <a:gd name="T59" fmla="*/ 170 h 197"/>
              <a:gd name="T60" fmla="*/ 81 w 185"/>
              <a:gd name="T61" fmla="*/ 163 h 197"/>
              <a:gd name="T62" fmla="*/ 93 w 185"/>
              <a:gd name="T63" fmla="*/ 173 h 197"/>
              <a:gd name="T64" fmla="*/ 102 w 185"/>
              <a:gd name="T65" fmla="*/ 187 h 197"/>
              <a:gd name="T66" fmla="*/ 115 w 185"/>
              <a:gd name="T67" fmla="*/ 189 h 197"/>
              <a:gd name="T68" fmla="*/ 123 w 185"/>
              <a:gd name="T69" fmla="*/ 181 h 197"/>
              <a:gd name="T70" fmla="*/ 130 w 185"/>
              <a:gd name="T71" fmla="*/ 173 h 197"/>
              <a:gd name="T72" fmla="*/ 142 w 185"/>
              <a:gd name="T73" fmla="*/ 181 h 197"/>
              <a:gd name="T74" fmla="*/ 148 w 185"/>
              <a:gd name="T75" fmla="*/ 184 h 197"/>
              <a:gd name="T76" fmla="*/ 160 w 185"/>
              <a:gd name="T77" fmla="*/ 173 h 197"/>
              <a:gd name="T78" fmla="*/ 167 w 185"/>
              <a:gd name="T79" fmla="*/ 165 h 197"/>
              <a:gd name="T80" fmla="*/ 166 w 185"/>
              <a:gd name="T81" fmla="*/ 148 h 197"/>
              <a:gd name="T82" fmla="*/ 179 w 185"/>
              <a:gd name="T83" fmla="*/ 138 h 197"/>
              <a:gd name="T84" fmla="*/ 177 w 185"/>
              <a:gd name="T85" fmla="*/ 132 h 197"/>
              <a:gd name="T86" fmla="*/ 180 w 185"/>
              <a:gd name="T87" fmla="*/ 121 h 197"/>
              <a:gd name="T88" fmla="*/ 184 w 185"/>
              <a:gd name="T89" fmla="*/ 105 h 197"/>
              <a:gd name="T90" fmla="*/ 180 w 185"/>
              <a:gd name="T91" fmla="*/ 94 h 197"/>
              <a:gd name="T92" fmla="*/ 177 w 185"/>
              <a:gd name="T93" fmla="*/ 85 h 197"/>
              <a:gd name="T94" fmla="*/ 172 w 185"/>
              <a:gd name="T95" fmla="*/ 76 h 197"/>
              <a:gd name="T96" fmla="*/ 159 w 185"/>
              <a:gd name="T97" fmla="*/ 65 h 197"/>
              <a:gd name="T98" fmla="*/ 148 w 185"/>
              <a:gd name="T99" fmla="*/ 57 h 197"/>
              <a:gd name="T100" fmla="*/ 139 w 185"/>
              <a:gd name="T101" fmla="*/ 50 h 197"/>
              <a:gd name="T102" fmla="*/ 127 w 185"/>
              <a:gd name="T103" fmla="*/ 52 h 197"/>
              <a:gd name="T104" fmla="*/ 118 w 185"/>
              <a:gd name="T105" fmla="*/ 58 h 197"/>
              <a:gd name="T106" fmla="*/ 108 w 185"/>
              <a:gd name="T107" fmla="*/ 40 h 197"/>
              <a:gd name="T108" fmla="*/ 101 w 185"/>
              <a:gd name="T109" fmla="*/ 19 h 197"/>
              <a:gd name="T110" fmla="*/ 92 w 185"/>
              <a:gd name="T11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" h="197">
                <a:moveTo>
                  <a:pt x="92" y="0"/>
                </a:moveTo>
                <a:cubicBezTo>
                  <a:pt x="90" y="0"/>
                  <a:pt x="93" y="0"/>
                  <a:pt x="88" y="0"/>
                </a:cubicBezTo>
                <a:cubicBezTo>
                  <a:pt x="85" y="0"/>
                  <a:pt x="84" y="1"/>
                  <a:pt x="84" y="1"/>
                </a:cubicBezTo>
                <a:cubicBezTo>
                  <a:pt x="84" y="2"/>
                  <a:pt x="84" y="3"/>
                  <a:pt x="83" y="4"/>
                </a:cubicBezTo>
                <a:cubicBezTo>
                  <a:pt x="82" y="5"/>
                  <a:pt x="82" y="6"/>
                  <a:pt x="82" y="7"/>
                </a:cubicBezTo>
                <a:cubicBezTo>
                  <a:pt x="82" y="8"/>
                  <a:pt x="82" y="9"/>
                  <a:pt x="81" y="9"/>
                </a:cubicBezTo>
                <a:cubicBezTo>
                  <a:pt x="76" y="11"/>
                  <a:pt x="75" y="10"/>
                  <a:pt x="74" y="10"/>
                </a:cubicBezTo>
                <a:cubicBezTo>
                  <a:pt x="73" y="10"/>
                  <a:pt x="74" y="11"/>
                  <a:pt x="74" y="13"/>
                </a:cubicBezTo>
                <a:cubicBezTo>
                  <a:pt x="75" y="14"/>
                  <a:pt x="75" y="15"/>
                  <a:pt x="75" y="16"/>
                </a:cubicBezTo>
                <a:cubicBezTo>
                  <a:pt x="75" y="17"/>
                  <a:pt x="74" y="18"/>
                  <a:pt x="73" y="18"/>
                </a:cubicBezTo>
                <a:cubicBezTo>
                  <a:pt x="71" y="19"/>
                  <a:pt x="69" y="18"/>
                  <a:pt x="67" y="18"/>
                </a:cubicBezTo>
                <a:cubicBezTo>
                  <a:pt x="66" y="18"/>
                  <a:pt x="65" y="18"/>
                  <a:pt x="65" y="18"/>
                </a:cubicBezTo>
                <a:cubicBezTo>
                  <a:pt x="64" y="18"/>
                  <a:pt x="64" y="18"/>
                  <a:pt x="64" y="19"/>
                </a:cubicBezTo>
                <a:cubicBezTo>
                  <a:pt x="64" y="20"/>
                  <a:pt x="64" y="22"/>
                  <a:pt x="64" y="24"/>
                </a:cubicBezTo>
                <a:cubicBezTo>
                  <a:pt x="64" y="26"/>
                  <a:pt x="64" y="27"/>
                  <a:pt x="63" y="27"/>
                </a:cubicBezTo>
                <a:cubicBezTo>
                  <a:pt x="63" y="27"/>
                  <a:pt x="61" y="27"/>
                  <a:pt x="59" y="27"/>
                </a:cubicBezTo>
                <a:cubicBezTo>
                  <a:pt x="57" y="27"/>
                  <a:pt x="55" y="27"/>
                  <a:pt x="54" y="27"/>
                </a:cubicBezTo>
                <a:cubicBezTo>
                  <a:pt x="54" y="29"/>
                  <a:pt x="53" y="30"/>
                  <a:pt x="53" y="31"/>
                </a:cubicBezTo>
                <a:cubicBezTo>
                  <a:pt x="53" y="32"/>
                  <a:pt x="53" y="32"/>
                  <a:pt x="53" y="33"/>
                </a:cubicBezTo>
                <a:cubicBezTo>
                  <a:pt x="54" y="33"/>
                  <a:pt x="54" y="33"/>
                  <a:pt x="55" y="34"/>
                </a:cubicBezTo>
                <a:cubicBezTo>
                  <a:pt x="56" y="34"/>
                  <a:pt x="58" y="35"/>
                  <a:pt x="58" y="36"/>
                </a:cubicBezTo>
                <a:cubicBezTo>
                  <a:pt x="59" y="36"/>
                  <a:pt x="59" y="37"/>
                  <a:pt x="59" y="38"/>
                </a:cubicBezTo>
                <a:cubicBezTo>
                  <a:pt x="59" y="38"/>
                  <a:pt x="58" y="39"/>
                  <a:pt x="58" y="40"/>
                </a:cubicBezTo>
                <a:cubicBezTo>
                  <a:pt x="57" y="40"/>
                  <a:pt x="56" y="41"/>
                  <a:pt x="55" y="43"/>
                </a:cubicBezTo>
                <a:cubicBezTo>
                  <a:pt x="55" y="44"/>
                  <a:pt x="55" y="45"/>
                  <a:pt x="55" y="45"/>
                </a:cubicBezTo>
                <a:cubicBezTo>
                  <a:pt x="55" y="46"/>
                  <a:pt x="55" y="46"/>
                  <a:pt x="56" y="46"/>
                </a:cubicBezTo>
                <a:cubicBezTo>
                  <a:pt x="58" y="46"/>
                  <a:pt x="59" y="46"/>
                  <a:pt x="60" y="47"/>
                </a:cubicBezTo>
                <a:cubicBezTo>
                  <a:pt x="61" y="47"/>
                  <a:pt x="61" y="48"/>
                  <a:pt x="61" y="50"/>
                </a:cubicBezTo>
                <a:cubicBezTo>
                  <a:pt x="61" y="52"/>
                  <a:pt x="61" y="53"/>
                  <a:pt x="62" y="54"/>
                </a:cubicBezTo>
                <a:cubicBezTo>
                  <a:pt x="62" y="54"/>
                  <a:pt x="63" y="55"/>
                  <a:pt x="65" y="55"/>
                </a:cubicBezTo>
                <a:cubicBezTo>
                  <a:pt x="66" y="55"/>
                  <a:pt x="67" y="56"/>
                  <a:pt x="67" y="56"/>
                </a:cubicBezTo>
                <a:cubicBezTo>
                  <a:pt x="67" y="56"/>
                  <a:pt x="67" y="57"/>
                  <a:pt x="67" y="57"/>
                </a:cubicBezTo>
                <a:cubicBezTo>
                  <a:pt x="67" y="58"/>
                  <a:pt x="67" y="59"/>
                  <a:pt x="67" y="61"/>
                </a:cubicBezTo>
                <a:cubicBezTo>
                  <a:pt x="67" y="63"/>
                  <a:pt x="73" y="67"/>
                  <a:pt x="73" y="67"/>
                </a:cubicBezTo>
                <a:cubicBezTo>
                  <a:pt x="73" y="68"/>
                  <a:pt x="71" y="74"/>
                  <a:pt x="70" y="74"/>
                </a:cubicBezTo>
                <a:cubicBezTo>
                  <a:pt x="69" y="74"/>
                  <a:pt x="68" y="73"/>
                  <a:pt x="67" y="72"/>
                </a:cubicBezTo>
                <a:cubicBezTo>
                  <a:pt x="67" y="71"/>
                  <a:pt x="66" y="71"/>
                  <a:pt x="64" y="71"/>
                </a:cubicBezTo>
                <a:cubicBezTo>
                  <a:pt x="62" y="71"/>
                  <a:pt x="61" y="72"/>
                  <a:pt x="61" y="72"/>
                </a:cubicBezTo>
                <a:cubicBezTo>
                  <a:pt x="60" y="73"/>
                  <a:pt x="59" y="74"/>
                  <a:pt x="58" y="74"/>
                </a:cubicBezTo>
                <a:cubicBezTo>
                  <a:pt x="56" y="74"/>
                  <a:pt x="55" y="74"/>
                  <a:pt x="55" y="76"/>
                </a:cubicBezTo>
                <a:cubicBezTo>
                  <a:pt x="54" y="77"/>
                  <a:pt x="54" y="79"/>
                  <a:pt x="55" y="80"/>
                </a:cubicBezTo>
                <a:cubicBezTo>
                  <a:pt x="55" y="83"/>
                  <a:pt x="55" y="84"/>
                  <a:pt x="55" y="84"/>
                </a:cubicBezTo>
                <a:cubicBezTo>
                  <a:pt x="54" y="85"/>
                  <a:pt x="52" y="85"/>
                  <a:pt x="50" y="85"/>
                </a:cubicBezTo>
                <a:cubicBezTo>
                  <a:pt x="48" y="85"/>
                  <a:pt x="47" y="84"/>
                  <a:pt x="46" y="84"/>
                </a:cubicBezTo>
                <a:cubicBezTo>
                  <a:pt x="45" y="84"/>
                  <a:pt x="44" y="84"/>
                  <a:pt x="43" y="84"/>
                </a:cubicBezTo>
                <a:cubicBezTo>
                  <a:pt x="42" y="86"/>
                  <a:pt x="39" y="88"/>
                  <a:pt x="39" y="90"/>
                </a:cubicBezTo>
                <a:cubicBezTo>
                  <a:pt x="39" y="91"/>
                  <a:pt x="39" y="92"/>
                  <a:pt x="38" y="93"/>
                </a:cubicBezTo>
                <a:cubicBezTo>
                  <a:pt x="38" y="94"/>
                  <a:pt x="37" y="94"/>
                  <a:pt x="36" y="93"/>
                </a:cubicBezTo>
                <a:cubicBezTo>
                  <a:pt x="35" y="93"/>
                  <a:pt x="35" y="92"/>
                  <a:pt x="34" y="92"/>
                </a:cubicBezTo>
                <a:cubicBezTo>
                  <a:pt x="33" y="92"/>
                  <a:pt x="32" y="92"/>
                  <a:pt x="31" y="93"/>
                </a:cubicBezTo>
                <a:cubicBezTo>
                  <a:pt x="30" y="94"/>
                  <a:pt x="29" y="94"/>
                  <a:pt x="28" y="94"/>
                </a:cubicBezTo>
                <a:cubicBezTo>
                  <a:pt x="27" y="94"/>
                  <a:pt x="26" y="94"/>
                  <a:pt x="24" y="94"/>
                </a:cubicBezTo>
                <a:cubicBezTo>
                  <a:pt x="24" y="94"/>
                  <a:pt x="23" y="95"/>
                  <a:pt x="22" y="95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2" y="98"/>
                  <a:pt x="23" y="98"/>
                </a:cubicBezTo>
                <a:cubicBezTo>
                  <a:pt x="24" y="99"/>
                  <a:pt x="24" y="101"/>
                  <a:pt x="24" y="103"/>
                </a:cubicBezTo>
                <a:cubicBezTo>
                  <a:pt x="24" y="104"/>
                  <a:pt x="24" y="106"/>
                  <a:pt x="24" y="106"/>
                </a:cubicBezTo>
                <a:cubicBezTo>
                  <a:pt x="26" y="107"/>
                  <a:pt x="27" y="107"/>
                  <a:pt x="27" y="108"/>
                </a:cubicBezTo>
                <a:cubicBezTo>
                  <a:pt x="28" y="108"/>
                  <a:pt x="28" y="109"/>
                  <a:pt x="28" y="111"/>
                </a:cubicBezTo>
                <a:cubicBezTo>
                  <a:pt x="28" y="113"/>
                  <a:pt x="28" y="114"/>
                  <a:pt x="29" y="115"/>
                </a:cubicBezTo>
                <a:cubicBezTo>
                  <a:pt x="30" y="116"/>
                  <a:pt x="31" y="117"/>
                  <a:pt x="33" y="117"/>
                </a:cubicBezTo>
                <a:cubicBezTo>
                  <a:pt x="35" y="117"/>
                  <a:pt x="36" y="117"/>
                  <a:pt x="36" y="118"/>
                </a:cubicBezTo>
                <a:cubicBezTo>
                  <a:pt x="36" y="119"/>
                  <a:pt x="35" y="120"/>
                  <a:pt x="34" y="121"/>
                </a:cubicBezTo>
                <a:cubicBezTo>
                  <a:pt x="34" y="123"/>
                  <a:pt x="34" y="124"/>
                  <a:pt x="34" y="125"/>
                </a:cubicBezTo>
                <a:cubicBezTo>
                  <a:pt x="34" y="125"/>
                  <a:pt x="33" y="126"/>
                  <a:pt x="31" y="126"/>
                </a:cubicBezTo>
                <a:cubicBezTo>
                  <a:pt x="30" y="126"/>
                  <a:pt x="28" y="126"/>
                  <a:pt x="25" y="125"/>
                </a:cubicBezTo>
                <a:cubicBezTo>
                  <a:pt x="23" y="125"/>
                  <a:pt x="21" y="126"/>
                  <a:pt x="20" y="126"/>
                </a:cubicBezTo>
                <a:cubicBezTo>
                  <a:pt x="19" y="128"/>
                  <a:pt x="18" y="130"/>
                  <a:pt x="18" y="133"/>
                </a:cubicBezTo>
                <a:cubicBezTo>
                  <a:pt x="17" y="136"/>
                  <a:pt x="16" y="138"/>
                  <a:pt x="16" y="141"/>
                </a:cubicBezTo>
                <a:cubicBezTo>
                  <a:pt x="16" y="142"/>
                  <a:pt x="17" y="143"/>
                  <a:pt x="17" y="145"/>
                </a:cubicBezTo>
                <a:cubicBezTo>
                  <a:pt x="17" y="145"/>
                  <a:pt x="18" y="146"/>
                  <a:pt x="18" y="146"/>
                </a:cubicBezTo>
                <a:cubicBezTo>
                  <a:pt x="18" y="147"/>
                  <a:pt x="18" y="147"/>
                  <a:pt x="17" y="147"/>
                </a:cubicBezTo>
                <a:cubicBezTo>
                  <a:pt x="17" y="147"/>
                  <a:pt x="15" y="148"/>
                  <a:pt x="13" y="148"/>
                </a:cubicBezTo>
                <a:cubicBezTo>
                  <a:pt x="12" y="148"/>
                  <a:pt x="10" y="148"/>
                  <a:pt x="10" y="149"/>
                </a:cubicBezTo>
                <a:cubicBezTo>
                  <a:pt x="10" y="150"/>
                  <a:pt x="11" y="152"/>
                  <a:pt x="11" y="153"/>
                </a:cubicBezTo>
                <a:cubicBezTo>
                  <a:pt x="12" y="155"/>
                  <a:pt x="12" y="157"/>
                  <a:pt x="11" y="157"/>
                </a:cubicBezTo>
                <a:cubicBezTo>
                  <a:pt x="10" y="157"/>
                  <a:pt x="9" y="157"/>
                  <a:pt x="9" y="158"/>
                </a:cubicBezTo>
                <a:cubicBezTo>
                  <a:pt x="8" y="159"/>
                  <a:pt x="8" y="159"/>
                  <a:pt x="9" y="161"/>
                </a:cubicBezTo>
                <a:cubicBezTo>
                  <a:pt x="10" y="162"/>
                  <a:pt x="11" y="163"/>
                  <a:pt x="12" y="164"/>
                </a:cubicBezTo>
                <a:cubicBezTo>
                  <a:pt x="13" y="165"/>
                  <a:pt x="14" y="165"/>
                  <a:pt x="14" y="166"/>
                </a:cubicBezTo>
                <a:cubicBezTo>
                  <a:pt x="14" y="166"/>
                  <a:pt x="14" y="167"/>
                  <a:pt x="14" y="167"/>
                </a:cubicBezTo>
                <a:cubicBezTo>
                  <a:pt x="12" y="168"/>
                  <a:pt x="11" y="170"/>
                  <a:pt x="9" y="171"/>
                </a:cubicBezTo>
                <a:cubicBezTo>
                  <a:pt x="8" y="172"/>
                  <a:pt x="7" y="173"/>
                  <a:pt x="7" y="174"/>
                </a:cubicBezTo>
                <a:cubicBezTo>
                  <a:pt x="6" y="175"/>
                  <a:pt x="5" y="176"/>
                  <a:pt x="4" y="176"/>
                </a:cubicBezTo>
                <a:cubicBezTo>
                  <a:pt x="4" y="176"/>
                  <a:pt x="2" y="177"/>
                  <a:pt x="1" y="179"/>
                </a:cubicBezTo>
                <a:cubicBezTo>
                  <a:pt x="0" y="179"/>
                  <a:pt x="0" y="180"/>
                  <a:pt x="0" y="180"/>
                </a:cubicBezTo>
                <a:cubicBezTo>
                  <a:pt x="0" y="181"/>
                  <a:pt x="0" y="181"/>
                  <a:pt x="1" y="182"/>
                </a:cubicBezTo>
                <a:cubicBezTo>
                  <a:pt x="2" y="182"/>
                  <a:pt x="4" y="182"/>
                  <a:pt x="5" y="183"/>
                </a:cubicBezTo>
                <a:cubicBezTo>
                  <a:pt x="6" y="183"/>
                  <a:pt x="6" y="183"/>
                  <a:pt x="7" y="184"/>
                </a:cubicBezTo>
                <a:cubicBezTo>
                  <a:pt x="7" y="184"/>
                  <a:pt x="7" y="184"/>
                  <a:pt x="6" y="185"/>
                </a:cubicBezTo>
                <a:cubicBezTo>
                  <a:pt x="5" y="186"/>
                  <a:pt x="4" y="187"/>
                  <a:pt x="3" y="188"/>
                </a:cubicBezTo>
                <a:cubicBezTo>
                  <a:pt x="3" y="189"/>
                  <a:pt x="3" y="189"/>
                  <a:pt x="3" y="190"/>
                </a:cubicBezTo>
                <a:cubicBezTo>
                  <a:pt x="4" y="190"/>
                  <a:pt x="4" y="190"/>
                  <a:pt x="6" y="191"/>
                </a:cubicBezTo>
                <a:cubicBezTo>
                  <a:pt x="7" y="191"/>
                  <a:pt x="8" y="191"/>
                  <a:pt x="8" y="192"/>
                </a:cubicBezTo>
                <a:cubicBezTo>
                  <a:pt x="8" y="192"/>
                  <a:pt x="8" y="192"/>
                  <a:pt x="8" y="193"/>
                </a:cubicBezTo>
                <a:cubicBezTo>
                  <a:pt x="8" y="193"/>
                  <a:pt x="8" y="194"/>
                  <a:pt x="8" y="194"/>
                </a:cubicBezTo>
                <a:cubicBezTo>
                  <a:pt x="8" y="194"/>
                  <a:pt x="8" y="195"/>
                  <a:pt x="9" y="196"/>
                </a:cubicBezTo>
                <a:cubicBezTo>
                  <a:pt x="10" y="197"/>
                  <a:pt x="10" y="197"/>
                  <a:pt x="11" y="197"/>
                </a:cubicBezTo>
                <a:cubicBezTo>
                  <a:pt x="12" y="197"/>
                  <a:pt x="13" y="197"/>
                  <a:pt x="15" y="197"/>
                </a:cubicBezTo>
                <a:cubicBezTo>
                  <a:pt x="17" y="197"/>
                  <a:pt x="18" y="196"/>
                  <a:pt x="19" y="196"/>
                </a:cubicBezTo>
                <a:cubicBezTo>
                  <a:pt x="21" y="195"/>
                  <a:pt x="22" y="194"/>
                  <a:pt x="23" y="194"/>
                </a:cubicBezTo>
                <a:cubicBezTo>
                  <a:pt x="26" y="193"/>
                  <a:pt x="29" y="193"/>
                  <a:pt x="32" y="193"/>
                </a:cubicBezTo>
                <a:cubicBezTo>
                  <a:pt x="33" y="193"/>
                  <a:pt x="35" y="193"/>
                  <a:pt x="37" y="194"/>
                </a:cubicBezTo>
                <a:cubicBezTo>
                  <a:pt x="37" y="194"/>
                  <a:pt x="38" y="194"/>
                  <a:pt x="39" y="194"/>
                </a:cubicBezTo>
                <a:cubicBezTo>
                  <a:pt x="39" y="194"/>
                  <a:pt x="40" y="194"/>
                  <a:pt x="40" y="193"/>
                </a:cubicBezTo>
                <a:cubicBezTo>
                  <a:pt x="40" y="191"/>
                  <a:pt x="40" y="189"/>
                  <a:pt x="40" y="189"/>
                </a:cubicBezTo>
                <a:cubicBezTo>
                  <a:pt x="40" y="188"/>
                  <a:pt x="40" y="188"/>
                  <a:pt x="41" y="188"/>
                </a:cubicBezTo>
                <a:cubicBezTo>
                  <a:pt x="41" y="188"/>
                  <a:pt x="42" y="188"/>
                  <a:pt x="42" y="188"/>
                </a:cubicBezTo>
                <a:cubicBezTo>
                  <a:pt x="43" y="188"/>
                  <a:pt x="44" y="188"/>
                  <a:pt x="45" y="187"/>
                </a:cubicBezTo>
                <a:cubicBezTo>
                  <a:pt x="46" y="185"/>
                  <a:pt x="47" y="185"/>
                  <a:pt x="47" y="184"/>
                </a:cubicBezTo>
                <a:cubicBezTo>
                  <a:pt x="47" y="184"/>
                  <a:pt x="47" y="183"/>
                  <a:pt x="47" y="181"/>
                </a:cubicBezTo>
                <a:cubicBezTo>
                  <a:pt x="48" y="180"/>
                  <a:pt x="48" y="179"/>
                  <a:pt x="48" y="179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79"/>
                  <a:pt x="52" y="180"/>
                  <a:pt x="53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8"/>
                  <a:pt x="56" y="177"/>
                  <a:pt x="58" y="176"/>
                </a:cubicBezTo>
                <a:cubicBezTo>
                  <a:pt x="59" y="175"/>
                  <a:pt x="60" y="175"/>
                  <a:pt x="62" y="174"/>
                </a:cubicBezTo>
                <a:cubicBezTo>
                  <a:pt x="63" y="174"/>
                  <a:pt x="63" y="174"/>
                  <a:pt x="64" y="173"/>
                </a:cubicBezTo>
                <a:cubicBezTo>
                  <a:pt x="65" y="173"/>
                  <a:pt x="66" y="172"/>
                  <a:pt x="66" y="171"/>
                </a:cubicBezTo>
                <a:cubicBezTo>
                  <a:pt x="66" y="170"/>
                  <a:pt x="68" y="170"/>
                  <a:pt x="69" y="170"/>
                </a:cubicBezTo>
                <a:cubicBezTo>
                  <a:pt x="71" y="170"/>
                  <a:pt x="72" y="169"/>
                  <a:pt x="72" y="168"/>
                </a:cubicBezTo>
                <a:cubicBezTo>
                  <a:pt x="72" y="167"/>
                  <a:pt x="73" y="166"/>
                  <a:pt x="74" y="165"/>
                </a:cubicBezTo>
                <a:cubicBezTo>
                  <a:pt x="75" y="165"/>
                  <a:pt x="76" y="164"/>
                  <a:pt x="77" y="164"/>
                </a:cubicBezTo>
                <a:cubicBezTo>
                  <a:pt x="78" y="163"/>
                  <a:pt x="80" y="163"/>
                  <a:pt x="81" y="163"/>
                </a:cubicBezTo>
                <a:cubicBezTo>
                  <a:pt x="82" y="164"/>
                  <a:pt x="83" y="164"/>
                  <a:pt x="83" y="166"/>
                </a:cubicBezTo>
                <a:cubicBezTo>
                  <a:pt x="84" y="167"/>
                  <a:pt x="85" y="169"/>
                  <a:pt x="85" y="170"/>
                </a:cubicBezTo>
                <a:cubicBezTo>
                  <a:pt x="86" y="171"/>
                  <a:pt x="87" y="171"/>
                  <a:pt x="89" y="171"/>
                </a:cubicBezTo>
                <a:cubicBezTo>
                  <a:pt x="91" y="171"/>
                  <a:pt x="92" y="172"/>
                  <a:pt x="93" y="173"/>
                </a:cubicBezTo>
                <a:cubicBezTo>
                  <a:pt x="94" y="173"/>
                  <a:pt x="95" y="174"/>
                  <a:pt x="95" y="176"/>
                </a:cubicBezTo>
                <a:cubicBezTo>
                  <a:pt x="96" y="179"/>
                  <a:pt x="96" y="180"/>
                  <a:pt x="96" y="180"/>
                </a:cubicBezTo>
                <a:cubicBezTo>
                  <a:pt x="97" y="180"/>
                  <a:pt x="98" y="181"/>
                  <a:pt x="100" y="183"/>
                </a:cubicBezTo>
                <a:cubicBezTo>
                  <a:pt x="101" y="184"/>
                  <a:pt x="101" y="186"/>
                  <a:pt x="102" y="187"/>
                </a:cubicBezTo>
                <a:cubicBezTo>
                  <a:pt x="102" y="189"/>
                  <a:pt x="102" y="190"/>
                  <a:pt x="103" y="191"/>
                </a:cubicBezTo>
                <a:cubicBezTo>
                  <a:pt x="104" y="192"/>
                  <a:pt x="105" y="193"/>
                  <a:pt x="107" y="193"/>
                </a:cubicBezTo>
                <a:cubicBezTo>
                  <a:pt x="109" y="193"/>
                  <a:pt x="110" y="193"/>
                  <a:pt x="112" y="192"/>
                </a:cubicBezTo>
                <a:cubicBezTo>
                  <a:pt x="113" y="192"/>
                  <a:pt x="114" y="190"/>
                  <a:pt x="115" y="189"/>
                </a:cubicBezTo>
                <a:cubicBezTo>
                  <a:pt x="115" y="188"/>
                  <a:pt x="116" y="186"/>
                  <a:pt x="117" y="186"/>
                </a:cubicBezTo>
                <a:cubicBezTo>
                  <a:pt x="118" y="186"/>
                  <a:pt x="119" y="186"/>
                  <a:pt x="120" y="186"/>
                </a:cubicBezTo>
                <a:cubicBezTo>
                  <a:pt x="121" y="185"/>
                  <a:pt x="121" y="185"/>
                  <a:pt x="122" y="183"/>
                </a:cubicBezTo>
                <a:cubicBezTo>
                  <a:pt x="122" y="182"/>
                  <a:pt x="122" y="182"/>
                  <a:pt x="123" y="181"/>
                </a:cubicBezTo>
                <a:cubicBezTo>
                  <a:pt x="124" y="181"/>
                  <a:pt x="124" y="181"/>
                  <a:pt x="125" y="180"/>
                </a:cubicBezTo>
                <a:cubicBezTo>
                  <a:pt x="126" y="180"/>
                  <a:pt x="128" y="180"/>
                  <a:pt x="128" y="178"/>
                </a:cubicBezTo>
                <a:cubicBezTo>
                  <a:pt x="129" y="177"/>
                  <a:pt x="129" y="176"/>
                  <a:pt x="129" y="174"/>
                </a:cubicBezTo>
                <a:cubicBezTo>
                  <a:pt x="130" y="174"/>
                  <a:pt x="130" y="173"/>
                  <a:pt x="130" y="173"/>
                </a:cubicBezTo>
                <a:cubicBezTo>
                  <a:pt x="130" y="172"/>
                  <a:pt x="131" y="172"/>
                  <a:pt x="132" y="173"/>
                </a:cubicBezTo>
                <a:cubicBezTo>
                  <a:pt x="135" y="174"/>
                  <a:pt x="139" y="174"/>
                  <a:pt x="140" y="175"/>
                </a:cubicBezTo>
                <a:cubicBezTo>
                  <a:pt x="142" y="176"/>
                  <a:pt x="143" y="176"/>
                  <a:pt x="143" y="177"/>
                </a:cubicBezTo>
                <a:cubicBezTo>
                  <a:pt x="143" y="178"/>
                  <a:pt x="143" y="179"/>
                  <a:pt x="142" y="181"/>
                </a:cubicBezTo>
                <a:cubicBezTo>
                  <a:pt x="142" y="182"/>
                  <a:pt x="143" y="182"/>
                  <a:pt x="143" y="183"/>
                </a:cubicBezTo>
                <a:cubicBezTo>
                  <a:pt x="143" y="184"/>
                  <a:pt x="144" y="184"/>
                  <a:pt x="145" y="184"/>
                </a:cubicBezTo>
                <a:cubicBezTo>
                  <a:pt x="145" y="185"/>
                  <a:pt x="146" y="185"/>
                  <a:pt x="147" y="185"/>
                </a:cubicBezTo>
                <a:cubicBezTo>
                  <a:pt x="147" y="185"/>
                  <a:pt x="148" y="185"/>
                  <a:pt x="148" y="184"/>
                </a:cubicBezTo>
                <a:cubicBezTo>
                  <a:pt x="149" y="182"/>
                  <a:pt x="149" y="181"/>
                  <a:pt x="149" y="180"/>
                </a:cubicBezTo>
                <a:cubicBezTo>
                  <a:pt x="150" y="179"/>
                  <a:pt x="150" y="178"/>
                  <a:pt x="152" y="177"/>
                </a:cubicBezTo>
                <a:cubicBezTo>
                  <a:pt x="154" y="176"/>
                  <a:pt x="156" y="175"/>
                  <a:pt x="158" y="174"/>
                </a:cubicBezTo>
                <a:cubicBezTo>
                  <a:pt x="159" y="173"/>
                  <a:pt x="160" y="172"/>
                  <a:pt x="160" y="173"/>
                </a:cubicBezTo>
                <a:cubicBezTo>
                  <a:pt x="161" y="173"/>
                  <a:pt x="162" y="173"/>
                  <a:pt x="162" y="174"/>
                </a:cubicBezTo>
                <a:cubicBezTo>
                  <a:pt x="163" y="175"/>
                  <a:pt x="164" y="177"/>
                  <a:pt x="164" y="177"/>
                </a:cubicBezTo>
                <a:cubicBezTo>
                  <a:pt x="165" y="175"/>
                  <a:pt x="168" y="173"/>
                  <a:pt x="169" y="171"/>
                </a:cubicBezTo>
                <a:cubicBezTo>
                  <a:pt x="169" y="169"/>
                  <a:pt x="169" y="168"/>
                  <a:pt x="167" y="165"/>
                </a:cubicBezTo>
                <a:cubicBezTo>
                  <a:pt x="166" y="164"/>
                  <a:pt x="166" y="162"/>
                  <a:pt x="167" y="160"/>
                </a:cubicBezTo>
                <a:cubicBezTo>
                  <a:pt x="167" y="159"/>
                  <a:pt x="167" y="158"/>
                  <a:pt x="167" y="158"/>
                </a:cubicBezTo>
                <a:cubicBezTo>
                  <a:pt x="167" y="158"/>
                  <a:pt x="166" y="153"/>
                  <a:pt x="166" y="151"/>
                </a:cubicBezTo>
                <a:cubicBezTo>
                  <a:pt x="166" y="150"/>
                  <a:pt x="166" y="149"/>
                  <a:pt x="166" y="148"/>
                </a:cubicBezTo>
                <a:cubicBezTo>
                  <a:pt x="167" y="146"/>
                  <a:pt x="167" y="146"/>
                  <a:pt x="168" y="145"/>
                </a:cubicBezTo>
                <a:cubicBezTo>
                  <a:pt x="169" y="145"/>
                  <a:pt x="171" y="144"/>
                  <a:pt x="172" y="144"/>
                </a:cubicBezTo>
                <a:cubicBezTo>
                  <a:pt x="174" y="143"/>
                  <a:pt x="175" y="142"/>
                  <a:pt x="175" y="141"/>
                </a:cubicBezTo>
                <a:cubicBezTo>
                  <a:pt x="176" y="140"/>
                  <a:pt x="178" y="139"/>
                  <a:pt x="179" y="138"/>
                </a:cubicBezTo>
                <a:cubicBezTo>
                  <a:pt x="180" y="137"/>
                  <a:pt x="180" y="137"/>
                  <a:pt x="180" y="136"/>
                </a:cubicBezTo>
                <a:cubicBezTo>
                  <a:pt x="181" y="136"/>
                  <a:pt x="181" y="135"/>
                  <a:pt x="180" y="135"/>
                </a:cubicBezTo>
                <a:cubicBezTo>
                  <a:pt x="178" y="134"/>
                  <a:pt x="178" y="134"/>
                  <a:pt x="177" y="133"/>
                </a:cubicBezTo>
                <a:cubicBezTo>
                  <a:pt x="177" y="133"/>
                  <a:pt x="177" y="132"/>
                  <a:pt x="177" y="132"/>
                </a:cubicBezTo>
                <a:cubicBezTo>
                  <a:pt x="178" y="131"/>
                  <a:pt x="179" y="130"/>
                  <a:pt x="179" y="129"/>
                </a:cubicBezTo>
                <a:cubicBezTo>
                  <a:pt x="178" y="128"/>
                  <a:pt x="178" y="126"/>
                  <a:pt x="178" y="125"/>
                </a:cubicBezTo>
                <a:cubicBezTo>
                  <a:pt x="178" y="124"/>
                  <a:pt x="178" y="123"/>
                  <a:pt x="178" y="123"/>
                </a:cubicBezTo>
                <a:cubicBezTo>
                  <a:pt x="179" y="122"/>
                  <a:pt x="179" y="122"/>
                  <a:pt x="180" y="121"/>
                </a:cubicBezTo>
                <a:cubicBezTo>
                  <a:pt x="181" y="121"/>
                  <a:pt x="182" y="120"/>
                  <a:pt x="183" y="119"/>
                </a:cubicBezTo>
                <a:cubicBezTo>
                  <a:pt x="183" y="117"/>
                  <a:pt x="183" y="116"/>
                  <a:pt x="184" y="114"/>
                </a:cubicBezTo>
                <a:cubicBezTo>
                  <a:pt x="184" y="113"/>
                  <a:pt x="185" y="112"/>
                  <a:pt x="185" y="110"/>
                </a:cubicBezTo>
                <a:cubicBezTo>
                  <a:pt x="185" y="108"/>
                  <a:pt x="185" y="107"/>
                  <a:pt x="184" y="105"/>
                </a:cubicBezTo>
                <a:cubicBezTo>
                  <a:pt x="183" y="104"/>
                  <a:pt x="183" y="106"/>
                  <a:pt x="180" y="103"/>
                </a:cubicBezTo>
                <a:cubicBezTo>
                  <a:pt x="178" y="101"/>
                  <a:pt x="178" y="101"/>
                  <a:pt x="177" y="100"/>
                </a:cubicBezTo>
                <a:cubicBezTo>
                  <a:pt x="177" y="100"/>
                  <a:pt x="177" y="100"/>
                  <a:pt x="177" y="98"/>
                </a:cubicBezTo>
                <a:cubicBezTo>
                  <a:pt x="178" y="97"/>
                  <a:pt x="180" y="95"/>
                  <a:pt x="180" y="94"/>
                </a:cubicBezTo>
                <a:cubicBezTo>
                  <a:pt x="180" y="93"/>
                  <a:pt x="178" y="91"/>
                  <a:pt x="177" y="90"/>
                </a:cubicBezTo>
                <a:cubicBezTo>
                  <a:pt x="177" y="90"/>
                  <a:pt x="176" y="89"/>
                  <a:pt x="176" y="88"/>
                </a:cubicBezTo>
                <a:cubicBezTo>
                  <a:pt x="176" y="88"/>
                  <a:pt x="176" y="87"/>
                  <a:pt x="176" y="87"/>
                </a:cubicBezTo>
                <a:cubicBezTo>
                  <a:pt x="177" y="86"/>
                  <a:pt x="178" y="85"/>
                  <a:pt x="177" y="85"/>
                </a:cubicBezTo>
                <a:cubicBezTo>
                  <a:pt x="177" y="85"/>
                  <a:pt x="177" y="84"/>
                  <a:pt x="176" y="84"/>
                </a:cubicBezTo>
                <a:cubicBezTo>
                  <a:pt x="175" y="84"/>
                  <a:pt x="175" y="84"/>
                  <a:pt x="174" y="83"/>
                </a:cubicBezTo>
                <a:cubicBezTo>
                  <a:pt x="173" y="83"/>
                  <a:pt x="173" y="82"/>
                  <a:pt x="173" y="80"/>
                </a:cubicBezTo>
                <a:cubicBezTo>
                  <a:pt x="173" y="78"/>
                  <a:pt x="173" y="77"/>
                  <a:pt x="172" y="76"/>
                </a:cubicBezTo>
                <a:cubicBezTo>
                  <a:pt x="172" y="75"/>
                  <a:pt x="171" y="74"/>
                  <a:pt x="169" y="72"/>
                </a:cubicBezTo>
                <a:cubicBezTo>
                  <a:pt x="168" y="71"/>
                  <a:pt x="166" y="71"/>
                  <a:pt x="165" y="70"/>
                </a:cubicBezTo>
                <a:cubicBezTo>
                  <a:pt x="163" y="70"/>
                  <a:pt x="161" y="70"/>
                  <a:pt x="161" y="68"/>
                </a:cubicBezTo>
                <a:cubicBezTo>
                  <a:pt x="160" y="67"/>
                  <a:pt x="160" y="66"/>
                  <a:pt x="159" y="65"/>
                </a:cubicBezTo>
                <a:cubicBezTo>
                  <a:pt x="159" y="64"/>
                  <a:pt x="158" y="63"/>
                  <a:pt x="158" y="63"/>
                </a:cubicBezTo>
                <a:cubicBezTo>
                  <a:pt x="156" y="62"/>
                  <a:pt x="155" y="62"/>
                  <a:pt x="153" y="62"/>
                </a:cubicBezTo>
                <a:cubicBezTo>
                  <a:pt x="152" y="62"/>
                  <a:pt x="150" y="61"/>
                  <a:pt x="150" y="60"/>
                </a:cubicBezTo>
                <a:cubicBezTo>
                  <a:pt x="149" y="59"/>
                  <a:pt x="149" y="58"/>
                  <a:pt x="148" y="57"/>
                </a:cubicBezTo>
                <a:cubicBezTo>
                  <a:pt x="148" y="56"/>
                  <a:pt x="147" y="55"/>
                  <a:pt x="146" y="55"/>
                </a:cubicBezTo>
                <a:cubicBezTo>
                  <a:pt x="145" y="54"/>
                  <a:pt x="144" y="53"/>
                  <a:pt x="142" y="52"/>
                </a:cubicBezTo>
                <a:cubicBezTo>
                  <a:pt x="142" y="51"/>
                  <a:pt x="141" y="50"/>
                  <a:pt x="140" y="50"/>
                </a:cubicBezTo>
                <a:cubicBezTo>
                  <a:pt x="140" y="50"/>
                  <a:pt x="139" y="50"/>
                  <a:pt x="139" y="50"/>
                </a:cubicBezTo>
                <a:cubicBezTo>
                  <a:pt x="138" y="52"/>
                  <a:pt x="137" y="53"/>
                  <a:pt x="137" y="53"/>
                </a:cubicBezTo>
                <a:cubicBezTo>
                  <a:pt x="136" y="53"/>
                  <a:pt x="136" y="53"/>
                  <a:pt x="134" y="52"/>
                </a:cubicBezTo>
                <a:cubicBezTo>
                  <a:pt x="132" y="52"/>
                  <a:pt x="130" y="52"/>
                  <a:pt x="129" y="52"/>
                </a:cubicBezTo>
                <a:cubicBezTo>
                  <a:pt x="128" y="52"/>
                  <a:pt x="127" y="52"/>
                  <a:pt x="127" y="52"/>
                </a:cubicBezTo>
                <a:cubicBezTo>
                  <a:pt x="126" y="53"/>
                  <a:pt x="126" y="53"/>
                  <a:pt x="125" y="54"/>
                </a:cubicBezTo>
                <a:cubicBezTo>
                  <a:pt x="125" y="54"/>
                  <a:pt x="124" y="54"/>
                  <a:pt x="123" y="54"/>
                </a:cubicBezTo>
                <a:cubicBezTo>
                  <a:pt x="122" y="54"/>
                  <a:pt x="121" y="55"/>
                  <a:pt x="119" y="57"/>
                </a:cubicBezTo>
                <a:cubicBezTo>
                  <a:pt x="119" y="57"/>
                  <a:pt x="118" y="57"/>
                  <a:pt x="118" y="58"/>
                </a:cubicBezTo>
                <a:cubicBezTo>
                  <a:pt x="117" y="58"/>
                  <a:pt x="117" y="58"/>
                  <a:pt x="117" y="57"/>
                </a:cubicBezTo>
                <a:cubicBezTo>
                  <a:pt x="115" y="56"/>
                  <a:pt x="112" y="52"/>
                  <a:pt x="110" y="49"/>
                </a:cubicBezTo>
                <a:cubicBezTo>
                  <a:pt x="109" y="48"/>
                  <a:pt x="109" y="46"/>
                  <a:pt x="109" y="44"/>
                </a:cubicBezTo>
                <a:cubicBezTo>
                  <a:pt x="109" y="43"/>
                  <a:pt x="109" y="41"/>
                  <a:pt x="108" y="40"/>
                </a:cubicBezTo>
                <a:cubicBezTo>
                  <a:pt x="107" y="38"/>
                  <a:pt x="106" y="37"/>
                  <a:pt x="104" y="35"/>
                </a:cubicBezTo>
                <a:cubicBezTo>
                  <a:pt x="103" y="33"/>
                  <a:pt x="102" y="31"/>
                  <a:pt x="102" y="29"/>
                </a:cubicBezTo>
                <a:cubicBezTo>
                  <a:pt x="102" y="27"/>
                  <a:pt x="103" y="25"/>
                  <a:pt x="102" y="23"/>
                </a:cubicBezTo>
                <a:cubicBezTo>
                  <a:pt x="102" y="22"/>
                  <a:pt x="102" y="21"/>
                  <a:pt x="101" y="19"/>
                </a:cubicBezTo>
                <a:cubicBezTo>
                  <a:pt x="100" y="16"/>
                  <a:pt x="97" y="14"/>
                  <a:pt x="95" y="12"/>
                </a:cubicBezTo>
                <a:cubicBezTo>
                  <a:pt x="95" y="10"/>
                  <a:pt x="94" y="9"/>
                  <a:pt x="94" y="7"/>
                </a:cubicBezTo>
                <a:cubicBezTo>
                  <a:pt x="94" y="6"/>
                  <a:pt x="93" y="4"/>
                  <a:pt x="93" y="2"/>
                </a:cubicBezTo>
                <a:cubicBezTo>
                  <a:pt x="93" y="1"/>
                  <a:pt x="93" y="1"/>
                  <a:pt x="92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</a:t>
            </a:r>
            <a:r>
              <a:rPr lang="es-MX" sz="800" b="1" dirty="0">
                <a:latin typeface="Galano"/>
              </a:rPr>
              <a:t>013</a:t>
            </a: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B027148D-47AE-2F87-7A49-A3550CD8319F}"/>
              </a:ext>
            </a:extLst>
          </p:cNvPr>
          <p:cNvSpPr>
            <a:spLocks/>
          </p:cNvSpPr>
          <p:nvPr/>
        </p:nvSpPr>
        <p:spPr bwMode="auto">
          <a:xfrm>
            <a:off x="7082645" y="3714303"/>
            <a:ext cx="1198936" cy="832345"/>
          </a:xfrm>
          <a:custGeom>
            <a:avLst/>
            <a:gdLst>
              <a:gd name="T0" fmla="*/ 122 w 327"/>
              <a:gd name="T1" fmla="*/ 42 h 227"/>
              <a:gd name="T2" fmla="*/ 118 w 327"/>
              <a:gd name="T3" fmla="*/ 60 h 227"/>
              <a:gd name="T4" fmla="*/ 114 w 327"/>
              <a:gd name="T5" fmla="*/ 69 h 227"/>
              <a:gd name="T6" fmla="*/ 95 w 327"/>
              <a:gd name="T7" fmla="*/ 82 h 227"/>
              <a:gd name="T8" fmla="*/ 77 w 327"/>
              <a:gd name="T9" fmla="*/ 90 h 227"/>
              <a:gd name="T10" fmla="*/ 62 w 327"/>
              <a:gd name="T11" fmla="*/ 92 h 227"/>
              <a:gd name="T12" fmla="*/ 46 w 327"/>
              <a:gd name="T13" fmla="*/ 85 h 227"/>
              <a:gd name="T14" fmla="*/ 27 w 327"/>
              <a:gd name="T15" fmla="*/ 88 h 227"/>
              <a:gd name="T16" fmla="*/ 17 w 327"/>
              <a:gd name="T17" fmla="*/ 104 h 227"/>
              <a:gd name="T18" fmla="*/ 23 w 327"/>
              <a:gd name="T19" fmla="*/ 118 h 227"/>
              <a:gd name="T20" fmla="*/ 23 w 327"/>
              <a:gd name="T21" fmla="*/ 133 h 227"/>
              <a:gd name="T22" fmla="*/ 10 w 327"/>
              <a:gd name="T23" fmla="*/ 144 h 227"/>
              <a:gd name="T24" fmla="*/ 14 w 327"/>
              <a:gd name="T25" fmla="*/ 153 h 227"/>
              <a:gd name="T26" fmla="*/ 18 w 327"/>
              <a:gd name="T27" fmla="*/ 162 h 227"/>
              <a:gd name="T28" fmla="*/ 12 w 327"/>
              <a:gd name="T29" fmla="*/ 173 h 227"/>
              <a:gd name="T30" fmla="*/ 5 w 327"/>
              <a:gd name="T31" fmla="*/ 182 h 227"/>
              <a:gd name="T32" fmla="*/ 0 w 327"/>
              <a:gd name="T33" fmla="*/ 200 h 227"/>
              <a:gd name="T34" fmla="*/ 19 w 327"/>
              <a:gd name="T35" fmla="*/ 202 h 227"/>
              <a:gd name="T36" fmla="*/ 39 w 327"/>
              <a:gd name="T37" fmla="*/ 188 h 227"/>
              <a:gd name="T38" fmla="*/ 62 w 327"/>
              <a:gd name="T39" fmla="*/ 198 h 227"/>
              <a:gd name="T40" fmla="*/ 79 w 327"/>
              <a:gd name="T41" fmla="*/ 181 h 227"/>
              <a:gd name="T42" fmla="*/ 103 w 327"/>
              <a:gd name="T43" fmla="*/ 175 h 227"/>
              <a:gd name="T44" fmla="*/ 125 w 327"/>
              <a:gd name="T45" fmla="*/ 179 h 227"/>
              <a:gd name="T46" fmla="*/ 148 w 327"/>
              <a:gd name="T47" fmla="*/ 186 h 227"/>
              <a:gd name="T48" fmla="*/ 176 w 327"/>
              <a:gd name="T49" fmla="*/ 184 h 227"/>
              <a:gd name="T50" fmla="*/ 203 w 327"/>
              <a:gd name="T51" fmla="*/ 184 h 227"/>
              <a:gd name="T52" fmla="*/ 235 w 327"/>
              <a:gd name="T53" fmla="*/ 184 h 227"/>
              <a:gd name="T54" fmla="*/ 251 w 327"/>
              <a:gd name="T55" fmla="*/ 203 h 227"/>
              <a:gd name="T56" fmla="*/ 261 w 327"/>
              <a:gd name="T57" fmla="*/ 223 h 227"/>
              <a:gd name="T58" fmla="*/ 281 w 327"/>
              <a:gd name="T59" fmla="*/ 215 h 227"/>
              <a:gd name="T60" fmla="*/ 296 w 327"/>
              <a:gd name="T61" fmla="*/ 210 h 227"/>
              <a:gd name="T62" fmla="*/ 316 w 327"/>
              <a:gd name="T63" fmla="*/ 206 h 227"/>
              <a:gd name="T64" fmla="*/ 318 w 327"/>
              <a:gd name="T65" fmla="*/ 200 h 227"/>
              <a:gd name="T66" fmla="*/ 325 w 327"/>
              <a:gd name="T67" fmla="*/ 189 h 227"/>
              <a:gd name="T68" fmla="*/ 320 w 327"/>
              <a:gd name="T69" fmla="*/ 178 h 227"/>
              <a:gd name="T70" fmla="*/ 325 w 327"/>
              <a:gd name="T71" fmla="*/ 162 h 227"/>
              <a:gd name="T72" fmla="*/ 322 w 327"/>
              <a:gd name="T73" fmla="*/ 151 h 227"/>
              <a:gd name="T74" fmla="*/ 319 w 327"/>
              <a:gd name="T75" fmla="*/ 137 h 227"/>
              <a:gd name="T76" fmla="*/ 315 w 327"/>
              <a:gd name="T77" fmla="*/ 103 h 227"/>
              <a:gd name="T78" fmla="*/ 315 w 327"/>
              <a:gd name="T79" fmla="*/ 95 h 227"/>
              <a:gd name="T80" fmla="*/ 313 w 327"/>
              <a:gd name="T81" fmla="*/ 82 h 227"/>
              <a:gd name="T82" fmla="*/ 317 w 327"/>
              <a:gd name="T83" fmla="*/ 73 h 227"/>
              <a:gd name="T84" fmla="*/ 315 w 327"/>
              <a:gd name="T85" fmla="*/ 65 h 227"/>
              <a:gd name="T86" fmla="*/ 313 w 327"/>
              <a:gd name="T87" fmla="*/ 49 h 227"/>
              <a:gd name="T88" fmla="*/ 310 w 327"/>
              <a:gd name="T89" fmla="*/ 31 h 227"/>
              <a:gd name="T90" fmla="*/ 314 w 327"/>
              <a:gd name="T91" fmla="*/ 27 h 227"/>
              <a:gd name="T92" fmla="*/ 305 w 327"/>
              <a:gd name="T93" fmla="*/ 16 h 227"/>
              <a:gd name="T94" fmla="*/ 294 w 327"/>
              <a:gd name="T95" fmla="*/ 8 h 227"/>
              <a:gd name="T96" fmla="*/ 282 w 327"/>
              <a:gd name="T97" fmla="*/ 11 h 227"/>
              <a:gd name="T98" fmla="*/ 269 w 327"/>
              <a:gd name="T99" fmla="*/ 21 h 227"/>
              <a:gd name="T100" fmla="*/ 256 w 327"/>
              <a:gd name="T101" fmla="*/ 10 h 227"/>
              <a:gd name="T102" fmla="*/ 247 w 327"/>
              <a:gd name="T103" fmla="*/ 18 h 227"/>
              <a:gd name="T104" fmla="*/ 236 w 327"/>
              <a:gd name="T105" fmla="*/ 29 h 227"/>
              <a:gd name="T106" fmla="*/ 220 w 327"/>
              <a:gd name="T107" fmla="*/ 17 h 227"/>
              <a:gd name="T108" fmla="*/ 207 w 327"/>
              <a:gd name="T109" fmla="*/ 3 h 227"/>
              <a:gd name="T110" fmla="*/ 193 w 327"/>
              <a:gd name="T111" fmla="*/ 7 h 227"/>
              <a:gd name="T112" fmla="*/ 180 w 327"/>
              <a:gd name="T113" fmla="*/ 16 h 227"/>
              <a:gd name="T114" fmla="*/ 171 w 327"/>
              <a:gd name="T115" fmla="*/ 21 h 227"/>
              <a:gd name="T116" fmla="*/ 164 w 327"/>
              <a:gd name="T117" fmla="*/ 30 h 227"/>
              <a:gd name="T118" fmla="*/ 143 w 327"/>
              <a:gd name="T119" fmla="*/ 3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7" h="227">
                <a:moveTo>
                  <a:pt x="132" y="32"/>
                </a:moveTo>
                <a:cubicBezTo>
                  <a:pt x="132" y="33"/>
                  <a:pt x="132" y="34"/>
                  <a:pt x="132" y="35"/>
                </a:cubicBezTo>
                <a:cubicBezTo>
                  <a:pt x="131" y="36"/>
                  <a:pt x="130" y="37"/>
                  <a:pt x="128" y="37"/>
                </a:cubicBezTo>
                <a:cubicBezTo>
                  <a:pt x="125" y="37"/>
                  <a:pt x="124" y="37"/>
                  <a:pt x="124" y="38"/>
                </a:cubicBezTo>
                <a:cubicBezTo>
                  <a:pt x="123" y="38"/>
                  <a:pt x="123" y="40"/>
                  <a:pt x="122" y="42"/>
                </a:cubicBezTo>
                <a:cubicBezTo>
                  <a:pt x="122" y="43"/>
                  <a:pt x="121" y="44"/>
                  <a:pt x="121" y="45"/>
                </a:cubicBezTo>
                <a:cubicBezTo>
                  <a:pt x="120" y="46"/>
                  <a:pt x="120" y="47"/>
                  <a:pt x="121" y="49"/>
                </a:cubicBezTo>
                <a:cubicBezTo>
                  <a:pt x="121" y="50"/>
                  <a:pt x="122" y="51"/>
                  <a:pt x="123" y="55"/>
                </a:cubicBezTo>
                <a:cubicBezTo>
                  <a:pt x="123" y="56"/>
                  <a:pt x="123" y="56"/>
                  <a:pt x="121" y="57"/>
                </a:cubicBezTo>
                <a:cubicBezTo>
                  <a:pt x="120" y="58"/>
                  <a:pt x="119" y="58"/>
                  <a:pt x="118" y="60"/>
                </a:cubicBezTo>
                <a:cubicBezTo>
                  <a:pt x="117" y="61"/>
                  <a:pt x="118" y="62"/>
                  <a:pt x="118" y="63"/>
                </a:cubicBezTo>
                <a:cubicBezTo>
                  <a:pt x="119" y="64"/>
                  <a:pt x="120" y="65"/>
                  <a:pt x="121" y="65"/>
                </a:cubicBezTo>
                <a:cubicBezTo>
                  <a:pt x="121" y="66"/>
                  <a:pt x="121" y="66"/>
                  <a:pt x="120" y="66"/>
                </a:cubicBezTo>
                <a:cubicBezTo>
                  <a:pt x="120" y="67"/>
                  <a:pt x="119" y="67"/>
                  <a:pt x="118" y="68"/>
                </a:cubicBezTo>
                <a:cubicBezTo>
                  <a:pt x="116" y="68"/>
                  <a:pt x="114" y="69"/>
                  <a:pt x="114" y="69"/>
                </a:cubicBezTo>
                <a:cubicBezTo>
                  <a:pt x="112" y="69"/>
                  <a:pt x="110" y="71"/>
                  <a:pt x="108" y="73"/>
                </a:cubicBezTo>
                <a:cubicBezTo>
                  <a:pt x="107" y="74"/>
                  <a:pt x="106" y="76"/>
                  <a:pt x="105" y="78"/>
                </a:cubicBezTo>
                <a:cubicBezTo>
                  <a:pt x="104" y="81"/>
                  <a:pt x="104" y="82"/>
                  <a:pt x="104" y="83"/>
                </a:cubicBezTo>
                <a:cubicBezTo>
                  <a:pt x="104" y="83"/>
                  <a:pt x="103" y="83"/>
                  <a:pt x="99" y="82"/>
                </a:cubicBezTo>
                <a:cubicBezTo>
                  <a:pt x="97" y="81"/>
                  <a:pt x="96" y="82"/>
                  <a:pt x="95" y="82"/>
                </a:cubicBezTo>
                <a:cubicBezTo>
                  <a:pt x="94" y="83"/>
                  <a:pt x="93" y="84"/>
                  <a:pt x="92" y="84"/>
                </a:cubicBezTo>
                <a:cubicBezTo>
                  <a:pt x="89" y="85"/>
                  <a:pt x="87" y="87"/>
                  <a:pt x="85" y="90"/>
                </a:cubicBezTo>
                <a:cubicBezTo>
                  <a:pt x="85" y="91"/>
                  <a:pt x="84" y="91"/>
                  <a:pt x="83" y="90"/>
                </a:cubicBezTo>
                <a:cubicBezTo>
                  <a:pt x="81" y="90"/>
                  <a:pt x="80" y="89"/>
                  <a:pt x="79" y="89"/>
                </a:cubicBezTo>
                <a:cubicBezTo>
                  <a:pt x="78" y="89"/>
                  <a:pt x="78" y="89"/>
                  <a:pt x="77" y="90"/>
                </a:cubicBezTo>
                <a:cubicBezTo>
                  <a:pt x="75" y="91"/>
                  <a:pt x="74" y="92"/>
                  <a:pt x="73" y="92"/>
                </a:cubicBezTo>
                <a:cubicBezTo>
                  <a:pt x="71" y="92"/>
                  <a:pt x="70" y="91"/>
                  <a:pt x="69" y="91"/>
                </a:cubicBezTo>
                <a:cubicBezTo>
                  <a:pt x="68" y="90"/>
                  <a:pt x="68" y="90"/>
                  <a:pt x="67" y="90"/>
                </a:cubicBezTo>
                <a:cubicBezTo>
                  <a:pt x="66" y="91"/>
                  <a:pt x="66" y="91"/>
                  <a:pt x="65" y="92"/>
                </a:cubicBezTo>
                <a:cubicBezTo>
                  <a:pt x="64" y="92"/>
                  <a:pt x="63" y="93"/>
                  <a:pt x="62" y="92"/>
                </a:cubicBezTo>
                <a:cubicBezTo>
                  <a:pt x="62" y="92"/>
                  <a:pt x="61" y="92"/>
                  <a:pt x="60" y="92"/>
                </a:cubicBezTo>
                <a:cubicBezTo>
                  <a:pt x="59" y="91"/>
                  <a:pt x="57" y="90"/>
                  <a:pt x="56" y="90"/>
                </a:cubicBezTo>
                <a:cubicBezTo>
                  <a:pt x="53" y="89"/>
                  <a:pt x="52" y="89"/>
                  <a:pt x="52" y="89"/>
                </a:cubicBezTo>
                <a:cubicBezTo>
                  <a:pt x="51" y="89"/>
                  <a:pt x="51" y="88"/>
                  <a:pt x="49" y="86"/>
                </a:cubicBezTo>
                <a:cubicBezTo>
                  <a:pt x="49" y="85"/>
                  <a:pt x="48" y="85"/>
                  <a:pt x="46" y="85"/>
                </a:cubicBezTo>
                <a:cubicBezTo>
                  <a:pt x="45" y="85"/>
                  <a:pt x="44" y="85"/>
                  <a:pt x="43" y="85"/>
                </a:cubicBezTo>
                <a:cubicBezTo>
                  <a:pt x="41" y="85"/>
                  <a:pt x="39" y="87"/>
                  <a:pt x="38" y="88"/>
                </a:cubicBezTo>
                <a:cubicBezTo>
                  <a:pt x="36" y="89"/>
                  <a:pt x="35" y="90"/>
                  <a:pt x="33" y="90"/>
                </a:cubicBezTo>
                <a:cubicBezTo>
                  <a:pt x="32" y="90"/>
                  <a:pt x="31" y="90"/>
                  <a:pt x="30" y="89"/>
                </a:cubicBezTo>
                <a:cubicBezTo>
                  <a:pt x="28" y="88"/>
                  <a:pt x="27" y="88"/>
                  <a:pt x="27" y="88"/>
                </a:cubicBezTo>
                <a:cubicBezTo>
                  <a:pt x="27" y="89"/>
                  <a:pt x="27" y="90"/>
                  <a:pt x="26" y="93"/>
                </a:cubicBezTo>
                <a:cubicBezTo>
                  <a:pt x="26" y="94"/>
                  <a:pt x="25" y="95"/>
                  <a:pt x="24" y="96"/>
                </a:cubicBezTo>
                <a:cubicBezTo>
                  <a:pt x="23" y="97"/>
                  <a:pt x="22" y="97"/>
                  <a:pt x="20" y="98"/>
                </a:cubicBezTo>
                <a:cubicBezTo>
                  <a:pt x="19" y="99"/>
                  <a:pt x="18" y="99"/>
                  <a:pt x="17" y="100"/>
                </a:cubicBezTo>
                <a:cubicBezTo>
                  <a:pt x="17" y="101"/>
                  <a:pt x="17" y="102"/>
                  <a:pt x="17" y="104"/>
                </a:cubicBezTo>
                <a:cubicBezTo>
                  <a:pt x="18" y="104"/>
                  <a:pt x="24" y="106"/>
                  <a:pt x="25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7" y="110"/>
                  <a:pt x="27" y="111"/>
                  <a:pt x="26" y="112"/>
                </a:cubicBezTo>
                <a:cubicBezTo>
                  <a:pt x="25" y="114"/>
                  <a:pt x="23" y="114"/>
                  <a:pt x="23" y="115"/>
                </a:cubicBezTo>
                <a:cubicBezTo>
                  <a:pt x="23" y="117"/>
                  <a:pt x="23" y="118"/>
                  <a:pt x="23" y="118"/>
                </a:cubicBezTo>
                <a:cubicBezTo>
                  <a:pt x="23" y="119"/>
                  <a:pt x="22" y="119"/>
                  <a:pt x="21" y="120"/>
                </a:cubicBezTo>
                <a:cubicBezTo>
                  <a:pt x="19" y="122"/>
                  <a:pt x="18" y="125"/>
                  <a:pt x="18" y="127"/>
                </a:cubicBezTo>
                <a:cubicBezTo>
                  <a:pt x="18" y="128"/>
                  <a:pt x="19" y="129"/>
                  <a:pt x="20" y="130"/>
                </a:cubicBezTo>
                <a:cubicBezTo>
                  <a:pt x="21" y="131"/>
                  <a:pt x="22" y="132"/>
                  <a:pt x="22" y="132"/>
                </a:cubicBezTo>
                <a:cubicBezTo>
                  <a:pt x="23" y="132"/>
                  <a:pt x="23" y="133"/>
                  <a:pt x="23" y="133"/>
                </a:cubicBezTo>
                <a:cubicBezTo>
                  <a:pt x="23" y="134"/>
                  <a:pt x="23" y="135"/>
                  <a:pt x="22" y="135"/>
                </a:cubicBezTo>
                <a:cubicBezTo>
                  <a:pt x="21" y="136"/>
                  <a:pt x="20" y="137"/>
                  <a:pt x="18" y="137"/>
                </a:cubicBezTo>
                <a:cubicBezTo>
                  <a:pt x="17" y="137"/>
                  <a:pt x="16" y="137"/>
                  <a:pt x="15" y="138"/>
                </a:cubicBezTo>
                <a:cubicBezTo>
                  <a:pt x="14" y="139"/>
                  <a:pt x="14" y="140"/>
                  <a:pt x="12" y="141"/>
                </a:cubicBezTo>
                <a:cubicBezTo>
                  <a:pt x="11" y="142"/>
                  <a:pt x="10" y="143"/>
                  <a:pt x="10" y="144"/>
                </a:cubicBezTo>
                <a:cubicBezTo>
                  <a:pt x="10" y="145"/>
                  <a:pt x="11" y="145"/>
                  <a:pt x="13" y="146"/>
                </a:cubicBezTo>
                <a:cubicBezTo>
                  <a:pt x="14" y="146"/>
                  <a:pt x="14" y="146"/>
                  <a:pt x="15" y="147"/>
                </a:cubicBezTo>
                <a:cubicBezTo>
                  <a:pt x="15" y="147"/>
                  <a:pt x="15" y="148"/>
                  <a:pt x="15" y="148"/>
                </a:cubicBezTo>
                <a:cubicBezTo>
                  <a:pt x="15" y="149"/>
                  <a:pt x="15" y="150"/>
                  <a:pt x="14" y="151"/>
                </a:cubicBezTo>
                <a:cubicBezTo>
                  <a:pt x="14" y="152"/>
                  <a:pt x="14" y="153"/>
                  <a:pt x="14" y="153"/>
                </a:cubicBezTo>
                <a:cubicBezTo>
                  <a:pt x="15" y="154"/>
                  <a:pt x="15" y="154"/>
                  <a:pt x="16" y="154"/>
                </a:cubicBezTo>
                <a:cubicBezTo>
                  <a:pt x="17" y="155"/>
                  <a:pt x="19" y="155"/>
                  <a:pt x="20" y="155"/>
                </a:cubicBezTo>
                <a:cubicBezTo>
                  <a:pt x="20" y="155"/>
                  <a:pt x="20" y="156"/>
                  <a:pt x="20" y="156"/>
                </a:cubicBezTo>
                <a:cubicBezTo>
                  <a:pt x="20" y="157"/>
                  <a:pt x="20" y="157"/>
                  <a:pt x="20" y="158"/>
                </a:cubicBezTo>
                <a:cubicBezTo>
                  <a:pt x="19" y="159"/>
                  <a:pt x="18" y="161"/>
                  <a:pt x="18" y="162"/>
                </a:cubicBezTo>
                <a:cubicBezTo>
                  <a:pt x="17" y="163"/>
                  <a:pt x="18" y="165"/>
                  <a:pt x="18" y="166"/>
                </a:cubicBezTo>
                <a:cubicBezTo>
                  <a:pt x="18" y="166"/>
                  <a:pt x="18" y="167"/>
                  <a:pt x="17" y="167"/>
                </a:cubicBezTo>
                <a:cubicBezTo>
                  <a:pt x="17" y="168"/>
                  <a:pt x="17" y="168"/>
                  <a:pt x="16" y="168"/>
                </a:cubicBezTo>
                <a:cubicBezTo>
                  <a:pt x="14" y="168"/>
                  <a:pt x="13" y="168"/>
                  <a:pt x="13" y="170"/>
                </a:cubicBezTo>
                <a:cubicBezTo>
                  <a:pt x="12" y="171"/>
                  <a:pt x="12" y="172"/>
                  <a:pt x="12" y="173"/>
                </a:cubicBezTo>
                <a:cubicBezTo>
                  <a:pt x="13" y="174"/>
                  <a:pt x="13" y="175"/>
                  <a:pt x="14" y="175"/>
                </a:cubicBezTo>
                <a:cubicBezTo>
                  <a:pt x="14" y="176"/>
                  <a:pt x="14" y="177"/>
                  <a:pt x="13" y="178"/>
                </a:cubicBezTo>
                <a:cubicBezTo>
                  <a:pt x="13" y="179"/>
                  <a:pt x="12" y="179"/>
                  <a:pt x="10" y="179"/>
                </a:cubicBezTo>
                <a:cubicBezTo>
                  <a:pt x="9" y="179"/>
                  <a:pt x="8" y="178"/>
                  <a:pt x="7" y="179"/>
                </a:cubicBezTo>
                <a:cubicBezTo>
                  <a:pt x="6" y="179"/>
                  <a:pt x="6" y="181"/>
                  <a:pt x="5" y="182"/>
                </a:cubicBezTo>
                <a:cubicBezTo>
                  <a:pt x="5" y="184"/>
                  <a:pt x="4" y="186"/>
                  <a:pt x="4" y="186"/>
                </a:cubicBezTo>
                <a:cubicBezTo>
                  <a:pt x="2" y="188"/>
                  <a:pt x="2" y="188"/>
                  <a:pt x="1" y="189"/>
                </a:cubicBezTo>
                <a:cubicBezTo>
                  <a:pt x="1" y="190"/>
                  <a:pt x="1" y="190"/>
                  <a:pt x="2" y="192"/>
                </a:cubicBezTo>
                <a:cubicBezTo>
                  <a:pt x="2" y="193"/>
                  <a:pt x="2" y="194"/>
                  <a:pt x="2" y="198"/>
                </a:cubicBezTo>
                <a:cubicBezTo>
                  <a:pt x="2" y="198"/>
                  <a:pt x="0" y="200"/>
                  <a:pt x="0" y="200"/>
                </a:cubicBezTo>
                <a:cubicBezTo>
                  <a:pt x="1" y="200"/>
                  <a:pt x="1" y="200"/>
                  <a:pt x="1" y="201"/>
                </a:cubicBezTo>
                <a:cubicBezTo>
                  <a:pt x="2" y="201"/>
                  <a:pt x="5" y="205"/>
                  <a:pt x="7" y="204"/>
                </a:cubicBezTo>
                <a:cubicBezTo>
                  <a:pt x="9" y="202"/>
                  <a:pt x="8" y="201"/>
                  <a:pt x="10" y="199"/>
                </a:cubicBezTo>
                <a:cubicBezTo>
                  <a:pt x="10" y="198"/>
                  <a:pt x="14" y="195"/>
                  <a:pt x="15" y="197"/>
                </a:cubicBezTo>
                <a:cubicBezTo>
                  <a:pt x="15" y="198"/>
                  <a:pt x="17" y="202"/>
                  <a:pt x="19" y="202"/>
                </a:cubicBezTo>
                <a:cubicBezTo>
                  <a:pt x="20" y="202"/>
                  <a:pt x="23" y="201"/>
                  <a:pt x="24" y="198"/>
                </a:cubicBezTo>
                <a:cubicBezTo>
                  <a:pt x="24" y="198"/>
                  <a:pt x="28" y="193"/>
                  <a:pt x="28" y="194"/>
                </a:cubicBezTo>
                <a:cubicBezTo>
                  <a:pt x="29" y="196"/>
                  <a:pt x="29" y="201"/>
                  <a:pt x="32" y="198"/>
                </a:cubicBezTo>
                <a:cubicBezTo>
                  <a:pt x="34" y="196"/>
                  <a:pt x="37" y="195"/>
                  <a:pt x="37" y="193"/>
                </a:cubicBezTo>
                <a:cubicBezTo>
                  <a:pt x="37" y="193"/>
                  <a:pt x="39" y="188"/>
                  <a:pt x="39" y="188"/>
                </a:cubicBezTo>
                <a:cubicBezTo>
                  <a:pt x="40" y="189"/>
                  <a:pt x="41" y="192"/>
                  <a:pt x="43" y="192"/>
                </a:cubicBezTo>
                <a:cubicBezTo>
                  <a:pt x="47" y="194"/>
                  <a:pt x="46" y="192"/>
                  <a:pt x="48" y="191"/>
                </a:cubicBezTo>
                <a:cubicBezTo>
                  <a:pt x="49" y="190"/>
                  <a:pt x="52" y="187"/>
                  <a:pt x="53" y="190"/>
                </a:cubicBezTo>
                <a:cubicBezTo>
                  <a:pt x="54" y="192"/>
                  <a:pt x="55" y="194"/>
                  <a:pt x="56" y="195"/>
                </a:cubicBezTo>
                <a:cubicBezTo>
                  <a:pt x="57" y="196"/>
                  <a:pt x="61" y="200"/>
                  <a:pt x="62" y="198"/>
                </a:cubicBezTo>
                <a:cubicBezTo>
                  <a:pt x="62" y="195"/>
                  <a:pt x="63" y="193"/>
                  <a:pt x="62" y="191"/>
                </a:cubicBezTo>
                <a:cubicBezTo>
                  <a:pt x="62" y="190"/>
                  <a:pt x="60" y="185"/>
                  <a:pt x="61" y="185"/>
                </a:cubicBezTo>
                <a:cubicBezTo>
                  <a:pt x="62" y="184"/>
                  <a:pt x="66" y="186"/>
                  <a:pt x="66" y="184"/>
                </a:cubicBezTo>
                <a:cubicBezTo>
                  <a:pt x="68" y="181"/>
                  <a:pt x="68" y="183"/>
                  <a:pt x="72" y="182"/>
                </a:cubicBezTo>
                <a:cubicBezTo>
                  <a:pt x="75" y="181"/>
                  <a:pt x="76" y="180"/>
                  <a:pt x="79" y="181"/>
                </a:cubicBezTo>
                <a:cubicBezTo>
                  <a:pt x="81" y="181"/>
                  <a:pt x="84" y="182"/>
                  <a:pt x="85" y="180"/>
                </a:cubicBezTo>
                <a:cubicBezTo>
                  <a:pt x="86" y="178"/>
                  <a:pt x="87" y="175"/>
                  <a:pt x="90" y="176"/>
                </a:cubicBezTo>
                <a:cubicBezTo>
                  <a:pt x="90" y="177"/>
                  <a:pt x="97" y="181"/>
                  <a:pt x="97" y="179"/>
                </a:cubicBezTo>
                <a:cubicBezTo>
                  <a:pt x="97" y="177"/>
                  <a:pt x="96" y="175"/>
                  <a:pt x="98" y="174"/>
                </a:cubicBezTo>
                <a:cubicBezTo>
                  <a:pt x="100" y="173"/>
                  <a:pt x="102" y="172"/>
                  <a:pt x="103" y="175"/>
                </a:cubicBezTo>
                <a:cubicBezTo>
                  <a:pt x="104" y="176"/>
                  <a:pt x="107" y="180"/>
                  <a:pt x="109" y="177"/>
                </a:cubicBezTo>
                <a:cubicBezTo>
                  <a:pt x="110" y="176"/>
                  <a:pt x="112" y="173"/>
                  <a:pt x="113" y="175"/>
                </a:cubicBezTo>
                <a:cubicBezTo>
                  <a:pt x="113" y="175"/>
                  <a:pt x="115" y="180"/>
                  <a:pt x="116" y="180"/>
                </a:cubicBezTo>
                <a:cubicBezTo>
                  <a:pt x="117" y="180"/>
                  <a:pt x="118" y="180"/>
                  <a:pt x="118" y="180"/>
                </a:cubicBezTo>
                <a:cubicBezTo>
                  <a:pt x="120" y="179"/>
                  <a:pt x="124" y="180"/>
                  <a:pt x="125" y="179"/>
                </a:cubicBezTo>
                <a:cubicBezTo>
                  <a:pt x="127" y="177"/>
                  <a:pt x="128" y="175"/>
                  <a:pt x="130" y="175"/>
                </a:cubicBezTo>
                <a:cubicBezTo>
                  <a:pt x="133" y="175"/>
                  <a:pt x="134" y="175"/>
                  <a:pt x="136" y="177"/>
                </a:cubicBezTo>
                <a:cubicBezTo>
                  <a:pt x="137" y="178"/>
                  <a:pt x="141" y="179"/>
                  <a:pt x="141" y="180"/>
                </a:cubicBezTo>
                <a:cubicBezTo>
                  <a:pt x="142" y="182"/>
                  <a:pt x="140" y="185"/>
                  <a:pt x="142" y="186"/>
                </a:cubicBezTo>
                <a:cubicBezTo>
                  <a:pt x="143" y="186"/>
                  <a:pt x="146" y="187"/>
                  <a:pt x="148" y="186"/>
                </a:cubicBezTo>
                <a:cubicBezTo>
                  <a:pt x="150" y="185"/>
                  <a:pt x="151" y="184"/>
                  <a:pt x="154" y="184"/>
                </a:cubicBezTo>
                <a:cubicBezTo>
                  <a:pt x="157" y="184"/>
                  <a:pt x="157" y="185"/>
                  <a:pt x="160" y="185"/>
                </a:cubicBezTo>
                <a:cubicBezTo>
                  <a:pt x="164" y="185"/>
                  <a:pt x="162" y="186"/>
                  <a:pt x="164" y="188"/>
                </a:cubicBezTo>
                <a:cubicBezTo>
                  <a:pt x="167" y="190"/>
                  <a:pt x="169" y="192"/>
                  <a:pt x="171" y="189"/>
                </a:cubicBezTo>
                <a:cubicBezTo>
                  <a:pt x="173" y="188"/>
                  <a:pt x="174" y="184"/>
                  <a:pt x="176" y="184"/>
                </a:cubicBezTo>
                <a:cubicBezTo>
                  <a:pt x="178" y="185"/>
                  <a:pt x="178" y="188"/>
                  <a:pt x="180" y="188"/>
                </a:cubicBezTo>
                <a:cubicBezTo>
                  <a:pt x="181" y="188"/>
                  <a:pt x="185" y="190"/>
                  <a:pt x="185" y="190"/>
                </a:cubicBezTo>
                <a:cubicBezTo>
                  <a:pt x="187" y="189"/>
                  <a:pt x="192" y="191"/>
                  <a:pt x="194" y="190"/>
                </a:cubicBezTo>
                <a:cubicBezTo>
                  <a:pt x="197" y="189"/>
                  <a:pt x="197" y="187"/>
                  <a:pt x="201" y="187"/>
                </a:cubicBezTo>
                <a:cubicBezTo>
                  <a:pt x="202" y="186"/>
                  <a:pt x="202" y="184"/>
                  <a:pt x="203" y="184"/>
                </a:cubicBezTo>
                <a:cubicBezTo>
                  <a:pt x="206" y="184"/>
                  <a:pt x="209" y="185"/>
                  <a:pt x="212" y="184"/>
                </a:cubicBezTo>
                <a:cubicBezTo>
                  <a:pt x="214" y="184"/>
                  <a:pt x="215" y="183"/>
                  <a:pt x="217" y="182"/>
                </a:cubicBezTo>
                <a:cubicBezTo>
                  <a:pt x="218" y="181"/>
                  <a:pt x="220" y="180"/>
                  <a:pt x="223" y="181"/>
                </a:cubicBezTo>
                <a:cubicBezTo>
                  <a:pt x="227" y="183"/>
                  <a:pt x="226" y="181"/>
                  <a:pt x="229" y="182"/>
                </a:cubicBezTo>
                <a:cubicBezTo>
                  <a:pt x="230" y="182"/>
                  <a:pt x="235" y="183"/>
                  <a:pt x="235" y="184"/>
                </a:cubicBezTo>
                <a:cubicBezTo>
                  <a:pt x="235" y="186"/>
                  <a:pt x="236" y="189"/>
                  <a:pt x="235" y="191"/>
                </a:cubicBezTo>
                <a:cubicBezTo>
                  <a:pt x="235" y="192"/>
                  <a:pt x="232" y="194"/>
                  <a:pt x="233" y="196"/>
                </a:cubicBezTo>
                <a:cubicBezTo>
                  <a:pt x="233" y="198"/>
                  <a:pt x="235" y="199"/>
                  <a:pt x="237" y="199"/>
                </a:cubicBezTo>
                <a:cubicBezTo>
                  <a:pt x="240" y="199"/>
                  <a:pt x="243" y="196"/>
                  <a:pt x="245" y="198"/>
                </a:cubicBezTo>
                <a:cubicBezTo>
                  <a:pt x="246" y="199"/>
                  <a:pt x="249" y="202"/>
                  <a:pt x="251" y="203"/>
                </a:cubicBezTo>
                <a:cubicBezTo>
                  <a:pt x="254" y="204"/>
                  <a:pt x="253" y="206"/>
                  <a:pt x="255" y="208"/>
                </a:cubicBezTo>
                <a:cubicBezTo>
                  <a:pt x="257" y="210"/>
                  <a:pt x="259" y="210"/>
                  <a:pt x="260" y="212"/>
                </a:cubicBezTo>
                <a:cubicBezTo>
                  <a:pt x="261" y="215"/>
                  <a:pt x="259" y="213"/>
                  <a:pt x="257" y="216"/>
                </a:cubicBezTo>
                <a:cubicBezTo>
                  <a:pt x="257" y="216"/>
                  <a:pt x="253" y="219"/>
                  <a:pt x="254" y="220"/>
                </a:cubicBezTo>
                <a:cubicBezTo>
                  <a:pt x="255" y="223"/>
                  <a:pt x="257" y="223"/>
                  <a:pt x="261" y="223"/>
                </a:cubicBezTo>
                <a:cubicBezTo>
                  <a:pt x="264" y="223"/>
                  <a:pt x="263" y="220"/>
                  <a:pt x="265" y="219"/>
                </a:cubicBezTo>
                <a:cubicBezTo>
                  <a:pt x="268" y="217"/>
                  <a:pt x="270" y="216"/>
                  <a:pt x="272" y="219"/>
                </a:cubicBezTo>
                <a:cubicBezTo>
                  <a:pt x="272" y="220"/>
                  <a:pt x="274" y="227"/>
                  <a:pt x="278" y="223"/>
                </a:cubicBezTo>
                <a:cubicBezTo>
                  <a:pt x="279" y="222"/>
                  <a:pt x="279" y="220"/>
                  <a:pt x="281" y="219"/>
                </a:cubicBezTo>
                <a:cubicBezTo>
                  <a:pt x="284" y="217"/>
                  <a:pt x="282" y="218"/>
                  <a:pt x="281" y="215"/>
                </a:cubicBezTo>
                <a:cubicBezTo>
                  <a:pt x="281" y="214"/>
                  <a:pt x="279" y="210"/>
                  <a:pt x="281" y="208"/>
                </a:cubicBezTo>
                <a:cubicBezTo>
                  <a:pt x="282" y="207"/>
                  <a:pt x="284" y="207"/>
                  <a:pt x="286" y="209"/>
                </a:cubicBezTo>
                <a:cubicBezTo>
                  <a:pt x="287" y="210"/>
                  <a:pt x="290" y="214"/>
                  <a:pt x="291" y="214"/>
                </a:cubicBezTo>
                <a:cubicBezTo>
                  <a:pt x="292" y="214"/>
                  <a:pt x="293" y="214"/>
                  <a:pt x="293" y="214"/>
                </a:cubicBezTo>
                <a:cubicBezTo>
                  <a:pt x="295" y="213"/>
                  <a:pt x="295" y="212"/>
                  <a:pt x="296" y="210"/>
                </a:cubicBezTo>
                <a:cubicBezTo>
                  <a:pt x="297" y="208"/>
                  <a:pt x="298" y="207"/>
                  <a:pt x="297" y="204"/>
                </a:cubicBezTo>
                <a:cubicBezTo>
                  <a:pt x="297" y="203"/>
                  <a:pt x="297" y="200"/>
                  <a:pt x="298" y="200"/>
                </a:cubicBezTo>
                <a:cubicBezTo>
                  <a:pt x="301" y="198"/>
                  <a:pt x="304" y="197"/>
                  <a:pt x="305" y="200"/>
                </a:cubicBezTo>
                <a:cubicBezTo>
                  <a:pt x="306" y="203"/>
                  <a:pt x="306" y="204"/>
                  <a:pt x="308" y="206"/>
                </a:cubicBezTo>
                <a:cubicBezTo>
                  <a:pt x="311" y="207"/>
                  <a:pt x="315" y="204"/>
                  <a:pt x="316" y="206"/>
                </a:cubicBezTo>
                <a:cubicBezTo>
                  <a:pt x="316" y="207"/>
                  <a:pt x="318" y="210"/>
                  <a:pt x="319" y="211"/>
                </a:cubicBezTo>
                <a:cubicBezTo>
                  <a:pt x="321" y="211"/>
                  <a:pt x="326" y="211"/>
                  <a:pt x="326" y="209"/>
                </a:cubicBezTo>
                <a:cubicBezTo>
                  <a:pt x="326" y="208"/>
                  <a:pt x="326" y="207"/>
                  <a:pt x="327" y="206"/>
                </a:cubicBezTo>
                <a:cubicBezTo>
                  <a:pt x="326" y="204"/>
                  <a:pt x="325" y="203"/>
                  <a:pt x="324" y="202"/>
                </a:cubicBezTo>
                <a:cubicBezTo>
                  <a:pt x="322" y="201"/>
                  <a:pt x="320" y="200"/>
                  <a:pt x="318" y="200"/>
                </a:cubicBezTo>
                <a:cubicBezTo>
                  <a:pt x="316" y="199"/>
                  <a:pt x="316" y="199"/>
                  <a:pt x="315" y="199"/>
                </a:cubicBezTo>
                <a:cubicBezTo>
                  <a:pt x="315" y="198"/>
                  <a:pt x="314" y="198"/>
                  <a:pt x="314" y="197"/>
                </a:cubicBezTo>
                <a:cubicBezTo>
                  <a:pt x="315" y="196"/>
                  <a:pt x="316" y="195"/>
                  <a:pt x="316" y="193"/>
                </a:cubicBezTo>
                <a:cubicBezTo>
                  <a:pt x="317" y="192"/>
                  <a:pt x="324" y="191"/>
                  <a:pt x="325" y="190"/>
                </a:cubicBezTo>
                <a:cubicBezTo>
                  <a:pt x="325" y="190"/>
                  <a:pt x="325" y="190"/>
                  <a:pt x="325" y="189"/>
                </a:cubicBezTo>
                <a:cubicBezTo>
                  <a:pt x="324" y="189"/>
                  <a:pt x="324" y="189"/>
                  <a:pt x="323" y="188"/>
                </a:cubicBezTo>
                <a:cubicBezTo>
                  <a:pt x="322" y="188"/>
                  <a:pt x="320" y="187"/>
                  <a:pt x="320" y="186"/>
                </a:cubicBezTo>
                <a:cubicBezTo>
                  <a:pt x="319" y="186"/>
                  <a:pt x="319" y="185"/>
                  <a:pt x="320" y="184"/>
                </a:cubicBezTo>
                <a:cubicBezTo>
                  <a:pt x="320" y="182"/>
                  <a:pt x="320" y="181"/>
                  <a:pt x="320" y="180"/>
                </a:cubicBezTo>
                <a:cubicBezTo>
                  <a:pt x="320" y="179"/>
                  <a:pt x="320" y="178"/>
                  <a:pt x="320" y="178"/>
                </a:cubicBezTo>
                <a:cubicBezTo>
                  <a:pt x="321" y="178"/>
                  <a:pt x="321" y="178"/>
                  <a:pt x="322" y="177"/>
                </a:cubicBezTo>
                <a:cubicBezTo>
                  <a:pt x="322" y="177"/>
                  <a:pt x="323" y="177"/>
                  <a:pt x="323" y="177"/>
                </a:cubicBezTo>
                <a:cubicBezTo>
                  <a:pt x="324" y="176"/>
                  <a:pt x="324" y="176"/>
                  <a:pt x="324" y="175"/>
                </a:cubicBezTo>
                <a:cubicBezTo>
                  <a:pt x="324" y="171"/>
                  <a:pt x="325" y="168"/>
                  <a:pt x="325" y="164"/>
                </a:cubicBezTo>
                <a:cubicBezTo>
                  <a:pt x="325" y="163"/>
                  <a:pt x="325" y="162"/>
                  <a:pt x="325" y="162"/>
                </a:cubicBezTo>
                <a:cubicBezTo>
                  <a:pt x="325" y="161"/>
                  <a:pt x="324" y="161"/>
                  <a:pt x="324" y="161"/>
                </a:cubicBezTo>
                <a:cubicBezTo>
                  <a:pt x="323" y="160"/>
                  <a:pt x="322" y="160"/>
                  <a:pt x="321" y="158"/>
                </a:cubicBezTo>
                <a:cubicBezTo>
                  <a:pt x="321" y="157"/>
                  <a:pt x="321" y="156"/>
                  <a:pt x="321" y="155"/>
                </a:cubicBezTo>
                <a:cubicBezTo>
                  <a:pt x="322" y="154"/>
                  <a:pt x="322" y="153"/>
                  <a:pt x="322" y="153"/>
                </a:cubicBezTo>
                <a:cubicBezTo>
                  <a:pt x="322" y="152"/>
                  <a:pt x="322" y="151"/>
                  <a:pt x="322" y="151"/>
                </a:cubicBezTo>
                <a:cubicBezTo>
                  <a:pt x="322" y="150"/>
                  <a:pt x="321" y="150"/>
                  <a:pt x="320" y="149"/>
                </a:cubicBezTo>
                <a:cubicBezTo>
                  <a:pt x="319" y="149"/>
                  <a:pt x="319" y="147"/>
                  <a:pt x="320" y="145"/>
                </a:cubicBezTo>
                <a:cubicBezTo>
                  <a:pt x="320" y="143"/>
                  <a:pt x="321" y="141"/>
                  <a:pt x="321" y="140"/>
                </a:cubicBezTo>
                <a:cubicBezTo>
                  <a:pt x="321" y="140"/>
                  <a:pt x="321" y="139"/>
                  <a:pt x="320" y="139"/>
                </a:cubicBezTo>
                <a:cubicBezTo>
                  <a:pt x="320" y="138"/>
                  <a:pt x="319" y="137"/>
                  <a:pt x="319" y="137"/>
                </a:cubicBezTo>
                <a:cubicBezTo>
                  <a:pt x="318" y="136"/>
                  <a:pt x="316" y="134"/>
                  <a:pt x="316" y="133"/>
                </a:cubicBezTo>
                <a:cubicBezTo>
                  <a:pt x="316" y="129"/>
                  <a:pt x="316" y="128"/>
                  <a:pt x="316" y="124"/>
                </a:cubicBezTo>
                <a:cubicBezTo>
                  <a:pt x="316" y="119"/>
                  <a:pt x="316" y="117"/>
                  <a:pt x="316" y="112"/>
                </a:cubicBezTo>
                <a:cubicBezTo>
                  <a:pt x="316" y="110"/>
                  <a:pt x="316" y="109"/>
                  <a:pt x="315" y="108"/>
                </a:cubicBezTo>
                <a:cubicBezTo>
                  <a:pt x="315" y="107"/>
                  <a:pt x="315" y="106"/>
                  <a:pt x="315" y="103"/>
                </a:cubicBezTo>
                <a:cubicBezTo>
                  <a:pt x="315" y="102"/>
                  <a:pt x="314" y="102"/>
                  <a:pt x="314" y="102"/>
                </a:cubicBezTo>
                <a:cubicBezTo>
                  <a:pt x="314" y="101"/>
                  <a:pt x="313" y="101"/>
                  <a:pt x="313" y="101"/>
                </a:cubicBezTo>
                <a:cubicBezTo>
                  <a:pt x="312" y="100"/>
                  <a:pt x="312" y="100"/>
                  <a:pt x="312" y="99"/>
                </a:cubicBezTo>
                <a:cubicBezTo>
                  <a:pt x="312" y="99"/>
                  <a:pt x="312" y="98"/>
                  <a:pt x="312" y="96"/>
                </a:cubicBezTo>
                <a:cubicBezTo>
                  <a:pt x="312" y="95"/>
                  <a:pt x="313" y="95"/>
                  <a:pt x="315" y="95"/>
                </a:cubicBezTo>
                <a:cubicBezTo>
                  <a:pt x="315" y="94"/>
                  <a:pt x="316" y="94"/>
                  <a:pt x="317" y="94"/>
                </a:cubicBezTo>
                <a:cubicBezTo>
                  <a:pt x="317" y="93"/>
                  <a:pt x="317" y="93"/>
                  <a:pt x="318" y="92"/>
                </a:cubicBezTo>
                <a:cubicBezTo>
                  <a:pt x="318" y="91"/>
                  <a:pt x="317" y="90"/>
                  <a:pt x="317" y="88"/>
                </a:cubicBezTo>
                <a:cubicBezTo>
                  <a:pt x="316" y="87"/>
                  <a:pt x="316" y="85"/>
                  <a:pt x="316" y="83"/>
                </a:cubicBezTo>
                <a:cubicBezTo>
                  <a:pt x="317" y="83"/>
                  <a:pt x="315" y="82"/>
                  <a:pt x="313" y="82"/>
                </a:cubicBezTo>
                <a:cubicBezTo>
                  <a:pt x="312" y="81"/>
                  <a:pt x="310" y="81"/>
                  <a:pt x="309" y="79"/>
                </a:cubicBezTo>
                <a:cubicBezTo>
                  <a:pt x="309" y="78"/>
                  <a:pt x="310" y="77"/>
                  <a:pt x="311" y="77"/>
                </a:cubicBezTo>
                <a:cubicBezTo>
                  <a:pt x="312" y="76"/>
                  <a:pt x="313" y="75"/>
                  <a:pt x="314" y="74"/>
                </a:cubicBezTo>
                <a:cubicBezTo>
                  <a:pt x="315" y="74"/>
                  <a:pt x="315" y="73"/>
                  <a:pt x="316" y="73"/>
                </a:cubicBezTo>
                <a:cubicBezTo>
                  <a:pt x="317" y="73"/>
                  <a:pt x="317" y="73"/>
                  <a:pt x="317" y="73"/>
                </a:cubicBezTo>
                <a:cubicBezTo>
                  <a:pt x="318" y="73"/>
                  <a:pt x="318" y="73"/>
                  <a:pt x="319" y="73"/>
                </a:cubicBezTo>
                <a:cubicBezTo>
                  <a:pt x="319" y="73"/>
                  <a:pt x="319" y="72"/>
                  <a:pt x="319" y="71"/>
                </a:cubicBezTo>
                <a:cubicBezTo>
                  <a:pt x="319" y="70"/>
                  <a:pt x="318" y="69"/>
                  <a:pt x="317" y="69"/>
                </a:cubicBezTo>
                <a:cubicBezTo>
                  <a:pt x="317" y="68"/>
                  <a:pt x="316" y="68"/>
                  <a:pt x="316" y="67"/>
                </a:cubicBezTo>
                <a:cubicBezTo>
                  <a:pt x="315" y="67"/>
                  <a:pt x="315" y="66"/>
                  <a:pt x="315" y="65"/>
                </a:cubicBezTo>
                <a:cubicBezTo>
                  <a:pt x="315" y="61"/>
                  <a:pt x="316" y="59"/>
                  <a:pt x="316" y="55"/>
                </a:cubicBezTo>
                <a:cubicBezTo>
                  <a:pt x="316" y="55"/>
                  <a:pt x="316" y="54"/>
                  <a:pt x="316" y="54"/>
                </a:cubicBezTo>
                <a:cubicBezTo>
                  <a:pt x="315" y="54"/>
                  <a:pt x="315" y="53"/>
                  <a:pt x="314" y="53"/>
                </a:cubicBezTo>
                <a:cubicBezTo>
                  <a:pt x="313" y="53"/>
                  <a:pt x="313" y="52"/>
                  <a:pt x="313" y="52"/>
                </a:cubicBezTo>
                <a:cubicBezTo>
                  <a:pt x="312" y="51"/>
                  <a:pt x="312" y="50"/>
                  <a:pt x="313" y="49"/>
                </a:cubicBezTo>
                <a:cubicBezTo>
                  <a:pt x="313" y="47"/>
                  <a:pt x="313" y="46"/>
                  <a:pt x="313" y="46"/>
                </a:cubicBezTo>
                <a:cubicBezTo>
                  <a:pt x="312" y="45"/>
                  <a:pt x="311" y="45"/>
                  <a:pt x="309" y="44"/>
                </a:cubicBezTo>
                <a:cubicBezTo>
                  <a:pt x="309" y="44"/>
                  <a:pt x="309" y="42"/>
                  <a:pt x="309" y="40"/>
                </a:cubicBezTo>
                <a:cubicBezTo>
                  <a:pt x="309" y="38"/>
                  <a:pt x="309" y="36"/>
                  <a:pt x="309" y="35"/>
                </a:cubicBezTo>
                <a:cubicBezTo>
                  <a:pt x="310" y="33"/>
                  <a:pt x="310" y="32"/>
                  <a:pt x="310" y="31"/>
                </a:cubicBezTo>
                <a:cubicBezTo>
                  <a:pt x="310" y="30"/>
                  <a:pt x="311" y="29"/>
                  <a:pt x="312" y="28"/>
                </a:cubicBezTo>
                <a:cubicBezTo>
                  <a:pt x="313" y="27"/>
                  <a:pt x="313" y="27"/>
                  <a:pt x="313" y="27"/>
                </a:cubicBezTo>
                <a:cubicBezTo>
                  <a:pt x="313" y="28"/>
                  <a:pt x="313" y="28"/>
                  <a:pt x="314" y="28"/>
                </a:cubicBezTo>
                <a:cubicBezTo>
                  <a:pt x="314" y="27"/>
                  <a:pt x="314" y="27"/>
                  <a:pt x="314" y="27"/>
                </a:cubicBezTo>
                <a:cubicBezTo>
                  <a:pt x="314" y="27"/>
                  <a:pt x="314" y="27"/>
                  <a:pt x="314" y="27"/>
                </a:cubicBezTo>
                <a:cubicBezTo>
                  <a:pt x="314" y="27"/>
                  <a:pt x="313" y="26"/>
                  <a:pt x="313" y="24"/>
                </a:cubicBezTo>
                <a:cubicBezTo>
                  <a:pt x="313" y="23"/>
                  <a:pt x="312" y="21"/>
                  <a:pt x="312" y="20"/>
                </a:cubicBezTo>
                <a:cubicBezTo>
                  <a:pt x="312" y="19"/>
                  <a:pt x="311" y="19"/>
                  <a:pt x="311" y="18"/>
                </a:cubicBezTo>
                <a:cubicBezTo>
                  <a:pt x="310" y="18"/>
                  <a:pt x="309" y="17"/>
                  <a:pt x="308" y="17"/>
                </a:cubicBezTo>
                <a:cubicBezTo>
                  <a:pt x="307" y="17"/>
                  <a:pt x="306" y="17"/>
                  <a:pt x="305" y="16"/>
                </a:cubicBezTo>
                <a:cubicBezTo>
                  <a:pt x="305" y="16"/>
                  <a:pt x="304" y="15"/>
                  <a:pt x="304" y="14"/>
                </a:cubicBezTo>
                <a:cubicBezTo>
                  <a:pt x="304" y="13"/>
                  <a:pt x="304" y="11"/>
                  <a:pt x="304" y="11"/>
                </a:cubicBezTo>
                <a:cubicBezTo>
                  <a:pt x="304" y="11"/>
                  <a:pt x="300" y="8"/>
                  <a:pt x="300" y="8"/>
                </a:cubicBezTo>
                <a:cubicBezTo>
                  <a:pt x="299" y="9"/>
                  <a:pt x="298" y="10"/>
                  <a:pt x="297" y="10"/>
                </a:cubicBezTo>
                <a:cubicBezTo>
                  <a:pt x="296" y="10"/>
                  <a:pt x="295" y="9"/>
                  <a:pt x="294" y="8"/>
                </a:cubicBezTo>
                <a:cubicBezTo>
                  <a:pt x="294" y="8"/>
                  <a:pt x="293" y="8"/>
                  <a:pt x="293" y="8"/>
                </a:cubicBezTo>
                <a:cubicBezTo>
                  <a:pt x="292" y="10"/>
                  <a:pt x="289" y="12"/>
                  <a:pt x="288" y="14"/>
                </a:cubicBezTo>
                <a:cubicBezTo>
                  <a:pt x="288" y="14"/>
                  <a:pt x="287" y="12"/>
                  <a:pt x="286" y="11"/>
                </a:cubicBezTo>
                <a:cubicBezTo>
                  <a:pt x="286" y="10"/>
                  <a:pt x="285" y="10"/>
                  <a:pt x="284" y="10"/>
                </a:cubicBezTo>
                <a:cubicBezTo>
                  <a:pt x="284" y="9"/>
                  <a:pt x="283" y="10"/>
                  <a:pt x="282" y="11"/>
                </a:cubicBezTo>
                <a:cubicBezTo>
                  <a:pt x="280" y="12"/>
                  <a:pt x="278" y="13"/>
                  <a:pt x="276" y="14"/>
                </a:cubicBezTo>
                <a:cubicBezTo>
                  <a:pt x="274" y="15"/>
                  <a:pt x="274" y="16"/>
                  <a:pt x="273" y="17"/>
                </a:cubicBezTo>
                <a:cubicBezTo>
                  <a:pt x="273" y="18"/>
                  <a:pt x="273" y="19"/>
                  <a:pt x="272" y="21"/>
                </a:cubicBezTo>
                <a:cubicBezTo>
                  <a:pt x="272" y="22"/>
                  <a:pt x="271" y="22"/>
                  <a:pt x="271" y="22"/>
                </a:cubicBezTo>
                <a:cubicBezTo>
                  <a:pt x="270" y="22"/>
                  <a:pt x="269" y="22"/>
                  <a:pt x="269" y="21"/>
                </a:cubicBezTo>
                <a:cubicBezTo>
                  <a:pt x="268" y="21"/>
                  <a:pt x="267" y="21"/>
                  <a:pt x="267" y="20"/>
                </a:cubicBezTo>
                <a:cubicBezTo>
                  <a:pt x="267" y="19"/>
                  <a:pt x="266" y="19"/>
                  <a:pt x="266" y="18"/>
                </a:cubicBezTo>
                <a:cubicBezTo>
                  <a:pt x="267" y="16"/>
                  <a:pt x="267" y="15"/>
                  <a:pt x="267" y="14"/>
                </a:cubicBezTo>
                <a:cubicBezTo>
                  <a:pt x="267" y="13"/>
                  <a:pt x="266" y="13"/>
                  <a:pt x="264" y="12"/>
                </a:cubicBezTo>
                <a:cubicBezTo>
                  <a:pt x="263" y="11"/>
                  <a:pt x="259" y="11"/>
                  <a:pt x="256" y="10"/>
                </a:cubicBezTo>
                <a:cubicBezTo>
                  <a:pt x="255" y="9"/>
                  <a:pt x="254" y="9"/>
                  <a:pt x="254" y="10"/>
                </a:cubicBezTo>
                <a:cubicBezTo>
                  <a:pt x="254" y="10"/>
                  <a:pt x="254" y="11"/>
                  <a:pt x="253" y="11"/>
                </a:cubicBezTo>
                <a:cubicBezTo>
                  <a:pt x="253" y="13"/>
                  <a:pt x="253" y="14"/>
                  <a:pt x="252" y="15"/>
                </a:cubicBezTo>
                <a:cubicBezTo>
                  <a:pt x="252" y="17"/>
                  <a:pt x="250" y="17"/>
                  <a:pt x="249" y="17"/>
                </a:cubicBezTo>
                <a:cubicBezTo>
                  <a:pt x="248" y="18"/>
                  <a:pt x="248" y="18"/>
                  <a:pt x="247" y="18"/>
                </a:cubicBezTo>
                <a:cubicBezTo>
                  <a:pt x="246" y="19"/>
                  <a:pt x="246" y="19"/>
                  <a:pt x="246" y="20"/>
                </a:cubicBezTo>
                <a:cubicBezTo>
                  <a:pt x="245" y="22"/>
                  <a:pt x="245" y="22"/>
                  <a:pt x="244" y="23"/>
                </a:cubicBezTo>
                <a:cubicBezTo>
                  <a:pt x="243" y="23"/>
                  <a:pt x="242" y="23"/>
                  <a:pt x="241" y="23"/>
                </a:cubicBezTo>
                <a:cubicBezTo>
                  <a:pt x="240" y="23"/>
                  <a:pt x="239" y="25"/>
                  <a:pt x="239" y="26"/>
                </a:cubicBezTo>
                <a:cubicBezTo>
                  <a:pt x="238" y="27"/>
                  <a:pt x="237" y="29"/>
                  <a:pt x="236" y="29"/>
                </a:cubicBezTo>
                <a:cubicBezTo>
                  <a:pt x="234" y="30"/>
                  <a:pt x="233" y="30"/>
                  <a:pt x="231" y="30"/>
                </a:cubicBezTo>
                <a:cubicBezTo>
                  <a:pt x="229" y="30"/>
                  <a:pt x="228" y="29"/>
                  <a:pt x="227" y="28"/>
                </a:cubicBezTo>
                <a:cubicBezTo>
                  <a:pt x="226" y="27"/>
                  <a:pt x="226" y="26"/>
                  <a:pt x="226" y="24"/>
                </a:cubicBezTo>
                <a:cubicBezTo>
                  <a:pt x="225" y="23"/>
                  <a:pt x="225" y="21"/>
                  <a:pt x="224" y="20"/>
                </a:cubicBezTo>
                <a:cubicBezTo>
                  <a:pt x="222" y="18"/>
                  <a:pt x="221" y="17"/>
                  <a:pt x="220" y="17"/>
                </a:cubicBezTo>
                <a:cubicBezTo>
                  <a:pt x="220" y="17"/>
                  <a:pt x="220" y="16"/>
                  <a:pt x="219" y="13"/>
                </a:cubicBezTo>
                <a:cubicBezTo>
                  <a:pt x="219" y="11"/>
                  <a:pt x="218" y="10"/>
                  <a:pt x="217" y="10"/>
                </a:cubicBezTo>
                <a:cubicBezTo>
                  <a:pt x="216" y="9"/>
                  <a:pt x="215" y="8"/>
                  <a:pt x="213" y="8"/>
                </a:cubicBezTo>
                <a:cubicBezTo>
                  <a:pt x="211" y="8"/>
                  <a:pt x="210" y="8"/>
                  <a:pt x="209" y="7"/>
                </a:cubicBezTo>
                <a:cubicBezTo>
                  <a:pt x="209" y="6"/>
                  <a:pt x="208" y="4"/>
                  <a:pt x="207" y="3"/>
                </a:cubicBezTo>
                <a:cubicBezTo>
                  <a:pt x="207" y="1"/>
                  <a:pt x="206" y="1"/>
                  <a:pt x="205" y="0"/>
                </a:cubicBezTo>
                <a:cubicBezTo>
                  <a:pt x="204" y="0"/>
                  <a:pt x="202" y="0"/>
                  <a:pt x="201" y="1"/>
                </a:cubicBezTo>
                <a:cubicBezTo>
                  <a:pt x="200" y="1"/>
                  <a:pt x="199" y="2"/>
                  <a:pt x="198" y="2"/>
                </a:cubicBezTo>
                <a:cubicBezTo>
                  <a:pt x="197" y="3"/>
                  <a:pt x="196" y="4"/>
                  <a:pt x="196" y="5"/>
                </a:cubicBezTo>
                <a:cubicBezTo>
                  <a:pt x="196" y="6"/>
                  <a:pt x="195" y="7"/>
                  <a:pt x="193" y="7"/>
                </a:cubicBezTo>
                <a:cubicBezTo>
                  <a:pt x="192" y="7"/>
                  <a:pt x="190" y="7"/>
                  <a:pt x="190" y="8"/>
                </a:cubicBezTo>
                <a:cubicBezTo>
                  <a:pt x="190" y="9"/>
                  <a:pt x="189" y="10"/>
                  <a:pt x="188" y="10"/>
                </a:cubicBezTo>
                <a:cubicBezTo>
                  <a:pt x="187" y="11"/>
                  <a:pt x="187" y="11"/>
                  <a:pt x="186" y="11"/>
                </a:cubicBezTo>
                <a:cubicBezTo>
                  <a:pt x="184" y="12"/>
                  <a:pt x="183" y="12"/>
                  <a:pt x="182" y="13"/>
                </a:cubicBezTo>
                <a:cubicBezTo>
                  <a:pt x="180" y="14"/>
                  <a:pt x="181" y="15"/>
                  <a:pt x="180" y="16"/>
                </a:cubicBezTo>
                <a:cubicBezTo>
                  <a:pt x="180" y="17"/>
                  <a:pt x="180" y="17"/>
                  <a:pt x="177" y="17"/>
                </a:cubicBezTo>
                <a:cubicBezTo>
                  <a:pt x="176" y="17"/>
                  <a:pt x="174" y="16"/>
                  <a:pt x="173" y="16"/>
                </a:cubicBezTo>
                <a:cubicBezTo>
                  <a:pt x="173" y="16"/>
                  <a:pt x="173" y="16"/>
                  <a:pt x="172" y="16"/>
                </a:cubicBezTo>
                <a:cubicBezTo>
                  <a:pt x="172" y="16"/>
                  <a:pt x="172" y="17"/>
                  <a:pt x="171" y="18"/>
                </a:cubicBezTo>
                <a:cubicBezTo>
                  <a:pt x="171" y="20"/>
                  <a:pt x="171" y="21"/>
                  <a:pt x="171" y="21"/>
                </a:cubicBezTo>
                <a:cubicBezTo>
                  <a:pt x="171" y="22"/>
                  <a:pt x="170" y="22"/>
                  <a:pt x="169" y="24"/>
                </a:cubicBezTo>
                <a:cubicBezTo>
                  <a:pt x="168" y="25"/>
                  <a:pt x="167" y="25"/>
                  <a:pt x="166" y="25"/>
                </a:cubicBezTo>
                <a:cubicBezTo>
                  <a:pt x="166" y="25"/>
                  <a:pt x="165" y="25"/>
                  <a:pt x="165" y="25"/>
                </a:cubicBezTo>
                <a:cubicBezTo>
                  <a:pt x="164" y="25"/>
                  <a:pt x="164" y="25"/>
                  <a:pt x="164" y="26"/>
                </a:cubicBezTo>
                <a:cubicBezTo>
                  <a:pt x="164" y="26"/>
                  <a:pt x="164" y="28"/>
                  <a:pt x="164" y="30"/>
                </a:cubicBezTo>
                <a:cubicBezTo>
                  <a:pt x="164" y="31"/>
                  <a:pt x="163" y="31"/>
                  <a:pt x="163" y="31"/>
                </a:cubicBezTo>
                <a:cubicBezTo>
                  <a:pt x="162" y="31"/>
                  <a:pt x="161" y="31"/>
                  <a:pt x="161" y="31"/>
                </a:cubicBezTo>
                <a:cubicBezTo>
                  <a:pt x="159" y="30"/>
                  <a:pt x="157" y="30"/>
                  <a:pt x="156" y="30"/>
                </a:cubicBezTo>
                <a:cubicBezTo>
                  <a:pt x="153" y="30"/>
                  <a:pt x="150" y="30"/>
                  <a:pt x="147" y="31"/>
                </a:cubicBezTo>
                <a:cubicBezTo>
                  <a:pt x="146" y="31"/>
                  <a:pt x="145" y="32"/>
                  <a:pt x="143" y="33"/>
                </a:cubicBezTo>
                <a:cubicBezTo>
                  <a:pt x="142" y="33"/>
                  <a:pt x="141" y="34"/>
                  <a:pt x="139" y="34"/>
                </a:cubicBezTo>
                <a:cubicBezTo>
                  <a:pt x="137" y="34"/>
                  <a:pt x="136" y="34"/>
                  <a:pt x="135" y="34"/>
                </a:cubicBezTo>
                <a:cubicBezTo>
                  <a:pt x="134" y="34"/>
                  <a:pt x="134" y="34"/>
                  <a:pt x="133" y="33"/>
                </a:cubicBezTo>
                <a:cubicBezTo>
                  <a:pt x="132" y="32"/>
                  <a:pt x="132" y="32"/>
                  <a:pt x="132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  </a:t>
            </a:r>
            <a:r>
              <a:rPr lang="es-MX" sz="800" b="1" dirty="0">
                <a:latin typeface="Galano"/>
              </a:rPr>
              <a:t>038</a:t>
            </a: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6B459997-937B-2D5B-F3F9-CAA0DA429E87}"/>
              </a:ext>
            </a:extLst>
          </p:cNvPr>
          <p:cNvSpPr>
            <a:spLocks/>
          </p:cNvSpPr>
          <p:nvPr/>
        </p:nvSpPr>
        <p:spPr bwMode="auto">
          <a:xfrm>
            <a:off x="6797183" y="3116339"/>
            <a:ext cx="808306" cy="937513"/>
          </a:xfrm>
          <a:custGeom>
            <a:avLst/>
            <a:gdLst>
              <a:gd name="T0" fmla="*/ 199 w 220"/>
              <a:gd name="T1" fmla="*/ 122 h 256"/>
              <a:gd name="T2" fmla="*/ 189 w 220"/>
              <a:gd name="T3" fmla="*/ 120 h 256"/>
              <a:gd name="T4" fmla="*/ 179 w 220"/>
              <a:gd name="T5" fmla="*/ 105 h 256"/>
              <a:gd name="T6" fmla="*/ 169 w 220"/>
              <a:gd name="T7" fmla="*/ 93 h 256"/>
              <a:gd name="T8" fmla="*/ 171 w 220"/>
              <a:gd name="T9" fmla="*/ 80 h 256"/>
              <a:gd name="T10" fmla="*/ 164 w 220"/>
              <a:gd name="T11" fmla="*/ 71 h 256"/>
              <a:gd name="T12" fmla="*/ 158 w 220"/>
              <a:gd name="T13" fmla="*/ 62 h 256"/>
              <a:gd name="T14" fmla="*/ 159 w 220"/>
              <a:gd name="T15" fmla="*/ 51 h 256"/>
              <a:gd name="T16" fmla="*/ 151 w 220"/>
              <a:gd name="T17" fmla="*/ 37 h 256"/>
              <a:gd name="T18" fmla="*/ 142 w 220"/>
              <a:gd name="T19" fmla="*/ 39 h 256"/>
              <a:gd name="T20" fmla="*/ 132 w 220"/>
              <a:gd name="T21" fmla="*/ 31 h 256"/>
              <a:gd name="T22" fmla="*/ 121 w 220"/>
              <a:gd name="T23" fmla="*/ 34 h 256"/>
              <a:gd name="T24" fmla="*/ 106 w 220"/>
              <a:gd name="T25" fmla="*/ 36 h 256"/>
              <a:gd name="T26" fmla="*/ 90 w 220"/>
              <a:gd name="T27" fmla="*/ 36 h 256"/>
              <a:gd name="T28" fmla="*/ 88 w 220"/>
              <a:gd name="T29" fmla="*/ 42 h 256"/>
              <a:gd name="T30" fmla="*/ 74 w 220"/>
              <a:gd name="T31" fmla="*/ 48 h 256"/>
              <a:gd name="T32" fmla="*/ 66 w 220"/>
              <a:gd name="T33" fmla="*/ 49 h 256"/>
              <a:gd name="T34" fmla="*/ 61 w 220"/>
              <a:gd name="T35" fmla="*/ 41 h 256"/>
              <a:gd name="T36" fmla="*/ 56 w 220"/>
              <a:gd name="T37" fmla="*/ 28 h 256"/>
              <a:gd name="T38" fmla="*/ 34 w 220"/>
              <a:gd name="T39" fmla="*/ 14 h 256"/>
              <a:gd name="T40" fmla="*/ 21 w 220"/>
              <a:gd name="T41" fmla="*/ 1 h 256"/>
              <a:gd name="T42" fmla="*/ 10 w 220"/>
              <a:gd name="T43" fmla="*/ 10 h 256"/>
              <a:gd name="T44" fmla="*/ 13 w 220"/>
              <a:gd name="T45" fmla="*/ 22 h 256"/>
              <a:gd name="T46" fmla="*/ 11 w 220"/>
              <a:gd name="T47" fmla="*/ 36 h 256"/>
              <a:gd name="T48" fmla="*/ 4 w 220"/>
              <a:gd name="T49" fmla="*/ 51 h 256"/>
              <a:gd name="T50" fmla="*/ 5 w 220"/>
              <a:gd name="T51" fmla="*/ 66 h 256"/>
              <a:gd name="T52" fmla="*/ 10 w 220"/>
              <a:gd name="T53" fmla="*/ 84 h 256"/>
              <a:gd name="T54" fmla="*/ 1 w 220"/>
              <a:gd name="T55" fmla="*/ 95 h 256"/>
              <a:gd name="T56" fmla="*/ 0 w 220"/>
              <a:gd name="T57" fmla="*/ 106 h 256"/>
              <a:gd name="T58" fmla="*/ 11 w 220"/>
              <a:gd name="T59" fmla="*/ 118 h 256"/>
              <a:gd name="T60" fmla="*/ 26 w 220"/>
              <a:gd name="T61" fmla="*/ 125 h 256"/>
              <a:gd name="T62" fmla="*/ 29 w 220"/>
              <a:gd name="T63" fmla="*/ 138 h 256"/>
              <a:gd name="T64" fmla="*/ 24 w 220"/>
              <a:gd name="T65" fmla="*/ 147 h 256"/>
              <a:gd name="T66" fmla="*/ 41 w 220"/>
              <a:gd name="T67" fmla="*/ 162 h 256"/>
              <a:gd name="T68" fmla="*/ 48 w 220"/>
              <a:gd name="T69" fmla="*/ 170 h 256"/>
              <a:gd name="T70" fmla="*/ 53 w 220"/>
              <a:gd name="T71" fmla="*/ 185 h 256"/>
              <a:gd name="T72" fmla="*/ 61 w 220"/>
              <a:gd name="T73" fmla="*/ 191 h 256"/>
              <a:gd name="T74" fmla="*/ 61 w 220"/>
              <a:gd name="T75" fmla="*/ 210 h 256"/>
              <a:gd name="T76" fmla="*/ 69 w 220"/>
              <a:gd name="T77" fmla="*/ 220 h 256"/>
              <a:gd name="T78" fmla="*/ 80 w 220"/>
              <a:gd name="T79" fmla="*/ 234 h 256"/>
              <a:gd name="T80" fmla="*/ 90 w 220"/>
              <a:gd name="T81" fmla="*/ 241 h 256"/>
              <a:gd name="T82" fmla="*/ 102 w 220"/>
              <a:gd name="T83" fmla="*/ 249 h 256"/>
              <a:gd name="T84" fmla="*/ 111 w 220"/>
              <a:gd name="T85" fmla="*/ 253 h 256"/>
              <a:gd name="T86" fmla="*/ 134 w 220"/>
              <a:gd name="T87" fmla="*/ 253 h 256"/>
              <a:gd name="T88" fmla="*/ 151 w 220"/>
              <a:gd name="T89" fmla="*/ 255 h 256"/>
              <a:gd name="T90" fmla="*/ 173 w 220"/>
              <a:gd name="T91" fmla="*/ 245 h 256"/>
              <a:gd name="T92" fmla="*/ 196 w 220"/>
              <a:gd name="T93" fmla="*/ 231 h 256"/>
              <a:gd name="T94" fmla="*/ 201 w 220"/>
              <a:gd name="T95" fmla="*/ 218 h 256"/>
              <a:gd name="T96" fmla="*/ 210 w 220"/>
              <a:gd name="T97" fmla="*/ 198 h 256"/>
              <a:gd name="T98" fmla="*/ 205 w 220"/>
              <a:gd name="T99" fmla="*/ 190 h 256"/>
              <a:gd name="T100" fmla="*/ 202 w 220"/>
              <a:gd name="T101" fmla="*/ 180 h 256"/>
              <a:gd name="T102" fmla="*/ 216 w 220"/>
              <a:gd name="T103" fmla="*/ 166 h 256"/>
              <a:gd name="T104" fmla="*/ 212 w 220"/>
              <a:gd name="T105" fmla="*/ 149 h 256"/>
              <a:gd name="T106" fmla="*/ 219 w 220"/>
              <a:gd name="T107" fmla="*/ 13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0" h="256">
                <a:moveTo>
                  <a:pt x="219" y="136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18" y="135"/>
                  <a:pt x="216" y="135"/>
                  <a:pt x="214" y="134"/>
                </a:cubicBezTo>
                <a:cubicBezTo>
                  <a:pt x="212" y="133"/>
                  <a:pt x="210" y="133"/>
                  <a:pt x="209" y="132"/>
                </a:cubicBezTo>
                <a:cubicBezTo>
                  <a:pt x="206" y="129"/>
                  <a:pt x="205" y="128"/>
                  <a:pt x="204" y="126"/>
                </a:cubicBezTo>
                <a:cubicBezTo>
                  <a:pt x="203" y="124"/>
                  <a:pt x="201" y="123"/>
                  <a:pt x="199" y="122"/>
                </a:cubicBezTo>
                <a:cubicBezTo>
                  <a:pt x="199" y="121"/>
                  <a:pt x="198" y="122"/>
                  <a:pt x="197" y="123"/>
                </a:cubicBezTo>
                <a:cubicBezTo>
                  <a:pt x="197" y="125"/>
                  <a:pt x="196" y="126"/>
                  <a:pt x="196" y="127"/>
                </a:cubicBezTo>
                <a:cubicBezTo>
                  <a:pt x="196" y="127"/>
                  <a:pt x="195" y="127"/>
                  <a:pt x="195" y="127"/>
                </a:cubicBezTo>
                <a:cubicBezTo>
                  <a:pt x="194" y="127"/>
                  <a:pt x="194" y="126"/>
                  <a:pt x="194" y="125"/>
                </a:cubicBezTo>
                <a:cubicBezTo>
                  <a:pt x="193" y="124"/>
                  <a:pt x="192" y="122"/>
                  <a:pt x="191" y="122"/>
                </a:cubicBezTo>
                <a:cubicBezTo>
                  <a:pt x="190" y="121"/>
                  <a:pt x="190" y="120"/>
                  <a:pt x="189" y="120"/>
                </a:cubicBezTo>
                <a:cubicBezTo>
                  <a:pt x="188" y="120"/>
                  <a:pt x="187" y="120"/>
                  <a:pt x="186" y="120"/>
                </a:cubicBezTo>
                <a:cubicBezTo>
                  <a:pt x="185" y="120"/>
                  <a:pt x="184" y="119"/>
                  <a:pt x="183" y="118"/>
                </a:cubicBezTo>
                <a:cubicBezTo>
                  <a:pt x="182" y="117"/>
                  <a:pt x="181" y="116"/>
                  <a:pt x="180" y="116"/>
                </a:cubicBezTo>
                <a:cubicBezTo>
                  <a:pt x="179" y="116"/>
                  <a:pt x="175" y="113"/>
                  <a:pt x="175" y="111"/>
                </a:cubicBezTo>
                <a:cubicBezTo>
                  <a:pt x="175" y="110"/>
                  <a:pt x="176" y="109"/>
                  <a:pt x="176" y="108"/>
                </a:cubicBezTo>
                <a:cubicBezTo>
                  <a:pt x="177" y="107"/>
                  <a:pt x="178" y="106"/>
                  <a:pt x="179" y="105"/>
                </a:cubicBezTo>
                <a:cubicBezTo>
                  <a:pt x="179" y="104"/>
                  <a:pt x="179" y="104"/>
                  <a:pt x="178" y="104"/>
                </a:cubicBezTo>
                <a:cubicBezTo>
                  <a:pt x="178" y="103"/>
                  <a:pt x="177" y="103"/>
                  <a:pt x="176" y="103"/>
                </a:cubicBezTo>
                <a:cubicBezTo>
                  <a:pt x="175" y="103"/>
                  <a:pt x="174" y="103"/>
                  <a:pt x="173" y="102"/>
                </a:cubicBezTo>
                <a:cubicBezTo>
                  <a:pt x="171" y="99"/>
                  <a:pt x="171" y="98"/>
                  <a:pt x="170" y="97"/>
                </a:cubicBezTo>
                <a:cubicBezTo>
                  <a:pt x="169" y="96"/>
                  <a:pt x="169" y="96"/>
                  <a:pt x="169" y="95"/>
                </a:cubicBezTo>
                <a:cubicBezTo>
                  <a:pt x="169" y="94"/>
                  <a:pt x="169" y="94"/>
                  <a:pt x="169" y="93"/>
                </a:cubicBezTo>
                <a:cubicBezTo>
                  <a:pt x="170" y="92"/>
                  <a:pt x="171" y="92"/>
                  <a:pt x="173" y="91"/>
                </a:cubicBezTo>
                <a:cubicBezTo>
                  <a:pt x="173" y="91"/>
                  <a:pt x="173" y="91"/>
                  <a:pt x="173" y="90"/>
                </a:cubicBezTo>
                <a:cubicBezTo>
                  <a:pt x="173" y="90"/>
                  <a:pt x="172" y="89"/>
                  <a:pt x="172" y="88"/>
                </a:cubicBezTo>
                <a:cubicBezTo>
                  <a:pt x="170" y="87"/>
                  <a:pt x="169" y="85"/>
                  <a:pt x="169" y="85"/>
                </a:cubicBezTo>
                <a:cubicBezTo>
                  <a:pt x="168" y="83"/>
                  <a:pt x="168" y="82"/>
                  <a:pt x="169" y="81"/>
                </a:cubicBezTo>
                <a:cubicBezTo>
                  <a:pt x="169" y="81"/>
                  <a:pt x="170" y="80"/>
                  <a:pt x="171" y="80"/>
                </a:cubicBezTo>
                <a:cubicBezTo>
                  <a:pt x="172" y="79"/>
                  <a:pt x="172" y="78"/>
                  <a:pt x="172" y="78"/>
                </a:cubicBezTo>
                <a:cubicBezTo>
                  <a:pt x="172" y="78"/>
                  <a:pt x="171" y="77"/>
                  <a:pt x="171" y="77"/>
                </a:cubicBezTo>
                <a:cubicBezTo>
                  <a:pt x="170" y="76"/>
                  <a:pt x="168" y="76"/>
                  <a:pt x="168" y="76"/>
                </a:cubicBezTo>
                <a:cubicBezTo>
                  <a:pt x="167" y="76"/>
                  <a:pt x="166" y="75"/>
                  <a:pt x="166" y="75"/>
                </a:cubicBezTo>
                <a:cubicBezTo>
                  <a:pt x="166" y="74"/>
                  <a:pt x="165" y="73"/>
                  <a:pt x="165" y="73"/>
                </a:cubicBezTo>
                <a:cubicBezTo>
                  <a:pt x="165" y="72"/>
                  <a:pt x="165" y="71"/>
                  <a:pt x="164" y="71"/>
                </a:cubicBezTo>
                <a:cubicBezTo>
                  <a:pt x="164" y="71"/>
                  <a:pt x="163" y="71"/>
                  <a:pt x="162" y="72"/>
                </a:cubicBezTo>
                <a:cubicBezTo>
                  <a:pt x="160" y="73"/>
                  <a:pt x="160" y="74"/>
                  <a:pt x="160" y="74"/>
                </a:cubicBezTo>
                <a:cubicBezTo>
                  <a:pt x="159" y="74"/>
                  <a:pt x="159" y="74"/>
                  <a:pt x="157" y="73"/>
                </a:cubicBezTo>
                <a:cubicBezTo>
                  <a:pt x="156" y="73"/>
                  <a:pt x="156" y="71"/>
                  <a:pt x="157" y="69"/>
                </a:cubicBezTo>
                <a:cubicBezTo>
                  <a:pt x="157" y="67"/>
                  <a:pt x="157" y="65"/>
                  <a:pt x="157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59" y="61"/>
                  <a:pt x="158" y="60"/>
                  <a:pt x="156" y="59"/>
                </a:cubicBezTo>
                <a:cubicBezTo>
                  <a:pt x="155" y="59"/>
                  <a:pt x="154" y="58"/>
                  <a:pt x="154" y="57"/>
                </a:cubicBezTo>
                <a:cubicBezTo>
                  <a:pt x="153" y="55"/>
                  <a:pt x="154" y="54"/>
                  <a:pt x="154" y="53"/>
                </a:cubicBezTo>
                <a:cubicBezTo>
                  <a:pt x="155" y="53"/>
                  <a:pt x="156" y="52"/>
                  <a:pt x="157" y="52"/>
                </a:cubicBezTo>
                <a:cubicBezTo>
                  <a:pt x="158" y="52"/>
                  <a:pt x="158" y="52"/>
                  <a:pt x="159" y="51"/>
                </a:cubicBezTo>
                <a:cubicBezTo>
                  <a:pt x="159" y="51"/>
                  <a:pt x="159" y="51"/>
                  <a:pt x="159" y="50"/>
                </a:cubicBezTo>
                <a:cubicBezTo>
                  <a:pt x="158" y="49"/>
                  <a:pt x="157" y="49"/>
                  <a:pt x="157" y="48"/>
                </a:cubicBezTo>
                <a:cubicBezTo>
                  <a:pt x="156" y="47"/>
                  <a:pt x="155" y="47"/>
                  <a:pt x="155" y="46"/>
                </a:cubicBezTo>
                <a:cubicBezTo>
                  <a:pt x="154" y="45"/>
                  <a:pt x="154" y="44"/>
                  <a:pt x="154" y="42"/>
                </a:cubicBezTo>
                <a:cubicBezTo>
                  <a:pt x="154" y="42"/>
                  <a:pt x="154" y="41"/>
                  <a:pt x="153" y="41"/>
                </a:cubicBezTo>
                <a:cubicBezTo>
                  <a:pt x="152" y="40"/>
                  <a:pt x="151" y="39"/>
                  <a:pt x="151" y="37"/>
                </a:cubicBezTo>
                <a:cubicBezTo>
                  <a:pt x="151" y="36"/>
                  <a:pt x="151" y="36"/>
                  <a:pt x="151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8" y="36"/>
                  <a:pt x="147" y="36"/>
                </a:cubicBezTo>
                <a:cubicBezTo>
                  <a:pt x="146" y="38"/>
                  <a:pt x="146" y="39"/>
                  <a:pt x="146" y="40"/>
                </a:cubicBezTo>
                <a:cubicBezTo>
                  <a:pt x="145" y="41"/>
                  <a:pt x="145" y="41"/>
                  <a:pt x="145" y="41"/>
                </a:cubicBezTo>
                <a:cubicBezTo>
                  <a:pt x="144" y="40"/>
                  <a:pt x="143" y="40"/>
                  <a:pt x="142" y="39"/>
                </a:cubicBezTo>
                <a:cubicBezTo>
                  <a:pt x="140" y="37"/>
                  <a:pt x="140" y="36"/>
                  <a:pt x="140" y="35"/>
                </a:cubicBezTo>
                <a:cubicBezTo>
                  <a:pt x="140" y="34"/>
                  <a:pt x="140" y="33"/>
                  <a:pt x="140" y="30"/>
                </a:cubicBezTo>
                <a:cubicBezTo>
                  <a:pt x="140" y="30"/>
                  <a:pt x="140" y="29"/>
                  <a:pt x="140" y="29"/>
                </a:cubicBezTo>
                <a:cubicBezTo>
                  <a:pt x="139" y="28"/>
                  <a:pt x="139" y="28"/>
                  <a:pt x="138" y="28"/>
                </a:cubicBezTo>
                <a:cubicBezTo>
                  <a:pt x="137" y="28"/>
                  <a:pt x="136" y="28"/>
                  <a:pt x="135" y="29"/>
                </a:cubicBezTo>
                <a:cubicBezTo>
                  <a:pt x="133" y="30"/>
                  <a:pt x="133" y="30"/>
                  <a:pt x="132" y="31"/>
                </a:cubicBezTo>
                <a:cubicBezTo>
                  <a:pt x="132" y="31"/>
                  <a:pt x="131" y="31"/>
                  <a:pt x="130" y="30"/>
                </a:cubicBezTo>
                <a:cubicBezTo>
                  <a:pt x="128" y="29"/>
                  <a:pt x="128" y="28"/>
                  <a:pt x="127" y="28"/>
                </a:cubicBezTo>
                <a:cubicBezTo>
                  <a:pt x="127" y="28"/>
                  <a:pt x="126" y="28"/>
                  <a:pt x="125" y="29"/>
                </a:cubicBezTo>
                <a:cubicBezTo>
                  <a:pt x="124" y="30"/>
                  <a:pt x="124" y="31"/>
                  <a:pt x="124" y="31"/>
                </a:cubicBezTo>
                <a:cubicBezTo>
                  <a:pt x="124" y="32"/>
                  <a:pt x="123" y="32"/>
                  <a:pt x="122" y="33"/>
                </a:cubicBezTo>
                <a:cubicBezTo>
                  <a:pt x="121" y="33"/>
                  <a:pt x="121" y="34"/>
                  <a:pt x="121" y="34"/>
                </a:cubicBezTo>
                <a:cubicBezTo>
                  <a:pt x="121" y="35"/>
                  <a:pt x="121" y="35"/>
                  <a:pt x="121" y="36"/>
                </a:cubicBezTo>
                <a:cubicBezTo>
                  <a:pt x="121" y="37"/>
                  <a:pt x="122" y="37"/>
                  <a:pt x="119" y="35"/>
                </a:cubicBezTo>
                <a:cubicBezTo>
                  <a:pt x="116" y="34"/>
                  <a:pt x="113" y="35"/>
                  <a:pt x="112" y="34"/>
                </a:cubicBezTo>
                <a:cubicBezTo>
                  <a:pt x="112" y="34"/>
                  <a:pt x="111" y="34"/>
                  <a:pt x="111" y="34"/>
                </a:cubicBezTo>
                <a:cubicBezTo>
                  <a:pt x="109" y="34"/>
                  <a:pt x="109" y="34"/>
                  <a:pt x="108" y="34"/>
                </a:cubicBezTo>
                <a:cubicBezTo>
                  <a:pt x="108" y="34"/>
                  <a:pt x="108" y="35"/>
                  <a:pt x="106" y="36"/>
                </a:cubicBezTo>
                <a:cubicBezTo>
                  <a:pt x="105" y="37"/>
                  <a:pt x="105" y="37"/>
                  <a:pt x="104" y="37"/>
                </a:cubicBezTo>
                <a:cubicBezTo>
                  <a:pt x="104" y="37"/>
                  <a:pt x="103" y="36"/>
                  <a:pt x="103" y="36"/>
                </a:cubicBezTo>
                <a:cubicBezTo>
                  <a:pt x="102" y="35"/>
                  <a:pt x="100" y="33"/>
                  <a:pt x="99" y="33"/>
                </a:cubicBezTo>
                <a:cubicBezTo>
                  <a:pt x="97" y="33"/>
                  <a:pt x="96" y="34"/>
                  <a:pt x="95" y="34"/>
                </a:cubicBezTo>
                <a:cubicBezTo>
                  <a:pt x="94" y="35"/>
                  <a:pt x="93" y="35"/>
                  <a:pt x="91" y="35"/>
                </a:cubicBezTo>
                <a:cubicBezTo>
                  <a:pt x="90" y="35"/>
                  <a:pt x="90" y="36"/>
                  <a:pt x="90" y="36"/>
                </a:cubicBezTo>
                <a:cubicBezTo>
                  <a:pt x="91" y="37"/>
                  <a:pt x="91" y="37"/>
                  <a:pt x="91" y="38"/>
                </a:cubicBezTo>
                <a:cubicBezTo>
                  <a:pt x="92" y="39"/>
                  <a:pt x="94" y="41"/>
                  <a:pt x="94" y="42"/>
                </a:cubicBezTo>
                <a:cubicBezTo>
                  <a:pt x="94" y="43"/>
                  <a:pt x="94" y="44"/>
                  <a:pt x="94" y="45"/>
                </a:cubicBezTo>
                <a:cubicBezTo>
                  <a:pt x="94" y="45"/>
                  <a:pt x="94" y="46"/>
                  <a:pt x="93" y="46"/>
                </a:cubicBezTo>
                <a:cubicBezTo>
                  <a:pt x="92" y="46"/>
                  <a:pt x="91" y="45"/>
                  <a:pt x="90" y="45"/>
                </a:cubicBezTo>
                <a:cubicBezTo>
                  <a:pt x="89" y="44"/>
                  <a:pt x="89" y="43"/>
                  <a:pt x="88" y="42"/>
                </a:cubicBezTo>
                <a:cubicBezTo>
                  <a:pt x="87" y="41"/>
                  <a:pt x="87" y="41"/>
                  <a:pt x="85" y="41"/>
                </a:cubicBezTo>
                <a:cubicBezTo>
                  <a:pt x="83" y="40"/>
                  <a:pt x="82" y="40"/>
                  <a:pt x="81" y="40"/>
                </a:cubicBezTo>
                <a:cubicBezTo>
                  <a:pt x="80" y="40"/>
                  <a:pt x="79" y="41"/>
                  <a:pt x="78" y="42"/>
                </a:cubicBezTo>
                <a:cubicBezTo>
                  <a:pt x="78" y="44"/>
                  <a:pt x="78" y="45"/>
                  <a:pt x="77" y="46"/>
                </a:cubicBezTo>
                <a:cubicBezTo>
                  <a:pt x="77" y="47"/>
                  <a:pt x="77" y="47"/>
                  <a:pt x="76" y="48"/>
                </a:cubicBezTo>
                <a:cubicBezTo>
                  <a:pt x="76" y="48"/>
                  <a:pt x="75" y="48"/>
                  <a:pt x="74" y="48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50"/>
                  <a:pt x="73" y="51"/>
                </a:cubicBezTo>
                <a:cubicBezTo>
                  <a:pt x="73" y="52"/>
                  <a:pt x="73" y="54"/>
                  <a:pt x="72" y="55"/>
                </a:cubicBezTo>
                <a:cubicBezTo>
                  <a:pt x="71" y="57"/>
                  <a:pt x="70" y="57"/>
                  <a:pt x="70" y="57"/>
                </a:cubicBezTo>
                <a:cubicBezTo>
                  <a:pt x="69" y="57"/>
                  <a:pt x="68" y="56"/>
                  <a:pt x="68" y="55"/>
                </a:cubicBezTo>
                <a:cubicBezTo>
                  <a:pt x="67" y="52"/>
                  <a:pt x="67" y="51"/>
                  <a:pt x="66" y="49"/>
                </a:cubicBezTo>
                <a:cubicBezTo>
                  <a:pt x="64" y="48"/>
                  <a:pt x="63" y="48"/>
                  <a:pt x="63" y="48"/>
                </a:cubicBezTo>
                <a:cubicBezTo>
                  <a:pt x="62" y="48"/>
                  <a:pt x="62" y="48"/>
                  <a:pt x="61" y="46"/>
                </a:cubicBezTo>
                <a:cubicBezTo>
                  <a:pt x="60" y="45"/>
                  <a:pt x="60" y="45"/>
                  <a:pt x="60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3"/>
                  <a:pt x="62" y="43"/>
                  <a:pt x="62" y="43"/>
                </a:cubicBezTo>
                <a:cubicBezTo>
                  <a:pt x="62" y="42"/>
                  <a:pt x="61" y="42"/>
                  <a:pt x="61" y="41"/>
                </a:cubicBezTo>
                <a:cubicBezTo>
                  <a:pt x="59" y="40"/>
                  <a:pt x="59" y="39"/>
                  <a:pt x="59" y="38"/>
                </a:cubicBezTo>
                <a:cubicBezTo>
                  <a:pt x="59" y="37"/>
                  <a:pt x="60" y="36"/>
                  <a:pt x="61" y="35"/>
                </a:cubicBezTo>
                <a:cubicBezTo>
                  <a:pt x="62" y="34"/>
                  <a:pt x="62" y="34"/>
                  <a:pt x="63" y="33"/>
                </a:cubicBezTo>
                <a:cubicBezTo>
                  <a:pt x="63" y="33"/>
                  <a:pt x="63" y="32"/>
                  <a:pt x="63" y="32"/>
                </a:cubicBezTo>
                <a:cubicBezTo>
                  <a:pt x="62" y="31"/>
                  <a:pt x="61" y="30"/>
                  <a:pt x="60" y="29"/>
                </a:cubicBezTo>
                <a:cubicBezTo>
                  <a:pt x="59" y="29"/>
                  <a:pt x="57" y="29"/>
                  <a:pt x="56" y="28"/>
                </a:cubicBezTo>
                <a:cubicBezTo>
                  <a:pt x="55" y="28"/>
                  <a:pt x="54" y="27"/>
                  <a:pt x="54" y="25"/>
                </a:cubicBezTo>
                <a:cubicBezTo>
                  <a:pt x="53" y="23"/>
                  <a:pt x="52" y="23"/>
                  <a:pt x="52" y="22"/>
                </a:cubicBezTo>
                <a:cubicBezTo>
                  <a:pt x="51" y="22"/>
                  <a:pt x="50" y="22"/>
                  <a:pt x="48" y="22"/>
                </a:cubicBezTo>
                <a:cubicBezTo>
                  <a:pt x="47" y="21"/>
                  <a:pt x="46" y="19"/>
                  <a:pt x="43" y="19"/>
                </a:cubicBezTo>
                <a:cubicBezTo>
                  <a:pt x="41" y="18"/>
                  <a:pt x="37" y="17"/>
                  <a:pt x="36" y="17"/>
                </a:cubicBezTo>
                <a:cubicBezTo>
                  <a:pt x="35" y="16"/>
                  <a:pt x="34" y="15"/>
                  <a:pt x="34" y="14"/>
                </a:cubicBezTo>
                <a:cubicBezTo>
                  <a:pt x="34" y="13"/>
                  <a:pt x="35" y="12"/>
                  <a:pt x="35" y="11"/>
                </a:cubicBezTo>
                <a:cubicBezTo>
                  <a:pt x="36" y="10"/>
                  <a:pt x="35" y="9"/>
                  <a:pt x="35" y="8"/>
                </a:cubicBezTo>
                <a:cubicBezTo>
                  <a:pt x="34" y="7"/>
                  <a:pt x="33" y="7"/>
                  <a:pt x="32" y="6"/>
                </a:cubicBezTo>
                <a:cubicBezTo>
                  <a:pt x="30" y="5"/>
                  <a:pt x="28" y="5"/>
                  <a:pt x="26" y="4"/>
                </a:cubicBezTo>
                <a:cubicBezTo>
                  <a:pt x="25" y="2"/>
                  <a:pt x="22" y="1"/>
                  <a:pt x="22" y="1"/>
                </a:cubicBezTo>
                <a:cubicBezTo>
                  <a:pt x="21" y="0"/>
                  <a:pt x="21" y="0"/>
                  <a:pt x="21" y="1"/>
                </a:cubicBezTo>
                <a:cubicBezTo>
                  <a:pt x="21" y="1"/>
                  <a:pt x="21" y="1"/>
                  <a:pt x="21" y="2"/>
                </a:cubicBezTo>
                <a:cubicBezTo>
                  <a:pt x="20" y="3"/>
                  <a:pt x="20" y="5"/>
                  <a:pt x="20" y="6"/>
                </a:cubicBezTo>
                <a:cubicBezTo>
                  <a:pt x="20" y="7"/>
                  <a:pt x="19" y="7"/>
                  <a:pt x="19" y="7"/>
                </a:cubicBezTo>
                <a:cubicBezTo>
                  <a:pt x="18" y="8"/>
                  <a:pt x="17" y="7"/>
                  <a:pt x="16" y="7"/>
                </a:cubicBezTo>
                <a:cubicBezTo>
                  <a:pt x="14" y="7"/>
                  <a:pt x="12" y="6"/>
                  <a:pt x="10" y="7"/>
                </a:cubicBezTo>
                <a:cubicBezTo>
                  <a:pt x="10" y="7"/>
                  <a:pt x="10" y="9"/>
                  <a:pt x="10" y="10"/>
                </a:cubicBezTo>
                <a:cubicBezTo>
                  <a:pt x="10" y="11"/>
                  <a:pt x="11" y="12"/>
                  <a:pt x="10" y="13"/>
                </a:cubicBezTo>
                <a:cubicBezTo>
                  <a:pt x="10" y="14"/>
                  <a:pt x="9" y="15"/>
                  <a:pt x="8" y="15"/>
                </a:cubicBezTo>
                <a:cubicBezTo>
                  <a:pt x="7" y="15"/>
                  <a:pt x="6" y="16"/>
                  <a:pt x="5" y="16"/>
                </a:cubicBezTo>
                <a:cubicBezTo>
                  <a:pt x="4" y="17"/>
                  <a:pt x="6" y="16"/>
                  <a:pt x="9" y="17"/>
                </a:cubicBezTo>
                <a:cubicBezTo>
                  <a:pt x="11" y="17"/>
                  <a:pt x="11" y="18"/>
                  <a:pt x="12" y="19"/>
                </a:cubicBezTo>
                <a:cubicBezTo>
                  <a:pt x="12" y="19"/>
                  <a:pt x="13" y="21"/>
                  <a:pt x="13" y="22"/>
                </a:cubicBezTo>
                <a:cubicBezTo>
                  <a:pt x="13" y="24"/>
                  <a:pt x="12" y="25"/>
                  <a:pt x="11" y="25"/>
                </a:cubicBezTo>
                <a:cubicBezTo>
                  <a:pt x="11" y="26"/>
                  <a:pt x="11" y="26"/>
                  <a:pt x="12" y="28"/>
                </a:cubicBezTo>
                <a:cubicBezTo>
                  <a:pt x="12" y="29"/>
                  <a:pt x="15" y="30"/>
                  <a:pt x="16" y="32"/>
                </a:cubicBezTo>
                <a:cubicBezTo>
                  <a:pt x="16" y="34"/>
                  <a:pt x="17" y="35"/>
                  <a:pt x="17" y="35"/>
                </a:cubicBezTo>
                <a:cubicBezTo>
                  <a:pt x="16" y="36"/>
                  <a:pt x="16" y="36"/>
                  <a:pt x="15" y="35"/>
                </a:cubicBezTo>
                <a:cubicBezTo>
                  <a:pt x="13" y="35"/>
                  <a:pt x="12" y="36"/>
                  <a:pt x="11" y="36"/>
                </a:cubicBezTo>
                <a:cubicBezTo>
                  <a:pt x="10" y="37"/>
                  <a:pt x="10" y="38"/>
                  <a:pt x="9" y="39"/>
                </a:cubicBezTo>
                <a:cubicBezTo>
                  <a:pt x="9" y="41"/>
                  <a:pt x="9" y="42"/>
                  <a:pt x="9" y="43"/>
                </a:cubicBezTo>
                <a:cubicBezTo>
                  <a:pt x="9" y="44"/>
                  <a:pt x="8" y="45"/>
                  <a:pt x="7" y="46"/>
                </a:cubicBezTo>
                <a:cubicBezTo>
                  <a:pt x="6" y="47"/>
                  <a:pt x="4" y="47"/>
                  <a:pt x="2" y="49"/>
                </a:cubicBezTo>
                <a:cubicBezTo>
                  <a:pt x="2" y="50"/>
                  <a:pt x="2" y="50"/>
                  <a:pt x="3" y="50"/>
                </a:cubicBezTo>
                <a:cubicBezTo>
                  <a:pt x="3" y="51"/>
                  <a:pt x="3" y="51"/>
                  <a:pt x="4" y="51"/>
                </a:cubicBezTo>
                <a:cubicBezTo>
                  <a:pt x="5" y="52"/>
                  <a:pt x="7" y="53"/>
                  <a:pt x="7" y="53"/>
                </a:cubicBezTo>
                <a:cubicBezTo>
                  <a:pt x="8" y="54"/>
                  <a:pt x="9" y="54"/>
                  <a:pt x="9" y="55"/>
                </a:cubicBezTo>
                <a:cubicBezTo>
                  <a:pt x="9" y="55"/>
                  <a:pt x="9" y="56"/>
                  <a:pt x="9" y="56"/>
                </a:cubicBezTo>
                <a:cubicBezTo>
                  <a:pt x="9" y="58"/>
                  <a:pt x="8" y="59"/>
                  <a:pt x="7" y="60"/>
                </a:cubicBezTo>
                <a:cubicBezTo>
                  <a:pt x="6" y="62"/>
                  <a:pt x="6" y="62"/>
                  <a:pt x="6" y="63"/>
                </a:cubicBezTo>
                <a:cubicBezTo>
                  <a:pt x="5" y="63"/>
                  <a:pt x="5" y="64"/>
                  <a:pt x="5" y="66"/>
                </a:cubicBezTo>
                <a:cubicBezTo>
                  <a:pt x="5" y="67"/>
                  <a:pt x="6" y="68"/>
                  <a:pt x="7" y="69"/>
                </a:cubicBezTo>
                <a:cubicBezTo>
                  <a:pt x="8" y="70"/>
                  <a:pt x="9" y="71"/>
                  <a:pt x="9" y="72"/>
                </a:cubicBezTo>
                <a:cubicBezTo>
                  <a:pt x="11" y="73"/>
                  <a:pt x="12" y="75"/>
                  <a:pt x="14" y="75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5" y="80"/>
                  <a:pt x="15" y="80"/>
                </a:cubicBezTo>
                <a:cubicBezTo>
                  <a:pt x="15" y="81"/>
                  <a:pt x="11" y="83"/>
                  <a:pt x="10" y="84"/>
                </a:cubicBezTo>
                <a:cubicBezTo>
                  <a:pt x="9" y="85"/>
                  <a:pt x="8" y="85"/>
                  <a:pt x="4" y="85"/>
                </a:cubicBezTo>
                <a:cubicBezTo>
                  <a:pt x="3" y="85"/>
                  <a:pt x="2" y="85"/>
                  <a:pt x="2" y="86"/>
                </a:cubicBezTo>
                <a:cubicBezTo>
                  <a:pt x="2" y="86"/>
                  <a:pt x="2" y="87"/>
                  <a:pt x="3" y="88"/>
                </a:cubicBezTo>
                <a:cubicBezTo>
                  <a:pt x="4" y="89"/>
                  <a:pt x="5" y="91"/>
                  <a:pt x="5" y="91"/>
                </a:cubicBezTo>
                <a:cubicBezTo>
                  <a:pt x="5" y="92"/>
                  <a:pt x="2" y="94"/>
                  <a:pt x="1" y="94"/>
                </a:cubicBezTo>
                <a:cubicBezTo>
                  <a:pt x="0" y="94"/>
                  <a:pt x="0" y="95"/>
                  <a:pt x="1" y="95"/>
                </a:cubicBezTo>
                <a:cubicBezTo>
                  <a:pt x="1" y="96"/>
                  <a:pt x="2" y="97"/>
                  <a:pt x="2" y="97"/>
                </a:cubicBezTo>
                <a:cubicBezTo>
                  <a:pt x="3" y="99"/>
                  <a:pt x="5" y="100"/>
                  <a:pt x="5" y="100"/>
                </a:cubicBezTo>
                <a:cubicBezTo>
                  <a:pt x="5" y="100"/>
                  <a:pt x="5" y="101"/>
                  <a:pt x="5" y="101"/>
                </a:cubicBezTo>
                <a:cubicBezTo>
                  <a:pt x="5" y="102"/>
                  <a:pt x="5" y="102"/>
                  <a:pt x="4" y="103"/>
                </a:cubicBezTo>
                <a:cubicBezTo>
                  <a:pt x="3" y="104"/>
                  <a:pt x="2" y="105"/>
                  <a:pt x="1" y="10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7"/>
                  <a:pt x="0" y="108"/>
                  <a:pt x="0" y="109"/>
                </a:cubicBezTo>
                <a:cubicBezTo>
                  <a:pt x="0" y="111"/>
                  <a:pt x="1" y="112"/>
                  <a:pt x="1" y="113"/>
                </a:cubicBezTo>
                <a:cubicBezTo>
                  <a:pt x="2" y="113"/>
                  <a:pt x="3" y="113"/>
                  <a:pt x="4" y="112"/>
                </a:cubicBezTo>
                <a:cubicBezTo>
                  <a:pt x="6" y="112"/>
                  <a:pt x="7" y="112"/>
                  <a:pt x="8" y="112"/>
                </a:cubicBezTo>
                <a:cubicBezTo>
                  <a:pt x="9" y="112"/>
                  <a:pt x="9" y="113"/>
                  <a:pt x="9" y="115"/>
                </a:cubicBezTo>
                <a:cubicBezTo>
                  <a:pt x="10" y="116"/>
                  <a:pt x="10" y="117"/>
                  <a:pt x="11" y="118"/>
                </a:cubicBezTo>
                <a:cubicBezTo>
                  <a:pt x="11" y="118"/>
                  <a:pt x="12" y="119"/>
                  <a:pt x="14" y="119"/>
                </a:cubicBezTo>
                <a:cubicBezTo>
                  <a:pt x="15" y="119"/>
                  <a:pt x="15" y="119"/>
                  <a:pt x="16" y="121"/>
                </a:cubicBezTo>
                <a:cubicBezTo>
                  <a:pt x="16" y="122"/>
                  <a:pt x="16" y="123"/>
                  <a:pt x="17" y="124"/>
                </a:cubicBezTo>
                <a:cubicBezTo>
                  <a:pt x="18" y="124"/>
                  <a:pt x="19" y="124"/>
                  <a:pt x="20" y="124"/>
                </a:cubicBezTo>
                <a:cubicBezTo>
                  <a:pt x="21" y="124"/>
                  <a:pt x="23" y="123"/>
                  <a:pt x="24" y="123"/>
                </a:cubicBezTo>
                <a:cubicBezTo>
                  <a:pt x="24" y="123"/>
                  <a:pt x="25" y="124"/>
                  <a:pt x="26" y="125"/>
                </a:cubicBezTo>
                <a:cubicBezTo>
                  <a:pt x="26" y="126"/>
                  <a:pt x="27" y="127"/>
                  <a:pt x="27" y="128"/>
                </a:cubicBezTo>
                <a:cubicBezTo>
                  <a:pt x="28" y="129"/>
                  <a:pt x="28" y="130"/>
                  <a:pt x="27" y="131"/>
                </a:cubicBezTo>
                <a:cubicBezTo>
                  <a:pt x="27" y="131"/>
                  <a:pt x="26" y="131"/>
                  <a:pt x="25" y="132"/>
                </a:cubicBezTo>
                <a:cubicBezTo>
                  <a:pt x="24" y="132"/>
                  <a:pt x="25" y="133"/>
                  <a:pt x="26" y="134"/>
                </a:cubicBezTo>
                <a:cubicBezTo>
                  <a:pt x="27" y="135"/>
                  <a:pt x="28" y="136"/>
                  <a:pt x="28" y="136"/>
                </a:cubicBezTo>
                <a:cubicBezTo>
                  <a:pt x="29" y="137"/>
                  <a:pt x="29" y="138"/>
                  <a:pt x="29" y="138"/>
                </a:cubicBezTo>
                <a:cubicBezTo>
                  <a:pt x="29" y="138"/>
                  <a:pt x="29" y="138"/>
                  <a:pt x="28" y="139"/>
                </a:cubicBezTo>
                <a:cubicBezTo>
                  <a:pt x="27" y="139"/>
                  <a:pt x="26" y="139"/>
                  <a:pt x="25" y="139"/>
                </a:cubicBezTo>
                <a:cubicBezTo>
                  <a:pt x="22" y="141"/>
                  <a:pt x="22" y="142"/>
                  <a:pt x="20" y="143"/>
                </a:cubicBezTo>
                <a:cubicBezTo>
                  <a:pt x="19" y="144"/>
                  <a:pt x="19" y="145"/>
                  <a:pt x="19" y="145"/>
                </a:cubicBezTo>
                <a:cubicBezTo>
                  <a:pt x="19" y="146"/>
                  <a:pt x="20" y="146"/>
                  <a:pt x="20" y="146"/>
                </a:cubicBezTo>
                <a:cubicBezTo>
                  <a:pt x="22" y="147"/>
                  <a:pt x="23" y="147"/>
                  <a:pt x="24" y="147"/>
                </a:cubicBezTo>
                <a:cubicBezTo>
                  <a:pt x="26" y="148"/>
                  <a:pt x="27" y="148"/>
                  <a:pt x="28" y="148"/>
                </a:cubicBezTo>
                <a:cubicBezTo>
                  <a:pt x="29" y="149"/>
                  <a:pt x="30" y="149"/>
                  <a:pt x="30" y="151"/>
                </a:cubicBezTo>
                <a:cubicBezTo>
                  <a:pt x="31" y="153"/>
                  <a:pt x="33" y="154"/>
                  <a:pt x="34" y="155"/>
                </a:cubicBezTo>
                <a:cubicBezTo>
                  <a:pt x="35" y="156"/>
                  <a:pt x="35" y="157"/>
                  <a:pt x="35" y="158"/>
                </a:cubicBezTo>
                <a:cubicBezTo>
                  <a:pt x="35" y="159"/>
                  <a:pt x="35" y="160"/>
                  <a:pt x="37" y="161"/>
                </a:cubicBezTo>
                <a:cubicBezTo>
                  <a:pt x="39" y="162"/>
                  <a:pt x="40" y="162"/>
                  <a:pt x="41" y="162"/>
                </a:cubicBezTo>
                <a:cubicBezTo>
                  <a:pt x="41" y="161"/>
                  <a:pt x="42" y="161"/>
                  <a:pt x="44" y="161"/>
                </a:cubicBezTo>
                <a:cubicBezTo>
                  <a:pt x="45" y="160"/>
                  <a:pt x="46" y="160"/>
                  <a:pt x="46" y="160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7" y="162"/>
                  <a:pt x="47" y="164"/>
                  <a:pt x="47" y="164"/>
                </a:cubicBezTo>
                <a:cubicBezTo>
                  <a:pt x="47" y="166"/>
                  <a:pt x="46" y="167"/>
                  <a:pt x="47" y="168"/>
                </a:cubicBezTo>
                <a:cubicBezTo>
                  <a:pt x="47" y="169"/>
                  <a:pt x="48" y="169"/>
                  <a:pt x="48" y="170"/>
                </a:cubicBezTo>
                <a:cubicBezTo>
                  <a:pt x="50" y="172"/>
                  <a:pt x="51" y="173"/>
                  <a:pt x="52" y="175"/>
                </a:cubicBezTo>
                <a:cubicBezTo>
                  <a:pt x="52" y="175"/>
                  <a:pt x="52" y="176"/>
                  <a:pt x="51" y="177"/>
                </a:cubicBezTo>
                <a:cubicBezTo>
                  <a:pt x="50" y="177"/>
                  <a:pt x="49" y="178"/>
                  <a:pt x="49" y="180"/>
                </a:cubicBezTo>
                <a:cubicBezTo>
                  <a:pt x="49" y="182"/>
                  <a:pt x="50" y="185"/>
                  <a:pt x="50" y="185"/>
                </a:cubicBezTo>
                <a:cubicBezTo>
                  <a:pt x="51" y="186"/>
                  <a:pt x="51" y="186"/>
                  <a:pt x="52" y="186"/>
                </a:cubicBezTo>
                <a:cubicBezTo>
                  <a:pt x="52" y="186"/>
                  <a:pt x="53" y="185"/>
                  <a:pt x="53" y="185"/>
                </a:cubicBezTo>
                <a:cubicBezTo>
                  <a:pt x="54" y="184"/>
                  <a:pt x="55" y="183"/>
                  <a:pt x="56" y="182"/>
                </a:cubicBezTo>
                <a:cubicBezTo>
                  <a:pt x="56" y="181"/>
                  <a:pt x="57" y="181"/>
                  <a:pt x="57" y="182"/>
                </a:cubicBezTo>
                <a:cubicBezTo>
                  <a:pt x="58" y="182"/>
                  <a:pt x="58" y="183"/>
                  <a:pt x="59" y="183"/>
                </a:cubicBezTo>
                <a:cubicBezTo>
                  <a:pt x="60" y="184"/>
                  <a:pt x="61" y="186"/>
                  <a:pt x="62" y="186"/>
                </a:cubicBezTo>
                <a:cubicBezTo>
                  <a:pt x="63" y="188"/>
                  <a:pt x="63" y="188"/>
                  <a:pt x="63" y="189"/>
                </a:cubicBezTo>
                <a:cubicBezTo>
                  <a:pt x="63" y="190"/>
                  <a:pt x="62" y="191"/>
                  <a:pt x="61" y="191"/>
                </a:cubicBezTo>
                <a:cubicBezTo>
                  <a:pt x="60" y="193"/>
                  <a:pt x="59" y="194"/>
                  <a:pt x="59" y="195"/>
                </a:cubicBezTo>
                <a:cubicBezTo>
                  <a:pt x="59" y="196"/>
                  <a:pt x="59" y="197"/>
                  <a:pt x="59" y="198"/>
                </a:cubicBezTo>
                <a:cubicBezTo>
                  <a:pt x="60" y="200"/>
                  <a:pt x="60" y="201"/>
                  <a:pt x="61" y="202"/>
                </a:cubicBezTo>
                <a:cubicBezTo>
                  <a:pt x="62" y="203"/>
                  <a:pt x="63" y="204"/>
                  <a:pt x="64" y="205"/>
                </a:cubicBezTo>
                <a:cubicBezTo>
                  <a:pt x="64" y="206"/>
                  <a:pt x="63" y="207"/>
                  <a:pt x="63" y="208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2" y="211"/>
                  <a:pt x="63" y="211"/>
                  <a:pt x="64" y="213"/>
                </a:cubicBezTo>
                <a:cubicBezTo>
                  <a:pt x="65" y="214"/>
                  <a:pt x="65" y="215"/>
                  <a:pt x="65" y="216"/>
                </a:cubicBezTo>
                <a:cubicBezTo>
                  <a:pt x="65" y="217"/>
                  <a:pt x="65" y="218"/>
                  <a:pt x="64" y="218"/>
                </a:cubicBezTo>
                <a:cubicBezTo>
                  <a:pt x="64" y="219"/>
                  <a:pt x="64" y="219"/>
                  <a:pt x="64" y="219"/>
                </a:cubicBezTo>
                <a:cubicBezTo>
                  <a:pt x="64" y="220"/>
                  <a:pt x="65" y="220"/>
                  <a:pt x="65" y="220"/>
                </a:cubicBezTo>
                <a:cubicBezTo>
                  <a:pt x="67" y="220"/>
                  <a:pt x="68" y="220"/>
                  <a:pt x="69" y="220"/>
                </a:cubicBezTo>
                <a:cubicBezTo>
                  <a:pt x="69" y="220"/>
                  <a:pt x="70" y="222"/>
                  <a:pt x="70" y="223"/>
                </a:cubicBezTo>
                <a:cubicBezTo>
                  <a:pt x="71" y="224"/>
                  <a:pt x="71" y="225"/>
                  <a:pt x="71" y="226"/>
                </a:cubicBezTo>
                <a:cubicBezTo>
                  <a:pt x="72" y="226"/>
                  <a:pt x="72" y="226"/>
                  <a:pt x="73" y="226"/>
                </a:cubicBezTo>
                <a:cubicBezTo>
                  <a:pt x="75" y="226"/>
                  <a:pt x="76" y="226"/>
                  <a:pt x="77" y="227"/>
                </a:cubicBezTo>
                <a:cubicBezTo>
                  <a:pt x="78" y="227"/>
                  <a:pt x="78" y="228"/>
                  <a:pt x="78" y="231"/>
                </a:cubicBezTo>
                <a:cubicBezTo>
                  <a:pt x="78" y="233"/>
                  <a:pt x="79" y="234"/>
                  <a:pt x="80" y="234"/>
                </a:cubicBezTo>
                <a:cubicBezTo>
                  <a:pt x="80" y="234"/>
                  <a:pt x="81" y="235"/>
                  <a:pt x="81" y="235"/>
                </a:cubicBezTo>
                <a:cubicBezTo>
                  <a:pt x="82" y="235"/>
                  <a:pt x="83" y="232"/>
                  <a:pt x="84" y="231"/>
                </a:cubicBezTo>
                <a:cubicBezTo>
                  <a:pt x="85" y="230"/>
                  <a:pt x="85" y="230"/>
                  <a:pt x="86" y="231"/>
                </a:cubicBezTo>
                <a:cubicBezTo>
                  <a:pt x="86" y="231"/>
                  <a:pt x="86" y="231"/>
                  <a:pt x="86" y="232"/>
                </a:cubicBezTo>
                <a:cubicBezTo>
                  <a:pt x="87" y="233"/>
                  <a:pt x="87" y="234"/>
                  <a:pt x="87" y="234"/>
                </a:cubicBezTo>
                <a:cubicBezTo>
                  <a:pt x="88" y="236"/>
                  <a:pt x="90" y="239"/>
                  <a:pt x="90" y="241"/>
                </a:cubicBezTo>
                <a:cubicBezTo>
                  <a:pt x="91" y="242"/>
                  <a:pt x="92" y="242"/>
                  <a:pt x="94" y="243"/>
                </a:cubicBezTo>
                <a:cubicBezTo>
                  <a:pt x="94" y="243"/>
                  <a:pt x="95" y="244"/>
                  <a:pt x="95" y="244"/>
                </a:cubicBezTo>
                <a:cubicBezTo>
                  <a:pt x="96" y="245"/>
                  <a:pt x="96" y="245"/>
                  <a:pt x="96" y="247"/>
                </a:cubicBezTo>
                <a:cubicBezTo>
                  <a:pt x="95" y="247"/>
                  <a:pt x="96" y="248"/>
                  <a:pt x="97" y="248"/>
                </a:cubicBezTo>
                <a:cubicBezTo>
                  <a:pt x="97" y="248"/>
                  <a:pt x="98" y="248"/>
                  <a:pt x="99" y="248"/>
                </a:cubicBezTo>
                <a:cubicBezTo>
                  <a:pt x="100" y="248"/>
                  <a:pt x="101" y="248"/>
                  <a:pt x="102" y="249"/>
                </a:cubicBezTo>
                <a:cubicBezTo>
                  <a:pt x="104" y="250"/>
                  <a:pt x="105" y="251"/>
                  <a:pt x="105" y="251"/>
                </a:cubicBezTo>
                <a:cubicBezTo>
                  <a:pt x="106" y="251"/>
                  <a:pt x="104" y="252"/>
                  <a:pt x="104" y="252"/>
                </a:cubicBezTo>
                <a:cubicBezTo>
                  <a:pt x="105" y="253"/>
                  <a:pt x="105" y="253"/>
                  <a:pt x="105" y="253"/>
                </a:cubicBezTo>
                <a:cubicBezTo>
                  <a:pt x="105" y="252"/>
                  <a:pt x="105" y="251"/>
                  <a:pt x="105" y="251"/>
                </a:cubicBezTo>
                <a:cubicBezTo>
                  <a:pt x="105" y="251"/>
                  <a:pt x="106" y="251"/>
                  <a:pt x="108" y="252"/>
                </a:cubicBezTo>
                <a:cubicBezTo>
                  <a:pt x="109" y="253"/>
                  <a:pt x="110" y="253"/>
                  <a:pt x="111" y="253"/>
                </a:cubicBezTo>
                <a:cubicBezTo>
                  <a:pt x="113" y="253"/>
                  <a:pt x="114" y="252"/>
                  <a:pt x="116" y="251"/>
                </a:cubicBezTo>
                <a:cubicBezTo>
                  <a:pt x="117" y="250"/>
                  <a:pt x="119" y="248"/>
                  <a:pt x="121" y="248"/>
                </a:cubicBezTo>
                <a:cubicBezTo>
                  <a:pt x="122" y="248"/>
                  <a:pt x="123" y="248"/>
                  <a:pt x="124" y="248"/>
                </a:cubicBezTo>
                <a:cubicBezTo>
                  <a:pt x="126" y="248"/>
                  <a:pt x="127" y="248"/>
                  <a:pt x="127" y="249"/>
                </a:cubicBezTo>
                <a:cubicBezTo>
                  <a:pt x="129" y="251"/>
                  <a:pt x="129" y="252"/>
                  <a:pt x="130" y="252"/>
                </a:cubicBezTo>
                <a:cubicBezTo>
                  <a:pt x="130" y="252"/>
                  <a:pt x="131" y="252"/>
                  <a:pt x="134" y="253"/>
                </a:cubicBezTo>
                <a:cubicBezTo>
                  <a:pt x="135" y="253"/>
                  <a:pt x="137" y="254"/>
                  <a:pt x="138" y="255"/>
                </a:cubicBezTo>
                <a:cubicBezTo>
                  <a:pt x="139" y="255"/>
                  <a:pt x="140" y="255"/>
                  <a:pt x="140" y="255"/>
                </a:cubicBezTo>
                <a:cubicBezTo>
                  <a:pt x="141" y="256"/>
                  <a:pt x="142" y="255"/>
                  <a:pt x="143" y="255"/>
                </a:cubicBezTo>
                <a:cubicBezTo>
                  <a:pt x="144" y="254"/>
                  <a:pt x="144" y="254"/>
                  <a:pt x="145" y="253"/>
                </a:cubicBezTo>
                <a:cubicBezTo>
                  <a:pt x="146" y="253"/>
                  <a:pt x="146" y="253"/>
                  <a:pt x="147" y="254"/>
                </a:cubicBezTo>
                <a:cubicBezTo>
                  <a:pt x="148" y="254"/>
                  <a:pt x="149" y="255"/>
                  <a:pt x="151" y="255"/>
                </a:cubicBezTo>
                <a:cubicBezTo>
                  <a:pt x="152" y="255"/>
                  <a:pt x="153" y="254"/>
                  <a:pt x="155" y="253"/>
                </a:cubicBezTo>
                <a:cubicBezTo>
                  <a:pt x="156" y="252"/>
                  <a:pt x="156" y="252"/>
                  <a:pt x="157" y="252"/>
                </a:cubicBezTo>
                <a:cubicBezTo>
                  <a:pt x="158" y="252"/>
                  <a:pt x="159" y="253"/>
                  <a:pt x="161" y="253"/>
                </a:cubicBezTo>
                <a:cubicBezTo>
                  <a:pt x="162" y="254"/>
                  <a:pt x="163" y="254"/>
                  <a:pt x="163" y="253"/>
                </a:cubicBezTo>
                <a:cubicBezTo>
                  <a:pt x="165" y="250"/>
                  <a:pt x="167" y="248"/>
                  <a:pt x="170" y="247"/>
                </a:cubicBezTo>
                <a:cubicBezTo>
                  <a:pt x="171" y="247"/>
                  <a:pt x="172" y="246"/>
                  <a:pt x="173" y="245"/>
                </a:cubicBezTo>
                <a:cubicBezTo>
                  <a:pt x="174" y="245"/>
                  <a:pt x="175" y="244"/>
                  <a:pt x="177" y="245"/>
                </a:cubicBezTo>
                <a:cubicBezTo>
                  <a:pt x="181" y="246"/>
                  <a:pt x="182" y="246"/>
                  <a:pt x="182" y="246"/>
                </a:cubicBezTo>
                <a:cubicBezTo>
                  <a:pt x="182" y="245"/>
                  <a:pt x="182" y="244"/>
                  <a:pt x="183" y="241"/>
                </a:cubicBezTo>
                <a:cubicBezTo>
                  <a:pt x="184" y="239"/>
                  <a:pt x="185" y="237"/>
                  <a:pt x="186" y="236"/>
                </a:cubicBezTo>
                <a:cubicBezTo>
                  <a:pt x="188" y="234"/>
                  <a:pt x="190" y="232"/>
                  <a:pt x="192" y="232"/>
                </a:cubicBezTo>
                <a:cubicBezTo>
                  <a:pt x="192" y="232"/>
                  <a:pt x="194" y="231"/>
                  <a:pt x="196" y="231"/>
                </a:cubicBezTo>
                <a:cubicBezTo>
                  <a:pt x="197" y="230"/>
                  <a:pt x="198" y="230"/>
                  <a:pt x="198" y="229"/>
                </a:cubicBezTo>
                <a:cubicBezTo>
                  <a:pt x="199" y="229"/>
                  <a:pt x="199" y="229"/>
                  <a:pt x="199" y="228"/>
                </a:cubicBezTo>
                <a:cubicBezTo>
                  <a:pt x="198" y="228"/>
                  <a:pt x="197" y="227"/>
                  <a:pt x="196" y="226"/>
                </a:cubicBezTo>
                <a:cubicBezTo>
                  <a:pt x="196" y="225"/>
                  <a:pt x="195" y="224"/>
                  <a:pt x="196" y="223"/>
                </a:cubicBezTo>
                <a:cubicBezTo>
                  <a:pt x="197" y="221"/>
                  <a:pt x="198" y="221"/>
                  <a:pt x="199" y="220"/>
                </a:cubicBezTo>
                <a:cubicBezTo>
                  <a:pt x="201" y="219"/>
                  <a:pt x="201" y="219"/>
                  <a:pt x="201" y="218"/>
                </a:cubicBezTo>
                <a:cubicBezTo>
                  <a:pt x="200" y="214"/>
                  <a:pt x="199" y="213"/>
                  <a:pt x="199" y="212"/>
                </a:cubicBezTo>
                <a:cubicBezTo>
                  <a:pt x="198" y="210"/>
                  <a:pt x="198" y="209"/>
                  <a:pt x="199" y="208"/>
                </a:cubicBezTo>
                <a:cubicBezTo>
                  <a:pt x="199" y="207"/>
                  <a:pt x="200" y="206"/>
                  <a:pt x="200" y="205"/>
                </a:cubicBezTo>
                <a:cubicBezTo>
                  <a:pt x="201" y="203"/>
                  <a:pt x="201" y="201"/>
                  <a:pt x="202" y="201"/>
                </a:cubicBezTo>
                <a:cubicBezTo>
                  <a:pt x="202" y="200"/>
                  <a:pt x="203" y="200"/>
                  <a:pt x="206" y="200"/>
                </a:cubicBezTo>
                <a:cubicBezTo>
                  <a:pt x="208" y="200"/>
                  <a:pt x="209" y="199"/>
                  <a:pt x="210" y="198"/>
                </a:cubicBezTo>
                <a:cubicBezTo>
                  <a:pt x="210" y="197"/>
                  <a:pt x="210" y="196"/>
                  <a:pt x="210" y="195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10" y="194"/>
                  <a:pt x="210" y="193"/>
                  <a:pt x="210" y="193"/>
                </a:cubicBezTo>
                <a:cubicBezTo>
                  <a:pt x="210" y="192"/>
                  <a:pt x="210" y="192"/>
                  <a:pt x="210" y="192"/>
                </a:cubicBezTo>
                <a:cubicBezTo>
                  <a:pt x="210" y="191"/>
                  <a:pt x="209" y="191"/>
                  <a:pt x="208" y="191"/>
                </a:cubicBezTo>
                <a:cubicBezTo>
                  <a:pt x="206" y="190"/>
                  <a:pt x="206" y="190"/>
                  <a:pt x="205" y="190"/>
                </a:cubicBezTo>
                <a:cubicBezTo>
                  <a:pt x="205" y="189"/>
                  <a:pt x="205" y="189"/>
                  <a:pt x="205" y="188"/>
                </a:cubicBezTo>
                <a:cubicBezTo>
                  <a:pt x="206" y="187"/>
                  <a:pt x="207" y="186"/>
                  <a:pt x="208" y="185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208" y="183"/>
                  <a:pt x="208" y="183"/>
                  <a:pt x="207" y="183"/>
                </a:cubicBezTo>
                <a:cubicBezTo>
                  <a:pt x="206" y="182"/>
                  <a:pt x="204" y="182"/>
                  <a:pt x="203" y="182"/>
                </a:cubicBezTo>
                <a:cubicBezTo>
                  <a:pt x="202" y="181"/>
                  <a:pt x="202" y="181"/>
                  <a:pt x="202" y="180"/>
                </a:cubicBezTo>
                <a:cubicBezTo>
                  <a:pt x="202" y="180"/>
                  <a:pt x="202" y="179"/>
                  <a:pt x="203" y="179"/>
                </a:cubicBezTo>
                <a:cubicBezTo>
                  <a:pt x="204" y="177"/>
                  <a:pt x="206" y="176"/>
                  <a:pt x="206" y="176"/>
                </a:cubicBezTo>
                <a:cubicBezTo>
                  <a:pt x="207" y="176"/>
                  <a:pt x="208" y="175"/>
                  <a:pt x="209" y="174"/>
                </a:cubicBezTo>
                <a:cubicBezTo>
                  <a:pt x="209" y="173"/>
                  <a:pt x="210" y="172"/>
                  <a:pt x="211" y="171"/>
                </a:cubicBezTo>
                <a:cubicBezTo>
                  <a:pt x="213" y="170"/>
                  <a:pt x="214" y="168"/>
                  <a:pt x="216" y="167"/>
                </a:cubicBezTo>
                <a:cubicBezTo>
                  <a:pt x="216" y="167"/>
                  <a:pt x="216" y="166"/>
                  <a:pt x="216" y="166"/>
                </a:cubicBezTo>
                <a:cubicBezTo>
                  <a:pt x="216" y="165"/>
                  <a:pt x="215" y="165"/>
                  <a:pt x="214" y="164"/>
                </a:cubicBezTo>
                <a:cubicBezTo>
                  <a:pt x="213" y="163"/>
                  <a:pt x="212" y="162"/>
                  <a:pt x="211" y="161"/>
                </a:cubicBezTo>
                <a:cubicBezTo>
                  <a:pt x="210" y="159"/>
                  <a:pt x="210" y="159"/>
                  <a:pt x="211" y="158"/>
                </a:cubicBezTo>
                <a:cubicBezTo>
                  <a:pt x="211" y="157"/>
                  <a:pt x="212" y="157"/>
                  <a:pt x="213" y="157"/>
                </a:cubicBezTo>
                <a:cubicBezTo>
                  <a:pt x="214" y="157"/>
                  <a:pt x="214" y="155"/>
                  <a:pt x="213" y="153"/>
                </a:cubicBezTo>
                <a:cubicBezTo>
                  <a:pt x="213" y="152"/>
                  <a:pt x="212" y="150"/>
                  <a:pt x="212" y="149"/>
                </a:cubicBezTo>
                <a:cubicBezTo>
                  <a:pt x="212" y="148"/>
                  <a:pt x="214" y="148"/>
                  <a:pt x="215" y="148"/>
                </a:cubicBezTo>
                <a:cubicBezTo>
                  <a:pt x="217" y="148"/>
                  <a:pt x="219" y="147"/>
                  <a:pt x="219" y="147"/>
                </a:cubicBezTo>
                <a:cubicBezTo>
                  <a:pt x="220" y="147"/>
                  <a:pt x="220" y="147"/>
                  <a:pt x="220" y="146"/>
                </a:cubicBezTo>
                <a:cubicBezTo>
                  <a:pt x="220" y="146"/>
                  <a:pt x="219" y="145"/>
                  <a:pt x="219" y="145"/>
                </a:cubicBezTo>
                <a:cubicBezTo>
                  <a:pt x="219" y="143"/>
                  <a:pt x="218" y="142"/>
                  <a:pt x="218" y="141"/>
                </a:cubicBezTo>
                <a:cubicBezTo>
                  <a:pt x="218" y="139"/>
                  <a:pt x="219" y="138"/>
                  <a:pt x="219" y="136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</a:t>
            </a:r>
            <a:r>
              <a:rPr lang="es-MX" sz="800" b="1" dirty="0">
                <a:latin typeface="Galano"/>
              </a:rPr>
              <a:t>097   </a:t>
            </a:r>
          </a:p>
          <a:p>
            <a:r>
              <a:rPr lang="es-MX" sz="800" dirty="0">
                <a:latin typeface="Galano"/>
              </a:rPr>
              <a:t>      </a:t>
            </a: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399C8831-8700-84E9-3AC6-1986BA0A47E0}"/>
              </a:ext>
            </a:extLst>
          </p:cNvPr>
          <p:cNvSpPr>
            <a:spLocks/>
          </p:cNvSpPr>
          <p:nvPr/>
        </p:nvSpPr>
        <p:spPr bwMode="auto">
          <a:xfrm>
            <a:off x="6376504" y="3561057"/>
            <a:ext cx="811310" cy="898451"/>
          </a:xfrm>
          <a:custGeom>
            <a:avLst/>
            <a:gdLst>
              <a:gd name="T0" fmla="*/ 124 w 221"/>
              <a:gd name="T1" fmla="*/ 6 h 245"/>
              <a:gd name="T2" fmla="*/ 124 w 221"/>
              <a:gd name="T3" fmla="*/ 16 h 245"/>
              <a:gd name="T4" fmla="*/ 123 w 221"/>
              <a:gd name="T5" fmla="*/ 28 h 245"/>
              <a:gd name="T6" fmla="*/ 123 w 221"/>
              <a:gd name="T7" fmla="*/ 36 h 245"/>
              <a:gd name="T8" fmla="*/ 116 w 221"/>
              <a:gd name="T9" fmla="*/ 53 h 245"/>
              <a:gd name="T10" fmla="*/ 100 w 221"/>
              <a:gd name="T11" fmla="*/ 64 h 245"/>
              <a:gd name="T12" fmla="*/ 84 w 221"/>
              <a:gd name="T13" fmla="*/ 78 h 245"/>
              <a:gd name="T14" fmla="*/ 83 w 221"/>
              <a:gd name="T15" fmla="*/ 85 h 245"/>
              <a:gd name="T16" fmla="*/ 83 w 221"/>
              <a:gd name="T17" fmla="*/ 97 h 245"/>
              <a:gd name="T18" fmla="*/ 73 w 221"/>
              <a:gd name="T19" fmla="*/ 108 h 245"/>
              <a:gd name="T20" fmla="*/ 73 w 221"/>
              <a:gd name="T21" fmla="*/ 120 h 245"/>
              <a:gd name="T22" fmla="*/ 66 w 221"/>
              <a:gd name="T23" fmla="*/ 109 h 245"/>
              <a:gd name="T24" fmla="*/ 51 w 221"/>
              <a:gd name="T25" fmla="*/ 112 h 245"/>
              <a:gd name="T26" fmla="*/ 45 w 221"/>
              <a:gd name="T27" fmla="*/ 123 h 245"/>
              <a:gd name="T28" fmla="*/ 32 w 221"/>
              <a:gd name="T29" fmla="*/ 138 h 245"/>
              <a:gd name="T30" fmla="*/ 23 w 221"/>
              <a:gd name="T31" fmla="*/ 151 h 245"/>
              <a:gd name="T32" fmla="*/ 12 w 221"/>
              <a:gd name="T33" fmla="*/ 163 h 245"/>
              <a:gd name="T34" fmla="*/ 1 w 221"/>
              <a:gd name="T35" fmla="*/ 182 h 245"/>
              <a:gd name="T36" fmla="*/ 5 w 221"/>
              <a:gd name="T37" fmla="*/ 205 h 245"/>
              <a:gd name="T38" fmla="*/ 17 w 221"/>
              <a:gd name="T39" fmla="*/ 200 h 245"/>
              <a:gd name="T40" fmla="*/ 43 w 221"/>
              <a:gd name="T41" fmla="*/ 188 h 245"/>
              <a:gd name="T42" fmla="*/ 66 w 221"/>
              <a:gd name="T43" fmla="*/ 186 h 245"/>
              <a:gd name="T44" fmla="*/ 92 w 221"/>
              <a:gd name="T45" fmla="*/ 191 h 245"/>
              <a:gd name="T46" fmla="*/ 113 w 221"/>
              <a:gd name="T47" fmla="*/ 185 h 245"/>
              <a:gd name="T48" fmla="*/ 127 w 221"/>
              <a:gd name="T49" fmla="*/ 195 h 245"/>
              <a:gd name="T50" fmla="*/ 136 w 221"/>
              <a:gd name="T51" fmla="*/ 214 h 245"/>
              <a:gd name="T52" fmla="*/ 149 w 221"/>
              <a:gd name="T53" fmla="*/ 229 h 245"/>
              <a:gd name="T54" fmla="*/ 167 w 221"/>
              <a:gd name="T55" fmla="*/ 239 h 245"/>
              <a:gd name="T56" fmla="*/ 193 w 221"/>
              <a:gd name="T57" fmla="*/ 242 h 245"/>
              <a:gd name="T58" fmla="*/ 197 w 221"/>
              <a:gd name="T59" fmla="*/ 228 h 245"/>
              <a:gd name="T60" fmla="*/ 206 w 221"/>
              <a:gd name="T61" fmla="*/ 220 h 245"/>
              <a:gd name="T62" fmla="*/ 209 w 221"/>
              <a:gd name="T63" fmla="*/ 210 h 245"/>
              <a:gd name="T64" fmla="*/ 213 w 221"/>
              <a:gd name="T65" fmla="*/ 200 h 245"/>
              <a:gd name="T66" fmla="*/ 207 w 221"/>
              <a:gd name="T67" fmla="*/ 195 h 245"/>
              <a:gd name="T68" fmla="*/ 206 w 221"/>
              <a:gd name="T69" fmla="*/ 188 h 245"/>
              <a:gd name="T70" fmla="*/ 211 w 221"/>
              <a:gd name="T71" fmla="*/ 179 h 245"/>
              <a:gd name="T72" fmla="*/ 213 w 221"/>
              <a:gd name="T73" fmla="*/ 172 h 245"/>
              <a:gd name="T74" fmla="*/ 216 w 221"/>
              <a:gd name="T75" fmla="*/ 157 h 245"/>
              <a:gd name="T76" fmla="*/ 210 w 221"/>
              <a:gd name="T77" fmla="*/ 146 h 245"/>
              <a:gd name="T78" fmla="*/ 219 w 221"/>
              <a:gd name="T79" fmla="*/ 135 h 245"/>
              <a:gd name="T80" fmla="*/ 217 w 221"/>
              <a:gd name="T81" fmla="*/ 128 h 245"/>
              <a:gd name="T82" fmla="*/ 210 w 221"/>
              <a:gd name="T83" fmla="*/ 123 h 245"/>
              <a:gd name="T84" fmla="*/ 201 w 221"/>
              <a:gd name="T85" fmla="*/ 111 h 245"/>
              <a:gd name="T86" fmla="*/ 195 w 221"/>
              <a:gd name="T87" fmla="*/ 113 h 245"/>
              <a:gd name="T88" fmla="*/ 186 w 221"/>
              <a:gd name="T89" fmla="*/ 105 h 245"/>
              <a:gd name="T90" fmla="*/ 179 w 221"/>
              <a:gd name="T91" fmla="*/ 98 h 245"/>
              <a:gd name="T92" fmla="*/ 176 w 221"/>
              <a:gd name="T93" fmla="*/ 89 h 245"/>
              <a:gd name="T94" fmla="*/ 174 w 221"/>
              <a:gd name="T95" fmla="*/ 77 h 245"/>
              <a:gd name="T96" fmla="*/ 177 w 221"/>
              <a:gd name="T97" fmla="*/ 65 h 245"/>
              <a:gd name="T98" fmla="*/ 168 w 221"/>
              <a:gd name="T99" fmla="*/ 64 h 245"/>
              <a:gd name="T100" fmla="*/ 166 w 221"/>
              <a:gd name="T101" fmla="*/ 56 h 245"/>
              <a:gd name="T102" fmla="*/ 162 w 221"/>
              <a:gd name="T103" fmla="*/ 43 h 245"/>
              <a:gd name="T104" fmla="*/ 156 w 221"/>
              <a:gd name="T105" fmla="*/ 41 h 245"/>
              <a:gd name="T106" fmla="*/ 145 w 221"/>
              <a:gd name="T107" fmla="*/ 30 h 245"/>
              <a:gd name="T108" fmla="*/ 134 w 221"/>
              <a:gd name="T109" fmla="*/ 24 h 245"/>
              <a:gd name="T110" fmla="*/ 144 w 221"/>
              <a:gd name="T111" fmla="*/ 17 h 245"/>
              <a:gd name="T112" fmla="*/ 142 w 221"/>
              <a:gd name="T113" fmla="*/ 10 h 245"/>
              <a:gd name="T114" fmla="*/ 135 w 221"/>
              <a:gd name="T115" fmla="*/ 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1" h="245">
                <a:moveTo>
                  <a:pt x="131" y="0"/>
                </a:moveTo>
                <a:cubicBezTo>
                  <a:pt x="130" y="1"/>
                  <a:pt x="130" y="1"/>
                  <a:pt x="130" y="1"/>
                </a:cubicBezTo>
                <a:cubicBezTo>
                  <a:pt x="129" y="2"/>
                  <a:pt x="128" y="2"/>
                  <a:pt x="127" y="3"/>
                </a:cubicBezTo>
                <a:cubicBezTo>
                  <a:pt x="126" y="4"/>
                  <a:pt x="126" y="5"/>
                  <a:pt x="124" y="6"/>
                </a:cubicBezTo>
                <a:cubicBezTo>
                  <a:pt x="122" y="6"/>
                  <a:pt x="121" y="7"/>
                  <a:pt x="120" y="8"/>
                </a:cubicBezTo>
                <a:cubicBezTo>
                  <a:pt x="120" y="9"/>
                  <a:pt x="120" y="11"/>
                  <a:pt x="120" y="12"/>
                </a:cubicBezTo>
                <a:cubicBezTo>
                  <a:pt x="121" y="13"/>
                  <a:pt x="123" y="14"/>
                  <a:pt x="123" y="14"/>
                </a:cubicBezTo>
                <a:cubicBezTo>
                  <a:pt x="124" y="15"/>
                  <a:pt x="124" y="15"/>
                  <a:pt x="124" y="16"/>
                </a:cubicBezTo>
                <a:cubicBezTo>
                  <a:pt x="124" y="16"/>
                  <a:pt x="124" y="17"/>
                  <a:pt x="124" y="18"/>
                </a:cubicBezTo>
                <a:cubicBezTo>
                  <a:pt x="124" y="20"/>
                  <a:pt x="123" y="20"/>
                  <a:pt x="122" y="21"/>
                </a:cubicBezTo>
                <a:cubicBezTo>
                  <a:pt x="122" y="22"/>
                  <a:pt x="121" y="23"/>
                  <a:pt x="122" y="25"/>
                </a:cubicBezTo>
                <a:cubicBezTo>
                  <a:pt x="122" y="27"/>
                  <a:pt x="122" y="27"/>
                  <a:pt x="123" y="28"/>
                </a:cubicBezTo>
                <a:cubicBezTo>
                  <a:pt x="124" y="28"/>
                  <a:pt x="124" y="28"/>
                  <a:pt x="125" y="28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30"/>
                  <a:pt x="125" y="31"/>
                  <a:pt x="125" y="32"/>
                </a:cubicBezTo>
                <a:cubicBezTo>
                  <a:pt x="124" y="34"/>
                  <a:pt x="124" y="35"/>
                  <a:pt x="123" y="36"/>
                </a:cubicBezTo>
                <a:cubicBezTo>
                  <a:pt x="122" y="37"/>
                  <a:pt x="121" y="37"/>
                  <a:pt x="120" y="37"/>
                </a:cubicBezTo>
                <a:cubicBezTo>
                  <a:pt x="119" y="38"/>
                  <a:pt x="119" y="39"/>
                  <a:pt x="119" y="41"/>
                </a:cubicBezTo>
                <a:cubicBezTo>
                  <a:pt x="118" y="42"/>
                  <a:pt x="118" y="44"/>
                  <a:pt x="118" y="45"/>
                </a:cubicBezTo>
                <a:cubicBezTo>
                  <a:pt x="117" y="49"/>
                  <a:pt x="117" y="50"/>
                  <a:pt x="116" y="53"/>
                </a:cubicBezTo>
                <a:cubicBezTo>
                  <a:pt x="115" y="55"/>
                  <a:pt x="112" y="58"/>
                  <a:pt x="111" y="59"/>
                </a:cubicBezTo>
                <a:cubicBezTo>
                  <a:pt x="110" y="60"/>
                  <a:pt x="109" y="61"/>
                  <a:pt x="108" y="61"/>
                </a:cubicBezTo>
                <a:cubicBezTo>
                  <a:pt x="107" y="61"/>
                  <a:pt x="106" y="61"/>
                  <a:pt x="103" y="61"/>
                </a:cubicBezTo>
                <a:cubicBezTo>
                  <a:pt x="102" y="61"/>
                  <a:pt x="101" y="62"/>
                  <a:pt x="100" y="64"/>
                </a:cubicBezTo>
                <a:cubicBezTo>
                  <a:pt x="99" y="65"/>
                  <a:pt x="98" y="67"/>
                  <a:pt x="97" y="68"/>
                </a:cubicBezTo>
                <a:cubicBezTo>
                  <a:pt x="95" y="70"/>
                  <a:pt x="92" y="71"/>
                  <a:pt x="90" y="72"/>
                </a:cubicBezTo>
                <a:cubicBezTo>
                  <a:pt x="89" y="73"/>
                  <a:pt x="88" y="74"/>
                  <a:pt x="87" y="74"/>
                </a:cubicBezTo>
                <a:cubicBezTo>
                  <a:pt x="86" y="75"/>
                  <a:pt x="85" y="77"/>
                  <a:pt x="84" y="78"/>
                </a:cubicBezTo>
                <a:cubicBezTo>
                  <a:pt x="84" y="79"/>
                  <a:pt x="85" y="80"/>
                  <a:pt x="86" y="81"/>
                </a:cubicBezTo>
                <a:cubicBezTo>
                  <a:pt x="86" y="81"/>
                  <a:pt x="86" y="82"/>
                  <a:pt x="86" y="82"/>
                </a:cubicBezTo>
                <a:cubicBezTo>
                  <a:pt x="86" y="83"/>
                  <a:pt x="85" y="83"/>
                  <a:pt x="84" y="84"/>
                </a:cubicBezTo>
                <a:cubicBezTo>
                  <a:pt x="83" y="84"/>
                  <a:pt x="83" y="85"/>
                  <a:pt x="83" y="85"/>
                </a:cubicBezTo>
                <a:cubicBezTo>
                  <a:pt x="83" y="85"/>
                  <a:pt x="83" y="85"/>
                  <a:pt x="84" y="86"/>
                </a:cubicBezTo>
                <a:cubicBezTo>
                  <a:pt x="84" y="87"/>
                  <a:pt x="86" y="88"/>
                  <a:pt x="86" y="90"/>
                </a:cubicBezTo>
                <a:cubicBezTo>
                  <a:pt x="87" y="91"/>
                  <a:pt x="86" y="92"/>
                  <a:pt x="85" y="93"/>
                </a:cubicBezTo>
                <a:cubicBezTo>
                  <a:pt x="84" y="94"/>
                  <a:pt x="83" y="95"/>
                  <a:pt x="83" y="97"/>
                </a:cubicBezTo>
                <a:cubicBezTo>
                  <a:pt x="83" y="99"/>
                  <a:pt x="83" y="101"/>
                  <a:pt x="83" y="102"/>
                </a:cubicBezTo>
                <a:cubicBezTo>
                  <a:pt x="82" y="103"/>
                  <a:pt x="81" y="105"/>
                  <a:pt x="79" y="105"/>
                </a:cubicBezTo>
                <a:cubicBezTo>
                  <a:pt x="78" y="105"/>
                  <a:pt x="76" y="105"/>
                  <a:pt x="74" y="106"/>
                </a:cubicBezTo>
                <a:cubicBezTo>
                  <a:pt x="74" y="107"/>
                  <a:pt x="74" y="107"/>
                  <a:pt x="73" y="108"/>
                </a:cubicBezTo>
                <a:cubicBezTo>
                  <a:pt x="73" y="108"/>
                  <a:pt x="73" y="109"/>
                  <a:pt x="74" y="110"/>
                </a:cubicBezTo>
                <a:cubicBezTo>
                  <a:pt x="74" y="112"/>
                  <a:pt x="75" y="114"/>
                  <a:pt x="74" y="115"/>
                </a:cubicBezTo>
                <a:cubicBezTo>
                  <a:pt x="74" y="117"/>
                  <a:pt x="74" y="119"/>
                  <a:pt x="74" y="120"/>
                </a:cubicBezTo>
                <a:cubicBezTo>
                  <a:pt x="74" y="120"/>
                  <a:pt x="73" y="120"/>
                  <a:pt x="73" y="120"/>
                </a:cubicBezTo>
                <a:cubicBezTo>
                  <a:pt x="72" y="120"/>
                  <a:pt x="71" y="120"/>
                  <a:pt x="70" y="119"/>
                </a:cubicBezTo>
                <a:cubicBezTo>
                  <a:pt x="69" y="119"/>
                  <a:pt x="69" y="117"/>
                  <a:pt x="69" y="116"/>
                </a:cubicBezTo>
                <a:cubicBezTo>
                  <a:pt x="69" y="114"/>
                  <a:pt x="69" y="112"/>
                  <a:pt x="69" y="111"/>
                </a:cubicBezTo>
                <a:cubicBezTo>
                  <a:pt x="69" y="110"/>
                  <a:pt x="67" y="109"/>
                  <a:pt x="66" y="109"/>
                </a:cubicBezTo>
                <a:cubicBezTo>
                  <a:pt x="64" y="108"/>
                  <a:pt x="62" y="108"/>
                  <a:pt x="62" y="108"/>
                </a:cubicBezTo>
                <a:cubicBezTo>
                  <a:pt x="60" y="108"/>
                  <a:pt x="59" y="109"/>
                  <a:pt x="57" y="110"/>
                </a:cubicBezTo>
                <a:cubicBezTo>
                  <a:pt x="56" y="110"/>
                  <a:pt x="55" y="111"/>
                  <a:pt x="53" y="111"/>
                </a:cubicBezTo>
                <a:cubicBezTo>
                  <a:pt x="52" y="111"/>
                  <a:pt x="51" y="111"/>
                  <a:pt x="51" y="112"/>
                </a:cubicBezTo>
                <a:cubicBezTo>
                  <a:pt x="51" y="112"/>
                  <a:pt x="50" y="113"/>
                  <a:pt x="50" y="113"/>
                </a:cubicBezTo>
                <a:cubicBezTo>
                  <a:pt x="50" y="115"/>
                  <a:pt x="50" y="116"/>
                  <a:pt x="50" y="118"/>
                </a:cubicBezTo>
                <a:cubicBezTo>
                  <a:pt x="50" y="119"/>
                  <a:pt x="49" y="120"/>
                  <a:pt x="48" y="121"/>
                </a:cubicBezTo>
                <a:cubicBezTo>
                  <a:pt x="47" y="122"/>
                  <a:pt x="45" y="122"/>
                  <a:pt x="45" y="123"/>
                </a:cubicBezTo>
                <a:cubicBezTo>
                  <a:pt x="44" y="124"/>
                  <a:pt x="43" y="125"/>
                  <a:pt x="42" y="126"/>
                </a:cubicBezTo>
                <a:cubicBezTo>
                  <a:pt x="41" y="128"/>
                  <a:pt x="41" y="129"/>
                  <a:pt x="40" y="130"/>
                </a:cubicBezTo>
                <a:cubicBezTo>
                  <a:pt x="40" y="132"/>
                  <a:pt x="38" y="133"/>
                  <a:pt x="37" y="134"/>
                </a:cubicBezTo>
                <a:cubicBezTo>
                  <a:pt x="35" y="136"/>
                  <a:pt x="34" y="137"/>
                  <a:pt x="32" y="138"/>
                </a:cubicBezTo>
                <a:cubicBezTo>
                  <a:pt x="31" y="140"/>
                  <a:pt x="30" y="140"/>
                  <a:pt x="30" y="142"/>
                </a:cubicBezTo>
                <a:cubicBezTo>
                  <a:pt x="29" y="143"/>
                  <a:pt x="29" y="144"/>
                  <a:pt x="29" y="147"/>
                </a:cubicBezTo>
                <a:cubicBezTo>
                  <a:pt x="29" y="148"/>
                  <a:pt x="28" y="149"/>
                  <a:pt x="27" y="150"/>
                </a:cubicBezTo>
                <a:cubicBezTo>
                  <a:pt x="26" y="150"/>
                  <a:pt x="25" y="151"/>
                  <a:pt x="23" y="151"/>
                </a:cubicBezTo>
                <a:cubicBezTo>
                  <a:pt x="21" y="151"/>
                  <a:pt x="19" y="152"/>
                  <a:pt x="18" y="152"/>
                </a:cubicBezTo>
                <a:cubicBezTo>
                  <a:pt x="17" y="152"/>
                  <a:pt x="17" y="153"/>
                  <a:pt x="16" y="153"/>
                </a:cubicBezTo>
                <a:cubicBezTo>
                  <a:pt x="16" y="154"/>
                  <a:pt x="15" y="154"/>
                  <a:pt x="15" y="155"/>
                </a:cubicBezTo>
                <a:cubicBezTo>
                  <a:pt x="14" y="159"/>
                  <a:pt x="13" y="160"/>
                  <a:pt x="12" y="163"/>
                </a:cubicBezTo>
                <a:cubicBezTo>
                  <a:pt x="11" y="165"/>
                  <a:pt x="9" y="168"/>
                  <a:pt x="8" y="170"/>
                </a:cubicBezTo>
                <a:cubicBezTo>
                  <a:pt x="7" y="171"/>
                  <a:pt x="6" y="172"/>
                  <a:pt x="4" y="172"/>
                </a:cubicBezTo>
                <a:cubicBezTo>
                  <a:pt x="3" y="173"/>
                  <a:pt x="1" y="173"/>
                  <a:pt x="0" y="174"/>
                </a:cubicBezTo>
                <a:cubicBezTo>
                  <a:pt x="0" y="174"/>
                  <a:pt x="1" y="179"/>
                  <a:pt x="1" y="182"/>
                </a:cubicBezTo>
                <a:cubicBezTo>
                  <a:pt x="1" y="186"/>
                  <a:pt x="3" y="187"/>
                  <a:pt x="3" y="191"/>
                </a:cubicBezTo>
                <a:cubicBezTo>
                  <a:pt x="3" y="196"/>
                  <a:pt x="3" y="194"/>
                  <a:pt x="3" y="199"/>
                </a:cubicBezTo>
                <a:cubicBezTo>
                  <a:pt x="2" y="201"/>
                  <a:pt x="2" y="202"/>
                  <a:pt x="3" y="203"/>
                </a:cubicBezTo>
                <a:cubicBezTo>
                  <a:pt x="3" y="203"/>
                  <a:pt x="4" y="204"/>
                  <a:pt x="5" y="205"/>
                </a:cubicBezTo>
                <a:cubicBezTo>
                  <a:pt x="6" y="206"/>
                  <a:pt x="9" y="207"/>
                  <a:pt x="10" y="207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11" y="207"/>
                  <a:pt x="11" y="206"/>
                  <a:pt x="11" y="206"/>
                </a:cubicBezTo>
                <a:cubicBezTo>
                  <a:pt x="13" y="204"/>
                  <a:pt x="14" y="202"/>
                  <a:pt x="17" y="200"/>
                </a:cubicBezTo>
                <a:cubicBezTo>
                  <a:pt x="19" y="199"/>
                  <a:pt x="20" y="198"/>
                  <a:pt x="22" y="197"/>
                </a:cubicBezTo>
                <a:cubicBezTo>
                  <a:pt x="24" y="196"/>
                  <a:pt x="26" y="193"/>
                  <a:pt x="29" y="192"/>
                </a:cubicBezTo>
                <a:cubicBezTo>
                  <a:pt x="31" y="191"/>
                  <a:pt x="34" y="190"/>
                  <a:pt x="36" y="189"/>
                </a:cubicBezTo>
                <a:cubicBezTo>
                  <a:pt x="38" y="188"/>
                  <a:pt x="40" y="188"/>
                  <a:pt x="43" y="188"/>
                </a:cubicBezTo>
                <a:cubicBezTo>
                  <a:pt x="45" y="188"/>
                  <a:pt x="49" y="189"/>
                  <a:pt x="50" y="187"/>
                </a:cubicBezTo>
                <a:cubicBezTo>
                  <a:pt x="51" y="185"/>
                  <a:pt x="52" y="182"/>
                  <a:pt x="55" y="182"/>
                </a:cubicBezTo>
                <a:cubicBezTo>
                  <a:pt x="59" y="182"/>
                  <a:pt x="58" y="185"/>
                  <a:pt x="60" y="185"/>
                </a:cubicBezTo>
                <a:cubicBezTo>
                  <a:pt x="61" y="186"/>
                  <a:pt x="66" y="185"/>
                  <a:pt x="66" y="186"/>
                </a:cubicBezTo>
                <a:cubicBezTo>
                  <a:pt x="68" y="187"/>
                  <a:pt x="76" y="187"/>
                  <a:pt x="77" y="188"/>
                </a:cubicBezTo>
                <a:cubicBezTo>
                  <a:pt x="77" y="189"/>
                  <a:pt x="76" y="194"/>
                  <a:pt x="78" y="194"/>
                </a:cubicBezTo>
                <a:cubicBezTo>
                  <a:pt x="81" y="194"/>
                  <a:pt x="84" y="196"/>
                  <a:pt x="88" y="196"/>
                </a:cubicBezTo>
                <a:cubicBezTo>
                  <a:pt x="91" y="195"/>
                  <a:pt x="90" y="194"/>
                  <a:pt x="92" y="191"/>
                </a:cubicBezTo>
                <a:cubicBezTo>
                  <a:pt x="93" y="188"/>
                  <a:pt x="95" y="188"/>
                  <a:pt x="98" y="188"/>
                </a:cubicBezTo>
                <a:cubicBezTo>
                  <a:pt x="101" y="188"/>
                  <a:pt x="103" y="188"/>
                  <a:pt x="105" y="190"/>
                </a:cubicBezTo>
                <a:cubicBezTo>
                  <a:pt x="107" y="191"/>
                  <a:pt x="108" y="192"/>
                  <a:pt x="110" y="190"/>
                </a:cubicBezTo>
                <a:cubicBezTo>
                  <a:pt x="111" y="189"/>
                  <a:pt x="111" y="184"/>
                  <a:pt x="113" y="185"/>
                </a:cubicBezTo>
                <a:cubicBezTo>
                  <a:pt x="116" y="186"/>
                  <a:pt x="116" y="187"/>
                  <a:pt x="120" y="187"/>
                </a:cubicBezTo>
                <a:cubicBezTo>
                  <a:pt x="125" y="187"/>
                  <a:pt x="123" y="187"/>
                  <a:pt x="125" y="189"/>
                </a:cubicBezTo>
                <a:cubicBezTo>
                  <a:pt x="125" y="189"/>
                  <a:pt x="124" y="190"/>
                  <a:pt x="125" y="190"/>
                </a:cubicBezTo>
                <a:cubicBezTo>
                  <a:pt x="125" y="191"/>
                  <a:pt x="125" y="194"/>
                  <a:pt x="127" y="195"/>
                </a:cubicBezTo>
                <a:cubicBezTo>
                  <a:pt x="129" y="196"/>
                  <a:pt x="132" y="196"/>
                  <a:pt x="133" y="198"/>
                </a:cubicBezTo>
                <a:cubicBezTo>
                  <a:pt x="133" y="199"/>
                  <a:pt x="133" y="202"/>
                  <a:pt x="134" y="203"/>
                </a:cubicBezTo>
                <a:cubicBezTo>
                  <a:pt x="136" y="205"/>
                  <a:pt x="134" y="205"/>
                  <a:pt x="133" y="208"/>
                </a:cubicBezTo>
                <a:cubicBezTo>
                  <a:pt x="133" y="212"/>
                  <a:pt x="133" y="213"/>
                  <a:pt x="136" y="214"/>
                </a:cubicBezTo>
                <a:cubicBezTo>
                  <a:pt x="137" y="215"/>
                  <a:pt x="142" y="216"/>
                  <a:pt x="142" y="217"/>
                </a:cubicBezTo>
                <a:cubicBezTo>
                  <a:pt x="142" y="220"/>
                  <a:pt x="140" y="220"/>
                  <a:pt x="139" y="222"/>
                </a:cubicBezTo>
                <a:cubicBezTo>
                  <a:pt x="138" y="223"/>
                  <a:pt x="138" y="226"/>
                  <a:pt x="141" y="227"/>
                </a:cubicBezTo>
                <a:cubicBezTo>
                  <a:pt x="143" y="228"/>
                  <a:pt x="148" y="226"/>
                  <a:pt x="149" y="229"/>
                </a:cubicBezTo>
                <a:cubicBezTo>
                  <a:pt x="150" y="232"/>
                  <a:pt x="149" y="232"/>
                  <a:pt x="153" y="232"/>
                </a:cubicBezTo>
                <a:cubicBezTo>
                  <a:pt x="154" y="232"/>
                  <a:pt x="158" y="230"/>
                  <a:pt x="159" y="231"/>
                </a:cubicBezTo>
                <a:cubicBezTo>
                  <a:pt x="160" y="232"/>
                  <a:pt x="159" y="235"/>
                  <a:pt x="161" y="236"/>
                </a:cubicBezTo>
                <a:cubicBezTo>
                  <a:pt x="163" y="237"/>
                  <a:pt x="164" y="239"/>
                  <a:pt x="167" y="239"/>
                </a:cubicBezTo>
                <a:cubicBezTo>
                  <a:pt x="168" y="239"/>
                  <a:pt x="176" y="238"/>
                  <a:pt x="176" y="239"/>
                </a:cubicBezTo>
                <a:cubicBezTo>
                  <a:pt x="177" y="241"/>
                  <a:pt x="177" y="244"/>
                  <a:pt x="179" y="244"/>
                </a:cubicBezTo>
                <a:cubicBezTo>
                  <a:pt x="182" y="245"/>
                  <a:pt x="182" y="245"/>
                  <a:pt x="185" y="244"/>
                </a:cubicBezTo>
                <a:cubicBezTo>
                  <a:pt x="187" y="243"/>
                  <a:pt x="191" y="241"/>
                  <a:pt x="193" y="242"/>
                </a:cubicBezTo>
                <a:cubicBezTo>
                  <a:pt x="193" y="242"/>
                  <a:pt x="195" y="240"/>
                  <a:pt x="195" y="240"/>
                </a:cubicBezTo>
                <a:cubicBezTo>
                  <a:pt x="195" y="236"/>
                  <a:pt x="195" y="235"/>
                  <a:pt x="195" y="234"/>
                </a:cubicBezTo>
                <a:cubicBezTo>
                  <a:pt x="194" y="232"/>
                  <a:pt x="194" y="232"/>
                  <a:pt x="194" y="231"/>
                </a:cubicBezTo>
                <a:cubicBezTo>
                  <a:pt x="195" y="230"/>
                  <a:pt x="195" y="230"/>
                  <a:pt x="197" y="228"/>
                </a:cubicBezTo>
                <a:cubicBezTo>
                  <a:pt x="197" y="228"/>
                  <a:pt x="198" y="226"/>
                  <a:pt x="198" y="224"/>
                </a:cubicBezTo>
                <a:cubicBezTo>
                  <a:pt x="199" y="223"/>
                  <a:pt x="199" y="221"/>
                  <a:pt x="200" y="221"/>
                </a:cubicBezTo>
                <a:cubicBezTo>
                  <a:pt x="201" y="220"/>
                  <a:pt x="202" y="221"/>
                  <a:pt x="203" y="221"/>
                </a:cubicBezTo>
                <a:cubicBezTo>
                  <a:pt x="205" y="221"/>
                  <a:pt x="206" y="221"/>
                  <a:pt x="206" y="220"/>
                </a:cubicBezTo>
                <a:cubicBezTo>
                  <a:pt x="207" y="219"/>
                  <a:pt x="207" y="218"/>
                  <a:pt x="207" y="217"/>
                </a:cubicBezTo>
                <a:cubicBezTo>
                  <a:pt x="206" y="217"/>
                  <a:pt x="206" y="216"/>
                  <a:pt x="205" y="215"/>
                </a:cubicBezTo>
                <a:cubicBezTo>
                  <a:pt x="205" y="214"/>
                  <a:pt x="205" y="213"/>
                  <a:pt x="206" y="212"/>
                </a:cubicBezTo>
                <a:cubicBezTo>
                  <a:pt x="206" y="210"/>
                  <a:pt x="207" y="210"/>
                  <a:pt x="209" y="210"/>
                </a:cubicBezTo>
                <a:cubicBezTo>
                  <a:pt x="210" y="210"/>
                  <a:pt x="210" y="210"/>
                  <a:pt x="210" y="209"/>
                </a:cubicBezTo>
                <a:cubicBezTo>
                  <a:pt x="211" y="209"/>
                  <a:pt x="211" y="208"/>
                  <a:pt x="211" y="208"/>
                </a:cubicBezTo>
                <a:cubicBezTo>
                  <a:pt x="211" y="207"/>
                  <a:pt x="210" y="205"/>
                  <a:pt x="211" y="204"/>
                </a:cubicBezTo>
                <a:cubicBezTo>
                  <a:pt x="211" y="203"/>
                  <a:pt x="212" y="201"/>
                  <a:pt x="213" y="200"/>
                </a:cubicBezTo>
                <a:cubicBezTo>
                  <a:pt x="213" y="199"/>
                  <a:pt x="213" y="199"/>
                  <a:pt x="213" y="198"/>
                </a:cubicBezTo>
                <a:cubicBezTo>
                  <a:pt x="213" y="198"/>
                  <a:pt x="213" y="197"/>
                  <a:pt x="213" y="197"/>
                </a:cubicBezTo>
                <a:cubicBezTo>
                  <a:pt x="212" y="197"/>
                  <a:pt x="210" y="197"/>
                  <a:pt x="209" y="196"/>
                </a:cubicBezTo>
                <a:cubicBezTo>
                  <a:pt x="208" y="196"/>
                  <a:pt x="208" y="196"/>
                  <a:pt x="207" y="195"/>
                </a:cubicBezTo>
                <a:cubicBezTo>
                  <a:pt x="207" y="195"/>
                  <a:pt x="207" y="194"/>
                  <a:pt x="207" y="193"/>
                </a:cubicBezTo>
                <a:cubicBezTo>
                  <a:pt x="208" y="192"/>
                  <a:pt x="208" y="191"/>
                  <a:pt x="208" y="190"/>
                </a:cubicBezTo>
                <a:cubicBezTo>
                  <a:pt x="208" y="190"/>
                  <a:pt x="208" y="189"/>
                  <a:pt x="208" y="189"/>
                </a:cubicBezTo>
                <a:cubicBezTo>
                  <a:pt x="207" y="188"/>
                  <a:pt x="207" y="188"/>
                  <a:pt x="206" y="188"/>
                </a:cubicBezTo>
                <a:cubicBezTo>
                  <a:pt x="204" y="187"/>
                  <a:pt x="203" y="187"/>
                  <a:pt x="203" y="186"/>
                </a:cubicBezTo>
                <a:cubicBezTo>
                  <a:pt x="203" y="185"/>
                  <a:pt x="204" y="184"/>
                  <a:pt x="205" y="183"/>
                </a:cubicBezTo>
                <a:cubicBezTo>
                  <a:pt x="207" y="182"/>
                  <a:pt x="207" y="181"/>
                  <a:pt x="208" y="180"/>
                </a:cubicBezTo>
                <a:cubicBezTo>
                  <a:pt x="209" y="179"/>
                  <a:pt x="210" y="179"/>
                  <a:pt x="211" y="179"/>
                </a:cubicBezTo>
                <a:cubicBezTo>
                  <a:pt x="213" y="179"/>
                  <a:pt x="214" y="178"/>
                  <a:pt x="215" y="177"/>
                </a:cubicBezTo>
                <a:cubicBezTo>
                  <a:pt x="216" y="177"/>
                  <a:pt x="216" y="176"/>
                  <a:pt x="216" y="175"/>
                </a:cubicBezTo>
                <a:cubicBezTo>
                  <a:pt x="216" y="175"/>
                  <a:pt x="216" y="174"/>
                  <a:pt x="215" y="174"/>
                </a:cubicBezTo>
                <a:cubicBezTo>
                  <a:pt x="215" y="174"/>
                  <a:pt x="214" y="173"/>
                  <a:pt x="213" y="172"/>
                </a:cubicBezTo>
                <a:cubicBezTo>
                  <a:pt x="212" y="171"/>
                  <a:pt x="211" y="170"/>
                  <a:pt x="211" y="169"/>
                </a:cubicBezTo>
                <a:cubicBezTo>
                  <a:pt x="211" y="167"/>
                  <a:pt x="212" y="164"/>
                  <a:pt x="214" y="162"/>
                </a:cubicBezTo>
                <a:cubicBezTo>
                  <a:pt x="215" y="161"/>
                  <a:pt x="216" y="161"/>
                  <a:pt x="216" y="160"/>
                </a:cubicBezTo>
                <a:cubicBezTo>
                  <a:pt x="216" y="160"/>
                  <a:pt x="216" y="159"/>
                  <a:pt x="216" y="157"/>
                </a:cubicBezTo>
                <a:cubicBezTo>
                  <a:pt x="216" y="156"/>
                  <a:pt x="218" y="156"/>
                  <a:pt x="219" y="154"/>
                </a:cubicBezTo>
                <a:cubicBezTo>
                  <a:pt x="220" y="153"/>
                  <a:pt x="220" y="152"/>
                  <a:pt x="220" y="151"/>
                </a:cubicBezTo>
                <a:cubicBezTo>
                  <a:pt x="220" y="150"/>
                  <a:pt x="219" y="149"/>
                  <a:pt x="218" y="148"/>
                </a:cubicBezTo>
                <a:cubicBezTo>
                  <a:pt x="217" y="148"/>
                  <a:pt x="211" y="146"/>
                  <a:pt x="210" y="146"/>
                </a:cubicBezTo>
                <a:cubicBezTo>
                  <a:pt x="210" y="144"/>
                  <a:pt x="210" y="143"/>
                  <a:pt x="210" y="142"/>
                </a:cubicBezTo>
                <a:cubicBezTo>
                  <a:pt x="211" y="141"/>
                  <a:pt x="212" y="141"/>
                  <a:pt x="213" y="140"/>
                </a:cubicBezTo>
                <a:cubicBezTo>
                  <a:pt x="215" y="139"/>
                  <a:pt x="216" y="139"/>
                  <a:pt x="217" y="138"/>
                </a:cubicBezTo>
                <a:cubicBezTo>
                  <a:pt x="218" y="137"/>
                  <a:pt x="219" y="136"/>
                  <a:pt x="219" y="135"/>
                </a:cubicBezTo>
                <a:cubicBezTo>
                  <a:pt x="220" y="133"/>
                  <a:pt x="220" y="133"/>
                  <a:pt x="220" y="132"/>
                </a:cubicBezTo>
                <a:cubicBezTo>
                  <a:pt x="219" y="131"/>
                  <a:pt x="219" y="131"/>
                  <a:pt x="219" y="131"/>
                </a:cubicBezTo>
                <a:cubicBezTo>
                  <a:pt x="219" y="131"/>
                  <a:pt x="221" y="130"/>
                  <a:pt x="220" y="130"/>
                </a:cubicBezTo>
                <a:cubicBezTo>
                  <a:pt x="220" y="130"/>
                  <a:pt x="219" y="129"/>
                  <a:pt x="217" y="128"/>
                </a:cubicBezTo>
                <a:cubicBezTo>
                  <a:pt x="216" y="127"/>
                  <a:pt x="215" y="127"/>
                  <a:pt x="214" y="127"/>
                </a:cubicBezTo>
                <a:cubicBezTo>
                  <a:pt x="213" y="127"/>
                  <a:pt x="212" y="127"/>
                  <a:pt x="212" y="127"/>
                </a:cubicBezTo>
                <a:cubicBezTo>
                  <a:pt x="211" y="127"/>
                  <a:pt x="210" y="126"/>
                  <a:pt x="211" y="126"/>
                </a:cubicBezTo>
                <a:cubicBezTo>
                  <a:pt x="211" y="124"/>
                  <a:pt x="211" y="124"/>
                  <a:pt x="210" y="123"/>
                </a:cubicBezTo>
                <a:cubicBezTo>
                  <a:pt x="210" y="123"/>
                  <a:pt x="209" y="122"/>
                  <a:pt x="209" y="122"/>
                </a:cubicBezTo>
                <a:cubicBezTo>
                  <a:pt x="207" y="121"/>
                  <a:pt x="206" y="121"/>
                  <a:pt x="205" y="120"/>
                </a:cubicBezTo>
                <a:cubicBezTo>
                  <a:pt x="205" y="118"/>
                  <a:pt x="203" y="115"/>
                  <a:pt x="202" y="113"/>
                </a:cubicBezTo>
                <a:cubicBezTo>
                  <a:pt x="202" y="113"/>
                  <a:pt x="202" y="112"/>
                  <a:pt x="201" y="111"/>
                </a:cubicBezTo>
                <a:cubicBezTo>
                  <a:pt x="201" y="110"/>
                  <a:pt x="201" y="110"/>
                  <a:pt x="201" y="110"/>
                </a:cubicBezTo>
                <a:cubicBezTo>
                  <a:pt x="200" y="109"/>
                  <a:pt x="200" y="109"/>
                  <a:pt x="199" y="110"/>
                </a:cubicBezTo>
                <a:cubicBezTo>
                  <a:pt x="198" y="111"/>
                  <a:pt x="197" y="114"/>
                  <a:pt x="196" y="114"/>
                </a:cubicBezTo>
                <a:cubicBezTo>
                  <a:pt x="196" y="114"/>
                  <a:pt x="195" y="113"/>
                  <a:pt x="195" y="113"/>
                </a:cubicBezTo>
                <a:cubicBezTo>
                  <a:pt x="194" y="113"/>
                  <a:pt x="193" y="112"/>
                  <a:pt x="193" y="110"/>
                </a:cubicBezTo>
                <a:cubicBezTo>
                  <a:pt x="193" y="107"/>
                  <a:pt x="193" y="106"/>
                  <a:pt x="192" y="106"/>
                </a:cubicBezTo>
                <a:cubicBezTo>
                  <a:pt x="191" y="105"/>
                  <a:pt x="190" y="105"/>
                  <a:pt x="188" y="105"/>
                </a:cubicBezTo>
                <a:cubicBezTo>
                  <a:pt x="187" y="105"/>
                  <a:pt x="187" y="105"/>
                  <a:pt x="186" y="105"/>
                </a:cubicBezTo>
                <a:cubicBezTo>
                  <a:pt x="186" y="104"/>
                  <a:pt x="186" y="103"/>
                  <a:pt x="185" y="102"/>
                </a:cubicBezTo>
                <a:cubicBezTo>
                  <a:pt x="185" y="101"/>
                  <a:pt x="184" y="99"/>
                  <a:pt x="184" y="99"/>
                </a:cubicBezTo>
                <a:cubicBezTo>
                  <a:pt x="183" y="99"/>
                  <a:pt x="182" y="99"/>
                  <a:pt x="180" y="99"/>
                </a:cubicBezTo>
                <a:cubicBezTo>
                  <a:pt x="180" y="99"/>
                  <a:pt x="179" y="99"/>
                  <a:pt x="179" y="98"/>
                </a:cubicBezTo>
                <a:cubicBezTo>
                  <a:pt x="179" y="98"/>
                  <a:pt x="179" y="98"/>
                  <a:pt x="179" y="97"/>
                </a:cubicBezTo>
                <a:cubicBezTo>
                  <a:pt x="180" y="97"/>
                  <a:pt x="180" y="96"/>
                  <a:pt x="180" y="95"/>
                </a:cubicBezTo>
                <a:cubicBezTo>
                  <a:pt x="180" y="94"/>
                  <a:pt x="180" y="93"/>
                  <a:pt x="179" y="92"/>
                </a:cubicBezTo>
                <a:cubicBezTo>
                  <a:pt x="178" y="90"/>
                  <a:pt x="177" y="90"/>
                  <a:pt x="176" y="89"/>
                </a:cubicBezTo>
                <a:cubicBezTo>
                  <a:pt x="176" y="89"/>
                  <a:pt x="176" y="89"/>
                  <a:pt x="178" y="87"/>
                </a:cubicBezTo>
                <a:cubicBezTo>
                  <a:pt x="178" y="86"/>
                  <a:pt x="179" y="85"/>
                  <a:pt x="179" y="84"/>
                </a:cubicBezTo>
                <a:cubicBezTo>
                  <a:pt x="178" y="83"/>
                  <a:pt x="177" y="82"/>
                  <a:pt x="176" y="81"/>
                </a:cubicBezTo>
                <a:cubicBezTo>
                  <a:pt x="175" y="80"/>
                  <a:pt x="175" y="79"/>
                  <a:pt x="174" y="77"/>
                </a:cubicBezTo>
                <a:cubicBezTo>
                  <a:pt x="174" y="76"/>
                  <a:pt x="174" y="75"/>
                  <a:pt x="174" y="74"/>
                </a:cubicBezTo>
                <a:cubicBezTo>
                  <a:pt x="174" y="73"/>
                  <a:pt x="175" y="72"/>
                  <a:pt x="176" y="70"/>
                </a:cubicBezTo>
                <a:cubicBezTo>
                  <a:pt x="177" y="70"/>
                  <a:pt x="178" y="69"/>
                  <a:pt x="178" y="68"/>
                </a:cubicBezTo>
                <a:cubicBezTo>
                  <a:pt x="178" y="67"/>
                  <a:pt x="178" y="67"/>
                  <a:pt x="177" y="65"/>
                </a:cubicBezTo>
                <a:cubicBezTo>
                  <a:pt x="176" y="65"/>
                  <a:pt x="175" y="63"/>
                  <a:pt x="174" y="62"/>
                </a:cubicBezTo>
                <a:cubicBezTo>
                  <a:pt x="173" y="62"/>
                  <a:pt x="173" y="61"/>
                  <a:pt x="172" y="61"/>
                </a:cubicBezTo>
                <a:cubicBezTo>
                  <a:pt x="172" y="60"/>
                  <a:pt x="171" y="60"/>
                  <a:pt x="171" y="61"/>
                </a:cubicBezTo>
                <a:cubicBezTo>
                  <a:pt x="170" y="62"/>
                  <a:pt x="169" y="63"/>
                  <a:pt x="168" y="64"/>
                </a:cubicBezTo>
                <a:cubicBezTo>
                  <a:pt x="168" y="64"/>
                  <a:pt x="167" y="65"/>
                  <a:pt x="167" y="65"/>
                </a:cubicBezTo>
                <a:cubicBezTo>
                  <a:pt x="166" y="65"/>
                  <a:pt x="166" y="65"/>
                  <a:pt x="165" y="64"/>
                </a:cubicBezTo>
                <a:cubicBezTo>
                  <a:pt x="165" y="64"/>
                  <a:pt x="164" y="61"/>
                  <a:pt x="164" y="59"/>
                </a:cubicBezTo>
                <a:cubicBezTo>
                  <a:pt x="164" y="57"/>
                  <a:pt x="165" y="56"/>
                  <a:pt x="166" y="56"/>
                </a:cubicBezTo>
                <a:cubicBezTo>
                  <a:pt x="167" y="55"/>
                  <a:pt x="167" y="54"/>
                  <a:pt x="167" y="54"/>
                </a:cubicBezTo>
                <a:cubicBezTo>
                  <a:pt x="166" y="52"/>
                  <a:pt x="165" y="51"/>
                  <a:pt x="163" y="49"/>
                </a:cubicBezTo>
                <a:cubicBezTo>
                  <a:pt x="163" y="48"/>
                  <a:pt x="162" y="48"/>
                  <a:pt x="162" y="47"/>
                </a:cubicBezTo>
                <a:cubicBezTo>
                  <a:pt x="161" y="46"/>
                  <a:pt x="162" y="45"/>
                  <a:pt x="162" y="43"/>
                </a:cubicBezTo>
                <a:cubicBezTo>
                  <a:pt x="162" y="43"/>
                  <a:pt x="162" y="41"/>
                  <a:pt x="162" y="40"/>
                </a:cubicBezTo>
                <a:cubicBezTo>
                  <a:pt x="162" y="40"/>
                  <a:pt x="162" y="40"/>
                  <a:pt x="161" y="39"/>
                </a:cubicBezTo>
                <a:cubicBezTo>
                  <a:pt x="161" y="39"/>
                  <a:pt x="160" y="39"/>
                  <a:pt x="159" y="40"/>
                </a:cubicBezTo>
                <a:cubicBezTo>
                  <a:pt x="157" y="40"/>
                  <a:pt x="156" y="40"/>
                  <a:pt x="156" y="41"/>
                </a:cubicBezTo>
                <a:cubicBezTo>
                  <a:pt x="155" y="41"/>
                  <a:pt x="154" y="41"/>
                  <a:pt x="152" y="40"/>
                </a:cubicBezTo>
                <a:cubicBezTo>
                  <a:pt x="150" y="39"/>
                  <a:pt x="150" y="38"/>
                  <a:pt x="150" y="37"/>
                </a:cubicBezTo>
                <a:cubicBezTo>
                  <a:pt x="150" y="36"/>
                  <a:pt x="150" y="35"/>
                  <a:pt x="149" y="34"/>
                </a:cubicBezTo>
                <a:cubicBezTo>
                  <a:pt x="148" y="33"/>
                  <a:pt x="146" y="32"/>
                  <a:pt x="145" y="30"/>
                </a:cubicBezTo>
                <a:cubicBezTo>
                  <a:pt x="145" y="28"/>
                  <a:pt x="144" y="28"/>
                  <a:pt x="143" y="27"/>
                </a:cubicBezTo>
                <a:cubicBezTo>
                  <a:pt x="142" y="27"/>
                  <a:pt x="141" y="27"/>
                  <a:pt x="139" y="26"/>
                </a:cubicBezTo>
                <a:cubicBezTo>
                  <a:pt x="138" y="26"/>
                  <a:pt x="137" y="26"/>
                  <a:pt x="135" y="25"/>
                </a:cubicBezTo>
                <a:cubicBezTo>
                  <a:pt x="135" y="25"/>
                  <a:pt x="134" y="25"/>
                  <a:pt x="134" y="24"/>
                </a:cubicBezTo>
                <a:cubicBezTo>
                  <a:pt x="134" y="24"/>
                  <a:pt x="134" y="23"/>
                  <a:pt x="135" y="22"/>
                </a:cubicBezTo>
                <a:cubicBezTo>
                  <a:pt x="137" y="21"/>
                  <a:pt x="137" y="20"/>
                  <a:pt x="140" y="18"/>
                </a:cubicBezTo>
                <a:cubicBezTo>
                  <a:pt x="141" y="18"/>
                  <a:pt x="142" y="18"/>
                  <a:pt x="143" y="18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17"/>
                  <a:pt x="144" y="16"/>
                  <a:pt x="143" y="15"/>
                </a:cubicBezTo>
                <a:cubicBezTo>
                  <a:pt x="143" y="15"/>
                  <a:pt x="142" y="14"/>
                  <a:pt x="141" y="13"/>
                </a:cubicBezTo>
                <a:cubicBezTo>
                  <a:pt x="140" y="12"/>
                  <a:pt x="139" y="11"/>
                  <a:pt x="140" y="11"/>
                </a:cubicBezTo>
                <a:cubicBezTo>
                  <a:pt x="141" y="10"/>
                  <a:pt x="142" y="10"/>
                  <a:pt x="142" y="10"/>
                </a:cubicBezTo>
                <a:cubicBezTo>
                  <a:pt x="143" y="9"/>
                  <a:pt x="143" y="8"/>
                  <a:pt x="142" y="7"/>
                </a:cubicBezTo>
                <a:cubicBezTo>
                  <a:pt x="142" y="6"/>
                  <a:pt x="141" y="5"/>
                  <a:pt x="141" y="4"/>
                </a:cubicBezTo>
                <a:cubicBezTo>
                  <a:pt x="140" y="3"/>
                  <a:pt x="139" y="2"/>
                  <a:pt x="139" y="2"/>
                </a:cubicBezTo>
                <a:cubicBezTo>
                  <a:pt x="138" y="2"/>
                  <a:pt x="136" y="3"/>
                  <a:pt x="135" y="3"/>
                </a:cubicBezTo>
                <a:cubicBezTo>
                  <a:pt x="134" y="3"/>
                  <a:pt x="133" y="3"/>
                  <a:pt x="132" y="3"/>
                </a:cubicBezTo>
                <a:cubicBezTo>
                  <a:pt x="132" y="2"/>
                  <a:pt x="131" y="1"/>
                  <a:pt x="131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</a:t>
            </a:r>
            <a:r>
              <a:rPr lang="es-MX" sz="800" b="1" dirty="0">
                <a:latin typeface="Galano"/>
              </a:rPr>
              <a:t>029</a:t>
            </a: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4856B5C5-6E9B-62A3-D5C9-55E0AF4991FD}"/>
              </a:ext>
            </a:extLst>
          </p:cNvPr>
          <p:cNvSpPr>
            <a:spLocks/>
          </p:cNvSpPr>
          <p:nvPr/>
        </p:nvSpPr>
        <p:spPr bwMode="auto">
          <a:xfrm>
            <a:off x="5742481" y="3329682"/>
            <a:ext cx="1114801" cy="871407"/>
          </a:xfrm>
          <a:custGeom>
            <a:avLst/>
            <a:gdLst>
              <a:gd name="T0" fmla="*/ 271 w 304"/>
              <a:gd name="T1" fmla="*/ 58 h 238"/>
              <a:gd name="T2" fmla="*/ 254 w 304"/>
              <a:gd name="T3" fmla="*/ 69 h 238"/>
              <a:gd name="T4" fmla="*/ 252 w 304"/>
              <a:gd name="T5" fmla="*/ 57 h 238"/>
              <a:gd name="T6" fmla="*/ 239 w 304"/>
              <a:gd name="T7" fmla="*/ 47 h 238"/>
              <a:gd name="T8" fmla="*/ 232 w 304"/>
              <a:gd name="T9" fmla="*/ 48 h 238"/>
              <a:gd name="T10" fmla="*/ 217 w 304"/>
              <a:gd name="T11" fmla="*/ 34 h 238"/>
              <a:gd name="T12" fmla="*/ 208 w 304"/>
              <a:gd name="T13" fmla="*/ 25 h 238"/>
              <a:gd name="T14" fmla="*/ 194 w 304"/>
              <a:gd name="T15" fmla="*/ 24 h 238"/>
              <a:gd name="T16" fmla="*/ 184 w 304"/>
              <a:gd name="T17" fmla="*/ 25 h 238"/>
              <a:gd name="T18" fmla="*/ 175 w 304"/>
              <a:gd name="T19" fmla="*/ 6 h 238"/>
              <a:gd name="T20" fmla="*/ 163 w 304"/>
              <a:gd name="T21" fmla="*/ 0 h 238"/>
              <a:gd name="T22" fmla="*/ 151 w 304"/>
              <a:gd name="T23" fmla="*/ 2 h 238"/>
              <a:gd name="T24" fmla="*/ 140 w 304"/>
              <a:gd name="T25" fmla="*/ 8 h 238"/>
              <a:gd name="T26" fmla="*/ 121 w 304"/>
              <a:gd name="T27" fmla="*/ 24 h 238"/>
              <a:gd name="T28" fmla="*/ 108 w 304"/>
              <a:gd name="T29" fmla="*/ 11 h 238"/>
              <a:gd name="T30" fmla="*/ 93 w 304"/>
              <a:gd name="T31" fmla="*/ 17 h 238"/>
              <a:gd name="T32" fmla="*/ 83 w 304"/>
              <a:gd name="T33" fmla="*/ 34 h 238"/>
              <a:gd name="T34" fmla="*/ 85 w 304"/>
              <a:gd name="T35" fmla="*/ 54 h 238"/>
              <a:gd name="T36" fmla="*/ 80 w 304"/>
              <a:gd name="T37" fmla="*/ 70 h 238"/>
              <a:gd name="T38" fmla="*/ 77 w 304"/>
              <a:gd name="T39" fmla="*/ 87 h 238"/>
              <a:gd name="T40" fmla="*/ 75 w 304"/>
              <a:gd name="T41" fmla="*/ 97 h 238"/>
              <a:gd name="T42" fmla="*/ 81 w 304"/>
              <a:gd name="T43" fmla="*/ 112 h 238"/>
              <a:gd name="T44" fmla="*/ 82 w 304"/>
              <a:gd name="T45" fmla="*/ 124 h 238"/>
              <a:gd name="T46" fmla="*/ 71 w 304"/>
              <a:gd name="T47" fmla="*/ 130 h 238"/>
              <a:gd name="T48" fmla="*/ 65 w 304"/>
              <a:gd name="T49" fmla="*/ 129 h 238"/>
              <a:gd name="T50" fmla="*/ 53 w 304"/>
              <a:gd name="T51" fmla="*/ 133 h 238"/>
              <a:gd name="T52" fmla="*/ 51 w 304"/>
              <a:gd name="T53" fmla="*/ 122 h 238"/>
              <a:gd name="T54" fmla="*/ 37 w 304"/>
              <a:gd name="T55" fmla="*/ 114 h 238"/>
              <a:gd name="T56" fmla="*/ 30 w 304"/>
              <a:gd name="T57" fmla="*/ 113 h 238"/>
              <a:gd name="T58" fmla="*/ 20 w 304"/>
              <a:gd name="T59" fmla="*/ 112 h 238"/>
              <a:gd name="T60" fmla="*/ 10 w 304"/>
              <a:gd name="T61" fmla="*/ 117 h 238"/>
              <a:gd name="T62" fmla="*/ 4 w 304"/>
              <a:gd name="T63" fmla="*/ 131 h 238"/>
              <a:gd name="T64" fmla="*/ 6 w 304"/>
              <a:gd name="T65" fmla="*/ 140 h 238"/>
              <a:gd name="T66" fmla="*/ 7 w 304"/>
              <a:gd name="T67" fmla="*/ 158 h 238"/>
              <a:gd name="T68" fmla="*/ 3 w 304"/>
              <a:gd name="T69" fmla="*/ 171 h 238"/>
              <a:gd name="T70" fmla="*/ 10 w 304"/>
              <a:gd name="T71" fmla="*/ 181 h 238"/>
              <a:gd name="T72" fmla="*/ 15 w 304"/>
              <a:gd name="T73" fmla="*/ 190 h 238"/>
              <a:gd name="T74" fmla="*/ 29 w 304"/>
              <a:gd name="T75" fmla="*/ 205 h 238"/>
              <a:gd name="T76" fmla="*/ 51 w 304"/>
              <a:gd name="T77" fmla="*/ 212 h 238"/>
              <a:gd name="T78" fmla="*/ 63 w 304"/>
              <a:gd name="T79" fmla="*/ 202 h 238"/>
              <a:gd name="T80" fmla="*/ 73 w 304"/>
              <a:gd name="T81" fmla="*/ 220 h 238"/>
              <a:gd name="T82" fmla="*/ 101 w 304"/>
              <a:gd name="T83" fmla="*/ 233 h 238"/>
              <a:gd name="T84" fmla="*/ 119 w 304"/>
              <a:gd name="T85" fmla="*/ 228 h 238"/>
              <a:gd name="T86" fmla="*/ 131 w 304"/>
              <a:gd name="T87" fmla="*/ 222 h 238"/>
              <a:gd name="T88" fmla="*/ 145 w 304"/>
              <a:gd name="T89" fmla="*/ 230 h 238"/>
              <a:gd name="T90" fmla="*/ 177 w 304"/>
              <a:gd name="T91" fmla="*/ 235 h 238"/>
              <a:gd name="T92" fmla="*/ 191 w 304"/>
              <a:gd name="T93" fmla="*/ 215 h 238"/>
              <a:gd name="T94" fmla="*/ 205 w 304"/>
              <a:gd name="T95" fmla="*/ 201 h 238"/>
              <a:gd name="T96" fmla="*/ 221 w 304"/>
              <a:gd name="T97" fmla="*/ 184 h 238"/>
              <a:gd name="T98" fmla="*/ 230 w 304"/>
              <a:gd name="T99" fmla="*/ 173 h 238"/>
              <a:gd name="T100" fmla="*/ 243 w 304"/>
              <a:gd name="T101" fmla="*/ 182 h 238"/>
              <a:gd name="T102" fmla="*/ 246 w 304"/>
              <a:gd name="T103" fmla="*/ 171 h 238"/>
              <a:gd name="T104" fmla="*/ 258 w 304"/>
              <a:gd name="T105" fmla="*/ 156 h 238"/>
              <a:gd name="T106" fmla="*/ 259 w 304"/>
              <a:gd name="T107" fmla="*/ 145 h 238"/>
              <a:gd name="T108" fmla="*/ 270 w 304"/>
              <a:gd name="T109" fmla="*/ 131 h 238"/>
              <a:gd name="T110" fmla="*/ 289 w 304"/>
              <a:gd name="T111" fmla="*/ 116 h 238"/>
              <a:gd name="T112" fmla="*/ 298 w 304"/>
              <a:gd name="T113" fmla="*/ 95 h 238"/>
              <a:gd name="T114" fmla="*/ 295 w 304"/>
              <a:gd name="T115" fmla="*/ 84 h 238"/>
              <a:gd name="T116" fmla="*/ 293 w 304"/>
              <a:gd name="T117" fmla="*/ 71 h 238"/>
              <a:gd name="T118" fmla="*/ 304 w 304"/>
              <a:gd name="T119" fmla="*/ 63 h 238"/>
              <a:gd name="T120" fmla="*/ 292 w 304"/>
              <a:gd name="T121" fmla="*/ 5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4" h="238">
                <a:moveTo>
                  <a:pt x="289" y="54"/>
                </a:moveTo>
                <a:cubicBezTo>
                  <a:pt x="288" y="55"/>
                  <a:pt x="287" y="56"/>
                  <a:pt x="286" y="57"/>
                </a:cubicBezTo>
                <a:cubicBezTo>
                  <a:pt x="285" y="58"/>
                  <a:pt x="283" y="59"/>
                  <a:pt x="281" y="59"/>
                </a:cubicBezTo>
                <a:cubicBezTo>
                  <a:pt x="279" y="59"/>
                  <a:pt x="277" y="59"/>
                  <a:pt x="276" y="58"/>
                </a:cubicBezTo>
                <a:cubicBezTo>
                  <a:pt x="274" y="58"/>
                  <a:pt x="272" y="58"/>
                  <a:pt x="271" y="58"/>
                </a:cubicBezTo>
                <a:cubicBezTo>
                  <a:pt x="269" y="59"/>
                  <a:pt x="268" y="59"/>
                  <a:pt x="267" y="60"/>
                </a:cubicBezTo>
                <a:cubicBezTo>
                  <a:pt x="265" y="61"/>
                  <a:pt x="264" y="61"/>
                  <a:pt x="263" y="62"/>
                </a:cubicBezTo>
                <a:cubicBezTo>
                  <a:pt x="262" y="62"/>
                  <a:pt x="262" y="63"/>
                  <a:pt x="261" y="65"/>
                </a:cubicBezTo>
                <a:cubicBezTo>
                  <a:pt x="261" y="67"/>
                  <a:pt x="260" y="68"/>
                  <a:pt x="259" y="69"/>
                </a:cubicBezTo>
                <a:cubicBezTo>
                  <a:pt x="258" y="69"/>
                  <a:pt x="257" y="69"/>
                  <a:pt x="254" y="69"/>
                </a:cubicBezTo>
                <a:cubicBezTo>
                  <a:pt x="253" y="69"/>
                  <a:pt x="259" y="62"/>
                  <a:pt x="260" y="62"/>
                </a:cubicBezTo>
                <a:cubicBezTo>
                  <a:pt x="261" y="62"/>
                  <a:pt x="261" y="61"/>
                  <a:pt x="261" y="61"/>
                </a:cubicBezTo>
                <a:cubicBezTo>
                  <a:pt x="260" y="60"/>
                  <a:pt x="260" y="60"/>
                  <a:pt x="259" y="60"/>
                </a:cubicBezTo>
                <a:cubicBezTo>
                  <a:pt x="258" y="59"/>
                  <a:pt x="256" y="58"/>
                  <a:pt x="256" y="58"/>
                </a:cubicBezTo>
                <a:cubicBezTo>
                  <a:pt x="254" y="57"/>
                  <a:pt x="253" y="57"/>
                  <a:pt x="252" y="57"/>
                </a:cubicBezTo>
                <a:cubicBezTo>
                  <a:pt x="251" y="56"/>
                  <a:pt x="251" y="56"/>
                  <a:pt x="251" y="54"/>
                </a:cubicBezTo>
                <a:cubicBezTo>
                  <a:pt x="250" y="53"/>
                  <a:pt x="251" y="52"/>
                  <a:pt x="252" y="51"/>
                </a:cubicBezTo>
                <a:cubicBezTo>
                  <a:pt x="253" y="50"/>
                  <a:pt x="254" y="49"/>
                  <a:pt x="254" y="48"/>
                </a:cubicBezTo>
                <a:cubicBezTo>
                  <a:pt x="254" y="47"/>
                  <a:pt x="251" y="47"/>
                  <a:pt x="247" y="47"/>
                </a:cubicBezTo>
                <a:cubicBezTo>
                  <a:pt x="243" y="47"/>
                  <a:pt x="239" y="47"/>
                  <a:pt x="239" y="47"/>
                </a:cubicBezTo>
                <a:cubicBezTo>
                  <a:pt x="238" y="47"/>
                  <a:pt x="238" y="41"/>
                  <a:pt x="238" y="41"/>
                </a:cubicBezTo>
                <a:cubicBezTo>
                  <a:pt x="238" y="40"/>
                  <a:pt x="237" y="40"/>
                  <a:pt x="236" y="40"/>
                </a:cubicBezTo>
                <a:cubicBezTo>
                  <a:pt x="236" y="40"/>
                  <a:pt x="235" y="41"/>
                  <a:pt x="234" y="42"/>
                </a:cubicBezTo>
                <a:cubicBezTo>
                  <a:pt x="234" y="42"/>
                  <a:pt x="233" y="44"/>
                  <a:pt x="233" y="45"/>
                </a:cubicBezTo>
                <a:cubicBezTo>
                  <a:pt x="232" y="46"/>
                  <a:pt x="232" y="47"/>
                  <a:pt x="232" y="48"/>
                </a:cubicBezTo>
                <a:cubicBezTo>
                  <a:pt x="233" y="49"/>
                  <a:pt x="232" y="48"/>
                  <a:pt x="231" y="46"/>
                </a:cubicBezTo>
                <a:cubicBezTo>
                  <a:pt x="229" y="45"/>
                  <a:pt x="228" y="43"/>
                  <a:pt x="228" y="42"/>
                </a:cubicBezTo>
                <a:cubicBezTo>
                  <a:pt x="227" y="39"/>
                  <a:pt x="225" y="37"/>
                  <a:pt x="223" y="34"/>
                </a:cubicBezTo>
                <a:cubicBezTo>
                  <a:pt x="223" y="32"/>
                  <a:pt x="222" y="32"/>
                  <a:pt x="221" y="32"/>
                </a:cubicBezTo>
                <a:cubicBezTo>
                  <a:pt x="220" y="33"/>
                  <a:pt x="218" y="33"/>
                  <a:pt x="217" y="34"/>
                </a:cubicBezTo>
                <a:cubicBezTo>
                  <a:pt x="216" y="34"/>
                  <a:pt x="215" y="35"/>
                  <a:pt x="214" y="34"/>
                </a:cubicBezTo>
                <a:cubicBezTo>
                  <a:pt x="214" y="34"/>
                  <a:pt x="213" y="33"/>
                  <a:pt x="214" y="31"/>
                </a:cubicBezTo>
                <a:cubicBezTo>
                  <a:pt x="214" y="30"/>
                  <a:pt x="214" y="29"/>
                  <a:pt x="214" y="29"/>
                </a:cubicBezTo>
                <a:cubicBezTo>
                  <a:pt x="213" y="28"/>
                  <a:pt x="213" y="27"/>
                  <a:pt x="212" y="27"/>
                </a:cubicBezTo>
                <a:cubicBezTo>
                  <a:pt x="211" y="26"/>
                  <a:pt x="209" y="26"/>
                  <a:pt x="208" y="25"/>
                </a:cubicBezTo>
                <a:cubicBezTo>
                  <a:pt x="206" y="23"/>
                  <a:pt x="204" y="18"/>
                  <a:pt x="203" y="17"/>
                </a:cubicBezTo>
                <a:cubicBezTo>
                  <a:pt x="202" y="16"/>
                  <a:pt x="202" y="16"/>
                  <a:pt x="201" y="16"/>
                </a:cubicBezTo>
                <a:cubicBezTo>
                  <a:pt x="201" y="17"/>
                  <a:pt x="200" y="17"/>
                  <a:pt x="199" y="18"/>
                </a:cubicBezTo>
                <a:cubicBezTo>
                  <a:pt x="198" y="20"/>
                  <a:pt x="197" y="21"/>
                  <a:pt x="196" y="22"/>
                </a:cubicBezTo>
                <a:cubicBezTo>
                  <a:pt x="194" y="22"/>
                  <a:pt x="194" y="23"/>
                  <a:pt x="194" y="24"/>
                </a:cubicBezTo>
                <a:cubicBezTo>
                  <a:pt x="193" y="25"/>
                  <a:pt x="193" y="27"/>
                  <a:pt x="193" y="28"/>
                </a:cubicBezTo>
                <a:cubicBezTo>
                  <a:pt x="193" y="29"/>
                  <a:pt x="192" y="29"/>
                  <a:pt x="191" y="29"/>
                </a:cubicBezTo>
                <a:cubicBezTo>
                  <a:pt x="190" y="29"/>
                  <a:pt x="189" y="29"/>
                  <a:pt x="188" y="29"/>
                </a:cubicBezTo>
                <a:cubicBezTo>
                  <a:pt x="187" y="29"/>
                  <a:pt x="186" y="28"/>
                  <a:pt x="185" y="27"/>
                </a:cubicBezTo>
                <a:cubicBezTo>
                  <a:pt x="184" y="27"/>
                  <a:pt x="184" y="26"/>
                  <a:pt x="184" y="25"/>
                </a:cubicBezTo>
                <a:cubicBezTo>
                  <a:pt x="184" y="23"/>
                  <a:pt x="183" y="22"/>
                  <a:pt x="182" y="20"/>
                </a:cubicBezTo>
                <a:cubicBezTo>
                  <a:pt x="181" y="19"/>
                  <a:pt x="179" y="18"/>
                  <a:pt x="178" y="17"/>
                </a:cubicBezTo>
                <a:cubicBezTo>
                  <a:pt x="177" y="16"/>
                  <a:pt x="178" y="14"/>
                  <a:pt x="178" y="13"/>
                </a:cubicBezTo>
                <a:cubicBezTo>
                  <a:pt x="178" y="12"/>
                  <a:pt x="179" y="11"/>
                  <a:pt x="178" y="10"/>
                </a:cubicBezTo>
                <a:cubicBezTo>
                  <a:pt x="177" y="8"/>
                  <a:pt x="176" y="7"/>
                  <a:pt x="175" y="6"/>
                </a:cubicBezTo>
                <a:cubicBezTo>
                  <a:pt x="174" y="5"/>
                  <a:pt x="173" y="5"/>
                  <a:pt x="172" y="5"/>
                </a:cubicBezTo>
                <a:cubicBezTo>
                  <a:pt x="170" y="5"/>
                  <a:pt x="168" y="5"/>
                  <a:pt x="167" y="6"/>
                </a:cubicBezTo>
                <a:cubicBezTo>
                  <a:pt x="166" y="6"/>
                  <a:pt x="166" y="6"/>
                  <a:pt x="165" y="5"/>
                </a:cubicBezTo>
                <a:cubicBezTo>
                  <a:pt x="165" y="5"/>
                  <a:pt x="165" y="4"/>
                  <a:pt x="164" y="3"/>
                </a:cubicBezTo>
                <a:cubicBezTo>
                  <a:pt x="164" y="2"/>
                  <a:pt x="163" y="1"/>
                  <a:pt x="163" y="0"/>
                </a:cubicBezTo>
                <a:cubicBezTo>
                  <a:pt x="162" y="0"/>
                  <a:pt x="162" y="0"/>
                  <a:pt x="161" y="0"/>
                </a:cubicBezTo>
                <a:cubicBezTo>
                  <a:pt x="160" y="1"/>
                  <a:pt x="159" y="2"/>
                  <a:pt x="159" y="3"/>
                </a:cubicBezTo>
                <a:cubicBezTo>
                  <a:pt x="158" y="5"/>
                  <a:pt x="157" y="5"/>
                  <a:pt x="156" y="5"/>
                </a:cubicBezTo>
                <a:cubicBezTo>
                  <a:pt x="155" y="4"/>
                  <a:pt x="154" y="4"/>
                  <a:pt x="153" y="3"/>
                </a:cubicBezTo>
                <a:cubicBezTo>
                  <a:pt x="152" y="2"/>
                  <a:pt x="151" y="2"/>
                  <a:pt x="151" y="2"/>
                </a:cubicBezTo>
                <a:cubicBezTo>
                  <a:pt x="150" y="2"/>
                  <a:pt x="150" y="3"/>
                  <a:pt x="150" y="5"/>
                </a:cubicBezTo>
                <a:cubicBezTo>
                  <a:pt x="150" y="6"/>
                  <a:pt x="150" y="7"/>
                  <a:pt x="149" y="8"/>
                </a:cubicBezTo>
                <a:cubicBezTo>
                  <a:pt x="149" y="8"/>
                  <a:pt x="149" y="8"/>
                  <a:pt x="148" y="8"/>
                </a:cubicBezTo>
                <a:cubicBezTo>
                  <a:pt x="147" y="8"/>
                  <a:pt x="145" y="7"/>
                  <a:pt x="143" y="6"/>
                </a:cubicBezTo>
                <a:cubicBezTo>
                  <a:pt x="142" y="6"/>
                  <a:pt x="141" y="7"/>
                  <a:pt x="140" y="8"/>
                </a:cubicBezTo>
                <a:cubicBezTo>
                  <a:pt x="139" y="8"/>
                  <a:pt x="137" y="9"/>
                  <a:pt x="135" y="9"/>
                </a:cubicBezTo>
                <a:cubicBezTo>
                  <a:pt x="134" y="9"/>
                  <a:pt x="133" y="10"/>
                  <a:pt x="129" y="11"/>
                </a:cubicBezTo>
                <a:cubicBezTo>
                  <a:pt x="128" y="11"/>
                  <a:pt x="129" y="16"/>
                  <a:pt x="128" y="19"/>
                </a:cubicBezTo>
                <a:cubicBezTo>
                  <a:pt x="128" y="21"/>
                  <a:pt x="127" y="22"/>
                  <a:pt x="126" y="22"/>
                </a:cubicBezTo>
                <a:cubicBezTo>
                  <a:pt x="124" y="23"/>
                  <a:pt x="123" y="23"/>
                  <a:pt x="121" y="24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5" y="20"/>
                  <a:pt x="114" y="19"/>
                  <a:pt x="114" y="18"/>
                </a:cubicBezTo>
                <a:cubicBezTo>
                  <a:pt x="113" y="17"/>
                  <a:pt x="111" y="12"/>
                  <a:pt x="110" y="10"/>
                </a:cubicBezTo>
                <a:cubicBezTo>
                  <a:pt x="110" y="10"/>
                  <a:pt x="109" y="10"/>
                  <a:pt x="109" y="10"/>
                </a:cubicBezTo>
                <a:cubicBezTo>
                  <a:pt x="109" y="10"/>
                  <a:pt x="108" y="11"/>
                  <a:pt x="108" y="11"/>
                </a:cubicBezTo>
                <a:cubicBezTo>
                  <a:pt x="107" y="12"/>
                  <a:pt x="106" y="14"/>
                  <a:pt x="105" y="14"/>
                </a:cubicBezTo>
                <a:cubicBezTo>
                  <a:pt x="104" y="15"/>
                  <a:pt x="102" y="15"/>
                  <a:pt x="100" y="14"/>
                </a:cubicBezTo>
                <a:cubicBezTo>
                  <a:pt x="99" y="14"/>
                  <a:pt x="97" y="13"/>
                  <a:pt x="95" y="13"/>
                </a:cubicBezTo>
                <a:cubicBezTo>
                  <a:pt x="95" y="13"/>
                  <a:pt x="94" y="14"/>
                  <a:pt x="94" y="15"/>
                </a:cubicBezTo>
                <a:cubicBezTo>
                  <a:pt x="94" y="15"/>
                  <a:pt x="93" y="16"/>
                  <a:pt x="93" y="17"/>
                </a:cubicBezTo>
                <a:cubicBezTo>
                  <a:pt x="93" y="20"/>
                  <a:pt x="94" y="22"/>
                  <a:pt x="94" y="23"/>
                </a:cubicBezTo>
                <a:cubicBezTo>
                  <a:pt x="94" y="24"/>
                  <a:pt x="92" y="25"/>
                  <a:pt x="91" y="26"/>
                </a:cubicBezTo>
                <a:cubicBezTo>
                  <a:pt x="90" y="26"/>
                  <a:pt x="88" y="27"/>
                  <a:pt x="87" y="27"/>
                </a:cubicBezTo>
                <a:cubicBezTo>
                  <a:pt x="85" y="28"/>
                  <a:pt x="84" y="28"/>
                  <a:pt x="84" y="29"/>
                </a:cubicBezTo>
                <a:cubicBezTo>
                  <a:pt x="83" y="30"/>
                  <a:pt x="83" y="32"/>
                  <a:pt x="83" y="34"/>
                </a:cubicBezTo>
                <a:cubicBezTo>
                  <a:pt x="84" y="37"/>
                  <a:pt x="84" y="40"/>
                  <a:pt x="85" y="41"/>
                </a:cubicBezTo>
                <a:cubicBezTo>
                  <a:pt x="86" y="43"/>
                  <a:pt x="87" y="44"/>
                  <a:pt x="87" y="45"/>
                </a:cubicBezTo>
                <a:cubicBezTo>
                  <a:pt x="88" y="46"/>
                  <a:pt x="88" y="47"/>
                  <a:pt x="87" y="49"/>
                </a:cubicBezTo>
                <a:cubicBezTo>
                  <a:pt x="87" y="50"/>
                  <a:pt x="86" y="51"/>
                  <a:pt x="85" y="51"/>
                </a:cubicBezTo>
                <a:cubicBezTo>
                  <a:pt x="85" y="52"/>
                  <a:pt x="84" y="53"/>
                  <a:pt x="85" y="54"/>
                </a:cubicBezTo>
                <a:cubicBezTo>
                  <a:pt x="85" y="56"/>
                  <a:pt x="85" y="57"/>
                  <a:pt x="85" y="58"/>
                </a:cubicBezTo>
                <a:cubicBezTo>
                  <a:pt x="84" y="59"/>
                  <a:pt x="84" y="60"/>
                  <a:pt x="83" y="61"/>
                </a:cubicBezTo>
                <a:cubicBezTo>
                  <a:pt x="81" y="65"/>
                  <a:pt x="82" y="62"/>
                  <a:pt x="80" y="66"/>
                </a:cubicBezTo>
                <a:cubicBezTo>
                  <a:pt x="79" y="67"/>
                  <a:pt x="79" y="68"/>
                  <a:pt x="79" y="68"/>
                </a:cubicBezTo>
                <a:cubicBezTo>
                  <a:pt x="79" y="69"/>
                  <a:pt x="80" y="70"/>
                  <a:pt x="80" y="70"/>
                </a:cubicBezTo>
                <a:cubicBezTo>
                  <a:pt x="81" y="72"/>
                  <a:pt x="82" y="73"/>
                  <a:pt x="83" y="73"/>
                </a:cubicBezTo>
                <a:cubicBezTo>
                  <a:pt x="84" y="75"/>
                  <a:pt x="85" y="76"/>
                  <a:pt x="85" y="78"/>
                </a:cubicBezTo>
                <a:cubicBezTo>
                  <a:pt x="85" y="80"/>
                  <a:pt x="85" y="81"/>
                  <a:pt x="85" y="83"/>
                </a:cubicBezTo>
                <a:cubicBezTo>
                  <a:pt x="85" y="84"/>
                  <a:pt x="83" y="85"/>
                  <a:pt x="81" y="86"/>
                </a:cubicBezTo>
                <a:cubicBezTo>
                  <a:pt x="79" y="86"/>
                  <a:pt x="77" y="87"/>
                  <a:pt x="77" y="87"/>
                </a:cubicBezTo>
                <a:cubicBezTo>
                  <a:pt x="76" y="87"/>
                  <a:pt x="75" y="88"/>
                  <a:pt x="75" y="89"/>
                </a:cubicBezTo>
                <a:cubicBezTo>
                  <a:pt x="74" y="91"/>
                  <a:pt x="73" y="92"/>
                  <a:pt x="71" y="92"/>
                </a:cubicBezTo>
                <a:cubicBezTo>
                  <a:pt x="71" y="92"/>
                  <a:pt x="70" y="93"/>
                  <a:pt x="70" y="93"/>
                </a:cubicBezTo>
                <a:cubicBezTo>
                  <a:pt x="70" y="93"/>
                  <a:pt x="71" y="94"/>
                  <a:pt x="71" y="94"/>
                </a:cubicBezTo>
                <a:cubicBezTo>
                  <a:pt x="72" y="95"/>
                  <a:pt x="74" y="96"/>
                  <a:pt x="75" y="97"/>
                </a:cubicBezTo>
                <a:cubicBezTo>
                  <a:pt x="76" y="98"/>
                  <a:pt x="76" y="99"/>
                  <a:pt x="76" y="100"/>
                </a:cubicBezTo>
                <a:cubicBezTo>
                  <a:pt x="76" y="101"/>
                  <a:pt x="77" y="102"/>
                  <a:pt x="78" y="102"/>
                </a:cubicBezTo>
                <a:cubicBezTo>
                  <a:pt x="80" y="103"/>
                  <a:pt x="80" y="104"/>
                  <a:pt x="81" y="105"/>
                </a:cubicBezTo>
                <a:cubicBezTo>
                  <a:pt x="82" y="107"/>
                  <a:pt x="82" y="108"/>
                  <a:pt x="82" y="109"/>
                </a:cubicBezTo>
                <a:cubicBezTo>
                  <a:pt x="83" y="110"/>
                  <a:pt x="82" y="111"/>
                  <a:pt x="81" y="112"/>
                </a:cubicBezTo>
                <a:cubicBezTo>
                  <a:pt x="80" y="113"/>
                  <a:pt x="79" y="113"/>
                  <a:pt x="79" y="114"/>
                </a:cubicBezTo>
                <a:cubicBezTo>
                  <a:pt x="78" y="116"/>
                  <a:pt x="78" y="116"/>
                  <a:pt x="79" y="117"/>
                </a:cubicBezTo>
                <a:cubicBezTo>
                  <a:pt x="79" y="117"/>
                  <a:pt x="80" y="118"/>
                  <a:pt x="81" y="119"/>
                </a:cubicBezTo>
                <a:cubicBezTo>
                  <a:pt x="82" y="120"/>
                  <a:pt x="83" y="121"/>
                  <a:pt x="83" y="122"/>
                </a:cubicBezTo>
                <a:cubicBezTo>
                  <a:pt x="83" y="123"/>
                  <a:pt x="83" y="123"/>
                  <a:pt x="82" y="124"/>
                </a:cubicBezTo>
                <a:cubicBezTo>
                  <a:pt x="80" y="126"/>
                  <a:pt x="80" y="127"/>
                  <a:pt x="80" y="128"/>
                </a:cubicBezTo>
                <a:cubicBezTo>
                  <a:pt x="79" y="130"/>
                  <a:pt x="79" y="131"/>
                  <a:pt x="79" y="133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7" y="133"/>
                  <a:pt x="76" y="133"/>
                  <a:pt x="75" y="132"/>
                </a:cubicBezTo>
                <a:cubicBezTo>
                  <a:pt x="73" y="132"/>
                  <a:pt x="71" y="130"/>
                  <a:pt x="71" y="130"/>
                </a:cubicBezTo>
                <a:cubicBezTo>
                  <a:pt x="69" y="129"/>
                  <a:pt x="69" y="128"/>
                  <a:pt x="69" y="127"/>
                </a:cubicBezTo>
                <a:cubicBezTo>
                  <a:pt x="68" y="126"/>
                  <a:pt x="68" y="125"/>
                  <a:pt x="66" y="124"/>
                </a:cubicBezTo>
                <a:cubicBezTo>
                  <a:pt x="65" y="124"/>
                  <a:pt x="65" y="125"/>
                  <a:pt x="65" y="126"/>
                </a:cubicBezTo>
                <a:cubicBezTo>
                  <a:pt x="65" y="127"/>
                  <a:pt x="66" y="128"/>
                  <a:pt x="66" y="128"/>
                </a:cubicBezTo>
                <a:cubicBezTo>
                  <a:pt x="66" y="129"/>
                  <a:pt x="66" y="129"/>
                  <a:pt x="65" y="129"/>
                </a:cubicBezTo>
                <a:cubicBezTo>
                  <a:pt x="65" y="129"/>
                  <a:pt x="64" y="129"/>
                  <a:pt x="63" y="129"/>
                </a:cubicBezTo>
                <a:cubicBezTo>
                  <a:pt x="61" y="128"/>
                  <a:pt x="59" y="127"/>
                  <a:pt x="58" y="128"/>
                </a:cubicBezTo>
                <a:cubicBezTo>
                  <a:pt x="56" y="128"/>
                  <a:pt x="56" y="129"/>
                  <a:pt x="55" y="130"/>
                </a:cubicBezTo>
                <a:cubicBezTo>
                  <a:pt x="55" y="131"/>
                  <a:pt x="55" y="132"/>
                  <a:pt x="55" y="132"/>
                </a:cubicBezTo>
                <a:cubicBezTo>
                  <a:pt x="54" y="133"/>
                  <a:pt x="54" y="133"/>
                  <a:pt x="53" y="133"/>
                </a:cubicBezTo>
                <a:cubicBezTo>
                  <a:pt x="51" y="134"/>
                  <a:pt x="50" y="133"/>
                  <a:pt x="49" y="132"/>
                </a:cubicBezTo>
                <a:cubicBezTo>
                  <a:pt x="48" y="131"/>
                  <a:pt x="47" y="130"/>
                  <a:pt x="46" y="129"/>
                </a:cubicBezTo>
                <a:cubicBezTo>
                  <a:pt x="46" y="129"/>
                  <a:pt x="46" y="128"/>
                  <a:pt x="46" y="127"/>
                </a:cubicBezTo>
                <a:cubicBezTo>
                  <a:pt x="46" y="126"/>
                  <a:pt x="46" y="126"/>
                  <a:pt x="47" y="125"/>
                </a:cubicBezTo>
                <a:cubicBezTo>
                  <a:pt x="48" y="124"/>
                  <a:pt x="50" y="123"/>
                  <a:pt x="51" y="122"/>
                </a:cubicBezTo>
                <a:cubicBezTo>
                  <a:pt x="52" y="122"/>
                  <a:pt x="53" y="121"/>
                  <a:pt x="53" y="120"/>
                </a:cubicBezTo>
                <a:cubicBezTo>
                  <a:pt x="53" y="120"/>
                  <a:pt x="53" y="119"/>
                  <a:pt x="52" y="119"/>
                </a:cubicBezTo>
                <a:cubicBezTo>
                  <a:pt x="50" y="118"/>
                  <a:pt x="47" y="118"/>
                  <a:pt x="46" y="118"/>
                </a:cubicBezTo>
                <a:cubicBezTo>
                  <a:pt x="44" y="118"/>
                  <a:pt x="43" y="118"/>
                  <a:pt x="41" y="117"/>
                </a:cubicBezTo>
                <a:cubicBezTo>
                  <a:pt x="40" y="116"/>
                  <a:pt x="38" y="115"/>
                  <a:pt x="37" y="114"/>
                </a:cubicBezTo>
                <a:cubicBezTo>
                  <a:pt x="36" y="113"/>
                  <a:pt x="34" y="111"/>
                  <a:pt x="33" y="110"/>
                </a:cubicBezTo>
                <a:cubicBezTo>
                  <a:pt x="33" y="109"/>
                  <a:pt x="32" y="109"/>
                  <a:pt x="32" y="109"/>
                </a:cubicBezTo>
                <a:cubicBezTo>
                  <a:pt x="31" y="110"/>
                  <a:pt x="31" y="111"/>
                  <a:pt x="31" y="112"/>
                </a:cubicBezTo>
                <a:cubicBezTo>
                  <a:pt x="31" y="113"/>
                  <a:pt x="31" y="114"/>
                  <a:pt x="31" y="114"/>
                </a:cubicBezTo>
                <a:cubicBezTo>
                  <a:pt x="30" y="114"/>
                  <a:pt x="30" y="114"/>
                  <a:pt x="30" y="113"/>
                </a:cubicBezTo>
                <a:cubicBezTo>
                  <a:pt x="29" y="113"/>
                  <a:pt x="27" y="111"/>
                  <a:pt x="26" y="111"/>
                </a:cubicBezTo>
                <a:cubicBezTo>
                  <a:pt x="25" y="110"/>
                  <a:pt x="24" y="108"/>
                  <a:pt x="23" y="108"/>
                </a:cubicBezTo>
                <a:cubicBezTo>
                  <a:pt x="23" y="107"/>
                  <a:pt x="22" y="107"/>
                  <a:pt x="22" y="107"/>
                </a:cubicBezTo>
                <a:cubicBezTo>
                  <a:pt x="21" y="108"/>
                  <a:pt x="21" y="108"/>
                  <a:pt x="20" y="110"/>
                </a:cubicBezTo>
                <a:cubicBezTo>
                  <a:pt x="20" y="111"/>
                  <a:pt x="20" y="112"/>
                  <a:pt x="20" y="112"/>
                </a:cubicBezTo>
                <a:cubicBezTo>
                  <a:pt x="21" y="112"/>
                  <a:pt x="21" y="113"/>
                  <a:pt x="21" y="113"/>
                </a:cubicBezTo>
                <a:cubicBezTo>
                  <a:pt x="21" y="113"/>
                  <a:pt x="21" y="113"/>
                  <a:pt x="19" y="114"/>
                </a:cubicBezTo>
                <a:cubicBezTo>
                  <a:pt x="18" y="115"/>
                  <a:pt x="17" y="115"/>
                  <a:pt x="16" y="114"/>
                </a:cubicBezTo>
                <a:cubicBezTo>
                  <a:pt x="15" y="114"/>
                  <a:pt x="14" y="113"/>
                  <a:pt x="13" y="113"/>
                </a:cubicBezTo>
                <a:cubicBezTo>
                  <a:pt x="12" y="114"/>
                  <a:pt x="11" y="115"/>
                  <a:pt x="10" y="117"/>
                </a:cubicBezTo>
                <a:cubicBezTo>
                  <a:pt x="9" y="118"/>
                  <a:pt x="9" y="119"/>
                  <a:pt x="7" y="120"/>
                </a:cubicBezTo>
                <a:cubicBezTo>
                  <a:pt x="6" y="120"/>
                  <a:pt x="6" y="121"/>
                  <a:pt x="6" y="121"/>
                </a:cubicBezTo>
                <a:cubicBezTo>
                  <a:pt x="5" y="122"/>
                  <a:pt x="5" y="122"/>
                  <a:pt x="6" y="123"/>
                </a:cubicBezTo>
                <a:cubicBezTo>
                  <a:pt x="6" y="124"/>
                  <a:pt x="7" y="125"/>
                  <a:pt x="7" y="127"/>
                </a:cubicBezTo>
                <a:cubicBezTo>
                  <a:pt x="7" y="128"/>
                  <a:pt x="6" y="130"/>
                  <a:pt x="4" y="131"/>
                </a:cubicBezTo>
                <a:cubicBezTo>
                  <a:pt x="3" y="132"/>
                  <a:pt x="2" y="133"/>
                  <a:pt x="1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4"/>
                  <a:pt x="0" y="134"/>
                  <a:pt x="1" y="135"/>
                </a:cubicBezTo>
                <a:cubicBezTo>
                  <a:pt x="1" y="135"/>
                  <a:pt x="3" y="136"/>
                  <a:pt x="4" y="136"/>
                </a:cubicBezTo>
                <a:cubicBezTo>
                  <a:pt x="5" y="137"/>
                  <a:pt x="6" y="138"/>
                  <a:pt x="6" y="140"/>
                </a:cubicBezTo>
                <a:cubicBezTo>
                  <a:pt x="6" y="141"/>
                  <a:pt x="6" y="143"/>
                  <a:pt x="6" y="144"/>
                </a:cubicBezTo>
                <a:cubicBezTo>
                  <a:pt x="6" y="147"/>
                  <a:pt x="5" y="149"/>
                  <a:pt x="5" y="152"/>
                </a:cubicBezTo>
                <a:cubicBezTo>
                  <a:pt x="6" y="153"/>
                  <a:pt x="7" y="153"/>
                  <a:pt x="7" y="154"/>
                </a:cubicBezTo>
                <a:cubicBezTo>
                  <a:pt x="8" y="154"/>
                  <a:pt x="8" y="155"/>
                  <a:pt x="8" y="155"/>
                </a:cubicBezTo>
                <a:cubicBezTo>
                  <a:pt x="8" y="156"/>
                  <a:pt x="8" y="157"/>
                  <a:pt x="7" y="158"/>
                </a:cubicBezTo>
                <a:cubicBezTo>
                  <a:pt x="6" y="160"/>
                  <a:pt x="6" y="160"/>
                  <a:pt x="5" y="160"/>
                </a:cubicBezTo>
                <a:cubicBezTo>
                  <a:pt x="4" y="160"/>
                  <a:pt x="3" y="160"/>
                  <a:pt x="2" y="162"/>
                </a:cubicBezTo>
                <a:cubicBezTo>
                  <a:pt x="2" y="163"/>
                  <a:pt x="2" y="163"/>
                  <a:pt x="2" y="164"/>
                </a:cubicBezTo>
                <a:cubicBezTo>
                  <a:pt x="3" y="164"/>
                  <a:pt x="3" y="165"/>
                  <a:pt x="3" y="167"/>
                </a:cubicBezTo>
                <a:cubicBezTo>
                  <a:pt x="2" y="169"/>
                  <a:pt x="2" y="171"/>
                  <a:pt x="3" y="171"/>
                </a:cubicBezTo>
                <a:cubicBezTo>
                  <a:pt x="3" y="172"/>
                  <a:pt x="4" y="173"/>
                  <a:pt x="6" y="174"/>
                </a:cubicBezTo>
                <a:cubicBezTo>
                  <a:pt x="8" y="175"/>
                  <a:pt x="9" y="175"/>
                  <a:pt x="10" y="175"/>
                </a:cubicBezTo>
                <a:cubicBezTo>
                  <a:pt x="10" y="176"/>
                  <a:pt x="11" y="177"/>
                  <a:pt x="11" y="179"/>
                </a:cubicBezTo>
                <a:cubicBezTo>
                  <a:pt x="11" y="180"/>
                  <a:pt x="11" y="180"/>
                  <a:pt x="11" y="181"/>
                </a:cubicBezTo>
                <a:cubicBezTo>
                  <a:pt x="11" y="181"/>
                  <a:pt x="11" y="181"/>
                  <a:pt x="10" y="181"/>
                </a:cubicBezTo>
                <a:cubicBezTo>
                  <a:pt x="10" y="181"/>
                  <a:pt x="10" y="181"/>
                  <a:pt x="11" y="184"/>
                </a:cubicBezTo>
                <a:cubicBezTo>
                  <a:pt x="12" y="185"/>
                  <a:pt x="12" y="186"/>
                  <a:pt x="12" y="187"/>
                </a:cubicBezTo>
                <a:cubicBezTo>
                  <a:pt x="12" y="188"/>
                  <a:pt x="12" y="188"/>
                  <a:pt x="12" y="189"/>
                </a:cubicBezTo>
                <a:cubicBezTo>
                  <a:pt x="12" y="189"/>
                  <a:pt x="12" y="189"/>
                  <a:pt x="12" y="190"/>
                </a:cubicBezTo>
                <a:cubicBezTo>
                  <a:pt x="12" y="190"/>
                  <a:pt x="13" y="190"/>
                  <a:pt x="15" y="190"/>
                </a:cubicBezTo>
                <a:cubicBezTo>
                  <a:pt x="15" y="190"/>
                  <a:pt x="17" y="191"/>
                  <a:pt x="18" y="193"/>
                </a:cubicBezTo>
                <a:cubicBezTo>
                  <a:pt x="19" y="195"/>
                  <a:pt x="20" y="197"/>
                  <a:pt x="20" y="198"/>
                </a:cubicBezTo>
                <a:cubicBezTo>
                  <a:pt x="20" y="200"/>
                  <a:pt x="21" y="202"/>
                  <a:pt x="21" y="203"/>
                </a:cubicBezTo>
                <a:cubicBezTo>
                  <a:pt x="22" y="204"/>
                  <a:pt x="23" y="205"/>
                  <a:pt x="25" y="205"/>
                </a:cubicBezTo>
                <a:cubicBezTo>
                  <a:pt x="26" y="206"/>
                  <a:pt x="27" y="205"/>
                  <a:pt x="29" y="205"/>
                </a:cubicBezTo>
                <a:cubicBezTo>
                  <a:pt x="30" y="204"/>
                  <a:pt x="31" y="204"/>
                  <a:pt x="33" y="204"/>
                </a:cubicBezTo>
                <a:cubicBezTo>
                  <a:pt x="37" y="204"/>
                  <a:pt x="38" y="205"/>
                  <a:pt x="41" y="205"/>
                </a:cubicBezTo>
                <a:cubicBezTo>
                  <a:pt x="43" y="205"/>
                  <a:pt x="44" y="206"/>
                  <a:pt x="45" y="208"/>
                </a:cubicBezTo>
                <a:cubicBezTo>
                  <a:pt x="47" y="209"/>
                  <a:pt x="48" y="211"/>
                  <a:pt x="49" y="211"/>
                </a:cubicBezTo>
                <a:cubicBezTo>
                  <a:pt x="50" y="212"/>
                  <a:pt x="50" y="212"/>
                  <a:pt x="51" y="212"/>
                </a:cubicBezTo>
                <a:cubicBezTo>
                  <a:pt x="52" y="212"/>
                  <a:pt x="52" y="212"/>
                  <a:pt x="53" y="212"/>
                </a:cubicBezTo>
                <a:cubicBezTo>
                  <a:pt x="54" y="211"/>
                  <a:pt x="56" y="210"/>
                  <a:pt x="56" y="210"/>
                </a:cubicBezTo>
                <a:cubicBezTo>
                  <a:pt x="57" y="209"/>
                  <a:pt x="58" y="208"/>
                  <a:pt x="58" y="206"/>
                </a:cubicBezTo>
                <a:cubicBezTo>
                  <a:pt x="59" y="205"/>
                  <a:pt x="60" y="203"/>
                  <a:pt x="60" y="203"/>
                </a:cubicBezTo>
                <a:cubicBezTo>
                  <a:pt x="61" y="202"/>
                  <a:pt x="62" y="201"/>
                  <a:pt x="63" y="202"/>
                </a:cubicBezTo>
                <a:cubicBezTo>
                  <a:pt x="64" y="202"/>
                  <a:pt x="65" y="203"/>
                  <a:pt x="66" y="204"/>
                </a:cubicBezTo>
                <a:cubicBezTo>
                  <a:pt x="67" y="205"/>
                  <a:pt x="68" y="206"/>
                  <a:pt x="68" y="207"/>
                </a:cubicBezTo>
                <a:cubicBezTo>
                  <a:pt x="69" y="209"/>
                  <a:pt x="68" y="210"/>
                  <a:pt x="68" y="212"/>
                </a:cubicBezTo>
                <a:cubicBezTo>
                  <a:pt x="68" y="214"/>
                  <a:pt x="69" y="216"/>
                  <a:pt x="70" y="217"/>
                </a:cubicBezTo>
                <a:cubicBezTo>
                  <a:pt x="71" y="218"/>
                  <a:pt x="72" y="219"/>
                  <a:pt x="73" y="220"/>
                </a:cubicBezTo>
                <a:cubicBezTo>
                  <a:pt x="74" y="222"/>
                  <a:pt x="78" y="224"/>
                  <a:pt x="80" y="226"/>
                </a:cubicBezTo>
                <a:cubicBezTo>
                  <a:pt x="82" y="227"/>
                  <a:pt x="88" y="229"/>
                  <a:pt x="90" y="230"/>
                </a:cubicBezTo>
                <a:cubicBezTo>
                  <a:pt x="94" y="232"/>
                  <a:pt x="95" y="234"/>
                  <a:pt x="97" y="234"/>
                </a:cubicBezTo>
                <a:cubicBezTo>
                  <a:pt x="99" y="234"/>
                  <a:pt x="99" y="235"/>
                  <a:pt x="99" y="235"/>
                </a:cubicBezTo>
                <a:cubicBezTo>
                  <a:pt x="99" y="235"/>
                  <a:pt x="100" y="235"/>
                  <a:pt x="101" y="233"/>
                </a:cubicBezTo>
                <a:cubicBezTo>
                  <a:pt x="103" y="232"/>
                  <a:pt x="103" y="231"/>
                  <a:pt x="104" y="230"/>
                </a:cubicBezTo>
                <a:cubicBezTo>
                  <a:pt x="104" y="230"/>
                  <a:pt x="105" y="229"/>
                  <a:pt x="106" y="228"/>
                </a:cubicBezTo>
                <a:cubicBezTo>
                  <a:pt x="107" y="228"/>
                  <a:pt x="109" y="228"/>
                  <a:pt x="110" y="228"/>
                </a:cubicBezTo>
                <a:cubicBezTo>
                  <a:pt x="112" y="228"/>
                  <a:pt x="114" y="228"/>
                  <a:pt x="115" y="228"/>
                </a:cubicBezTo>
                <a:cubicBezTo>
                  <a:pt x="118" y="228"/>
                  <a:pt x="119" y="228"/>
                  <a:pt x="119" y="228"/>
                </a:cubicBezTo>
                <a:cubicBezTo>
                  <a:pt x="119" y="228"/>
                  <a:pt x="118" y="227"/>
                  <a:pt x="118" y="225"/>
                </a:cubicBezTo>
                <a:cubicBezTo>
                  <a:pt x="118" y="224"/>
                  <a:pt x="119" y="224"/>
                  <a:pt x="119" y="223"/>
                </a:cubicBezTo>
                <a:cubicBezTo>
                  <a:pt x="120" y="223"/>
                  <a:pt x="121" y="223"/>
                  <a:pt x="122" y="223"/>
                </a:cubicBezTo>
                <a:cubicBezTo>
                  <a:pt x="124" y="224"/>
                  <a:pt x="126" y="224"/>
                  <a:pt x="127" y="224"/>
                </a:cubicBezTo>
                <a:cubicBezTo>
                  <a:pt x="129" y="224"/>
                  <a:pt x="130" y="223"/>
                  <a:pt x="131" y="222"/>
                </a:cubicBezTo>
                <a:cubicBezTo>
                  <a:pt x="132" y="222"/>
                  <a:pt x="133" y="221"/>
                  <a:pt x="135" y="221"/>
                </a:cubicBezTo>
                <a:cubicBezTo>
                  <a:pt x="136" y="221"/>
                  <a:pt x="137" y="222"/>
                  <a:pt x="138" y="222"/>
                </a:cubicBezTo>
                <a:cubicBezTo>
                  <a:pt x="139" y="223"/>
                  <a:pt x="141" y="224"/>
                  <a:pt x="142" y="225"/>
                </a:cubicBezTo>
                <a:cubicBezTo>
                  <a:pt x="143" y="225"/>
                  <a:pt x="144" y="226"/>
                  <a:pt x="144" y="227"/>
                </a:cubicBezTo>
                <a:cubicBezTo>
                  <a:pt x="145" y="228"/>
                  <a:pt x="145" y="230"/>
                  <a:pt x="145" y="230"/>
                </a:cubicBezTo>
                <a:cubicBezTo>
                  <a:pt x="146" y="231"/>
                  <a:pt x="156" y="233"/>
                  <a:pt x="157" y="233"/>
                </a:cubicBezTo>
                <a:cubicBezTo>
                  <a:pt x="160" y="234"/>
                  <a:pt x="161" y="233"/>
                  <a:pt x="165" y="233"/>
                </a:cubicBezTo>
                <a:cubicBezTo>
                  <a:pt x="166" y="233"/>
                  <a:pt x="167" y="235"/>
                  <a:pt x="169" y="237"/>
                </a:cubicBezTo>
                <a:cubicBezTo>
                  <a:pt x="170" y="238"/>
                  <a:pt x="172" y="237"/>
                  <a:pt x="173" y="237"/>
                </a:cubicBezTo>
                <a:cubicBezTo>
                  <a:pt x="174" y="236"/>
                  <a:pt x="176" y="236"/>
                  <a:pt x="177" y="235"/>
                </a:cubicBezTo>
                <a:cubicBezTo>
                  <a:pt x="179" y="235"/>
                  <a:pt x="180" y="234"/>
                  <a:pt x="181" y="233"/>
                </a:cubicBezTo>
                <a:cubicBezTo>
                  <a:pt x="182" y="231"/>
                  <a:pt x="184" y="228"/>
                  <a:pt x="185" y="226"/>
                </a:cubicBezTo>
                <a:cubicBezTo>
                  <a:pt x="186" y="223"/>
                  <a:pt x="187" y="222"/>
                  <a:pt x="188" y="218"/>
                </a:cubicBezTo>
                <a:cubicBezTo>
                  <a:pt x="188" y="217"/>
                  <a:pt x="189" y="217"/>
                  <a:pt x="189" y="216"/>
                </a:cubicBezTo>
                <a:cubicBezTo>
                  <a:pt x="190" y="216"/>
                  <a:pt x="190" y="215"/>
                  <a:pt x="191" y="215"/>
                </a:cubicBezTo>
                <a:cubicBezTo>
                  <a:pt x="192" y="215"/>
                  <a:pt x="194" y="214"/>
                  <a:pt x="196" y="214"/>
                </a:cubicBezTo>
                <a:cubicBezTo>
                  <a:pt x="198" y="214"/>
                  <a:pt x="199" y="213"/>
                  <a:pt x="200" y="213"/>
                </a:cubicBezTo>
                <a:cubicBezTo>
                  <a:pt x="201" y="212"/>
                  <a:pt x="202" y="211"/>
                  <a:pt x="202" y="210"/>
                </a:cubicBezTo>
                <a:cubicBezTo>
                  <a:pt x="202" y="207"/>
                  <a:pt x="202" y="206"/>
                  <a:pt x="203" y="205"/>
                </a:cubicBezTo>
                <a:cubicBezTo>
                  <a:pt x="203" y="203"/>
                  <a:pt x="204" y="203"/>
                  <a:pt x="205" y="201"/>
                </a:cubicBezTo>
                <a:cubicBezTo>
                  <a:pt x="207" y="200"/>
                  <a:pt x="208" y="199"/>
                  <a:pt x="210" y="197"/>
                </a:cubicBezTo>
                <a:cubicBezTo>
                  <a:pt x="211" y="196"/>
                  <a:pt x="213" y="195"/>
                  <a:pt x="213" y="193"/>
                </a:cubicBezTo>
                <a:cubicBezTo>
                  <a:pt x="214" y="192"/>
                  <a:pt x="214" y="191"/>
                  <a:pt x="215" y="189"/>
                </a:cubicBezTo>
                <a:cubicBezTo>
                  <a:pt x="216" y="188"/>
                  <a:pt x="217" y="187"/>
                  <a:pt x="218" y="186"/>
                </a:cubicBezTo>
                <a:cubicBezTo>
                  <a:pt x="218" y="185"/>
                  <a:pt x="220" y="185"/>
                  <a:pt x="221" y="184"/>
                </a:cubicBezTo>
                <a:cubicBezTo>
                  <a:pt x="222" y="183"/>
                  <a:pt x="223" y="182"/>
                  <a:pt x="223" y="181"/>
                </a:cubicBezTo>
                <a:cubicBezTo>
                  <a:pt x="223" y="179"/>
                  <a:pt x="223" y="178"/>
                  <a:pt x="223" y="176"/>
                </a:cubicBezTo>
                <a:cubicBezTo>
                  <a:pt x="223" y="176"/>
                  <a:pt x="224" y="175"/>
                  <a:pt x="224" y="175"/>
                </a:cubicBezTo>
                <a:cubicBezTo>
                  <a:pt x="224" y="174"/>
                  <a:pt x="225" y="174"/>
                  <a:pt x="226" y="174"/>
                </a:cubicBezTo>
                <a:cubicBezTo>
                  <a:pt x="228" y="174"/>
                  <a:pt x="229" y="173"/>
                  <a:pt x="230" y="173"/>
                </a:cubicBezTo>
                <a:cubicBezTo>
                  <a:pt x="232" y="172"/>
                  <a:pt x="233" y="171"/>
                  <a:pt x="235" y="171"/>
                </a:cubicBezTo>
                <a:cubicBezTo>
                  <a:pt x="235" y="171"/>
                  <a:pt x="237" y="171"/>
                  <a:pt x="239" y="172"/>
                </a:cubicBezTo>
                <a:cubicBezTo>
                  <a:pt x="240" y="172"/>
                  <a:pt x="242" y="173"/>
                  <a:pt x="242" y="174"/>
                </a:cubicBezTo>
                <a:cubicBezTo>
                  <a:pt x="242" y="175"/>
                  <a:pt x="242" y="177"/>
                  <a:pt x="242" y="179"/>
                </a:cubicBezTo>
                <a:cubicBezTo>
                  <a:pt x="242" y="180"/>
                  <a:pt x="242" y="182"/>
                  <a:pt x="243" y="182"/>
                </a:cubicBezTo>
                <a:cubicBezTo>
                  <a:pt x="244" y="183"/>
                  <a:pt x="245" y="183"/>
                  <a:pt x="246" y="183"/>
                </a:cubicBezTo>
                <a:cubicBezTo>
                  <a:pt x="246" y="183"/>
                  <a:pt x="247" y="183"/>
                  <a:pt x="247" y="183"/>
                </a:cubicBezTo>
                <a:cubicBezTo>
                  <a:pt x="247" y="182"/>
                  <a:pt x="247" y="180"/>
                  <a:pt x="247" y="178"/>
                </a:cubicBezTo>
                <a:cubicBezTo>
                  <a:pt x="248" y="177"/>
                  <a:pt x="247" y="175"/>
                  <a:pt x="247" y="173"/>
                </a:cubicBezTo>
                <a:cubicBezTo>
                  <a:pt x="246" y="172"/>
                  <a:pt x="246" y="171"/>
                  <a:pt x="246" y="171"/>
                </a:cubicBezTo>
                <a:cubicBezTo>
                  <a:pt x="247" y="170"/>
                  <a:pt x="247" y="170"/>
                  <a:pt x="247" y="169"/>
                </a:cubicBezTo>
                <a:cubicBezTo>
                  <a:pt x="249" y="168"/>
                  <a:pt x="251" y="168"/>
                  <a:pt x="252" y="168"/>
                </a:cubicBezTo>
                <a:cubicBezTo>
                  <a:pt x="254" y="168"/>
                  <a:pt x="255" y="166"/>
                  <a:pt x="256" y="165"/>
                </a:cubicBezTo>
                <a:cubicBezTo>
                  <a:pt x="256" y="164"/>
                  <a:pt x="256" y="162"/>
                  <a:pt x="256" y="160"/>
                </a:cubicBezTo>
                <a:cubicBezTo>
                  <a:pt x="256" y="158"/>
                  <a:pt x="257" y="157"/>
                  <a:pt x="258" y="156"/>
                </a:cubicBezTo>
                <a:cubicBezTo>
                  <a:pt x="259" y="155"/>
                  <a:pt x="260" y="154"/>
                  <a:pt x="259" y="153"/>
                </a:cubicBezTo>
                <a:cubicBezTo>
                  <a:pt x="259" y="151"/>
                  <a:pt x="257" y="150"/>
                  <a:pt x="257" y="149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48"/>
                  <a:pt x="256" y="147"/>
                  <a:pt x="257" y="147"/>
                </a:cubicBezTo>
                <a:cubicBezTo>
                  <a:pt x="258" y="146"/>
                  <a:pt x="259" y="146"/>
                  <a:pt x="259" y="145"/>
                </a:cubicBezTo>
                <a:cubicBezTo>
                  <a:pt x="259" y="145"/>
                  <a:pt x="259" y="144"/>
                  <a:pt x="259" y="144"/>
                </a:cubicBezTo>
                <a:cubicBezTo>
                  <a:pt x="258" y="143"/>
                  <a:pt x="257" y="142"/>
                  <a:pt x="257" y="141"/>
                </a:cubicBezTo>
                <a:cubicBezTo>
                  <a:pt x="258" y="140"/>
                  <a:pt x="259" y="138"/>
                  <a:pt x="260" y="137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5" y="134"/>
                  <a:pt x="268" y="133"/>
                  <a:pt x="270" y="131"/>
                </a:cubicBezTo>
                <a:cubicBezTo>
                  <a:pt x="271" y="130"/>
                  <a:pt x="272" y="128"/>
                  <a:pt x="273" y="127"/>
                </a:cubicBezTo>
                <a:cubicBezTo>
                  <a:pt x="274" y="125"/>
                  <a:pt x="275" y="124"/>
                  <a:pt x="276" y="124"/>
                </a:cubicBezTo>
                <a:cubicBezTo>
                  <a:pt x="279" y="124"/>
                  <a:pt x="280" y="124"/>
                  <a:pt x="281" y="124"/>
                </a:cubicBezTo>
                <a:cubicBezTo>
                  <a:pt x="282" y="124"/>
                  <a:pt x="283" y="123"/>
                  <a:pt x="284" y="122"/>
                </a:cubicBezTo>
                <a:cubicBezTo>
                  <a:pt x="285" y="121"/>
                  <a:pt x="288" y="118"/>
                  <a:pt x="289" y="116"/>
                </a:cubicBezTo>
                <a:cubicBezTo>
                  <a:pt x="290" y="113"/>
                  <a:pt x="290" y="112"/>
                  <a:pt x="291" y="108"/>
                </a:cubicBezTo>
                <a:cubicBezTo>
                  <a:pt x="291" y="107"/>
                  <a:pt x="291" y="105"/>
                  <a:pt x="292" y="104"/>
                </a:cubicBezTo>
                <a:cubicBezTo>
                  <a:pt x="292" y="102"/>
                  <a:pt x="292" y="101"/>
                  <a:pt x="293" y="100"/>
                </a:cubicBezTo>
                <a:cubicBezTo>
                  <a:pt x="294" y="100"/>
                  <a:pt x="295" y="100"/>
                  <a:pt x="296" y="99"/>
                </a:cubicBezTo>
                <a:cubicBezTo>
                  <a:pt x="297" y="98"/>
                  <a:pt x="297" y="97"/>
                  <a:pt x="298" y="95"/>
                </a:cubicBezTo>
                <a:cubicBezTo>
                  <a:pt x="298" y="94"/>
                  <a:pt x="299" y="93"/>
                  <a:pt x="299" y="92"/>
                </a:cubicBezTo>
                <a:cubicBezTo>
                  <a:pt x="298" y="92"/>
                  <a:pt x="298" y="92"/>
                  <a:pt x="298" y="91"/>
                </a:cubicBezTo>
                <a:cubicBezTo>
                  <a:pt x="297" y="91"/>
                  <a:pt x="297" y="91"/>
                  <a:pt x="296" y="91"/>
                </a:cubicBezTo>
                <a:cubicBezTo>
                  <a:pt x="295" y="90"/>
                  <a:pt x="295" y="90"/>
                  <a:pt x="295" y="88"/>
                </a:cubicBezTo>
                <a:cubicBezTo>
                  <a:pt x="294" y="86"/>
                  <a:pt x="295" y="85"/>
                  <a:pt x="295" y="84"/>
                </a:cubicBezTo>
                <a:cubicBezTo>
                  <a:pt x="296" y="83"/>
                  <a:pt x="297" y="83"/>
                  <a:pt x="297" y="81"/>
                </a:cubicBezTo>
                <a:cubicBezTo>
                  <a:pt x="297" y="80"/>
                  <a:pt x="297" y="79"/>
                  <a:pt x="297" y="79"/>
                </a:cubicBezTo>
                <a:cubicBezTo>
                  <a:pt x="297" y="78"/>
                  <a:pt x="297" y="78"/>
                  <a:pt x="296" y="77"/>
                </a:cubicBezTo>
                <a:cubicBezTo>
                  <a:pt x="296" y="77"/>
                  <a:pt x="294" y="76"/>
                  <a:pt x="293" y="75"/>
                </a:cubicBezTo>
                <a:cubicBezTo>
                  <a:pt x="293" y="74"/>
                  <a:pt x="293" y="72"/>
                  <a:pt x="293" y="71"/>
                </a:cubicBezTo>
                <a:cubicBezTo>
                  <a:pt x="294" y="70"/>
                  <a:pt x="295" y="69"/>
                  <a:pt x="297" y="69"/>
                </a:cubicBezTo>
                <a:cubicBezTo>
                  <a:pt x="299" y="68"/>
                  <a:pt x="299" y="67"/>
                  <a:pt x="300" y="66"/>
                </a:cubicBezTo>
                <a:cubicBezTo>
                  <a:pt x="301" y="65"/>
                  <a:pt x="302" y="65"/>
                  <a:pt x="303" y="64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3" y="61"/>
                  <a:pt x="303" y="61"/>
                  <a:pt x="302" y="61"/>
                </a:cubicBezTo>
                <a:cubicBezTo>
                  <a:pt x="300" y="61"/>
                  <a:pt x="299" y="60"/>
                  <a:pt x="299" y="60"/>
                </a:cubicBezTo>
                <a:cubicBezTo>
                  <a:pt x="298" y="59"/>
                  <a:pt x="298" y="58"/>
                  <a:pt x="297" y="57"/>
                </a:cubicBezTo>
                <a:cubicBezTo>
                  <a:pt x="297" y="55"/>
                  <a:pt x="297" y="54"/>
                  <a:pt x="296" y="54"/>
                </a:cubicBezTo>
                <a:cubicBezTo>
                  <a:pt x="295" y="54"/>
                  <a:pt x="294" y="54"/>
                  <a:pt x="292" y="54"/>
                </a:cubicBezTo>
                <a:cubicBezTo>
                  <a:pt x="291" y="55"/>
                  <a:pt x="290" y="55"/>
                  <a:pt x="289" y="55"/>
                </a:cubicBezTo>
                <a:cubicBezTo>
                  <a:pt x="289" y="55"/>
                  <a:pt x="289" y="54"/>
                  <a:pt x="289" y="5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</a:t>
            </a:r>
            <a:r>
              <a:rPr lang="es-MX" sz="800" b="1" dirty="0">
                <a:latin typeface="Galano"/>
              </a:rPr>
              <a:t>035</a:t>
            </a: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A12E3D4D-3933-A397-3D10-84A62F33CA23}"/>
              </a:ext>
            </a:extLst>
          </p:cNvPr>
          <p:cNvSpPr>
            <a:spLocks/>
          </p:cNvSpPr>
          <p:nvPr/>
        </p:nvSpPr>
        <p:spPr bwMode="auto">
          <a:xfrm>
            <a:off x="4693787" y="4901220"/>
            <a:ext cx="1259033" cy="664073"/>
          </a:xfrm>
          <a:custGeom>
            <a:avLst/>
            <a:gdLst>
              <a:gd name="T0" fmla="*/ 338 w 343"/>
              <a:gd name="T1" fmla="*/ 28 h 181"/>
              <a:gd name="T2" fmla="*/ 338 w 343"/>
              <a:gd name="T3" fmla="*/ 24 h 181"/>
              <a:gd name="T4" fmla="*/ 341 w 343"/>
              <a:gd name="T5" fmla="*/ 20 h 181"/>
              <a:gd name="T6" fmla="*/ 341 w 343"/>
              <a:gd name="T7" fmla="*/ 10 h 181"/>
              <a:gd name="T8" fmla="*/ 329 w 343"/>
              <a:gd name="T9" fmla="*/ 5 h 181"/>
              <a:gd name="T10" fmla="*/ 318 w 343"/>
              <a:gd name="T11" fmla="*/ 10 h 181"/>
              <a:gd name="T12" fmla="*/ 307 w 343"/>
              <a:gd name="T13" fmla="*/ 5 h 181"/>
              <a:gd name="T14" fmla="*/ 292 w 343"/>
              <a:gd name="T15" fmla="*/ 0 h 181"/>
              <a:gd name="T16" fmla="*/ 286 w 343"/>
              <a:gd name="T17" fmla="*/ 7 h 181"/>
              <a:gd name="T18" fmla="*/ 272 w 343"/>
              <a:gd name="T19" fmla="*/ 2 h 181"/>
              <a:gd name="T20" fmla="*/ 272 w 343"/>
              <a:gd name="T21" fmla="*/ 13 h 181"/>
              <a:gd name="T22" fmla="*/ 266 w 343"/>
              <a:gd name="T23" fmla="*/ 19 h 181"/>
              <a:gd name="T24" fmla="*/ 257 w 343"/>
              <a:gd name="T25" fmla="*/ 10 h 181"/>
              <a:gd name="T26" fmla="*/ 248 w 343"/>
              <a:gd name="T27" fmla="*/ 13 h 181"/>
              <a:gd name="T28" fmla="*/ 231 w 343"/>
              <a:gd name="T29" fmla="*/ 17 h 181"/>
              <a:gd name="T30" fmla="*/ 233 w 343"/>
              <a:gd name="T31" fmla="*/ 25 h 181"/>
              <a:gd name="T32" fmla="*/ 236 w 343"/>
              <a:gd name="T33" fmla="*/ 34 h 181"/>
              <a:gd name="T34" fmla="*/ 213 w 343"/>
              <a:gd name="T35" fmla="*/ 42 h 181"/>
              <a:gd name="T36" fmla="*/ 200 w 343"/>
              <a:gd name="T37" fmla="*/ 51 h 181"/>
              <a:gd name="T38" fmla="*/ 187 w 343"/>
              <a:gd name="T39" fmla="*/ 44 h 181"/>
              <a:gd name="T40" fmla="*/ 188 w 343"/>
              <a:gd name="T41" fmla="*/ 57 h 181"/>
              <a:gd name="T42" fmla="*/ 189 w 343"/>
              <a:gd name="T43" fmla="*/ 68 h 181"/>
              <a:gd name="T44" fmla="*/ 176 w 343"/>
              <a:gd name="T45" fmla="*/ 71 h 181"/>
              <a:gd name="T46" fmla="*/ 172 w 343"/>
              <a:gd name="T47" fmla="*/ 78 h 181"/>
              <a:gd name="T48" fmla="*/ 154 w 343"/>
              <a:gd name="T49" fmla="*/ 86 h 181"/>
              <a:gd name="T50" fmla="*/ 137 w 343"/>
              <a:gd name="T51" fmla="*/ 83 h 181"/>
              <a:gd name="T52" fmla="*/ 140 w 343"/>
              <a:gd name="T53" fmla="*/ 72 h 181"/>
              <a:gd name="T54" fmla="*/ 129 w 343"/>
              <a:gd name="T55" fmla="*/ 64 h 181"/>
              <a:gd name="T56" fmla="*/ 118 w 343"/>
              <a:gd name="T57" fmla="*/ 71 h 181"/>
              <a:gd name="T58" fmla="*/ 112 w 343"/>
              <a:gd name="T59" fmla="*/ 60 h 181"/>
              <a:gd name="T60" fmla="*/ 107 w 343"/>
              <a:gd name="T61" fmla="*/ 50 h 181"/>
              <a:gd name="T62" fmla="*/ 92 w 343"/>
              <a:gd name="T63" fmla="*/ 56 h 181"/>
              <a:gd name="T64" fmla="*/ 87 w 343"/>
              <a:gd name="T65" fmla="*/ 68 h 181"/>
              <a:gd name="T66" fmla="*/ 75 w 343"/>
              <a:gd name="T67" fmla="*/ 75 h 181"/>
              <a:gd name="T68" fmla="*/ 66 w 343"/>
              <a:gd name="T69" fmla="*/ 71 h 181"/>
              <a:gd name="T70" fmla="*/ 47 w 343"/>
              <a:gd name="T71" fmla="*/ 65 h 181"/>
              <a:gd name="T72" fmla="*/ 51 w 343"/>
              <a:gd name="T73" fmla="*/ 57 h 181"/>
              <a:gd name="T74" fmla="*/ 44 w 343"/>
              <a:gd name="T75" fmla="*/ 46 h 181"/>
              <a:gd name="T76" fmla="*/ 37 w 343"/>
              <a:gd name="T77" fmla="*/ 47 h 181"/>
              <a:gd name="T78" fmla="*/ 28 w 343"/>
              <a:gd name="T79" fmla="*/ 51 h 181"/>
              <a:gd name="T80" fmla="*/ 18 w 343"/>
              <a:gd name="T81" fmla="*/ 56 h 181"/>
              <a:gd name="T82" fmla="*/ 11 w 343"/>
              <a:gd name="T83" fmla="*/ 53 h 181"/>
              <a:gd name="T84" fmla="*/ 2 w 343"/>
              <a:gd name="T85" fmla="*/ 65 h 181"/>
              <a:gd name="T86" fmla="*/ 8 w 343"/>
              <a:gd name="T87" fmla="*/ 76 h 181"/>
              <a:gd name="T88" fmla="*/ 6 w 343"/>
              <a:gd name="T89" fmla="*/ 87 h 181"/>
              <a:gd name="T90" fmla="*/ 42 w 343"/>
              <a:gd name="T91" fmla="*/ 98 h 181"/>
              <a:gd name="T92" fmla="*/ 75 w 343"/>
              <a:gd name="T93" fmla="*/ 105 h 181"/>
              <a:gd name="T94" fmla="*/ 111 w 343"/>
              <a:gd name="T95" fmla="*/ 111 h 181"/>
              <a:gd name="T96" fmla="*/ 149 w 343"/>
              <a:gd name="T97" fmla="*/ 120 h 181"/>
              <a:gd name="T98" fmla="*/ 185 w 343"/>
              <a:gd name="T99" fmla="*/ 129 h 181"/>
              <a:gd name="T100" fmla="*/ 223 w 343"/>
              <a:gd name="T101" fmla="*/ 141 h 181"/>
              <a:gd name="T102" fmla="*/ 263 w 343"/>
              <a:gd name="T103" fmla="*/ 156 h 181"/>
              <a:gd name="T104" fmla="*/ 293 w 343"/>
              <a:gd name="T105" fmla="*/ 170 h 181"/>
              <a:gd name="T106" fmla="*/ 312 w 343"/>
              <a:gd name="T107" fmla="*/ 173 h 181"/>
              <a:gd name="T108" fmla="*/ 326 w 343"/>
              <a:gd name="T109" fmla="*/ 156 h 181"/>
              <a:gd name="T110" fmla="*/ 317 w 343"/>
              <a:gd name="T111" fmla="*/ 141 h 181"/>
              <a:gd name="T112" fmla="*/ 308 w 343"/>
              <a:gd name="T113" fmla="*/ 123 h 181"/>
              <a:gd name="T114" fmla="*/ 306 w 343"/>
              <a:gd name="T115" fmla="*/ 106 h 181"/>
              <a:gd name="T116" fmla="*/ 309 w 343"/>
              <a:gd name="T117" fmla="*/ 84 h 181"/>
              <a:gd name="T118" fmla="*/ 314 w 343"/>
              <a:gd name="T119" fmla="*/ 65 h 181"/>
              <a:gd name="T120" fmla="*/ 325 w 343"/>
              <a:gd name="T121" fmla="*/ 4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181">
                <a:moveTo>
                  <a:pt x="336" y="34"/>
                </a:moveTo>
                <a:cubicBezTo>
                  <a:pt x="335" y="32"/>
                  <a:pt x="335" y="32"/>
                  <a:pt x="335" y="32"/>
                </a:cubicBezTo>
                <a:cubicBezTo>
                  <a:pt x="336" y="31"/>
                  <a:pt x="337" y="30"/>
                  <a:pt x="338" y="29"/>
                </a:cubicBezTo>
                <a:cubicBezTo>
                  <a:pt x="338" y="29"/>
                  <a:pt x="338" y="29"/>
                  <a:pt x="338" y="28"/>
                </a:cubicBezTo>
                <a:cubicBezTo>
                  <a:pt x="338" y="28"/>
                  <a:pt x="337" y="28"/>
                  <a:pt x="336" y="27"/>
                </a:cubicBezTo>
                <a:cubicBezTo>
                  <a:pt x="335" y="27"/>
                  <a:pt x="334" y="27"/>
                  <a:pt x="334" y="27"/>
                </a:cubicBezTo>
                <a:cubicBezTo>
                  <a:pt x="334" y="26"/>
                  <a:pt x="334" y="26"/>
                  <a:pt x="335" y="26"/>
                </a:cubicBezTo>
                <a:cubicBezTo>
                  <a:pt x="336" y="25"/>
                  <a:pt x="337" y="24"/>
                  <a:pt x="338" y="24"/>
                </a:cubicBezTo>
                <a:cubicBezTo>
                  <a:pt x="340" y="24"/>
                  <a:pt x="342" y="24"/>
                  <a:pt x="342" y="23"/>
                </a:cubicBezTo>
                <a:cubicBezTo>
                  <a:pt x="343" y="23"/>
                  <a:pt x="343" y="22"/>
                  <a:pt x="343" y="21"/>
                </a:cubicBezTo>
                <a:cubicBezTo>
                  <a:pt x="343" y="21"/>
                  <a:pt x="342" y="21"/>
                  <a:pt x="342" y="21"/>
                </a:cubicBezTo>
                <a:cubicBezTo>
                  <a:pt x="341" y="20"/>
                  <a:pt x="341" y="20"/>
                  <a:pt x="341" y="20"/>
                </a:cubicBezTo>
                <a:cubicBezTo>
                  <a:pt x="341" y="19"/>
                  <a:pt x="341" y="19"/>
                  <a:pt x="341" y="18"/>
                </a:cubicBezTo>
                <a:cubicBezTo>
                  <a:pt x="342" y="17"/>
                  <a:pt x="342" y="16"/>
                  <a:pt x="343" y="15"/>
                </a:cubicBezTo>
                <a:cubicBezTo>
                  <a:pt x="343" y="14"/>
                  <a:pt x="343" y="13"/>
                  <a:pt x="343" y="12"/>
                </a:cubicBezTo>
                <a:cubicBezTo>
                  <a:pt x="343" y="11"/>
                  <a:pt x="342" y="11"/>
                  <a:pt x="341" y="10"/>
                </a:cubicBezTo>
                <a:cubicBezTo>
                  <a:pt x="339" y="10"/>
                  <a:pt x="338" y="9"/>
                  <a:pt x="338" y="8"/>
                </a:cubicBezTo>
                <a:cubicBezTo>
                  <a:pt x="338" y="7"/>
                  <a:pt x="337" y="6"/>
                  <a:pt x="335" y="6"/>
                </a:cubicBezTo>
                <a:cubicBezTo>
                  <a:pt x="334" y="6"/>
                  <a:pt x="333" y="6"/>
                  <a:pt x="332" y="6"/>
                </a:cubicBezTo>
                <a:cubicBezTo>
                  <a:pt x="330" y="6"/>
                  <a:pt x="330" y="5"/>
                  <a:pt x="329" y="5"/>
                </a:cubicBezTo>
                <a:cubicBezTo>
                  <a:pt x="329" y="5"/>
                  <a:pt x="328" y="5"/>
                  <a:pt x="328" y="8"/>
                </a:cubicBezTo>
                <a:cubicBezTo>
                  <a:pt x="327" y="9"/>
                  <a:pt x="326" y="10"/>
                  <a:pt x="325" y="10"/>
                </a:cubicBezTo>
                <a:cubicBezTo>
                  <a:pt x="323" y="11"/>
                  <a:pt x="321" y="11"/>
                  <a:pt x="320" y="11"/>
                </a:cubicBezTo>
                <a:cubicBezTo>
                  <a:pt x="319" y="11"/>
                  <a:pt x="319" y="10"/>
                  <a:pt x="318" y="10"/>
                </a:cubicBezTo>
                <a:cubicBezTo>
                  <a:pt x="318" y="10"/>
                  <a:pt x="317" y="9"/>
                  <a:pt x="317" y="8"/>
                </a:cubicBezTo>
                <a:cubicBezTo>
                  <a:pt x="316" y="7"/>
                  <a:pt x="316" y="5"/>
                  <a:pt x="315" y="4"/>
                </a:cubicBezTo>
                <a:cubicBezTo>
                  <a:pt x="315" y="3"/>
                  <a:pt x="313" y="4"/>
                  <a:pt x="311" y="4"/>
                </a:cubicBezTo>
                <a:cubicBezTo>
                  <a:pt x="309" y="4"/>
                  <a:pt x="307" y="5"/>
                  <a:pt x="307" y="5"/>
                </a:cubicBezTo>
                <a:cubicBezTo>
                  <a:pt x="305" y="6"/>
                  <a:pt x="299" y="5"/>
                  <a:pt x="298" y="5"/>
                </a:cubicBezTo>
                <a:cubicBezTo>
                  <a:pt x="296" y="5"/>
                  <a:pt x="296" y="3"/>
                  <a:pt x="295" y="2"/>
                </a:cubicBezTo>
                <a:cubicBezTo>
                  <a:pt x="295" y="2"/>
                  <a:pt x="295" y="1"/>
                  <a:pt x="294" y="1"/>
                </a:cubicBezTo>
                <a:cubicBezTo>
                  <a:pt x="294" y="1"/>
                  <a:pt x="293" y="0"/>
                  <a:pt x="292" y="0"/>
                </a:cubicBezTo>
                <a:cubicBezTo>
                  <a:pt x="291" y="0"/>
                  <a:pt x="290" y="2"/>
                  <a:pt x="289" y="3"/>
                </a:cubicBezTo>
                <a:cubicBezTo>
                  <a:pt x="289" y="5"/>
                  <a:pt x="288" y="7"/>
                  <a:pt x="288" y="7"/>
                </a:cubicBezTo>
                <a:cubicBezTo>
                  <a:pt x="288" y="8"/>
                  <a:pt x="288" y="8"/>
                  <a:pt x="287" y="8"/>
                </a:cubicBezTo>
                <a:cubicBezTo>
                  <a:pt x="287" y="7"/>
                  <a:pt x="287" y="7"/>
                  <a:pt x="286" y="7"/>
                </a:cubicBezTo>
                <a:cubicBezTo>
                  <a:pt x="285" y="6"/>
                  <a:pt x="284" y="4"/>
                  <a:pt x="284" y="3"/>
                </a:cubicBezTo>
                <a:cubicBezTo>
                  <a:pt x="283" y="3"/>
                  <a:pt x="281" y="2"/>
                  <a:pt x="280" y="2"/>
                </a:cubicBezTo>
                <a:cubicBezTo>
                  <a:pt x="278" y="2"/>
                  <a:pt x="277" y="2"/>
                  <a:pt x="276" y="2"/>
                </a:cubicBezTo>
                <a:cubicBezTo>
                  <a:pt x="274" y="2"/>
                  <a:pt x="273" y="2"/>
                  <a:pt x="272" y="2"/>
                </a:cubicBezTo>
                <a:cubicBezTo>
                  <a:pt x="271" y="2"/>
                  <a:pt x="271" y="3"/>
                  <a:pt x="270" y="3"/>
                </a:cubicBezTo>
                <a:cubicBezTo>
                  <a:pt x="270" y="4"/>
                  <a:pt x="271" y="6"/>
                  <a:pt x="271" y="9"/>
                </a:cubicBezTo>
                <a:cubicBezTo>
                  <a:pt x="271" y="10"/>
                  <a:pt x="272" y="10"/>
                  <a:pt x="272" y="11"/>
                </a:cubicBezTo>
                <a:cubicBezTo>
                  <a:pt x="273" y="11"/>
                  <a:pt x="273" y="12"/>
                  <a:pt x="272" y="13"/>
                </a:cubicBezTo>
                <a:cubicBezTo>
                  <a:pt x="272" y="15"/>
                  <a:pt x="273" y="17"/>
                  <a:pt x="274" y="18"/>
                </a:cubicBezTo>
                <a:cubicBezTo>
                  <a:pt x="274" y="19"/>
                  <a:pt x="273" y="20"/>
                  <a:pt x="271" y="20"/>
                </a:cubicBezTo>
                <a:cubicBezTo>
                  <a:pt x="270" y="21"/>
                  <a:pt x="268" y="22"/>
                  <a:pt x="268" y="22"/>
                </a:cubicBezTo>
                <a:cubicBezTo>
                  <a:pt x="268" y="22"/>
                  <a:pt x="267" y="21"/>
                  <a:pt x="266" y="19"/>
                </a:cubicBezTo>
                <a:cubicBezTo>
                  <a:pt x="265" y="18"/>
                  <a:pt x="264" y="17"/>
                  <a:pt x="263" y="17"/>
                </a:cubicBezTo>
                <a:cubicBezTo>
                  <a:pt x="259" y="16"/>
                  <a:pt x="257" y="16"/>
                  <a:pt x="256" y="16"/>
                </a:cubicBezTo>
                <a:cubicBezTo>
                  <a:pt x="256" y="15"/>
                  <a:pt x="256" y="15"/>
                  <a:pt x="256" y="14"/>
                </a:cubicBezTo>
                <a:cubicBezTo>
                  <a:pt x="256" y="13"/>
                  <a:pt x="256" y="12"/>
                  <a:pt x="257" y="10"/>
                </a:cubicBezTo>
                <a:cubicBezTo>
                  <a:pt x="257" y="9"/>
                  <a:pt x="257" y="8"/>
                  <a:pt x="256" y="8"/>
                </a:cubicBezTo>
                <a:cubicBezTo>
                  <a:pt x="256" y="8"/>
                  <a:pt x="255" y="8"/>
                  <a:pt x="254" y="9"/>
                </a:cubicBezTo>
                <a:cubicBezTo>
                  <a:pt x="253" y="10"/>
                  <a:pt x="251" y="11"/>
                  <a:pt x="251" y="11"/>
                </a:cubicBezTo>
                <a:cubicBezTo>
                  <a:pt x="250" y="12"/>
                  <a:pt x="249" y="13"/>
                  <a:pt x="248" y="13"/>
                </a:cubicBezTo>
                <a:cubicBezTo>
                  <a:pt x="248" y="13"/>
                  <a:pt x="247" y="13"/>
                  <a:pt x="246" y="13"/>
                </a:cubicBezTo>
                <a:cubicBezTo>
                  <a:pt x="245" y="13"/>
                  <a:pt x="238" y="15"/>
                  <a:pt x="237" y="15"/>
                </a:cubicBezTo>
                <a:cubicBezTo>
                  <a:pt x="236" y="16"/>
                  <a:pt x="233" y="16"/>
                  <a:pt x="232" y="16"/>
                </a:cubicBezTo>
                <a:cubicBezTo>
                  <a:pt x="231" y="16"/>
                  <a:pt x="230" y="17"/>
                  <a:pt x="231" y="17"/>
                </a:cubicBezTo>
                <a:cubicBezTo>
                  <a:pt x="231" y="17"/>
                  <a:pt x="231" y="17"/>
                  <a:pt x="233" y="18"/>
                </a:cubicBezTo>
                <a:cubicBezTo>
                  <a:pt x="234" y="18"/>
                  <a:pt x="234" y="18"/>
                  <a:pt x="234" y="19"/>
                </a:cubicBezTo>
                <a:cubicBezTo>
                  <a:pt x="234" y="20"/>
                  <a:pt x="234" y="20"/>
                  <a:pt x="234" y="21"/>
                </a:cubicBezTo>
                <a:cubicBezTo>
                  <a:pt x="234" y="23"/>
                  <a:pt x="233" y="25"/>
                  <a:pt x="233" y="25"/>
                </a:cubicBezTo>
                <a:cubicBezTo>
                  <a:pt x="232" y="26"/>
                  <a:pt x="233" y="26"/>
                  <a:pt x="233" y="26"/>
                </a:cubicBezTo>
                <a:cubicBezTo>
                  <a:pt x="234" y="26"/>
                  <a:pt x="235" y="26"/>
                  <a:pt x="236" y="27"/>
                </a:cubicBezTo>
                <a:cubicBezTo>
                  <a:pt x="237" y="28"/>
                  <a:pt x="237" y="30"/>
                  <a:pt x="237" y="31"/>
                </a:cubicBezTo>
                <a:cubicBezTo>
                  <a:pt x="236" y="32"/>
                  <a:pt x="236" y="33"/>
                  <a:pt x="236" y="34"/>
                </a:cubicBezTo>
                <a:cubicBezTo>
                  <a:pt x="235" y="36"/>
                  <a:pt x="235" y="37"/>
                  <a:pt x="235" y="38"/>
                </a:cubicBezTo>
                <a:cubicBezTo>
                  <a:pt x="234" y="39"/>
                  <a:pt x="233" y="40"/>
                  <a:pt x="231" y="40"/>
                </a:cubicBezTo>
                <a:cubicBezTo>
                  <a:pt x="228" y="40"/>
                  <a:pt x="224" y="39"/>
                  <a:pt x="221" y="40"/>
                </a:cubicBezTo>
                <a:cubicBezTo>
                  <a:pt x="219" y="41"/>
                  <a:pt x="216" y="42"/>
                  <a:pt x="213" y="42"/>
                </a:cubicBezTo>
                <a:cubicBezTo>
                  <a:pt x="211" y="42"/>
                  <a:pt x="210" y="42"/>
                  <a:pt x="209" y="42"/>
                </a:cubicBezTo>
                <a:cubicBezTo>
                  <a:pt x="208" y="43"/>
                  <a:pt x="208" y="43"/>
                  <a:pt x="208" y="45"/>
                </a:cubicBezTo>
                <a:cubicBezTo>
                  <a:pt x="207" y="48"/>
                  <a:pt x="206" y="49"/>
                  <a:pt x="205" y="50"/>
                </a:cubicBezTo>
                <a:cubicBezTo>
                  <a:pt x="204" y="51"/>
                  <a:pt x="202" y="51"/>
                  <a:pt x="200" y="51"/>
                </a:cubicBezTo>
                <a:cubicBezTo>
                  <a:pt x="198" y="50"/>
                  <a:pt x="197" y="49"/>
                  <a:pt x="196" y="49"/>
                </a:cubicBezTo>
                <a:cubicBezTo>
                  <a:pt x="195" y="48"/>
                  <a:pt x="194" y="47"/>
                  <a:pt x="193" y="46"/>
                </a:cubicBezTo>
                <a:cubicBezTo>
                  <a:pt x="191" y="46"/>
                  <a:pt x="190" y="45"/>
                  <a:pt x="190" y="44"/>
                </a:cubicBezTo>
                <a:cubicBezTo>
                  <a:pt x="189" y="44"/>
                  <a:pt x="188" y="44"/>
                  <a:pt x="187" y="44"/>
                </a:cubicBezTo>
                <a:cubicBezTo>
                  <a:pt x="185" y="45"/>
                  <a:pt x="185" y="46"/>
                  <a:pt x="184" y="47"/>
                </a:cubicBezTo>
                <a:cubicBezTo>
                  <a:pt x="184" y="47"/>
                  <a:pt x="184" y="48"/>
                  <a:pt x="183" y="48"/>
                </a:cubicBezTo>
                <a:cubicBezTo>
                  <a:pt x="183" y="49"/>
                  <a:pt x="185" y="55"/>
                  <a:pt x="186" y="55"/>
                </a:cubicBezTo>
                <a:cubicBezTo>
                  <a:pt x="186" y="56"/>
                  <a:pt x="187" y="56"/>
                  <a:pt x="188" y="57"/>
                </a:cubicBezTo>
                <a:cubicBezTo>
                  <a:pt x="189" y="57"/>
                  <a:pt x="190" y="58"/>
                  <a:pt x="190" y="58"/>
                </a:cubicBezTo>
                <a:cubicBezTo>
                  <a:pt x="191" y="59"/>
                  <a:pt x="190" y="59"/>
                  <a:pt x="190" y="60"/>
                </a:cubicBezTo>
                <a:cubicBezTo>
                  <a:pt x="189" y="61"/>
                  <a:pt x="188" y="62"/>
                  <a:pt x="189" y="63"/>
                </a:cubicBezTo>
                <a:cubicBezTo>
                  <a:pt x="189" y="66"/>
                  <a:pt x="189" y="67"/>
                  <a:pt x="189" y="68"/>
                </a:cubicBezTo>
                <a:cubicBezTo>
                  <a:pt x="189" y="68"/>
                  <a:pt x="188" y="68"/>
                  <a:pt x="188" y="66"/>
                </a:cubicBezTo>
                <a:cubicBezTo>
                  <a:pt x="187" y="66"/>
                  <a:pt x="185" y="67"/>
                  <a:pt x="184" y="68"/>
                </a:cubicBezTo>
                <a:cubicBezTo>
                  <a:pt x="182" y="69"/>
                  <a:pt x="180" y="70"/>
                  <a:pt x="180" y="70"/>
                </a:cubicBezTo>
                <a:cubicBezTo>
                  <a:pt x="178" y="71"/>
                  <a:pt x="177" y="71"/>
                  <a:pt x="176" y="71"/>
                </a:cubicBezTo>
                <a:cubicBezTo>
                  <a:pt x="175" y="72"/>
                  <a:pt x="175" y="72"/>
                  <a:pt x="175" y="72"/>
                </a:cubicBezTo>
                <a:cubicBezTo>
                  <a:pt x="174" y="72"/>
                  <a:pt x="174" y="73"/>
                  <a:pt x="175" y="74"/>
                </a:cubicBezTo>
                <a:cubicBezTo>
                  <a:pt x="175" y="75"/>
                  <a:pt x="175" y="76"/>
                  <a:pt x="175" y="77"/>
                </a:cubicBezTo>
                <a:cubicBezTo>
                  <a:pt x="175" y="78"/>
                  <a:pt x="174" y="78"/>
                  <a:pt x="172" y="78"/>
                </a:cubicBezTo>
                <a:cubicBezTo>
                  <a:pt x="169" y="78"/>
                  <a:pt x="164" y="79"/>
                  <a:pt x="163" y="79"/>
                </a:cubicBezTo>
                <a:cubicBezTo>
                  <a:pt x="161" y="80"/>
                  <a:pt x="160" y="80"/>
                  <a:pt x="159" y="81"/>
                </a:cubicBezTo>
                <a:cubicBezTo>
                  <a:pt x="158" y="82"/>
                  <a:pt x="157" y="82"/>
                  <a:pt x="157" y="84"/>
                </a:cubicBezTo>
                <a:cubicBezTo>
                  <a:pt x="156" y="85"/>
                  <a:pt x="155" y="86"/>
                  <a:pt x="154" y="86"/>
                </a:cubicBezTo>
                <a:cubicBezTo>
                  <a:pt x="152" y="87"/>
                  <a:pt x="151" y="87"/>
                  <a:pt x="149" y="87"/>
                </a:cubicBezTo>
                <a:cubicBezTo>
                  <a:pt x="147" y="87"/>
                  <a:pt x="144" y="85"/>
                  <a:pt x="141" y="85"/>
                </a:cubicBezTo>
                <a:cubicBezTo>
                  <a:pt x="140" y="84"/>
                  <a:pt x="139" y="84"/>
                  <a:pt x="138" y="84"/>
                </a:cubicBezTo>
                <a:cubicBezTo>
                  <a:pt x="138" y="84"/>
                  <a:pt x="137" y="84"/>
                  <a:pt x="137" y="83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7" y="80"/>
                  <a:pt x="137" y="78"/>
                  <a:pt x="137" y="77"/>
                </a:cubicBezTo>
                <a:cubicBezTo>
                  <a:pt x="137" y="76"/>
                  <a:pt x="137" y="75"/>
                  <a:pt x="138" y="74"/>
                </a:cubicBezTo>
                <a:cubicBezTo>
                  <a:pt x="139" y="74"/>
                  <a:pt x="140" y="73"/>
                  <a:pt x="140" y="72"/>
                </a:cubicBezTo>
                <a:cubicBezTo>
                  <a:pt x="140" y="71"/>
                  <a:pt x="139" y="70"/>
                  <a:pt x="138" y="69"/>
                </a:cubicBezTo>
                <a:cubicBezTo>
                  <a:pt x="137" y="68"/>
                  <a:pt x="136" y="67"/>
                  <a:pt x="135" y="66"/>
                </a:cubicBezTo>
                <a:cubicBezTo>
                  <a:pt x="134" y="65"/>
                  <a:pt x="133" y="64"/>
                  <a:pt x="132" y="64"/>
                </a:cubicBezTo>
                <a:cubicBezTo>
                  <a:pt x="131" y="64"/>
                  <a:pt x="130" y="64"/>
                  <a:pt x="129" y="64"/>
                </a:cubicBezTo>
                <a:cubicBezTo>
                  <a:pt x="128" y="64"/>
                  <a:pt x="123" y="67"/>
                  <a:pt x="121" y="67"/>
                </a:cubicBezTo>
                <a:cubicBezTo>
                  <a:pt x="120" y="68"/>
                  <a:pt x="120" y="69"/>
                  <a:pt x="120" y="70"/>
                </a:cubicBezTo>
                <a:cubicBezTo>
                  <a:pt x="120" y="70"/>
                  <a:pt x="120" y="71"/>
                  <a:pt x="119" y="71"/>
                </a:cubicBezTo>
                <a:cubicBezTo>
                  <a:pt x="119" y="71"/>
                  <a:pt x="118" y="71"/>
                  <a:pt x="118" y="71"/>
                </a:cubicBezTo>
                <a:cubicBezTo>
                  <a:pt x="116" y="71"/>
                  <a:pt x="115" y="70"/>
                  <a:pt x="115" y="69"/>
                </a:cubicBezTo>
                <a:cubicBezTo>
                  <a:pt x="114" y="68"/>
                  <a:pt x="113" y="66"/>
                  <a:pt x="113" y="65"/>
                </a:cubicBezTo>
                <a:cubicBezTo>
                  <a:pt x="113" y="63"/>
                  <a:pt x="113" y="63"/>
                  <a:pt x="114" y="62"/>
                </a:cubicBezTo>
                <a:cubicBezTo>
                  <a:pt x="114" y="62"/>
                  <a:pt x="114" y="61"/>
                  <a:pt x="112" y="60"/>
                </a:cubicBezTo>
                <a:cubicBezTo>
                  <a:pt x="111" y="59"/>
                  <a:pt x="111" y="58"/>
                  <a:pt x="111" y="56"/>
                </a:cubicBezTo>
                <a:cubicBezTo>
                  <a:pt x="111" y="55"/>
                  <a:pt x="111" y="53"/>
                  <a:pt x="111" y="53"/>
                </a:cubicBezTo>
                <a:cubicBezTo>
                  <a:pt x="111" y="51"/>
                  <a:pt x="110" y="50"/>
                  <a:pt x="110" y="50"/>
                </a:cubicBezTo>
                <a:cubicBezTo>
                  <a:pt x="109" y="49"/>
                  <a:pt x="108" y="49"/>
                  <a:pt x="107" y="50"/>
                </a:cubicBezTo>
                <a:cubicBezTo>
                  <a:pt x="106" y="50"/>
                  <a:pt x="105" y="50"/>
                  <a:pt x="104" y="49"/>
                </a:cubicBezTo>
                <a:cubicBezTo>
                  <a:pt x="103" y="49"/>
                  <a:pt x="102" y="48"/>
                  <a:pt x="100" y="47"/>
                </a:cubicBezTo>
                <a:cubicBezTo>
                  <a:pt x="99" y="47"/>
                  <a:pt x="97" y="54"/>
                  <a:pt x="97" y="54"/>
                </a:cubicBezTo>
                <a:cubicBezTo>
                  <a:pt x="96" y="55"/>
                  <a:pt x="94" y="56"/>
                  <a:pt x="92" y="56"/>
                </a:cubicBezTo>
                <a:cubicBezTo>
                  <a:pt x="90" y="57"/>
                  <a:pt x="88" y="57"/>
                  <a:pt x="86" y="57"/>
                </a:cubicBezTo>
                <a:cubicBezTo>
                  <a:pt x="84" y="57"/>
                  <a:pt x="83" y="57"/>
                  <a:pt x="82" y="58"/>
                </a:cubicBezTo>
                <a:cubicBezTo>
                  <a:pt x="82" y="59"/>
                  <a:pt x="82" y="59"/>
                  <a:pt x="83" y="61"/>
                </a:cubicBezTo>
                <a:cubicBezTo>
                  <a:pt x="85" y="62"/>
                  <a:pt x="86" y="66"/>
                  <a:pt x="87" y="68"/>
                </a:cubicBezTo>
                <a:cubicBezTo>
                  <a:pt x="87" y="69"/>
                  <a:pt x="86" y="69"/>
                  <a:pt x="86" y="69"/>
                </a:cubicBezTo>
                <a:cubicBezTo>
                  <a:pt x="85" y="70"/>
                  <a:pt x="84" y="70"/>
                  <a:pt x="83" y="71"/>
                </a:cubicBezTo>
                <a:cubicBezTo>
                  <a:pt x="81" y="71"/>
                  <a:pt x="78" y="72"/>
                  <a:pt x="78" y="73"/>
                </a:cubicBezTo>
                <a:cubicBezTo>
                  <a:pt x="77" y="74"/>
                  <a:pt x="76" y="75"/>
                  <a:pt x="75" y="75"/>
                </a:cubicBezTo>
                <a:cubicBezTo>
                  <a:pt x="73" y="76"/>
                  <a:pt x="72" y="76"/>
                  <a:pt x="72" y="76"/>
                </a:cubicBezTo>
                <a:cubicBezTo>
                  <a:pt x="71" y="77"/>
                  <a:pt x="70" y="76"/>
                  <a:pt x="70" y="76"/>
                </a:cubicBezTo>
                <a:cubicBezTo>
                  <a:pt x="69" y="75"/>
                  <a:pt x="68" y="75"/>
                  <a:pt x="68" y="74"/>
                </a:cubicBezTo>
                <a:cubicBezTo>
                  <a:pt x="67" y="73"/>
                  <a:pt x="67" y="72"/>
                  <a:pt x="66" y="71"/>
                </a:cubicBezTo>
                <a:cubicBezTo>
                  <a:pt x="65" y="70"/>
                  <a:pt x="64" y="70"/>
                  <a:pt x="63" y="69"/>
                </a:cubicBezTo>
                <a:cubicBezTo>
                  <a:pt x="62" y="69"/>
                  <a:pt x="61" y="68"/>
                  <a:pt x="60" y="68"/>
                </a:cubicBezTo>
                <a:cubicBezTo>
                  <a:pt x="59" y="67"/>
                  <a:pt x="57" y="67"/>
                  <a:pt x="55" y="67"/>
                </a:cubicBezTo>
                <a:cubicBezTo>
                  <a:pt x="52" y="67"/>
                  <a:pt x="50" y="65"/>
                  <a:pt x="47" y="65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3"/>
                  <a:pt x="47" y="63"/>
                  <a:pt x="47" y="62"/>
                </a:cubicBezTo>
                <a:cubicBezTo>
                  <a:pt x="48" y="62"/>
                  <a:pt x="50" y="61"/>
                  <a:pt x="50" y="61"/>
                </a:cubicBezTo>
                <a:cubicBezTo>
                  <a:pt x="51" y="60"/>
                  <a:pt x="51" y="58"/>
                  <a:pt x="51" y="57"/>
                </a:cubicBezTo>
                <a:cubicBezTo>
                  <a:pt x="51" y="55"/>
                  <a:pt x="51" y="54"/>
                  <a:pt x="51" y="53"/>
                </a:cubicBezTo>
                <a:cubicBezTo>
                  <a:pt x="51" y="52"/>
                  <a:pt x="50" y="51"/>
                  <a:pt x="49" y="50"/>
                </a:cubicBezTo>
                <a:cubicBezTo>
                  <a:pt x="48" y="49"/>
                  <a:pt x="46" y="48"/>
                  <a:pt x="46" y="47"/>
                </a:cubicBezTo>
                <a:cubicBezTo>
                  <a:pt x="45" y="47"/>
                  <a:pt x="44" y="46"/>
                  <a:pt x="44" y="46"/>
                </a:cubicBezTo>
                <a:cubicBezTo>
                  <a:pt x="44" y="47"/>
                  <a:pt x="43" y="47"/>
                  <a:pt x="43" y="48"/>
                </a:cubicBezTo>
                <a:cubicBezTo>
                  <a:pt x="43" y="48"/>
                  <a:pt x="43" y="49"/>
                  <a:pt x="42" y="49"/>
                </a:cubicBezTo>
                <a:cubicBezTo>
                  <a:pt x="41" y="49"/>
                  <a:pt x="41" y="49"/>
                  <a:pt x="39" y="48"/>
                </a:cubicBezTo>
                <a:cubicBezTo>
                  <a:pt x="39" y="47"/>
                  <a:pt x="38" y="47"/>
                  <a:pt x="37" y="47"/>
                </a:cubicBezTo>
                <a:cubicBezTo>
                  <a:pt x="36" y="47"/>
                  <a:pt x="35" y="48"/>
                  <a:pt x="35" y="48"/>
                </a:cubicBezTo>
                <a:cubicBezTo>
                  <a:pt x="34" y="49"/>
                  <a:pt x="33" y="50"/>
                  <a:pt x="33" y="51"/>
                </a:cubicBezTo>
                <a:cubicBezTo>
                  <a:pt x="32" y="52"/>
                  <a:pt x="31" y="52"/>
                  <a:pt x="30" y="52"/>
                </a:cubicBezTo>
                <a:cubicBezTo>
                  <a:pt x="29" y="52"/>
                  <a:pt x="28" y="51"/>
                  <a:pt x="28" y="51"/>
                </a:cubicBezTo>
                <a:cubicBezTo>
                  <a:pt x="27" y="51"/>
                  <a:pt x="27" y="50"/>
                  <a:pt x="26" y="51"/>
                </a:cubicBezTo>
                <a:cubicBezTo>
                  <a:pt x="26" y="51"/>
                  <a:pt x="26" y="51"/>
                  <a:pt x="25" y="53"/>
                </a:cubicBezTo>
                <a:cubicBezTo>
                  <a:pt x="25" y="54"/>
                  <a:pt x="24" y="55"/>
                  <a:pt x="23" y="56"/>
                </a:cubicBezTo>
                <a:cubicBezTo>
                  <a:pt x="22" y="56"/>
                  <a:pt x="21" y="56"/>
                  <a:pt x="18" y="56"/>
                </a:cubicBezTo>
                <a:cubicBezTo>
                  <a:pt x="17" y="56"/>
                  <a:pt x="17" y="56"/>
                  <a:pt x="16" y="56"/>
                </a:cubicBezTo>
                <a:cubicBezTo>
                  <a:pt x="15" y="55"/>
                  <a:pt x="15" y="54"/>
                  <a:pt x="15" y="54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3"/>
                  <a:pt x="12" y="53"/>
                  <a:pt x="11" y="53"/>
                </a:cubicBezTo>
                <a:cubicBezTo>
                  <a:pt x="10" y="54"/>
                  <a:pt x="7" y="56"/>
                  <a:pt x="5" y="58"/>
                </a:cubicBezTo>
                <a:cubicBezTo>
                  <a:pt x="4" y="60"/>
                  <a:pt x="3" y="60"/>
                  <a:pt x="2" y="60"/>
                </a:cubicBezTo>
                <a:cubicBezTo>
                  <a:pt x="1" y="60"/>
                  <a:pt x="0" y="60"/>
                  <a:pt x="0" y="62"/>
                </a:cubicBezTo>
                <a:cubicBezTo>
                  <a:pt x="0" y="63"/>
                  <a:pt x="1" y="64"/>
                  <a:pt x="2" y="65"/>
                </a:cubicBezTo>
                <a:cubicBezTo>
                  <a:pt x="2" y="66"/>
                  <a:pt x="3" y="67"/>
                  <a:pt x="3" y="68"/>
                </a:cubicBezTo>
                <a:cubicBezTo>
                  <a:pt x="3" y="71"/>
                  <a:pt x="4" y="71"/>
                  <a:pt x="4" y="71"/>
                </a:cubicBezTo>
                <a:cubicBezTo>
                  <a:pt x="6" y="73"/>
                  <a:pt x="8" y="74"/>
                  <a:pt x="8" y="75"/>
                </a:cubicBezTo>
                <a:cubicBezTo>
                  <a:pt x="8" y="75"/>
                  <a:pt x="8" y="76"/>
                  <a:pt x="8" y="76"/>
                </a:cubicBezTo>
                <a:cubicBezTo>
                  <a:pt x="8" y="77"/>
                  <a:pt x="8" y="77"/>
                  <a:pt x="7" y="78"/>
                </a:cubicBezTo>
                <a:cubicBezTo>
                  <a:pt x="6" y="79"/>
                  <a:pt x="5" y="81"/>
                  <a:pt x="5" y="81"/>
                </a:cubicBezTo>
                <a:cubicBezTo>
                  <a:pt x="5" y="83"/>
                  <a:pt x="6" y="85"/>
                  <a:pt x="5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10" y="88"/>
                  <a:pt x="15" y="89"/>
                  <a:pt x="19" y="91"/>
                </a:cubicBezTo>
                <a:cubicBezTo>
                  <a:pt x="21" y="92"/>
                  <a:pt x="24" y="93"/>
                  <a:pt x="27" y="93"/>
                </a:cubicBezTo>
                <a:cubicBezTo>
                  <a:pt x="29" y="93"/>
                  <a:pt x="33" y="93"/>
                  <a:pt x="35" y="94"/>
                </a:cubicBezTo>
                <a:cubicBezTo>
                  <a:pt x="38" y="95"/>
                  <a:pt x="40" y="97"/>
                  <a:pt x="42" y="98"/>
                </a:cubicBezTo>
                <a:cubicBezTo>
                  <a:pt x="44" y="99"/>
                  <a:pt x="47" y="100"/>
                  <a:pt x="50" y="100"/>
                </a:cubicBezTo>
                <a:cubicBezTo>
                  <a:pt x="52" y="100"/>
                  <a:pt x="55" y="100"/>
                  <a:pt x="57" y="100"/>
                </a:cubicBezTo>
                <a:cubicBezTo>
                  <a:pt x="60" y="100"/>
                  <a:pt x="63" y="101"/>
                  <a:pt x="66" y="102"/>
                </a:cubicBezTo>
                <a:cubicBezTo>
                  <a:pt x="69" y="103"/>
                  <a:pt x="72" y="105"/>
                  <a:pt x="75" y="105"/>
                </a:cubicBezTo>
                <a:cubicBezTo>
                  <a:pt x="79" y="105"/>
                  <a:pt x="84" y="104"/>
                  <a:pt x="87" y="105"/>
                </a:cubicBezTo>
                <a:cubicBezTo>
                  <a:pt x="89" y="106"/>
                  <a:pt x="92" y="106"/>
                  <a:pt x="95" y="106"/>
                </a:cubicBezTo>
                <a:cubicBezTo>
                  <a:pt x="100" y="106"/>
                  <a:pt x="103" y="111"/>
                  <a:pt x="108" y="111"/>
                </a:cubicBezTo>
                <a:cubicBezTo>
                  <a:pt x="109" y="111"/>
                  <a:pt x="110" y="111"/>
                  <a:pt x="111" y="111"/>
                </a:cubicBezTo>
                <a:cubicBezTo>
                  <a:pt x="113" y="111"/>
                  <a:pt x="115" y="114"/>
                  <a:pt x="118" y="114"/>
                </a:cubicBezTo>
                <a:cubicBezTo>
                  <a:pt x="122" y="114"/>
                  <a:pt x="125" y="116"/>
                  <a:pt x="128" y="117"/>
                </a:cubicBezTo>
                <a:cubicBezTo>
                  <a:pt x="132" y="118"/>
                  <a:pt x="137" y="119"/>
                  <a:pt x="141" y="119"/>
                </a:cubicBezTo>
                <a:cubicBezTo>
                  <a:pt x="144" y="119"/>
                  <a:pt x="147" y="119"/>
                  <a:pt x="149" y="120"/>
                </a:cubicBezTo>
                <a:cubicBezTo>
                  <a:pt x="150" y="120"/>
                  <a:pt x="151" y="120"/>
                  <a:pt x="152" y="120"/>
                </a:cubicBezTo>
                <a:cubicBezTo>
                  <a:pt x="155" y="121"/>
                  <a:pt x="159" y="123"/>
                  <a:pt x="162" y="123"/>
                </a:cubicBezTo>
                <a:cubicBezTo>
                  <a:pt x="166" y="123"/>
                  <a:pt x="170" y="125"/>
                  <a:pt x="174" y="126"/>
                </a:cubicBezTo>
                <a:cubicBezTo>
                  <a:pt x="177" y="127"/>
                  <a:pt x="181" y="129"/>
                  <a:pt x="185" y="129"/>
                </a:cubicBezTo>
                <a:cubicBezTo>
                  <a:pt x="188" y="130"/>
                  <a:pt x="192" y="131"/>
                  <a:pt x="195" y="133"/>
                </a:cubicBezTo>
                <a:cubicBezTo>
                  <a:pt x="197" y="134"/>
                  <a:pt x="200" y="135"/>
                  <a:pt x="203" y="136"/>
                </a:cubicBezTo>
                <a:cubicBezTo>
                  <a:pt x="207" y="136"/>
                  <a:pt x="210" y="138"/>
                  <a:pt x="215" y="139"/>
                </a:cubicBezTo>
                <a:cubicBezTo>
                  <a:pt x="217" y="140"/>
                  <a:pt x="221" y="140"/>
                  <a:pt x="223" y="141"/>
                </a:cubicBezTo>
                <a:cubicBezTo>
                  <a:pt x="226" y="142"/>
                  <a:pt x="229" y="142"/>
                  <a:pt x="231" y="143"/>
                </a:cubicBezTo>
                <a:cubicBezTo>
                  <a:pt x="234" y="144"/>
                  <a:pt x="239" y="146"/>
                  <a:pt x="243" y="147"/>
                </a:cubicBezTo>
                <a:cubicBezTo>
                  <a:pt x="247" y="149"/>
                  <a:pt x="250" y="151"/>
                  <a:pt x="254" y="153"/>
                </a:cubicBezTo>
                <a:cubicBezTo>
                  <a:pt x="257" y="154"/>
                  <a:pt x="260" y="155"/>
                  <a:pt x="263" y="156"/>
                </a:cubicBezTo>
                <a:cubicBezTo>
                  <a:pt x="265" y="158"/>
                  <a:pt x="268" y="159"/>
                  <a:pt x="271" y="160"/>
                </a:cubicBezTo>
                <a:cubicBezTo>
                  <a:pt x="274" y="161"/>
                  <a:pt x="275" y="163"/>
                  <a:pt x="278" y="163"/>
                </a:cubicBezTo>
                <a:cubicBezTo>
                  <a:pt x="281" y="164"/>
                  <a:pt x="283" y="166"/>
                  <a:pt x="286" y="168"/>
                </a:cubicBezTo>
                <a:cubicBezTo>
                  <a:pt x="289" y="169"/>
                  <a:pt x="292" y="170"/>
                  <a:pt x="293" y="170"/>
                </a:cubicBezTo>
                <a:cubicBezTo>
                  <a:pt x="295" y="171"/>
                  <a:pt x="298" y="173"/>
                  <a:pt x="300" y="174"/>
                </a:cubicBezTo>
                <a:cubicBezTo>
                  <a:pt x="301" y="176"/>
                  <a:pt x="302" y="177"/>
                  <a:pt x="304" y="179"/>
                </a:cubicBezTo>
                <a:cubicBezTo>
                  <a:pt x="306" y="181"/>
                  <a:pt x="306" y="178"/>
                  <a:pt x="309" y="177"/>
                </a:cubicBezTo>
                <a:cubicBezTo>
                  <a:pt x="311" y="176"/>
                  <a:pt x="311" y="176"/>
                  <a:pt x="312" y="173"/>
                </a:cubicBezTo>
                <a:cubicBezTo>
                  <a:pt x="313" y="172"/>
                  <a:pt x="314" y="170"/>
                  <a:pt x="317" y="169"/>
                </a:cubicBezTo>
                <a:cubicBezTo>
                  <a:pt x="320" y="167"/>
                  <a:pt x="327" y="167"/>
                  <a:pt x="330" y="165"/>
                </a:cubicBezTo>
                <a:cubicBezTo>
                  <a:pt x="330" y="164"/>
                  <a:pt x="333" y="161"/>
                  <a:pt x="331" y="159"/>
                </a:cubicBezTo>
                <a:cubicBezTo>
                  <a:pt x="330" y="158"/>
                  <a:pt x="326" y="158"/>
                  <a:pt x="326" y="156"/>
                </a:cubicBezTo>
                <a:cubicBezTo>
                  <a:pt x="327" y="155"/>
                  <a:pt x="330" y="152"/>
                  <a:pt x="330" y="151"/>
                </a:cubicBezTo>
                <a:cubicBezTo>
                  <a:pt x="330" y="148"/>
                  <a:pt x="330" y="146"/>
                  <a:pt x="328" y="145"/>
                </a:cubicBezTo>
                <a:cubicBezTo>
                  <a:pt x="326" y="144"/>
                  <a:pt x="324" y="143"/>
                  <a:pt x="322" y="143"/>
                </a:cubicBezTo>
                <a:cubicBezTo>
                  <a:pt x="320" y="143"/>
                  <a:pt x="318" y="143"/>
                  <a:pt x="317" y="141"/>
                </a:cubicBezTo>
                <a:cubicBezTo>
                  <a:pt x="315" y="140"/>
                  <a:pt x="313" y="139"/>
                  <a:pt x="312" y="137"/>
                </a:cubicBezTo>
                <a:cubicBezTo>
                  <a:pt x="311" y="135"/>
                  <a:pt x="311" y="133"/>
                  <a:pt x="310" y="132"/>
                </a:cubicBezTo>
                <a:cubicBezTo>
                  <a:pt x="309" y="131"/>
                  <a:pt x="308" y="130"/>
                  <a:pt x="308" y="127"/>
                </a:cubicBezTo>
                <a:cubicBezTo>
                  <a:pt x="309" y="124"/>
                  <a:pt x="309" y="124"/>
                  <a:pt x="308" y="123"/>
                </a:cubicBezTo>
                <a:cubicBezTo>
                  <a:pt x="307" y="122"/>
                  <a:pt x="305" y="120"/>
                  <a:pt x="306" y="118"/>
                </a:cubicBezTo>
                <a:cubicBezTo>
                  <a:pt x="307" y="117"/>
                  <a:pt x="307" y="114"/>
                  <a:pt x="308" y="113"/>
                </a:cubicBezTo>
                <a:cubicBezTo>
                  <a:pt x="311" y="112"/>
                  <a:pt x="312" y="111"/>
                  <a:pt x="310" y="110"/>
                </a:cubicBezTo>
                <a:cubicBezTo>
                  <a:pt x="308" y="108"/>
                  <a:pt x="306" y="109"/>
                  <a:pt x="306" y="106"/>
                </a:cubicBezTo>
                <a:cubicBezTo>
                  <a:pt x="306" y="104"/>
                  <a:pt x="306" y="101"/>
                  <a:pt x="307" y="99"/>
                </a:cubicBezTo>
                <a:cubicBezTo>
                  <a:pt x="307" y="96"/>
                  <a:pt x="307" y="96"/>
                  <a:pt x="308" y="95"/>
                </a:cubicBezTo>
                <a:cubicBezTo>
                  <a:pt x="309" y="94"/>
                  <a:pt x="311" y="92"/>
                  <a:pt x="311" y="91"/>
                </a:cubicBezTo>
                <a:cubicBezTo>
                  <a:pt x="311" y="87"/>
                  <a:pt x="310" y="86"/>
                  <a:pt x="309" y="84"/>
                </a:cubicBezTo>
                <a:cubicBezTo>
                  <a:pt x="309" y="82"/>
                  <a:pt x="309" y="81"/>
                  <a:pt x="311" y="80"/>
                </a:cubicBezTo>
                <a:cubicBezTo>
                  <a:pt x="313" y="77"/>
                  <a:pt x="313" y="76"/>
                  <a:pt x="313" y="75"/>
                </a:cubicBezTo>
                <a:cubicBezTo>
                  <a:pt x="312" y="73"/>
                  <a:pt x="309" y="71"/>
                  <a:pt x="311" y="69"/>
                </a:cubicBezTo>
                <a:cubicBezTo>
                  <a:pt x="311" y="67"/>
                  <a:pt x="313" y="66"/>
                  <a:pt x="314" y="65"/>
                </a:cubicBezTo>
                <a:cubicBezTo>
                  <a:pt x="316" y="63"/>
                  <a:pt x="315" y="62"/>
                  <a:pt x="315" y="59"/>
                </a:cubicBezTo>
                <a:cubicBezTo>
                  <a:pt x="315" y="57"/>
                  <a:pt x="317" y="56"/>
                  <a:pt x="317" y="54"/>
                </a:cubicBezTo>
                <a:cubicBezTo>
                  <a:pt x="316" y="53"/>
                  <a:pt x="315" y="49"/>
                  <a:pt x="318" y="48"/>
                </a:cubicBezTo>
                <a:cubicBezTo>
                  <a:pt x="319" y="47"/>
                  <a:pt x="324" y="46"/>
                  <a:pt x="325" y="45"/>
                </a:cubicBezTo>
                <a:cubicBezTo>
                  <a:pt x="326" y="42"/>
                  <a:pt x="326" y="41"/>
                  <a:pt x="327" y="39"/>
                </a:cubicBezTo>
                <a:cubicBezTo>
                  <a:pt x="328" y="36"/>
                  <a:pt x="328" y="35"/>
                  <a:pt x="331" y="35"/>
                </a:cubicBezTo>
                <a:cubicBezTo>
                  <a:pt x="332" y="35"/>
                  <a:pt x="334" y="34"/>
                  <a:pt x="336" y="3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                      052</a:t>
            </a:r>
          </a:p>
          <a:p>
            <a:endParaRPr lang="es-MX" sz="800" dirty="0">
              <a:latin typeface="Galano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F06830A9-70C7-B877-B0E7-EBAE9EE44C01}"/>
              </a:ext>
            </a:extLst>
          </p:cNvPr>
          <p:cNvSpPr>
            <a:spLocks/>
          </p:cNvSpPr>
          <p:nvPr/>
        </p:nvSpPr>
        <p:spPr bwMode="auto">
          <a:xfrm>
            <a:off x="4588619" y="4065871"/>
            <a:ext cx="1935124" cy="1153863"/>
          </a:xfrm>
          <a:custGeom>
            <a:avLst/>
            <a:gdLst>
              <a:gd name="T0" fmla="*/ 339 w 528"/>
              <a:gd name="T1" fmla="*/ 35 h 315"/>
              <a:gd name="T2" fmla="*/ 315 w 528"/>
              <a:gd name="T3" fmla="*/ 42 h 315"/>
              <a:gd name="T4" fmla="*/ 300 w 528"/>
              <a:gd name="T5" fmla="*/ 50 h 315"/>
              <a:gd name="T6" fmla="*/ 284 w 528"/>
              <a:gd name="T7" fmla="*/ 71 h 315"/>
              <a:gd name="T8" fmla="*/ 290 w 528"/>
              <a:gd name="T9" fmla="*/ 87 h 315"/>
              <a:gd name="T10" fmla="*/ 286 w 528"/>
              <a:gd name="T11" fmla="*/ 105 h 315"/>
              <a:gd name="T12" fmla="*/ 261 w 528"/>
              <a:gd name="T13" fmla="*/ 111 h 315"/>
              <a:gd name="T14" fmla="*/ 256 w 528"/>
              <a:gd name="T15" fmla="*/ 125 h 315"/>
              <a:gd name="T16" fmla="*/ 252 w 528"/>
              <a:gd name="T17" fmla="*/ 143 h 315"/>
              <a:gd name="T18" fmla="*/ 233 w 528"/>
              <a:gd name="T19" fmla="*/ 144 h 315"/>
              <a:gd name="T20" fmla="*/ 210 w 528"/>
              <a:gd name="T21" fmla="*/ 149 h 315"/>
              <a:gd name="T22" fmla="*/ 190 w 528"/>
              <a:gd name="T23" fmla="*/ 158 h 315"/>
              <a:gd name="T24" fmla="*/ 181 w 528"/>
              <a:gd name="T25" fmla="*/ 184 h 315"/>
              <a:gd name="T26" fmla="*/ 156 w 528"/>
              <a:gd name="T27" fmla="*/ 178 h 315"/>
              <a:gd name="T28" fmla="*/ 132 w 528"/>
              <a:gd name="T29" fmla="*/ 179 h 315"/>
              <a:gd name="T30" fmla="*/ 104 w 528"/>
              <a:gd name="T31" fmla="*/ 182 h 315"/>
              <a:gd name="T32" fmla="*/ 78 w 528"/>
              <a:gd name="T33" fmla="*/ 166 h 315"/>
              <a:gd name="T34" fmla="*/ 39 w 528"/>
              <a:gd name="T35" fmla="*/ 156 h 315"/>
              <a:gd name="T36" fmla="*/ 14 w 528"/>
              <a:gd name="T37" fmla="*/ 151 h 315"/>
              <a:gd name="T38" fmla="*/ 1 w 528"/>
              <a:gd name="T39" fmla="*/ 182 h 315"/>
              <a:gd name="T40" fmla="*/ 19 w 528"/>
              <a:gd name="T41" fmla="*/ 201 h 315"/>
              <a:gd name="T42" fmla="*/ 47 w 528"/>
              <a:gd name="T43" fmla="*/ 194 h 315"/>
              <a:gd name="T44" fmla="*/ 56 w 528"/>
              <a:gd name="T45" fmla="*/ 217 h 315"/>
              <a:gd name="T46" fmla="*/ 50 w 528"/>
              <a:gd name="T47" fmla="*/ 231 h 315"/>
              <a:gd name="T48" fmla="*/ 35 w 528"/>
              <a:gd name="T49" fmla="*/ 246 h 315"/>
              <a:gd name="T50" fmla="*/ 35 w 528"/>
              <a:gd name="T51" fmla="*/ 259 h 315"/>
              <a:gd name="T52" fmla="*/ 34 w 528"/>
              <a:gd name="T53" fmla="*/ 275 h 315"/>
              <a:gd name="T54" fmla="*/ 45 w 528"/>
              <a:gd name="T55" fmla="*/ 284 h 315"/>
              <a:gd name="T56" fmla="*/ 66 w 528"/>
              <a:gd name="T57" fmla="*/ 275 h 315"/>
              <a:gd name="T58" fmla="*/ 79 w 528"/>
              <a:gd name="T59" fmla="*/ 289 h 315"/>
              <a:gd name="T60" fmla="*/ 99 w 528"/>
              <a:gd name="T61" fmla="*/ 304 h 315"/>
              <a:gd name="T62" fmla="*/ 115 w 528"/>
              <a:gd name="T63" fmla="*/ 285 h 315"/>
              <a:gd name="T64" fmla="*/ 141 w 528"/>
              <a:gd name="T65" fmla="*/ 288 h 315"/>
              <a:gd name="T66" fmla="*/ 161 w 528"/>
              <a:gd name="T67" fmla="*/ 292 h 315"/>
              <a:gd name="T68" fmla="*/ 170 w 528"/>
              <a:gd name="T69" fmla="*/ 313 h 315"/>
              <a:gd name="T70" fmla="*/ 204 w 528"/>
              <a:gd name="T71" fmla="*/ 300 h 315"/>
              <a:gd name="T72" fmla="*/ 217 w 528"/>
              <a:gd name="T73" fmla="*/ 285 h 315"/>
              <a:gd name="T74" fmla="*/ 234 w 528"/>
              <a:gd name="T75" fmla="*/ 278 h 315"/>
              <a:gd name="T76" fmla="*/ 265 w 528"/>
              <a:gd name="T77" fmla="*/ 255 h 315"/>
              <a:gd name="T78" fmla="*/ 275 w 528"/>
              <a:gd name="T79" fmla="*/ 241 h 315"/>
              <a:gd name="T80" fmla="*/ 295 w 528"/>
              <a:gd name="T81" fmla="*/ 247 h 315"/>
              <a:gd name="T82" fmla="*/ 305 w 528"/>
              <a:gd name="T83" fmla="*/ 230 h 315"/>
              <a:gd name="T84" fmla="*/ 324 w 528"/>
              <a:gd name="T85" fmla="*/ 230 h 315"/>
              <a:gd name="T86" fmla="*/ 357 w 528"/>
              <a:gd name="T87" fmla="*/ 236 h 315"/>
              <a:gd name="T88" fmla="*/ 370 w 528"/>
              <a:gd name="T89" fmla="*/ 248 h 315"/>
              <a:gd name="T90" fmla="*/ 367 w 528"/>
              <a:gd name="T91" fmla="*/ 257 h 315"/>
              <a:gd name="T92" fmla="*/ 405 w 528"/>
              <a:gd name="T93" fmla="*/ 256 h 315"/>
              <a:gd name="T94" fmla="*/ 436 w 528"/>
              <a:gd name="T95" fmla="*/ 242 h 315"/>
              <a:gd name="T96" fmla="*/ 488 w 528"/>
              <a:gd name="T97" fmla="*/ 232 h 315"/>
              <a:gd name="T98" fmla="*/ 521 w 528"/>
              <a:gd name="T99" fmla="*/ 230 h 315"/>
              <a:gd name="T100" fmla="*/ 488 w 528"/>
              <a:gd name="T101" fmla="*/ 214 h 315"/>
              <a:gd name="T102" fmla="*/ 496 w 528"/>
              <a:gd name="T103" fmla="*/ 184 h 315"/>
              <a:gd name="T104" fmla="*/ 488 w 528"/>
              <a:gd name="T105" fmla="*/ 138 h 315"/>
              <a:gd name="T106" fmla="*/ 487 w 528"/>
              <a:gd name="T107" fmla="*/ 86 h 315"/>
              <a:gd name="T108" fmla="*/ 489 w 528"/>
              <a:gd name="T109" fmla="*/ 44 h 315"/>
              <a:gd name="T110" fmla="*/ 450 w 528"/>
              <a:gd name="T111" fmla="*/ 20 h 315"/>
              <a:gd name="T112" fmla="*/ 421 w 528"/>
              <a:gd name="T113" fmla="*/ 27 h 315"/>
              <a:gd name="T114" fmla="*/ 383 w 528"/>
              <a:gd name="T115" fmla="*/ 11 h 315"/>
              <a:gd name="T116" fmla="*/ 364 w 528"/>
              <a:gd name="T117" fmla="*/ 1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8" h="315">
                <a:moveTo>
                  <a:pt x="340" y="4"/>
                </a:moveTo>
                <a:cubicBezTo>
                  <a:pt x="339" y="5"/>
                  <a:pt x="339" y="5"/>
                  <a:pt x="339" y="5"/>
                </a:cubicBezTo>
                <a:cubicBezTo>
                  <a:pt x="338" y="6"/>
                  <a:pt x="338" y="8"/>
                  <a:pt x="337" y="9"/>
                </a:cubicBezTo>
                <a:cubicBezTo>
                  <a:pt x="336" y="11"/>
                  <a:pt x="336" y="13"/>
                  <a:pt x="336" y="16"/>
                </a:cubicBezTo>
                <a:cubicBezTo>
                  <a:pt x="336" y="18"/>
                  <a:pt x="337" y="19"/>
                  <a:pt x="339" y="20"/>
                </a:cubicBezTo>
                <a:cubicBezTo>
                  <a:pt x="340" y="21"/>
                  <a:pt x="341" y="22"/>
                  <a:pt x="342" y="23"/>
                </a:cubicBezTo>
                <a:cubicBezTo>
                  <a:pt x="343" y="25"/>
                  <a:pt x="343" y="26"/>
                  <a:pt x="344" y="27"/>
                </a:cubicBezTo>
                <a:cubicBezTo>
                  <a:pt x="344" y="28"/>
                  <a:pt x="344" y="29"/>
                  <a:pt x="343" y="31"/>
                </a:cubicBezTo>
                <a:cubicBezTo>
                  <a:pt x="342" y="33"/>
                  <a:pt x="341" y="34"/>
                  <a:pt x="339" y="35"/>
                </a:cubicBezTo>
                <a:cubicBezTo>
                  <a:pt x="338" y="35"/>
                  <a:pt x="336" y="35"/>
                  <a:pt x="334" y="35"/>
                </a:cubicBezTo>
                <a:cubicBezTo>
                  <a:pt x="331" y="35"/>
                  <a:pt x="330" y="34"/>
                  <a:pt x="329" y="33"/>
                </a:cubicBezTo>
                <a:cubicBezTo>
                  <a:pt x="328" y="33"/>
                  <a:pt x="327" y="33"/>
                  <a:pt x="327" y="33"/>
                </a:cubicBezTo>
                <a:cubicBezTo>
                  <a:pt x="326" y="34"/>
                  <a:pt x="326" y="35"/>
                  <a:pt x="325" y="37"/>
                </a:cubicBezTo>
                <a:cubicBezTo>
                  <a:pt x="325" y="38"/>
                  <a:pt x="325" y="38"/>
                  <a:pt x="324" y="38"/>
                </a:cubicBezTo>
                <a:cubicBezTo>
                  <a:pt x="323" y="39"/>
                  <a:pt x="322" y="39"/>
                  <a:pt x="321" y="38"/>
                </a:cubicBezTo>
                <a:cubicBezTo>
                  <a:pt x="319" y="38"/>
                  <a:pt x="317" y="38"/>
                  <a:pt x="316" y="39"/>
                </a:cubicBezTo>
                <a:cubicBezTo>
                  <a:pt x="315" y="39"/>
                  <a:pt x="315" y="39"/>
                  <a:pt x="315" y="40"/>
                </a:cubicBezTo>
                <a:cubicBezTo>
                  <a:pt x="315" y="41"/>
                  <a:pt x="315" y="41"/>
                  <a:pt x="315" y="42"/>
                </a:cubicBezTo>
                <a:cubicBezTo>
                  <a:pt x="316" y="44"/>
                  <a:pt x="317" y="45"/>
                  <a:pt x="317" y="47"/>
                </a:cubicBezTo>
                <a:cubicBezTo>
                  <a:pt x="317" y="49"/>
                  <a:pt x="316" y="50"/>
                  <a:pt x="315" y="51"/>
                </a:cubicBezTo>
                <a:cubicBezTo>
                  <a:pt x="314" y="51"/>
                  <a:pt x="312" y="51"/>
                  <a:pt x="310" y="51"/>
                </a:cubicBezTo>
                <a:cubicBezTo>
                  <a:pt x="310" y="51"/>
                  <a:pt x="310" y="52"/>
                  <a:pt x="309" y="54"/>
                </a:cubicBezTo>
                <a:cubicBezTo>
                  <a:pt x="309" y="54"/>
                  <a:pt x="308" y="55"/>
                  <a:pt x="308" y="55"/>
                </a:cubicBezTo>
                <a:cubicBezTo>
                  <a:pt x="307" y="56"/>
                  <a:pt x="306" y="56"/>
                  <a:pt x="305" y="55"/>
                </a:cubicBezTo>
                <a:cubicBezTo>
                  <a:pt x="304" y="55"/>
                  <a:pt x="303" y="54"/>
                  <a:pt x="303" y="53"/>
                </a:cubicBezTo>
                <a:cubicBezTo>
                  <a:pt x="302" y="52"/>
                  <a:pt x="302" y="52"/>
                  <a:pt x="302" y="51"/>
                </a:cubicBezTo>
                <a:cubicBezTo>
                  <a:pt x="301" y="51"/>
                  <a:pt x="301" y="50"/>
                  <a:pt x="300" y="50"/>
                </a:cubicBezTo>
                <a:cubicBezTo>
                  <a:pt x="300" y="50"/>
                  <a:pt x="298" y="51"/>
                  <a:pt x="296" y="52"/>
                </a:cubicBezTo>
                <a:cubicBezTo>
                  <a:pt x="295" y="52"/>
                  <a:pt x="294" y="53"/>
                  <a:pt x="294" y="54"/>
                </a:cubicBezTo>
                <a:cubicBezTo>
                  <a:pt x="293" y="55"/>
                  <a:pt x="293" y="56"/>
                  <a:pt x="292" y="57"/>
                </a:cubicBezTo>
                <a:cubicBezTo>
                  <a:pt x="291" y="59"/>
                  <a:pt x="291" y="59"/>
                  <a:pt x="291" y="60"/>
                </a:cubicBezTo>
                <a:cubicBezTo>
                  <a:pt x="291" y="60"/>
                  <a:pt x="291" y="61"/>
                  <a:pt x="290" y="63"/>
                </a:cubicBezTo>
                <a:cubicBezTo>
                  <a:pt x="289" y="65"/>
                  <a:pt x="286" y="66"/>
                  <a:pt x="285" y="68"/>
                </a:cubicBezTo>
                <a:cubicBezTo>
                  <a:pt x="285" y="69"/>
                  <a:pt x="285" y="69"/>
                  <a:pt x="285" y="69"/>
                </a:cubicBezTo>
                <a:cubicBezTo>
                  <a:pt x="284" y="70"/>
                  <a:pt x="284" y="70"/>
                  <a:pt x="283" y="70"/>
                </a:cubicBezTo>
                <a:cubicBezTo>
                  <a:pt x="283" y="71"/>
                  <a:pt x="283" y="71"/>
                  <a:pt x="284" y="71"/>
                </a:cubicBezTo>
                <a:cubicBezTo>
                  <a:pt x="286" y="71"/>
                  <a:pt x="287" y="74"/>
                  <a:pt x="288" y="75"/>
                </a:cubicBezTo>
                <a:cubicBezTo>
                  <a:pt x="289" y="75"/>
                  <a:pt x="288" y="77"/>
                  <a:pt x="288" y="78"/>
                </a:cubicBezTo>
                <a:cubicBezTo>
                  <a:pt x="288" y="79"/>
                  <a:pt x="289" y="79"/>
                  <a:pt x="289" y="80"/>
                </a:cubicBezTo>
                <a:cubicBezTo>
                  <a:pt x="290" y="80"/>
                  <a:pt x="290" y="80"/>
                  <a:pt x="291" y="80"/>
                </a:cubicBezTo>
                <a:cubicBezTo>
                  <a:pt x="292" y="81"/>
                  <a:pt x="293" y="81"/>
                  <a:pt x="293" y="81"/>
                </a:cubicBezTo>
                <a:cubicBezTo>
                  <a:pt x="294" y="81"/>
                  <a:pt x="294" y="81"/>
                  <a:pt x="294" y="82"/>
                </a:cubicBezTo>
                <a:cubicBezTo>
                  <a:pt x="293" y="84"/>
                  <a:pt x="293" y="85"/>
                  <a:pt x="292" y="85"/>
                </a:cubicBezTo>
                <a:cubicBezTo>
                  <a:pt x="292" y="86"/>
                  <a:pt x="291" y="86"/>
                  <a:pt x="290" y="86"/>
                </a:cubicBezTo>
                <a:cubicBezTo>
                  <a:pt x="290" y="86"/>
                  <a:pt x="289" y="86"/>
                  <a:pt x="290" y="87"/>
                </a:cubicBezTo>
                <a:cubicBezTo>
                  <a:pt x="291" y="89"/>
                  <a:pt x="291" y="91"/>
                  <a:pt x="291" y="92"/>
                </a:cubicBezTo>
                <a:cubicBezTo>
                  <a:pt x="291" y="93"/>
                  <a:pt x="291" y="93"/>
                  <a:pt x="291" y="94"/>
                </a:cubicBezTo>
                <a:cubicBezTo>
                  <a:pt x="291" y="95"/>
                  <a:pt x="291" y="95"/>
                  <a:pt x="291" y="96"/>
                </a:cubicBezTo>
                <a:cubicBezTo>
                  <a:pt x="290" y="96"/>
                  <a:pt x="290" y="96"/>
                  <a:pt x="289" y="96"/>
                </a:cubicBezTo>
                <a:cubicBezTo>
                  <a:pt x="288" y="96"/>
                  <a:pt x="288" y="96"/>
                  <a:pt x="287" y="97"/>
                </a:cubicBezTo>
                <a:cubicBezTo>
                  <a:pt x="287" y="97"/>
                  <a:pt x="287" y="97"/>
                  <a:pt x="287" y="98"/>
                </a:cubicBezTo>
                <a:cubicBezTo>
                  <a:pt x="287" y="100"/>
                  <a:pt x="288" y="101"/>
                  <a:pt x="288" y="103"/>
                </a:cubicBezTo>
                <a:cubicBezTo>
                  <a:pt x="288" y="104"/>
                  <a:pt x="288" y="104"/>
                  <a:pt x="288" y="105"/>
                </a:cubicBezTo>
                <a:cubicBezTo>
                  <a:pt x="287" y="105"/>
                  <a:pt x="286" y="105"/>
                  <a:pt x="286" y="105"/>
                </a:cubicBezTo>
                <a:cubicBezTo>
                  <a:pt x="284" y="105"/>
                  <a:pt x="282" y="105"/>
                  <a:pt x="281" y="106"/>
                </a:cubicBezTo>
                <a:cubicBezTo>
                  <a:pt x="280" y="107"/>
                  <a:pt x="280" y="108"/>
                  <a:pt x="279" y="108"/>
                </a:cubicBezTo>
                <a:cubicBezTo>
                  <a:pt x="279" y="109"/>
                  <a:pt x="278" y="109"/>
                  <a:pt x="277" y="108"/>
                </a:cubicBezTo>
                <a:cubicBezTo>
                  <a:pt x="276" y="108"/>
                  <a:pt x="276" y="108"/>
                  <a:pt x="276" y="107"/>
                </a:cubicBezTo>
                <a:cubicBezTo>
                  <a:pt x="274" y="107"/>
                  <a:pt x="273" y="105"/>
                  <a:pt x="272" y="104"/>
                </a:cubicBezTo>
                <a:cubicBezTo>
                  <a:pt x="271" y="103"/>
                  <a:pt x="269" y="102"/>
                  <a:pt x="268" y="102"/>
                </a:cubicBezTo>
                <a:cubicBezTo>
                  <a:pt x="266" y="101"/>
                  <a:pt x="265" y="103"/>
                  <a:pt x="264" y="104"/>
                </a:cubicBezTo>
                <a:cubicBezTo>
                  <a:pt x="263" y="105"/>
                  <a:pt x="262" y="106"/>
                  <a:pt x="262" y="108"/>
                </a:cubicBezTo>
                <a:cubicBezTo>
                  <a:pt x="262" y="109"/>
                  <a:pt x="261" y="110"/>
                  <a:pt x="261" y="111"/>
                </a:cubicBezTo>
                <a:cubicBezTo>
                  <a:pt x="260" y="112"/>
                  <a:pt x="258" y="114"/>
                  <a:pt x="258" y="114"/>
                </a:cubicBezTo>
                <a:cubicBezTo>
                  <a:pt x="257" y="115"/>
                  <a:pt x="256" y="115"/>
                  <a:pt x="255" y="115"/>
                </a:cubicBezTo>
                <a:cubicBezTo>
                  <a:pt x="255" y="116"/>
                  <a:pt x="255" y="116"/>
                  <a:pt x="256" y="117"/>
                </a:cubicBezTo>
                <a:cubicBezTo>
                  <a:pt x="256" y="117"/>
                  <a:pt x="257" y="117"/>
                  <a:pt x="257" y="117"/>
                </a:cubicBezTo>
                <a:cubicBezTo>
                  <a:pt x="258" y="118"/>
                  <a:pt x="259" y="120"/>
                  <a:pt x="259" y="121"/>
                </a:cubicBezTo>
                <a:cubicBezTo>
                  <a:pt x="259" y="122"/>
                  <a:pt x="259" y="122"/>
                  <a:pt x="259" y="123"/>
                </a:cubicBezTo>
                <a:cubicBezTo>
                  <a:pt x="259" y="123"/>
                  <a:pt x="259" y="123"/>
                  <a:pt x="258" y="124"/>
                </a:cubicBezTo>
                <a:cubicBezTo>
                  <a:pt x="258" y="124"/>
                  <a:pt x="258" y="124"/>
                  <a:pt x="258" y="124"/>
                </a:cubicBezTo>
                <a:cubicBezTo>
                  <a:pt x="257" y="124"/>
                  <a:pt x="256" y="124"/>
                  <a:pt x="256" y="125"/>
                </a:cubicBezTo>
                <a:cubicBezTo>
                  <a:pt x="256" y="126"/>
                  <a:pt x="255" y="127"/>
                  <a:pt x="255" y="128"/>
                </a:cubicBezTo>
                <a:cubicBezTo>
                  <a:pt x="255" y="128"/>
                  <a:pt x="252" y="129"/>
                  <a:pt x="252" y="129"/>
                </a:cubicBezTo>
                <a:cubicBezTo>
                  <a:pt x="252" y="130"/>
                  <a:pt x="254" y="130"/>
                  <a:pt x="255" y="131"/>
                </a:cubicBezTo>
                <a:cubicBezTo>
                  <a:pt x="256" y="131"/>
                  <a:pt x="257" y="133"/>
                  <a:pt x="257" y="134"/>
                </a:cubicBezTo>
                <a:cubicBezTo>
                  <a:pt x="257" y="135"/>
                  <a:pt x="257" y="136"/>
                  <a:pt x="256" y="136"/>
                </a:cubicBezTo>
                <a:cubicBezTo>
                  <a:pt x="256" y="137"/>
                  <a:pt x="255" y="137"/>
                  <a:pt x="255" y="138"/>
                </a:cubicBezTo>
                <a:cubicBezTo>
                  <a:pt x="254" y="139"/>
                  <a:pt x="255" y="141"/>
                  <a:pt x="255" y="141"/>
                </a:cubicBezTo>
                <a:cubicBezTo>
                  <a:pt x="256" y="142"/>
                  <a:pt x="255" y="142"/>
                  <a:pt x="255" y="143"/>
                </a:cubicBezTo>
                <a:cubicBezTo>
                  <a:pt x="254" y="143"/>
                  <a:pt x="253" y="143"/>
                  <a:pt x="252" y="143"/>
                </a:cubicBezTo>
                <a:cubicBezTo>
                  <a:pt x="251" y="143"/>
                  <a:pt x="249" y="143"/>
                  <a:pt x="248" y="144"/>
                </a:cubicBezTo>
                <a:cubicBezTo>
                  <a:pt x="247" y="145"/>
                  <a:pt x="247" y="146"/>
                  <a:pt x="245" y="147"/>
                </a:cubicBezTo>
                <a:cubicBezTo>
                  <a:pt x="245" y="147"/>
                  <a:pt x="244" y="147"/>
                  <a:pt x="244" y="147"/>
                </a:cubicBezTo>
                <a:cubicBezTo>
                  <a:pt x="244" y="147"/>
                  <a:pt x="243" y="148"/>
                  <a:pt x="243" y="148"/>
                </a:cubicBezTo>
                <a:cubicBezTo>
                  <a:pt x="243" y="149"/>
                  <a:pt x="242" y="150"/>
                  <a:pt x="241" y="150"/>
                </a:cubicBezTo>
                <a:cubicBezTo>
                  <a:pt x="240" y="150"/>
                  <a:pt x="239" y="150"/>
                  <a:pt x="238" y="150"/>
                </a:cubicBezTo>
                <a:cubicBezTo>
                  <a:pt x="238" y="150"/>
                  <a:pt x="237" y="150"/>
                  <a:pt x="237" y="149"/>
                </a:cubicBezTo>
                <a:cubicBezTo>
                  <a:pt x="236" y="148"/>
                  <a:pt x="235" y="147"/>
                  <a:pt x="234" y="146"/>
                </a:cubicBezTo>
                <a:cubicBezTo>
                  <a:pt x="234" y="145"/>
                  <a:pt x="234" y="145"/>
                  <a:pt x="233" y="144"/>
                </a:cubicBezTo>
                <a:cubicBezTo>
                  <a:pt x="233" y="144"/>
                  <a:pt x="233" y="144"/>
                  <a:pt x="232" y="144"/>
                </a:cubicBezTo>
                <a:cubicBezTo>
                  <a:pt x="231" y="144"/>
                  <a:pt x="230" y="144"/>
                  <a:pt x="230" y="144"/>
                </a:cubicBezTo>
                <a:cubicBezTo>
                  <a:pt x="229" y="144"/>
                  <a:pt x="229" y="145"/>
                  <a:pt x="229" y="146"/>
                </a:cubicBezTo>
                <a:cubicBezTo>
                  <a:pt x="229" y="147"/>
                  <a:pt x="229" y="149"/>
                  <a:pt x="227" y="150"/>
                </a:cubicBezTo>
                <a:cubicBezTo>
                  <a:pt x="227" y="151"/>
                  <a:pt x="226" y="152"/>
                  <a:pt x="225" y="152"/>
                </a:cubicBezTo>
                <a:cubicBezTo>
                  <a:pt x="224" y="153"/>
                  <a:pt x="223" y="153"/>
                  <a:pt x="222" y="153"/>
                </a:cubicBezTo>
                <a:cubicBezTo>
                  <a:pt x="221" y="152"/>
                  <a:pt x="220" y="151"/>
                  <a:pt x="219" y="151"/>
                </a:cubicBezTo>
                <a:cubicBezTo>
                  <a:pt x="217" y="150"/>
                  <a:pt x="216" y="149"/>
                  <a:pt x="214" y="149"/>
                </a:cubicBezTo>
                <a:cubicBezTo>
                  <a:pt x="213" y="149"/>
                  <a:pt x="211" y="149"/>
                  <a:pt x="210" y="149"/>
                </a:cubicBezTo>
                <a:cubicBezTo>
                  <a:pt x="208" y="149"/>
                  <a:pt x="207" y="149"/>
                  <a:pt x="205" y="149"/>
                </a:cubicBezTo>
                <a:cubicBezTo>
                  <a:pt x="205" y="149"/>
                  <a:pt x="204" y="148"/>
                  <a:pt x="204" y="148"/>
                </a:cubicBezTo>
                <a:cubicBezTo>
                  <a:pt x="203" y="148"/>
                  <a:pt x="202" y="149"/>
                  <a:pt x="202" y="149"/>
                </a:cubicBezTo>
                <a:cubicBezTo>
                  <a:pt x="201" y="150"/>
                  <a:pt x="201" y="151"/>
                  <a:pt x="201" y="152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5"/>
                  <a:pt x="199" y="155"/>
                </a:cubicBezTo>
                <a:cubicBezTo>
                  <a:pt x="198" y="155"/>
                  <a:pt x="196" y="155"/>
                  <a:pt x="195" y="155"/>
                </a:cubicBezTo>
                <a:cubicBezTo>
                  <a:pt x="194" y="154"/>
                  <a:pt x="193" y="156"/>
                  <a:pt x="193" y="156"/>
                </a:cubicBezTo>
                <a:cubicBezTo>
                  <a:pt x="191" y="157"/>
                  <a:pt x="191" y="158"/>
                  <a:pt x="190" y="158"/>
                </a:cubicBezTo>
                <a:cubicBezTo>
                  <a:pt x="189" y="159"/>
                  <a:pt x="189" y="160"/>
                  <a:pt x="187" y="160"/>
                </a:cubicBezTo>
                <a:cubicBezTo>
                  <a:pt x="186" y="160"/>
                  <a:pt x="185" y="162"/>
                  <a:pt x="184" y="163"/>
                </a:cubicBezTo>
                <a:cubicBezTo>
                  <a:pt x="184" y="165"/>
                  <a:pt x="185" y="167"/>
                  <a:pt x="184" y="169"/>
                </a:cubicBezTo>
                <a:cubicBezTo>
                  <a:pt x="184" y="170"/>
                  <a:pt x="184" y="171"/>
                  <a:pt x="182" y="172"/>
                </a:cubicBezTo>
                <a:cubicBezTo>
                  <a:pt x="181" y="172"/>
                  <a:pt x="179" y="175"/>
                  <a:pt x="178" y="175"/>
                </a:cubicBezTo>
                <a:cubicBezTo>
                  <a:pt x="177" y="176"/>
                  <a:pt x="177" y="177"/>
                  <a:pt x="177" y="178"/>
                </a:cubicBezTo>
                <a:cubicBezTo>
                  <a:pt x="177" y="178"/>
                  <a:pt x="182" y="180"/>
                  <a:pt x="182" y="180"/>
                </a:cubicBezTo>
                <a:cubicBezTo>
                  <a:pt x="182" y="180"/>
                  <a:pt x="182" y="181"/>
                  <a:pt x="182" y="182"/>
                </a:cubicBezTo>
                <a:cubicBezTo>
                  <a:pt x="182" y="183"/>
                  <a:pt x="181" y="184"/>
                  <a:pt x="181" y="184"/>
                </a:cubicBezTo>
                <a:cubicBezTo>
                  <a:pt x="181" y="185"/>
                  <a:pt x="179" y="186"/>
                  <a:pt x="178" y="186"/>
                </a:cubicBezTo>
                <a:cubicBezTo>
                  <a:pt x="177" y="188"/>
                  <a:pt x="176" y="190"/>
                  <a:pt x="174" y="191"/>
                </a:cubicBezTo>
                <a:cubicBezTo>
                  <a:pt x="174" y="191"/>
                  <a:pt x="174" y="191"/>
                  <a:pt x="173" y="191"/>
                </a:cubicBezTo>
                <a:cubicBezTo>
                  <a:pt x="173" y="191"/>
                  <a:pt x="172" y="191"/>
                  <a:pt x="172" y="191"/>
                </a:cubicBezTo>
                <a:cubicBezTo>
                  <a:pt x="171" y="190"/>
                  <a:pt x="170" y="189"/>
                  <a:pt x="169" y="189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67" y="189"/>
                  <a:pt x="166" y="188"/>
                  <a:pt x="165" y="187"/>
                </a:cubicBezTo>
                <a:cubicBezTo>
                  <a:pt x="163" y="186"/>
                  <a:pt x="162" y="185"/>
                  <a:pt x="161" y="183"/>
                </a:cubicBezTo>
                <a:cubicBezTo>
                  <a:pt x="160" y="182"/>
                  <a:pt x="158" y="180"/>
                  <a:pt x="156" y="178"/>
                </a:cubicBezTo>
                <a:cubicBezTo>
                  <a:pt x="155" y="178"/>
                  <a:pt x="153" y="180"/>
                  <a:pt x="153" y="181"/>
                </a:cubicBezTo>
                <a:cubicBezTo>
                  <a:pt x="152" y="181"/>
                  <a:pt x="151" y="181"/>
                  <a:pt x="150" y="181"/>
                </a:cubicBezTo>
                <a:cubicBezTo>
                  <a:pt x="150" y="181"/>
                  <a:pt x="149" y="181"/>
                  <a:pt x="148" y="181"/>
                </a:cubicBezTo>
                <a:cubicBezTo>
                  <a:pt x="146" y="181"/>
                  <a:pt x="146" y="181"/>
                  <a:pt x="145" y="182"/>
                </a:cubicBezTo>
                <a:cubicBezTo>
                  <a:pt x="143" y="183"/>
                  <a:pt x="141" y="184"/>
                  <a:pt x="138" y="184"/>
                </a:cubicBezTo>
                <a:cubicBezTo>
                  <a:pt x="137" y="185"/>
                  <a:pt x="135" y="186"/>
                  <a:pt x="133" y="186"/>
                </a:cubicBezTo>
                <a:cubicBezTo>
                  <a:pt x="132" y="187"/>
                  <a:pt x="132" y="186"/>
                  <a:pt x="132" y="185"/>
                </a:cubicBezTo>
                <a:cubicBezTo>
                  <a:pt x="132" y="184"/>
                  <a:pt x="132" y="183"/>
                  <a:pt x="132" y="183"/>
                </a:cubicBezTo>
                <a:cubicBezTo>
                  <a:pt x="132" y="181"/>
                  <a:pt x="133" y="181"/>
                  <a:pt x="132" y="179"/>
                </a:cubicBezTo>
                <a:cubicBezTo>
                  <a:pt x="132" y="179"/>
                  <a:pt x="128" y="178"/>
                  <a:pt x="127" y="177"/>
                </a:cubicBezTo>
                <a:cubicBezTo>
                  <a:pt x="125" y="176"/>
                  <a:pt x="124" y="176"/>
                  <a:pt x="122" y="176"/>
                </a:cubicBezTo>
                <a:cubicBezTo>
                  <a:pt x="122" y="175"/>
                  <a:pt x="121" y="176"/>
                  <a:pt x="120" y="176"/>
                </a:cubicBezTo>
                <a:cubicBezTo>
                  <a:pt x="120" y="176"/>
                  <a:pt x="119" y="177"/>
                  <a:pt x="118" y="177"/>
                </a:cubicBezTo>
                <a:cubicBezTo>
                  <a:pt x="118" y="177"/>
                  <a:pt x="116" y="179"/>
                  <a:pt x="114" y="179"/>
                </a:cubicBezTo>
                <a:cubicBezTo>
                  <a:pt x="113" y="180"/>
                  <a:pt x="111" y="180"/>
                  <a:pt x="110" y="180"/>
                </a:cubicBezTo>
                <a:cubicBezTo>
                  <a:pt x="109" y="180"/>
                  <a:pt x="108" y="183"/>
                  <a:pt x="107" y="183"/>
                </a:cubicBezTo>
                <a:cubicBezTo>
                  <a:pt x="107" y="184"/>
                  <a:pt x="106" y="184"/>
                  <a:pt x="106" y="183"/>
                </a:cubicBezTo>
                <a:cubicBezTo>
                  <a:pt x="105" y="183"/>
                  <a:pt x="104" y="182"/>
                  <a:pt x="104" y="182"/>
                </a:cubicBezTo>
                <a:cubicBezTo>
                  <a:pt x="102" y="182"/>
                  <a:pt x="101" y="182"/>
                  <a:pt x="100" y="183"/>
                </a:cubicBezTo>
                <a:cubicBezTo>
                  <a:pt x="99" y="183"/>
                  <a:pt x="99" y="184"/>
                  <a:pt x="98" y="184"/>
                </a:cubicBezTo>
                <a:cubicBezTo>
                  <a:pt x="98" y="185"/>
                  <a:pt x="97" y="185"/>
                  <a:pt x="97" y="185"/>
                </a:cubicBezTo>
                <a:cubicBezTo>
                  <a:pt x="95" y="184"/>
                  <a:pt x="94" y="183"/>
                  <a:pt x="94" y="182"/>
                </a:cubicBezTo>
                <a:cubicBezTo>
                  <a:pt x="93" y="180"/>
                  <a:pt x="93" y="178"/>
                  <a:pt x="92" y="177"/>
                </a:cubicBezTo>
                <a:cubicBezTo>
                  <a:pt x="91" y="175"/>
                  <a:pt x="90" y="174"/>
                  <a:pt x="89" y="174"/>
                </a:cubicBezTo>
                <a:cubicBezTo>
                  <a:pt x="89" y="174"/>
                  <a:pt x="88" y="173"/>
                  <a:pt x="87" y="170"/>
                </a:cubicBezTo>
                <a:cubicBezTo>
                  <a:pt x="87" y="168"/>
                  <a:pt x="86" y="167"/>
                  <a:pt x="84" y="167"/>
                </a:cubicBezTo>
                <a:cubicBezTo>
                  <a:pt x="83" y="166"/>
                  <a:pt x="81" y="166"/>
                  <a:pt x="78" y="166"/>
                </a:cubicBezTo>
                <a:cubicBezTo>
                  <a:pt x="74" y="166"/>
                  <a:pt x="70" y="166"/>
                  <a:pt x="67" y="165"/>
                </a:cubicBezTo>
                <a:cubicBezTo>
                  <a:pt x="66" y="164"/>
                  <a:pt x="66" y="163"/>
                  <a:pt x="66" y="162"/>
                </a:cubicBezTo>
                <a:cubicBezTo>
                  <a:pt x="65" y="161"/>
                  <a:pt x="65" y="161"/>
                  <a:pt x="63" y="160"/>
                </a:cubicBezTo>
                <a:cubicBezTo>
                  <a:pt x="62" y="160"/>
                  <a:pt x="61" y="159"/>
                  <a:pt x="59" y="158"/>
                </a:cubicBezTo>
                <a:cubicBezTo>
                  <a:pt x="57" y="156"/>
                  <a:pt x="55" y="155"/>
                  <a:pt x="53" y="155"/>
                </a:cubicBezTo>
                <a:cubicBezTo>
                  <a:pt x="52" y="155"/>
                  <a:pt x="52" y="155"/>
                  <a:pt x="51" y="156"/>
                </a:cubicBezTo>
                <a:cubicBezTo>
                  <a:pt x="50" y="157"/>
                  <a:pt x="50" y="158"/>
                  <a:pt x="50" y="158"/>
                </a:cubicBezTo>
                <a:cubicBezTo>
                  <a:pt x="49" y="160"/>
                  <a:pt x="47" y="161"/>
                  <a:pt x="46" y="162"/>
                </a:cubicBezTo>
                <a:cubicBezTo>
                  <a:pt x="46" y="163"/>
                  <a:pt x="40" y="157"/>
                  <a:pt x="39" y="156"/>
                </a:cubicBezTo>
                <a:cubicBezTo>
                  <a:pt x="38" y="155"/>
                  <a:pt x="35" y="155"/>
                  <a:pt x="33" y="154"/>
                </a:cubicBezTo>
                <a:cubicBezTo>
                  <a:pt x="32" y="154"/>
                  <a:pt x="31" y="154"/>
                  <a:pt x="29" y="154"/>
                </a:cubicBezTo>
                <a:cubicBezTo>
                  <a:pt x="28" y="154"/>
                  <a:pt x="27" y="153"/>
                  <a:pt x="26" y="152"/>
                </a:cubicBezTo>
                <a:cubicBezTo>
                  <a:pt x="25" y="152"/>
                  <a:pt x="23" y="151"/>
                  <a:pt x="22" y="151"/>
                </a:cubicBezTo>
                <a:cubicBezTo>
                  <a:pt x="21" y="151"/>
                  <a:pt x="20" y="150"/>
                  <a:pt x="20" y="150"/>
                </a:cubicBezTo>
                <a:cubicBezTo>
                  <a:pt x="20" y="149"/>
                  <a:pt x="20" y="148"/>
                  <a:pt x="20" y="147"/>
                </a:cubicBezTo>
                <a:cubicBezTo>
                  <a:pt x="20" y="147"/>
                  <a:pt x="20" y="146"/>
                  <a:pt x="20" y="146"/>
                </a:cubicBezTo>
                <a:cubicBezTo>
                  <a:pt x="19" y="146"/>
                  <a:pt x="19" y="146"/>
                  <a:pt x="18" y="148"/>
                </a:cubicBezTo>
                <a:cubicBezTo>
                  <a:pt x="17" y="149"/>
                  <a:pt x="15" y="150"/>
                  <a:pt x="14" y="151"/>
                </a:cubicBezTo>
                <a:cubicBezTo>
                  <a:pt x="13" y="152"/>
                  <a:pt x="11" y="151"/>
                  <a:pt x="11" y="153"/>
                </a:cubicBezTo>
                <a:cubicBezTo>
                  <a:pt x="10" y="155"/>
                  <a:pt x="10" y="156"/>
                  <a:pt x="9" y="157"/>
                </a:cubicBezTo>
                <a:cubicBezTo>
                  <a:pt x="7" y="158"/>
                  <a:pt x="6" y="160"/>
                  <a:pt x="6" y="162"/>
                </a:cubicBezTo>
                <a:cubicBezTo>
                  <a:pt x="6" y="164"/>
                  <a:pt x="5" y="165"/>
                  <a:pt x="5" y="166"/>
                </a:cubicBezTo>
                <a:cubicBezTo>
                  <a:pt x="4" y="168"/>
                  <a:pt x="4" y="169"/>
                  <a:pt x="4" y="171"/>
                </a:cubicBezTo>
                <a:cubicBezTo>
                  <a:pt x="4" y="173"/>
                  <a:pt x="4" y="174"/>
                  <a:pt x="3" y="177"/>
                </a:cubicBezTo>
                <a:cubicBezTo>
                  <a:pt x="3" y="178"/>
                  <a:pt x="2" y="179"/>
                  <a:pt x="1" y="179"/>
                </a:cubicBezTo>
                <a:cubicBezTo>
                  <a:pt x="0" y="180"/>
                  <a:pt x="0" y="180"/>
                  <a:pt x="0" y="181"/>
                </a:cubicBezTo>
                <a:cubicBezTo>
                  <a:pt x="0" y="182"/>
                  <a:pt x="0" y="182"/>
                  <a:pt x="1" y="182"/>
                </a:cubicBezTo>
                <a:cubicBezTo>
                  <a:pt x="2" y="183"/>
                  <a:pt x="3" y="183"/>
                  <a:pt x="3" y="183"/>
                </a:cubicBezTo>
                <a:cubicBezTo>
                  <a:pt x="5" y="185"/>
                  <a:pt x="5" y="186"/>
                  <a:pt x="5" y="188"/>
                </a:cubicBezTo>
                <a:cubicBezTo>
                  <a:pt x="5" y="189"/>
                  <a:pt x="5" y="190"/>
                  <a:pt x="5" y="192"/>
                </a:cubicBezTo>
                <a:cubicBezTo>
                  <a:pt x="5" y="193"/>
                  <a:pt x="5" y="195"/>
                  <a:pt x="6" y="196"/>
                </a:cubicBezTo>
                <a:cubicBezTo>
                  <a:pt x="6" y="196"/>
                  <a:pt x="7" y="196"/>
                  <a:pt x="8" y="196"/>
                </a:cubicBezTo>
                <a:cubicBezTo>
                  <a:pt x="9" y="196"/>
                  <a:pt x="9" y="195"/>
                  <a:pt x="10" y="195"/>
                </a:cubicBezTo>
                <a:cubicBezTo>
                  <a:pt x="10" y="194"/>
                  <a:pt x="14" y="195"/>
                  <a:pt x="15" y="195"/>
                </a:cubicBezTo>
                <a:cubicBezTo>
                  <a:pt x="16" y="196"/>
                  <a:pt x="16" y="197"/>
                  <a:pt x="17" y="198"/>
                </a:cubicBezTo>
                <a:cubicBezTo>
                  <a:pt x="18" y="199"/>
                  <a:pt x="18" y="200"/>
                  <a:pt x="19" y="201"/>
                </a:cubicBezTo>
                <a:cubicBezTo>
                  <a:pt x="21" y="202"/>
                  <a:pt x="23" y="202"/>
                  <a:pt x="26" y="202"/>
                </a:cubicBezTo>
                <a:cubicBezTo>
                  <a:pt x="26" y="202"/>
                  <a:pt x="28" y="202"/>
                  <a:pt x="29" y="201"/>
                </a:cubicBezTo>
                <a:cubicBezTo>
                  <a:pt x="30" y="200"/>
                  <a:pt x="31" y="200"/>
                  <a:pt x="31" y="199"/>
                </a:cubicBezTo>
                <a:cubicBezTo>
                  <a:pt x="31" y="197"/>
                  <a:pt x="32" y="197"/>
                  <a:pt x="32" y="196"/>
                </a:cubicBezTo>
                <a:cubicBezTo>
                  <a:pt x="33" y="196"/>
                  <a:pt x="33" y="197"/>
                  <a:pt x="34" y="198"/>
                </a:cubicBezTo>
                <a:cubicBezTo>
                  <a:pt x="35" y="199"/>
                  <a:pt x="37" y="200"/>
                  <a:pt x="38" y="200"/>
                </a:cubicBezTo>
                <a:cubicBezTo>
                  <a:pt x="39" y="201"/>
                  <a:pt x="41" y="201"/>
                  <a:pt x="42" y="200"/>
                </a:cubicBezTo>
                <a:cubicBezTo>
                  <a:pt x="43" y="200"/>
                  <a:pt x="44" y="199"/>
                  <a:pt x="45" y="198"/>
                </a:cubicBezTo>
                <a:cubicBezTo>
                  <a:pt x="46" y="197"/>
                  <a:pt x="47" y="196"/>
                  <a:pt x="47" y="194"/>
                </a:cubicBezTo>
                <a:cubicBezTo>
                  <a:pt x="47" y="194"/>
                  <a:pt x="48" y="194"/>
                  <a:pt x="48" y="194"/>
                </a:cubicBezTo>
                <a:cubicBezTo>
                  <a:pt x="49" y="195"/>
                  <a:pt x="50" y="196"/>
                  <a:pt x="51" y="197"/>
                </a:cubicBezTo>
                <a:cubicBezTo>
                  <a:pt x="52" y="200"/>
                  <a:pt x="54" y="203"/>
                  <a:pt x="55" y="204"/>
                </a:cubicBezTo>
                <a:cubicBezTo>
                  <a:pt x="55" y="205"/>
                  <a:pt x="55" y="206"/>
                  <a:pt x="55" y="206"/>
                </a:cubicBezTo>
                <a:cubicBezTo>
                  <a:pt x="55" y="207"/>
                  <a:pt x="55" y="207"/>
                  <a:pt x="54" y="208"/>
                </a:cubicBezTo>
                <a:cubicBezTo>
                  <a:pt x="53" y="209"/>
                  <a:pt x="53" y="210"/>
                  <a:pt x="53" y="210"/>
                </a:cubicBezTo>
                <a:cubicBezTo>
                  <a:pt x="54" y="211"/>
                  <a:pt x="54" y="211"/>
                  <a:pt x="54" y="212"/>
                </a:cubicBezTo>
                <a:cubicBezTo>
                  <a:pt x="54" y="213"/>
                  <a:pt x="54" y="214"/>
                  <a:pt x="54" y="215"/>
                </a:cubicBezTo>
                <a:cubicBezTo>
                  <a:pt x="54" y="216"/>
                  <a:pt x="55" y="216"/>
                  <a:pt x="56" y="217"/>
                </a:cubicBezTo>
                <a:cubicBezTo>
                  <a:pt x="56" y="218"/>
                  <a:pt x="58" y="218"/>
                  <a:pt x="59" y="218"/>
                </a:cubicBezTo>
                <a:cubicBezTo>
                  <a:pt x="60" y="218"/>
                  <a:pt x="60" y="218"/>
                  <a:pt x="61" y="218"/>
                </a:cubicBezTo>
                <a:cubicBezTo>
                  <a:pt x="61" y="219"/>
                  <a:pt x="61" y="219"/>
                  <a:pt x="61" y="220"/>
                </a:cubicBezTo>
                <a:cubicBezTo>
                  <a:pt x="61" y="221"/>
                  <a:pt x="61" y="224"/>
                  <a:pt x="60" y="226"/>
                </a:cubicBezTo>
                <a:cubicBezTo>
                  <a:pt x="60" y="228"/>
                  <a:pt x="60" y="229"/>
                  <a:pt x="60" y="230"/>
                </a:cubicBezTo>
                <a:cubicBezTo>
                  <a:pt x="60" y="232"/>
                  <a:pt x="60" y="233"/>
                  <a:pt x="58" y="235"/>
                </a:cubicBezTo>
                <a:cubicBezTo>
                  <a:pt x="58" y="235"/>
                  <a:pt x="56" y="233"/>
                  <a:pt x="54" y="232"/>
                </a:cubicBezTo>
                <a:cubicBezTo>
                  <a:pt x="53" y="231"/>
                  <a:pt x="52" y="230"/>
                  <a:pt x="52" y="230"/>
                </a:cubicBezTo>
                <a:cubicBezTo>
                  <a:pt x="51" y="230"/>
                  <a:pt x="50" y="230"/>
                  <a:pt x="50" y="231"/>
                </a:cubicBezTo>
                <a:cubicBezTo>
                  <a:pt x="49" y="232"/>
                  <a:pt x="48" y="233"/>
                  <a:pt x="47" y="234"/>
                </a:cubicBezTo>
                <a:cubicBezTo>
                  <a:pt x="46" y="235"/>
                  <a:pt x="46" y="236"/>
                  <a:pt x="45" y="237"/>
                </a:cubicBezTo>
                <a:cubicBezTo>
                  <a:pt x="45" y="237"/>
                  <a:pt x="44" y="237"/>
                  <a:pt x="43" y="238"/>
                </a:cubicBezTo>
                <a:cubicBezTo>
                  <a:pt x="42" y="239"/>
                  <a:pt x="41" y="239"/>
                  <a:pt x="40" y="240"/>
                </a:cubicBezTo>
                <a:cubicBezTo>
                  <a:pt x="40" y="240"/>
                  <a:pt x="39" y="241"/>
                  <a:pt x="39" y="242"/>
                </a:cubicBezTo>
                <a:cubicBezTo>
                  <a:pt x="39" y="242"/>
                  <a:pt x="39" y="242"/>
                  <a:pt x="38" y="242"/>
                </a:cubicBezTo>
                <a:cubicBezTo>
                  <a:pt x="38" y="243"/>
                  <a:pt x="38" y="243"/>
                  <a:pt x="37" y="243"/>
                </a:cubicBezTo>
                <a:cubicBezTo>
                  <a:pt x="36" y="243"/>
                  <a:pt x="35" y="243"/>
                  <a:pt x="34" y="243"/>
                </a:cubicBezTo>
                <a:cubicBezTo>
                  <a:pt x="34" y="244"/>
                  <a:pt x="34" y="245"/>
                  <a:pt x="35" y="246"/>
                </a:cubicBezTo>
                <a:cubicBezTo>
                  <a:pt x="35" y="246"/>
                  <a:pt x="36" y="247"/>
                  <a:pt x="36" y="247"/>
                </a:cubicBezTo>
                <a:cubicBezTo>
                  <a:pt x="36" y="248"/>
                  <a:pt x="36" y="248"/>
                  <a:pt x="36" y="249"/>
                </a:cubicBezTo>
                <a:cubicBezTo>
                  <a:pt x="36" y="249"/>
                  <a:pt x="36" y="249"/>
                  <a:pt x="35" y="250"/>
                </a:cubicBezTo>
                <a:cubicBezTo>
                  <a:pt x="34" y="251"/>
                  <a:pt x="32" y="251"/>
                  <a:pt x="31" y="252"/>
                </a:cubicBezTo>
                <a:cubicBezTo>
                  <a:pt x="30" y="252"/>
                  <a:pt x="30" y="252"/>
                  <a:pt x="30" y="253"/>
                </a:cubicBezTo>
                <a:cubicBezTo>
                  <a:pt x="30" y="253"/>
                  <a:pt x="30" y="253"/>
                  <a:pt x="31" y="254"/>
                </a:cubicBezTo>
                <a:cubicBezTo>
                  <a:pt x="31" y="254"/>
                  <a:pt x="32" y="255"/>
                  <a:pt x="32" y="255"/>
                </a:cubicBezTo>
                <a:cubicBezTo>
                  <a:pt x="33" y="255"/>
                  <a:pt x="34" y="256"/>
                  <a:pt x="34" y="256"/>
                </a:cubicBezTo>
                <a:cubicBezTo>
                  <a:pt x="35" y="257"/>
                  <a:pt x="35" y="258"/>
                  <a:pt x="35" y="259"/>
                </a:cubicBezTo>
                <a:cubicBezTo>
                  <a:pt x="35" y="260"/>
                  <a:pt x="35" y="260"/>
                  <a:pt x="35" y="261"/>
                </a:cubicBezTo>
                <a:cubicBezTo>
                  <a:pt x="36" y="261"/>
                  <a:pt x="36" y="261"/>
                  <a:pt x="37" y="262"/>
                </a:cubicBezTo>
                <a:cubicBezTo>
                  <a:pt x="38" y="263"/>
                  <a:pt x="38" y="263"/>
                  <a:pt x="38" y="264"/>
                </a:cubicBezTo>
                <a:cubicBezTo>
                  <a:pt x="38" y="264"/>
                  <a:pt x="38" y="264"/>
                  <a:pt x="37" y="265"/>
                </a:cubicBezTo>
                <a:cubicBezTo>
                  <a:pt x="36" y="265"/>
                  <a:pt x="35" y="265"/>
                  <a:pt x="34" y="265"/>
                </a:cubicBezTo>
                <a:cubicBezTo>
                  <a:pt x="34" y="265"/>
                  <a:pt x="34" y="266"/>
                  <a:pt x="34" y="266"/>
                </a:cubicBezTo>
                <a:cubicBezTo>
                  <a:pt x="34" y="267"/>
                  <a:pt x="34" y="268"/>
                  <a:pt x="34" y="268"/>
                </a:cubicBezTo>
                <a:cubicBezTo>
                  <a:pt x="35" y="270"/>
                  <a:pt x="36" y="271"/>
                  <a:pt x="36" y="271"/>
                </a:cubicBezTo>
                <a:cubicBezTo>
                  <a:pt x="36" y="272"/>
                  <a:pt x="34" y="274"/>
                  <a:pt x="34" y="275"/>
                </a:cubicBezTo>
                <a:cubicBezTo>
                  <a:pt x="35" y="276"/>
                  <a:pt x="35" y="276"/>
                  <a:pt x="36" y="276"/>
                </a:cubicBezTo>
                <a:cubicBezTo>
                  <a:pt x="37" y="277"/>
                  <a:pt x="38" y="277"/>
                  <a:pt x="39" y="278"/>
                </a:cubicBezTo>
                <a:cubicBezTo>
                  <a:pt x="39" y="278"/>
                  <a:pt x="40" y="280"/>
                  <a:pt x="40" y="280"/>
                </a:cubicBezTo>
                <a:cubicBezTo>
                  <a:pt x="40" y="281"/>
                  <a:pt x="39" y="280"/>
                  <a:pt x="40" y="281"/>
                </a:cubicBezTo>
                <a:cubicBezTo>
                  <a:pt x="40" y="282"/>
                  <a:pt x="40" y="282"/>
                  <a:pt x="40" y="282"/>
                </a:cubicBezTo>
                <a:cubicBezTo>
                  <a:pt x="40" y="282"/>
                  <a:pt x="40" y="281"/>
                  <a:pt x="40" y="281"/>
                </a:cubicBezTo>
                <a:cubicBezTo>
                  <a:pt x="41" y="281"/>
                  <a:pt x="42" y="281"/>
                  <a:pt x="43" y="281"/>
                </a:cubicBezTo>
                <a:cubicBezTo>
                  <a:pt x="43" y="281"/>
                  <a:pt x="43" y="281"/>
                  <a:pt x="44" y="282"/>
                </a:cubicBezTo>
                <a:cubicBezTo>
                  <a:pt x="44" y="282"/>
                  <a:pt x="44" y="283"/>
                  <a:pt x="45" y="284"/>
                </a:cubicBezTo>
                <a:cubicBezTo>
                  <a:pt x="46" y="284"/>
                  <a:pt x="46" y="284"/>
                  <a:pt x="47" y="284"/>
                </a:cubicBezTo>
                <a:cubicBezTo>
                  <a:pt x="50" y="284"/>
                  <a:pt x="51" y="284"/>
                  <a:pt x="52" y="284"/>
                </a:cubicBezTo>
                <a:cubicBezTo>
                  <a:pt x="53" y="283"/>
                  <a:pt x="54" y="282"/>
                  <a:pt x="54" y="281"/>
                </a:cubicBezTo>
                <a:cubicBezTo>
                  <a:pt x="55" y="279"/>
                  <a:pt x="55" y="279"/>
                  <a:pt x="55" y="279"/>
                </a:cubicBezTo>
                <a:cubicBezTo>
                  <a:pt x="56" y="278"/>
                  <a:pt x="56" y="279"/>
                  <a:pt x="57" y="279"/>
                </a:cubicBezTo>
                <a:cubicBezTo>
                  <a:pt x="57" y="279"/>
                  <a:pt x="58" y="280"/>
                  <a:pt x="59" y="280"/>
                </a:cubicBezTo>
                <a:cubicBezTo>
                  <a:pt x="60" y="280"/>
                  <a:pt x="61" y="280"/>
                  <a:pt x="62" y="279"/>
                </a:cubicBezTo>
                <a:cubicBezTo>
                  <a:pt x="62" y="278"/>
                  <a:pt x="63" y="277"/>
                  <a:pt x="64" y="276"/>
                </a:cubicBezTo>
                <a:cubicBezTo>
                  <a:pt x="64" y="276"/>
                  <a:pt x="65" y="275"/>
                  <a:pt x="66" y="275"/>
                </a:cubicBezTo>
                <a:cubicBezTo>
                  <a:pt x="67" y="275"/>
                  <a:pt x="68" y="275"/>
                  <a:pt x="68" y="276"/>
                </a:cubicBezTo>
                <a:cubicBezTo>
                  <a:pt x="70" y="277"/>
                  <a:pt x="70" y="277"/>
                  <a:pt x="71" y="277"/>
                </a:cubicBezTo>
                <a:cubicBezTo>
                  <a:pt x="72" y="277"/>
                  <a:pt x="72" y="276"/>
                  <a:pt x="72" y="276"/>
                </a:cubicBezTo>
                <a:cubicBezTo>
                  <a:pt x="72" y="275"/>
                  <a:pt x="73" y="275"/>
                  <a:pt x="73" y="274"/>
                </a:cubicBezTo>
                <a:cubicBezTo>
                  <a:pt x="73" y="274"/>
                  <a:pt x="74" y="275"/>
                  <a:pt x="75" y="275"/>
                </a:cubicBezTo>
                <a:cubicBezTo>
                  <a:pt x="75" y="276"/>
                  <a:pt x="77" y="277"/>
                  <a:pt x="78" y="278"/>
                </a:cubicBezTo>
                <a:cubicBezTo>
                  <a:pt x="79" y="279"/>
                  <a:pt x="80" y="280"/>
                  <a:pt x="80" y="281"/>
                </a:cubicBezTo>
                <a:cubicBezTo>
                  <a:pt x="80" y="282"/>
                  <a:pt x="80" y="283"/>
                  <a:pt x="80" y="285"/>
                </a:cubicBezTo>
                <a:cubicBezTo>
                  <a:pt x="80" y="286"/>
                  <a:pt x="80" y="288"/>
                  <a:pt x="79" y="289"/>
                </a:cubicBezTo>
                <a:cubicBezTo>
                  <a:pt x="79" y="289"/>
                  <a:pt x="77" y="290"/>
                  <a:pt x="76" y="290"/>
                </a:cubicBezTo>
                <a:cubicBezTo>
                  <a:pt x="76" y="291"/>
                  <a:pt x="75" y="291"/>
                  <a:pt x="75" y="292"/>
                </a:cubicBezTo>
                <a:cubicBezTo>
                  <a:pt x="75" y="292"/>
                  <a:pt x="75" y="292"/>
                  <a:pt x="76" y="293"/>
                </a:cubicBezTo>
                <a:cubicBezTo>
                  <a:pt x="79" y="293"/>
                  <a:pt x="81" y="295"/>
                  <a:pt x="84" y="295"/>
                </a:cubicBezTo>
                <a:cubicBezTo>
                  <a:pt x="86" y="295"/>
                  <a:pt x="88" y="295"/>
                  <a:pt x="89" y="296"/>
                </a:cubicBezTo>
                <a:cubicBezTo>
                  <a:pt x="90" y="296"/>
                  <a:pt x="91" y="297"/>
                  <a:pt x="92" y="297"/>
                </a:cubicBezTo>
                <a:cubicBezTo>
                  <a:pt x="93" y="298"/>
                  <a:pt x="94" y="298"/>
                  <a:pt x="95" y="299"/>
                </a:cubicBezTo>
                <a:cubicBezTo>
                  <a:pt x="96" y="300"/>
                  <a:pt x="96" y="301"/>
                  <a:pt x="97" y="302"/>
                </a:cubicBezTo>
                <a:cubicBezTo>
                  <a:pt x="97" y="303"/>
                  <a:pt x="98" y="303"/>
                  <a:pt x="99" y="304"/>
                </a:cubicBezTo>
                <a:cubicBezTo>
                  <a:pt x="99" y="304"/>
                  <a:pt x="100" y="305"/>
                  <a:pt x="101" y="304"/>
                </a:cubicBezTo>
                <a:cubicBezTo>
                  <a:pt x="101" y="304"/>
                  <a:pt x="102" y="304"/>
                  <a:pt x="104" y="303"/>
                </a:cubicBezTo>
                <a:cubicBezTo>
                  <a:pt x="105" y="303"/>
                  <a:pt x="106" y="302"/>
                  <a:pt x="107" y="301"/>
                </a:cubicBezTo>
                <a:cubicBezTo>
                  <a:pt x="107" y="300"/>
                  <a:pt x="110" y="299"/>
                  <a:pt x="112" y="299"/>
                </a:cubicBezTo>
                <a:cubicBezTo>
                  <a:pt x="113" y="298"/>
                  <a:pt x="114" y="298"/>
                  <a:pt x="115" y="297"/>
                </a:cubicBezTo>
                <a:cubicBezTo>
                  <a:pt x="115" y="297"/>
                  <a:pt x="116" y="297"/>
                  <a:pt x="116" y="296"/>
                </a:cubicBezTo>
                <a:cubicBezTo>
                  <a:pt x="115" y="294"/>
                  <a:pt x="114" y="290"/>
                  <a:pt x="112" y="289"/>
                </a:cubicBezTo>
                <a:cubicBezTo>
                  <a:pt x="111" y="287"/>
                  <a:pt x="111" y="287"/>
                  <a:pt x="111" y="286"/>
                </a:cubicBezTo>
                <a:cubicBezTo>
                  <a:pt x="112" y="285"/>
                  <a:pt x="113" y="285"/>
                  <a:pt x="115" y="285"/>
                </a:cubicBezTo>
                <a:cubicBezTo>
                  <a:pt x="117" y="285"/>
                  <a:pt x="119" y="285"/>
                  <a:pt x="121" y="284"/>
                </a:cubicBezTo>
                <a:cubicBezTo>
                  <a:pt x="123" y="284"/>
                  <a:pt x="125" y="283"/>
                  <a:pt x="126" y="282"/>
                </a:cubicBezTo>
                <a:cubicBezTo>
                  <a:pt x="126" y="282"/>
                  <a:pt x="128" y="275"/>
                  <a:pt x="129" y="275"/>
                </a:cubicBezTo>
                <a:cubicBezTo>
                  <a:pt x="131" y="276"/>
                  <a:pt x="132" y="277"/>
                  <a:pt x="133" y="277"/>
                </a:cubicBezTo>
                <a:cubicBezTo>
                  <a:pt x="134" y="278"/>
                  <a:pt x="135" y="278"/>
                  <a:pt x="136" y="278"/>
                </a:cubicBezTo>
                <a:cubicBezTo>
                  <a:pt x="137" y="277"/>
                  <a:pt x="138" y="277"/>
                  <a:pt x="139" y="278"/>
                </a:cubicBezTo>
                <a:cubicBezTo>
                  <a:pt x="139" y="278"/>
                  <a:pt x="140" y="279"/>
                  <a:pt x="140" y="281"/>
                </a:cubicBezTo>
                <a:cubicBezTo>
                  <a:pt x="140" y="281"/>
                  <a:pt x="140" y="283"/>
                  <a:pt x="140" y="284"/>
                </a:cubicBezTo>
                <a:cubicBezTo>
                  <a:pt x="140" y="286"/>
                  <a:pt x="140" y="287"/>
                  <a:pt x="141" y="288"/>
                </a:cubicBezTo>
                <a:cubicBezTo>
                  <a:pt x="143" y="289"/>
                  <a:pt x="143" y="290"/>
                  <a:pt x="143" y="290"/>
                </a:cubicBezTo>
                <a:cubicBezTo>
                  <a:pt x="142" y="291"/>
                  <a:pt x="142" y="291"/>
                  <a:pt x="142" y="293"/>
                </a:cubicBezTo>
                <a:cubicBezTo>
                  <a:pt x="142" y="294"/>
                  <a:pt x="143" y="296"/>
                  <a:pt x="144" y="297"/>
                </a:cubicBezTo>
                <a:cubicBezTo>
                  <a:pt x="144" y="298"/>
                  <a:pt x="145" y="299"/>
                  <a:pt x="147" y="299"/>
                </a:cubicBezTo>
                <a:cubicBezTo>
                  <a:pt x="147" y="299"/>
                  <a:pt x="148" y="299"/>
                  <a:pt x="148" y="299"/>
                </a:cubicBezTo>
                <a:cubicBezTo>
                  <a:pt x="149" y="299"/>
                  <a:pt x="149" y="298"/>
                  <a:pt x="149" y="298"/>
                </a:cubicBezTo>
                <a:cubicBezTo>
                  <a:pt x="149" y="297"/>
                  <a:pt x="149" y="296"/>
                  <a:pt x="150" y="295"/>
                </a:cubicBezTo>
                <a:cubicBezTo>
                  <a:pt x="152" y="295"/>
                  <a:pt x="157" y="292"/>
                  <a:pt x="158" y="292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2" y="292"/>
                  <a:pt x="163" y="293"/>
                  <a:pt x="164" y="294"/>
                </a:cubicBezTo>
                <a:cubicBezTo>
                  <a:pt x="165" y="295"/>
                  <a:pt x="166" y="296"/>
                  <a:pt x="167" y="297"/>
                </a:cubicBezTo>
                <a:cubicBezTo>
                  <a:pt x="168" y="298"/>
                  <a:pt x="169" y="299"/>
                  <a:pt x="169" y="300"/>
                </a:cubicBezTo>
                <a:cubicBezTo>
                  <a:pt x="169" y="301"/>
                  <a:pt x="168" y="302"/>
                  <a:pt x="167" y="302"/>
                </a:cubicBezTo>
                <a:cubicBezTo>
                  <a:pt x="166" y="303"/>
                  <a:pt x="166" y="304"/>
                  <a:pt x="166" y="305"/>
                </a:cubicBezTo>
                <a:cubicBezTo>
                  <a:pt x="166" y="306"/>
                  <a:pt x="166" y="308"/>
                  <a:pt x="166" y="309"/>
                </a:cubicBezTo>
                <a:cubicBezTo>
                  <a:pt x="166" y="310"/>
                  <a:pt x="166" y="311"/>
                  <a:pt x="166" y="311"/>
                </a:cubicBezTo>
                <a:cubicBezTo>
                  <a:pt x="166" y="312"/>
                  <a:pt x="167" y="312"/>
                  <a:pt x="167" y="312"/>
                </a:cubicBezTo>
                <a:cubicBezTo>
                  <a:pt x="168" y="312"/>
                  <a:pt x="169" y="312"/>
                  <a:pt x="170" y="313"/>
                </a:cubicBezTo>
                <a:cubicBezTo>
                  <a:pt x="173" y="313"/>
                  <a:pt x="176" y="315"/>
                  <a:pt x="178" y="315"/>
                </a:cubicBezTo>
                <a:cubicBezTo>
                  <a:pt x="180" y="315"/>
                  <a:pt x="181" y="315"/>
                  <a:pt x="183" y="314"/>
                </a:cubicBezTo>
                <a:cubicBezTo>
                  <a:pt x="184" y="314"/>
                  <a:pt x="185" y="313"/>
                  <a:pt x="186" y="312"/>
                </a:cubicBezTo>
                <a:cubicBezTo>
                  <a:pt x="186" y="310"/>
                  <a:pt x="187" y="310"/>
                  <a:pt x="188" y="309"/>
                </a:cubicBezTo>
                <a:cubicBezTo>
                  <a:pt x="189" y="308"/>
                  <a:pt x="190" y="308"/>
                  <a:pt x="192" y="307"/>
                </a:cubicBezTo>
                <a:cubicBezTo>
                  <a:pt x="193" y="307"/>
                  <a:pt x="198" y="306"/>
                  <a:pt x="201" y="306"/>
                </a:cubicBezTo>
                <a:cubicBezTo>
                  <a:pt x="203" y="306"/>
                  <a:pt x="204" y="306"/>
                  <a:pt x="204" y="305"/>
                </a:cubicBezTo>
                <a:cubicBezTo>
                  <a:pt x="204" y="304"/>
                  <a:pt x="204" y="303"/>
                  <a:pt x="204" y="302"/>
                </a:cubicBezTo>
                <a:cubicBezTo>
                  <a:pt x="203" y="301"/>
                  <a:pt x="203" y="300"/>
                  <a:pt x="204" y="300"/>
                </a:cubicBezTo>
                <a:cubicBezTo>
                  <a:pt x="204" y="300"/>
                  <a:pt x="204" y="300"/>
                  <a:pt x="205" y="299"/>
                </a:cubicBezTo>
                <a:cubicBezTo>
                  <a:pt x="206" y="299"/>
                  <a:pt x="207" y="299"/>
                  <a:pt x="209" y="298"/>
                </a:cubicBezTo>
                <a:cubicBezTo>
                  <a:pt x="209" y="298"/>
                  <a:pt x="211" y="297"/>
                  <a:pt x="213" y="296"/>
                </a:cubicBezTo>
                <a:cubicBezTo>
                  <a:pt x="214" y="295"/>
                  <a:pt x="216" y="294"/>
                  <a:pt x="217" y="294"/>
                </a:cubicBezTo>
                <a:cubicBezTo>
                  <a:pt x="217" y="296"/>
                  <a:pt x="218" y="296"/>
                  <a:pt x="218" y="296"/>
                </a:cubicBezTo>
                <a:cubicBezTo>
                  <a:pt x="218" y="295"/>
                  <a:pt x="218" y="294"/>
                  <a:pt x="218" y="291"/>
                </a:cubicBezTo>
                <a:cubicBezTo>
                  <a:pt x="217" y="290"/>
                  <a:pt x="218" y="289"/>
                  <a:pt x="219" y="288"/>
                </a:cubicBezTo>
                <a:cubicBezTo>
                  <a:pt x="219" y="287"/>
                  <a:pt x="220" y="287"/>
                  <a:pt x="219" y="286"/>
                </a:cubicBezTo>
                <a:cubicBezTo>
                  <a:pt x="219" y="286"/>
                  <a:pt x="218" y="285"/>
                  <a:pt x="217" y="285"/>
                </a:cubicBezTo>
                <a:cubicBezTo>
                  <a:pt x="216" y="284"/>
                  <a:pt x="215" y="284"/>
                  <a:pt x="215" y="283"/>
                </a:cubicBezTo>
                <a:cubicBezTo>
                  <a:pt x="214" y="283"/>
                  <a:pt x="212" y="277"/>
                  <a:pt x="212" y="276"/>
                </a:cubicBezTo>
                <a:cubicBezTo>
                  <a:pt x="213" y="276"/>
                  <a:pt x="213" y="275"/>
                  <a:pt x="213" y="275"/>
                </a:cubicBezTo>
                <a:cubicBezTo>
                  <a:pt x="214" y="274"/>
                  <a:pt x="214" y="273"/>
                  <a:pt x="216" y="272"/>
                </a:cubicBezTo>
                <a:cubicBezTo>
                  <a:pt x="217" y="272"/>
                  <a:pt x="218" y="272"/>
                  <a:pt x="219" y="272"/>
                </a:cubicBezTo>
                <a:cubicBezTo>
                  <a:pt x="219" y="273"/>
                  <a:pt x="220" y="274"/>
                  <a:pt x="222" y="274"/>
                </a:cubicBezTo>
                <a:cubicBezTo>
                  <a:pt x="223" y="275"/>
                  <a:pt x="224" y="276"/>
                  <a:pt x="225" y="277"/>
                </a:cubicBezTo>
                <a:cubicBezTo>
                  <a:pt x="226" y="277"/>
                  <a:pt x="227" y="278"/>
                  <a:pt x="229" y="279"/>
                </a:cubicBezTo>
                <a:cubicBezTo>
                  <a:pt x="231" y="279"/>
                  <a:pt x="233" y="279"/>
                  <a:pt x="234" y="278"/>
                </a:cubicBezTo>
                <a:cubicBezTo>
                  <a:pt x="235" y="277"/>
                  <a:pt x="236" y="276"/>
                  <a:pt x="237" y="273"/>
                </a:cubicBezTo>
                <a:cubicBezTo>
                  <a:pt x="237" y="271"/>
                  <a:pt x="237" y="271"/>
                  <a:pt x="238" y="270"/>
                </a:cubicBezTo>
                <a:cubicBezTo>
                  <a:pt x="239" y="270"/>
                  <a:pt x="240" y="270"/>
                  <a:pt x="242" y="270"/>
                </a:cubicBezTo>
                <a:cubicBezTo>
                  <a:pt x="245" y="270"/>
                  <a:pt x="248" y="269"/>
                  <a:pt x="250" y="268"/>
                </a:cubicBezTo>
                <a:cubicBezTo>
                  <a:pt x="253" y="267"/>
                  <a:pt x="257" y="268"/>
                  <a:pt x="260" y="268"/>
                </a:cubicBezTo>
                <a:cubicBezTo>
                  <a:pt x="262" y="268"/>
                  <a:pt x="263" y="267"/>
                  <a:pt x="264" y="266"/>
                </a:cubicBezTo>
                <a:cubicBezTo>
                  <a:pt x="264" y="265"/>
                  <a:pt x="264" y="264"/>
                  <a:pt x="265" y="262"/>
                </a:cubicBezTo>
                <a:cubicBezTo>
                  <a:pt x="265" y="261"/>
                  <a:pt x="265" y="260"/>
                  <a:pt x="266" y="259"/>
                </a:cubicBezTo>
                <a:cubicBezTo>
                  <a:pt x="266" y="258"/>
                  <a:pt x="266" y="256"/>
                  <a:pt x="265" y="255"/>
                </a:cubicBezTo>
                <a:cubicBezTo>
                  <a:pt x="264" y="254"/>
                  <a:pt x="263" y="254"/>
                  <a:pt x="262" y="254"/>
                </a:cubicBezTo>
                <a:cubicBezTo>
                  <a:pt x="262" y="254"/>
                  <a:pt x="261" y="254"/>
                  <a:pt x="262" y="253"/>
                </a:cubicBezTo>
                <a:cubicBezTo>
                  <a:pt x="262" y="253"/>
                  <a:pt x="263" y="251"/>
                  <a:pt x="263" y="249"/>
                </a:cubicBezTo>
                <a:cubicBezTo>
                  <a:pt x="263" y="248"/>
                  <a:pt x="263" y="248"/>
                  <a:pt x="263" y="247"/>
                </a:cubicBezTo>
                <a:cubicBezTo>
                  <a:pt x="263" y="246"/>
                  <a:pt x="263" y="246"/>
                  <a:pt x="262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59" y="245"/>
                  <a:pt x="260" y="244"/>
                  <a:pt x="261" y="244"/>
                </a:cubicBezTo>
                <a:cubicBezTo>
                  <a:pt x="262" y="244"/>
                  <a:pt x="265" y="244"/>
                  <a:pt x="266" y="243"/>
                </a:cubicBezTo>
                <a:cubicBezTo>
                  <a:pt x="267" y="243"/>
                  <a:pt x="274" y="241"/>
                  <a:pt x="275" y="241"/>
                </a:cubicBezTo>
                <a:cubicBezTo>
                  <a:pt x="276" y="241"/>
                  <a:pt x="277" y="241"/>
                  <a:pt x="277" y="241"/>
                </a:cubicBezTo>
                <a:cubicBezTo>
                  <a:pt x="278" y="241"/>
                  <a:pt x="279" y="240"/>
                  <a:pt x="280" y="239"/>
                </a:cubicBezTo>
                <a:cubicBezTo>
                  <a:pt x="280" y="239"/>
                  <a:pt x="282" y="238"/>
                  <a:pt x="283" y="237"/>
                </a:cubicBezTo>
                <a:cubicBezTo>
                  <a:pt x="284" y="236"/>
                  <a:pt x="285" y="236"/>
                  <a:pt x="285" y="236"/>
                </a:cubicBezTo>
                <a:cubicBezTo>
                  <a:pt x="286" y="236"/>
                  <a:pt x="286" y="237"/>
                  <a:pt x="286" y="238"/>
                </a:cubicBezTo>
                <a:cubicBezTo>
                  <a:pt x="285" y="240"/>
                  <a:pt x="285" y="241"/>
                  <a:pt x="285" y="242"/>
                </a:cubicBezTo>
                <a:cubicBezTo>
                  <a:pt x="285" y="243"/>
                  <a:pt x="285" y="243"/>
                  <a:pt x="285" y="244"/>
                </a:cubicBezTo>
                <a:cubicBezTo>
                  <a:pt x="286" y="244"/>
                  <a:pt x="288" y="244"/>
                  <a:pt x="292" y="245"/>
                </a:cubicBezTo>
                <a:cubicBezTo>
                  <a:pt x="293" y="245"/>
                  <a:pt x="294" y="246"/>
                  <a:pt x="295" y="247"/>
                </a:cubicBezTo>
                <a:cubicBezTo>
                  <a:pt x="296" y="249"/>
                  <a:pt x="297" y="250"/>
                  <a:pt x="297" y="250"/>
                </a:cubicBezTo>
                <a:cubicBezTo>
                  <a:pt x="297" y="250"/>
                  <a:pt x="299" y="249"/>
                  <a:pt x="300" y="248"/>
                </a:cubicBezTo>
                <a:cubicBezTo>
                  <a:pt x="302" y="248"/>
                  <a:pt x="303" y="247"/>
                  <a:pt x="303" y="246"/>
                </a:cubicBezTo>
                <a:cubicBezTo>
                  <a:pt x="302" y="245"/>
                  <a:pt x="301" y="243"/>
                  <a:pt x="301" y="241"/>
                </a:cubicBezTo>
                <a:cubicBezTo>
                  <a:pt x="302" y="240"/>
                  <a:pt x="302" y="239"/>
                  <a:pt x="301" y="239"/>
                </a:cubicBezTo>
                <a:cubicBezTo>
                  <a:pt x="301" y="238"/>
                  <a:pt x="300" y="238"/>
                  <a:pt x="300" y="237"/>
                </a:cubicBezTo>
                <a:cubicBezTo>
                  <a:pt x="300" y="234"/>
                  <a:pt x="299" y="232"/>
                  <a:pt x="299" y="231"/>
                </a:cubicBezTo>
                <a:cubicBezTo>
                  <a:pt x="300" y="231"/>
                  <a:pt x="300" y="230"/>
                  <a:pt x="301" y="230"/>
                </a:cubicBezTo>
                <a:cubicBezTo>
                  <a:pt x="302" y="230"/>
                  <a:pt x="303" y="230"/>
                  <a:pt x="305" y="230"/>
                </a:cubicBezTo>
                <a:cubicBezTo>
                  <a:pt x="306" y="230"/>
                  <a:pt x="307" y="230"/>
                  <a:pt x="309" y="230"/>
                </a:cubicBezTo>
                <a:cubicBezTo>
                  <a:pt x="310" y="230"/>
                  <a:pt x="312" y="231"/>
                  <a:pt x="313" y="231"/>
                </a:cubicBezTo>
                <a:cubicBezTo>
                  <a:pt x="313" y="232"/>
                  <a:pt x="314" y="234"/>
                  <a:pt x="315" y="235"/>
                </a:cubicBezTo>
                <a:cubicBezTo>
                  <a:pt x="316" y="235"/>
                  <a:pt x="316" y="235"/>
                  <a:pt x="316" y="236"/>
                </a:cubicBezTo>
                <a:cubicBezTo>
                  <a:pt x="317" y="236"/>
                  <a:pt x="317" y="236"/>
                  <a:pt x="317" y="235"/>
                </a:cubicBezTo>
                <a:cubicBezTo>
                  <a:pt x="317" y="235"/>
                  <a:pt x="318" y="233"/>
                  <a:pt x="318" y="231"/>
                </a:cubicBezTo>
                <a:cubicBezTo>
                  <a:pt x="319" y="230"/>
                  <a:pt x="320" y="228"/>
                  <a:pt x="321" y="228"/>
                </a:cubicBezTo>
                <a:cubicBezTo>
                  <a:pt x="322" y="228"/>
                  <a:pt x="323" y="229"/>
                  <a:pt x="323" y="229"/>
                </a:cubicBezTo>
                <a:cubicBezTo>
                  <a:pt x="324" y="229"/>
                  <a:pt x="324" y="230"/>
                  <a:pt x="324" y="230"/>
                </a:cubicBezTo>
                <a:cubicBezTo>
                  <a:pt x="325" y="231"/>
                  <a:pt x="325" y="233"/>
                  <a:pt x="327" y="233"/>
                </a:cubicBezTo>
                <a:cubicBezTo>
                  <a:pt x="328" y="233"/>
                  <a:pt x="334" y="234"/>
                  <a:pt x="336" y="233"/>
                </a:cubicBezTo>
                <a:cubicBezTo>
                  <a:pt x="336" y="233"/>
                  <a:pt x="338" y="232"/>
                  <a:pt x="340" y="232"/>
                </a:cubicBezTo>
                <a:cubicBezTo>
                  <a:pt x="342" y="232"/>
                  <a:pt x="344" y="231"/>
                  <a:pt x="344" y="232"/>
                </a:cubicBezTo>
                <a:cubicBezTo>
                  <a:pt x="345" y="233"/>
                  <a:pt x="345" y="235"/>
                  <a:pt x="346" y="236"/>
                </a:cubicBezTo>
                <a:cubicBezTo>
                  <a:pt x="346" y="237"/>
                  <a:pt x="347" y="238"/>
                  <a:pt x="347" y="238"/>
                </a:cubicBezTo>
                <a:cubicBezTo>
                  <a:pt x="348" y="238"/>
                  <a:pt x="348" y="239"/>
                  <a:pt x="349" y="239"/>
                </a:cubicBezTo>
                <a:cubicBezTo>
                  <a:pt x="350" y="239"/>
                  <a:pt x="352" y="239"/>
                  <a:pt x="354" y="238"/>
                </a:cubicBezTo>
                <a:cubicBezTo>
                  <a:pt x="355" y="238"/>
                  <a:pt x="356" y="237"/>
                  <a:pt x="357" y="236"/>
                </a:cubicBezTo>
                <a:cubicBezTo>
                  <a:pt x="357" y="233"/>
                  <a:pt x="358" y="233"/>
                  <a:pt x="358" y="233"/>
                </a:cubicBezTo>
                <a:cubicBezTo>
                  <a:pt x="359" y="233"/>
                  <a:pt x="359" y="234"/>
                  <a:pt x="361" y="234"/>
                </a:cubicBezTo>
                <a:cubicBezTo>
                  <a:pt x="362" y="234"/>
                  <a:pt x="363" y="234"/>
                  <a:pt x="364" y="234"/>
                </a:cubicBezTo>
                <a:cubicBezTo>
                  <a:pt x="366" y="234"/>
                  <a:pt x="367" y="235"/>
                  <a:pt x="367" y="236"/>
                </a:cubicBezTo>
                <a:cubicBezTo>
                  <a:pt x="367" y="237"/>
                  <a:pt x="368" y="238"/>
                  <a:pt x="370" y="238"/>
                </a:cubicBezTo>
                <a:cubicBezTo>
                  <a:pt x="371" y="239"/>
                  <a:pt x="372" y="239"/>
                  <a:pt x="372" y="240"/>
                </a:cubicBezTo>
                <a:cubicBezTo>
                  <a:pt x="372" y="241"/>
                  <a:pt x="372" y="242"/>
                  <a:pt x="372" y="243"/>
                </a:cubicBezTo>
                <a:cubicBezTo>
                  <a:pt x="371" y="244"/>
                  <a:pt x="371" y="245"/>
                  <a:pt x="370" y="246"/>
                </a:cubicBezTo>
                <a:cubicBezTo>
                  <a:pt x="370" y="247"/>
                  <a:pt x="370" y="247"/>
                  <a:pt x="370" y="248"/>
                </a:cubicBezTo>
                <a:cubicBezTo>
                  <a:pt x="370" y="248"/>
                  <a:pt x="370" y="248"/>
                  <a:pt x="371" y="249"/>
                </a:cubicBezTo>
                <a:cubicBezTo>
                  <a:pt x="371" y="249"/>
                  <a:pt x="372" y="249"/>
                  <a:pt x="372" y="249"/>
                </a:cubicBezTo>
                <a:cubicBezTo>
                  <a:pt x="372" y="250"/>
                  <a:pt x="372" y="251"/>
                  <a:pt x="371" y="251"/>
                </a:cubicBezTo>
                <a:cubicBezTo>
                  <a:pt x="371" y="252"/>
                  <a:pt x="369" y="252"/>
                  <a:pt x="367" y="252"/>
                </a:cubicBezTo>
                <a:cubicBezTo>
                  <a:pt x="366" y="252"/>
                  <a:pt x="365" y="253"/>
                  <a:pt x="364" y="254"/>
                </a:cubicBezTo>
                <a:cubicBezTo>
                  <a:pt x="363" y="254"/>
                  <a:pt x="363" y="254"/>
                  <a:pt x="363" y="255"/>
                </a:cubicBezTo>
                <a:cubicBezTo>
                  <a:pt x="363" y="255"/>
                  <a:pt x="364" y="255"/>
                  <a:pt x="365" y="255"/>
                </a:cubicBezTo>
                <a:cubicBezTo>
                  <a:pt x="366" y="256"/>
                  <a:pt x="367" y="256"/>
                  <a:pt x="367" y="256"/>
                </a:cubicBezTo>
                <a:cubicBezTo>
                  <a:pt x="367" y="257"/>
                  <a:pt x="367" y="257"/>
                  <a:pt x="367" y="257"/>
                </a:cubicBezTo>
                <a:cubicBezTo>
                  <a:pt x="366" y="258"/>
                  <a:pt x="365" y="259"/>
                  <a:pt x="364" y="260"/>
                </a:cubicBezTo>
                <a:cubicBezTo>
                  <a:pt x="365" y="262"/>
                  <a:pt x="365" y="262"/>
                  <a:pt x="365" y="262"/>
                </a:cubicBezTo>
                <a:cubicBezTo>
                  <a:pt x="365" y="262"/>
                  <a:pt x="366" y="262"/>
                  <a:pt x="366" y="262"/>
                </a:cubicBezTo>
                <a:cubicBezTo>
                  <a:pt x="370" y="264"/>
                  <a:pt x="370" y="262"/>
                  <a:pt x="372" y="261"/>
                </a:cubicBezTo>
                <a:cubicBezTo>
                  <a:pt x="374" y="260"/>
                  <a:pt x="375" y="259"/>
                  <a:pt x="378" y="259"/>
                </a:cubicBezTo>
                <a:cubicBezTo>
                  <a:pt x="381" y="259"/>
                  <a:pt x="384" y="258"/>
                  <a:pt x="386" y="258"/>
                </a:cubicBezTo>
                <a:cubicBezTo>
                  <a:pt x="389" y="259"/>
                  <a:pt x="392" y="260"/>
                  <a:pt x="395" y="260"/>
                </a:cubicBezTo>
                <a:cubicBezTo>
                  <a:pt x="397" y="260"/>
                  <a:pt x="399" y="260"/>
                  <a:pt x="401" y="259"/>
                </a:cubicBezTo>
                <a:cubicBezTo>
                  <a:pt x="403" y="259"/>
                  <a:pt x="405" y="259"/>
                  <a:pt x="405" y="256"/>
                </a:cubicBezTo>
                <a:cubicBezTo>
                  <a:pt x="406" y="254"/>
                  <a:pt x="407" y="252"/>
                  <a:pt x="409" y="251"/>
                </a:cubicBezTo>
                <a:cubicBezTo>
                  <a:pt x="412" y="249"/>
                  <a:pt x="412" y="250"/>
                  <a:pt x="414" y="253"/>
                </a:cubicBezTo>
                <a:cubicBezTo>
                  <a:pt x="415" y="256"/>
                  <a:pt x="416" y="255"/>
                  <a:pt x="420" y="255"/>
                </a:cubicBezTo>
                <a:cubicBezTo>
                  <a:pt x="422" y="255"/>
                  <a:pt x="425" y="254"/>
                  <a:pt x="428" y="255"/>
                </a:cubicBezTo>
                <a:cubicBezTo>
                  <a:pt x="428" y="255"/>
                  <a:pt x="427" y="255"/>
                  <a:pt x="427" y="255"/>
                </a:cubicBezTo>
                <a:cubicBezTo>
                  <a:pt x="430" y="256"/>
                  <a:pt x="430" y="253"/>
                  <a:pt x="432" y="252"/>
                </a:cubicBezTo>
                <a:cubicBezTo>
                  <a:pt x="434" y="251"/>
                  <a:pt x="437" y="252"/>
                  <a:pt x="438" y="250"/>
                </a:cubicBezTo>
                <a:cubicBezTo>
                  <a:pt x="440" y="249"/>
                  <a:pt x="440" y="248"/>
                  <a:pt x="438" y="246"/>
                </a:cubicBezTo>
                <a:cubicBezTo>
                  <a:pt x="438" y="246"/>
                  <a:pt x="435" y="243"/>
                  <a:pt x="436" y="242"/>
                </a:cubicBezTo>
                <a:cubicBezTo>
                  <a:pt x="436" y="240"/>
                  <a:pt x="439" y="239"/>
                  <a:pt x="440" y="239"/>
                </a:cubicBezTo>
                <a:cubicBezTo>
                  <a:pt x="442" y="238"/>
                  <a:pt x="444" y="236"/>
                  <a:pt x="445" y="238"/>
                </a:cubicBezTo>
                <a:cubicBezTo>
                  <a:pt x="445" y="240"/>
                  <a:pt x="447" y="242"/>
                  <a:pt x="449" y="242"/>
                </a:cubicBezTo>
                <a:cubicBezTo>
                  <a:pt x="451" y="242"/>
                  <a:pt x="455" y="243"/>
                  <a:pt x="457" y="242"/>
                </a:cubicBezTo>
                <a:cubicBezTo>
                  <a:pt x="459" y="241"/>
                  <a:pt x="461" y="241"/>
                  <a:pt x="462" y="239"/>
                </a:cubicBezTo>
                <a:cubicBezTo>
                  <a:pt x="464" y="237"/>
                  <a:pt x="465" y="236"/>
                  <a:pt x="468" y="235"/>
                </a:cubicBezTo>
                <a:cubicBezTo>
                  <a:pt x="471" y="234"/>
                  <a:pt x="471" y="234"/>
                  <a:pt x="473" y="232"/>
                </a:cubicBezTo>
                <a:cubicBezTo>
                  <a:pt x="476" y="230"/>
                  <a:pt x="477" y="230"/>
                  <a:pt x="481" y="230"/>
                </a:cubicBezTo>
                <a:cubicBezTo>
                  <a:pt x="483" y="230"/>
                  <a:pt x="486" y="230"/>
                  <a:pt x="488" y="232"/>
                </a:cubicBezTo>
                <a:cubicBezTo>
                  <a:pt x="489" y="232"/>
                  <a:pt x="491" y="234"/>
                  <a:pt x="493" y="235"/>
                </a:cubicBezTo>
                <a:cubicBezTo>
                  <a:pt x="496" y="235"/>
                  <a:pt x="498" y="235"/>
                  <a:pt x="500" y="236"/>
                </a:cubicBezTo>
                <a:cubicBezTo>
                  <a:pt x="503" y="236"/>
                  <a:pt x="504" y="237"/>
                  <a:pt x="507" y="238"/>
                </a:cubicBezTo>
                <a:cubicBezTo>
                  <a:pt x="508" y="239"/>
                  <a:pt x="511" y="240"/>
                  <a:pt x="513" y="240"/>
                </a:cubicBezTo>
                <a:cubicBezTo>
                  <a:pt x="514" y="241"/>
                  <a:pt x="516" y="243"/>
                  <a:pt x="518" y="244"/>
                </a:cubicBezTo>
                <a:cubicBezTo>
                  <a:pt x="520" y="245"/>
                  <a:pt x="522" y="247"/>
                  <a:pt x="523" y="244"/>
                </a:cubicBezTo>
                <a:cubicBezTo>
                  <a:pt x="523" y="242"/>
                  <a:pt x="525" y="240"/>
                  <a:pt x="525" y="239"/>
                </a:cubicBezTo>
                <a:cubicBezTo>
                  <a:pt x="525" y="239"/>
                  <a:pt x="528" y="233"/>
                  <a:pt x="526" y="232"/>
                </a:cubicBezTo>
                <a:cubicBezTo>
                  <a:pt x="525" y="232"/>
                  <a:pt x="522" y="231"/>
                  <a:pt x="521" y="230"/>
                </a:cubicBezTo>
                <a:cubicBezTo>
                  <a:pt x="519" y="228"/>
                  <a:pt x="519" y="228"/>
                  <a:pt x="519" y="224"/>
                </a:cubicBezTo>
                <a:cubicBezTo>
                  <a:pt x="519" y="223"/>
                  <a:pt x="519" y="218"/>
                  <a:pt x="516" y="221"/>
                </a:cubicBezTo>
                <a:cubicBezTo>
                  <a:pt x="515" y="222"/>
                  <a:pt x="516" y="227"/>
                  <a:pt x="514" y="226"/>
                </a:cubicBezTo>
                <a:cubicBezTo>
                  <a:pt x="513" y="226"/>
                  <a:pt x="507" y="224"/>
                  <a:pt x="506" y="225"/>
                </a:cubicBezTo>
                <a:cubicBezTo>
                  <a:pt x="506" y="226"/>
                  <a:pt x="506" y="231"/>
                  <a:pt x="503" y="229"/>
                </a:cubicBezTo>
                <a:cubicBezTo>
                  <a:pt x="501" y="228"/>
                  <a:pt x="501" y="227"/>
                  <a:pt x="499" y="225"/>
                </a:cubicBezTo>
                <a:cubicBezTo>
                  <a:pt x="498" y="224"/>
                  <a:pt x="497" y="224"/>
                  <a:pt x="495" y="222"/>
                </a:cubicBezTo>
                <a:cubicBezTo>
                  <a:pt x="494" y="221"/>
                  <a:pt x="486" y="218"/>
                  <a:pt x="486" y="218"/>
                </a:cubicBezTo>
                <a:cubicBezTo>
                  <a:pt x="485" y="216"/>
                  <a:pt x="486" y="215"/>
                  <a:pt x="488" y="214"/>
                </a:cubicBezTo>
                <a:cubicBezTo>
                  <a:pt x="490" y="213"/>
                  <a:pt x="492" y="213"/>
                  <a:pt x="493" y="211"/>
                </a:cubicBezTo>
                <a:cubicBezTo>
                  <a:pt x="494" y="211"/>
                  <a:pt x="497" y="208"/>
                  <a:pt x="496" y="207"/>
                </a:cubicBezTo>
                <a:cubicBezTo>
                  <a:pt x="494" y="205"/>
                  <a:pt x="494" y="205"/>
                  <a:pt x="493" y="202"/>
                </a:cubicBezTo>
                <a:cubicBezTo>
                  <a:pt x="492" y="199"/>
                  <a:pt x="489" y="201"/>
                  <a:pt x="492" y="200"/>
                </a:cubicBezTo>
                <a:cubicBezTo>
                  <a:pt x="494" y="199"/>
                  <a:pt x="497" y="199"/>
                  <a:pt x="499" y="197"/>
                </a:cubicBezTo>
                <a:cubicBezTo>
                  <a:pt x="500" y="196"/>
                  <a:pt x="501" y="194"/>
                  <a:pt x="498" y="193"/>
                </a:cubicBezTo>
                <a:cubicBezTo>
                  <a:pt x="495" y="192"/>
                  <a:pt x="496" y="194"/>
                  <a:pt x="494" y="192"/>
                </a:cubicBezTo>
                <a:cubicBezTo>
                  <a:pt x="493" y="191"/>
                  <a:pt x="489" y="188"/>
                  <a:pt x="490" y="187"/>
                </a:cubicBezTo>
                <a:cubicBezTo>
                  <a:pt x="491" y="187"/>
                  <a:pt x="496" y="185"/>
                  <a:pt x="496" y="184"/>
                </a:cubicBezTo>
                <a:cubicBezTo>
                  <a:pt x="496" y="183"/>
                  <a:pt x="497" y="181"/>
                  <a:pt x="497" y="178"/>
                </a:cubicBezTo>
                <a:cubicBezTo>
                  <a:pt x="496" y="176"/>
                  <a:pt x="496" y="175"/>
                  <a:pt x="495" y="173"/>
                </a:cubicBezTo>
                <a:cubicBezTo>
                  <a:pt x="494" y="172"/>
                  <a:pt x="490" y="169"/>
                  <a:pt x="490" y="169"/>
                </a:cubicBezTo>
                <a:cubicBezTo>
                  <a:pt x="490" y="168"/>
                  <a:pt x="489" y="166"/>
                  <a:pt x="489" y="163"/>
                </a:cubicBezTo>
                <a:cubicBezTo>
                  <a:pt x="490" y="161"/>
                  <a:pt x="492" y="159"/>
                  <a:pt x="489" y="157"/>
                </a:cubicBezTo>
                <a:cubicBezTo>
                  <a:pt x="487" y="155"/>
                  <a:pt x="482" y="153"/>
                  <a:pt x="481" y="152"/>
                </a:cubicBezTo>
                <a:cubicBezTo>
                  <a:pt x="481" y="151"/>
                  <a:pt x="480" y="149"/>
                  <a:pt x="482" y="147"/>
                </a:cubicBezTo>
                <a:cubicBezTo>
                  <a:pt x="485" y="146"/>
                  <a:pt x="484" y="144"/>
                  <a:pt x="485" y="143"/>
                </a:cubicBezTo>
                <a:cubicBezTo>
                  <a:pt x="487" y="141"/>
                  <a:pt x="488" y="141"/>
                  <a:pt x="488" y="138"/>
                </a:cubicBezTo>
                <a:cubicBezTo>
                  <a:pt x="489" y="136"/>
                  <a:pt x="490" y="135"/>
                  <a:pt x="492" y="133"/>
                </a:cubicBezTo>
                <a:cubicBezTo>
                  <a:pt x="494" y="130"/>
                  <a:pt x="494" y="130"/>
                  <a:pt x="494" y="127"/>
                </a:cubicBezTo>
                <a:cubicBezTo>
                  <a:pt x="494" y="124"/>
                  <a:pt x="493" y="123"/>
                  <a:pt x="490" y="121"/>
                </a:cubicBezTo>
                <a:cubicBezTo>
                  <a:pt x="487" y="120"/>
                  <a:pt x="488" y="118"/>
                  <a:pt x="486" y="115"/>
                </a:cubicBezTo>
                <a:cubicBezTo>
                  <a:pt x="485" y="113"/>
                  <a:pt x="483" y="112"/>
                  <a:pt x="482" y="110"/>
                </a:cubicBezTo>
                <a:cubicBezTo>
                  <a:pt x="481" y="108"/>
                  <a:pt x="480" y="107"/>
                  <a:pt x="480" y="104"/>
                </a:cubicBezTo>
                <a:cubicBezTo>
                  <a:pt x="480" y="102"/>
                  <a:pt x="481" y="100"/>
                  <a:pt x="481" y="98"/>
                </a:cubicBezTo>
                <a:cubicBezTo>
                  <a:pt x="482" y="96"/>
                  <a:pt x="484" y="94"/>
                  <a:pt x="484" y="92"/>
                </a:cubicBezTo>
                <a:cubicBezTo>
                  <a:pt x="485" y="91"/>
                  <a:pt x="487" y="88"/>
                  <a:pt x="487" y="86"/>
                </a:cubicBezTo>
                <a:cubicBezTo>
                  <a:pt x="488" y="84"/>
                  <a:pt x="489" y="82"/>
                  <a:pt x="490" y="80"/>
                </a:cubicBezTo>
                <a:cubicBezTo>
                  <a:pt x="491" y="78"/>
                  <a:pt x="493" y="76"/>
                  <a:pt x="495" y="73"/>
                </a:cubicBezTo>
                <a:cubicBezTo>
                  <a:pt x="496" y="72"/>
                  <a:pt x="497" y="71"/>
                  <a:pt x="498" y="69"/>
                </a:cubicBezTo>
                <a:cubicBezTo>
                  <a:pt x="498" y="69"/>
                  <a:pt x="498" y="69"/>
                  <a:pt x="498" y="69"/>
                </a:cubicBezTo>
                <a:cubicBezTo>
                  <a:pt x="497" y="69"/>
                  <a:pt x="494" y="68"/>
                  <a:pt x="493" y="67"/>
                </a:cubicBezTo>
                <a:cubicBezTo>
                  <a:pt x="492" y="66"/>
                  <a:pt x="491" y="65"/>
                  <a:pt x="491" y="65"/>
                </a:cubicBezTo>
                <a:cubicBezTo>
                  <a:pt x="490" y="64"/>
                  <a:pt x="490" y="63"/>
                  <a:pt x="491" y="61"/>
                </a:cubicBezTo>
                <a:cubicBezTo>
                  <a:pt x="491" y="56"/>
                  <a:pt x="491" y="58"/>
                  <a:pt x="491" y="53"/>
                </a:cubicBezTo>
                <a:cubicBezTo>
                  <a:pt x="491" y="49"/>
                  <a:pt x="489" y="48"/>
                  <a:pt x="489" y="44"/>
                </a:cubicBezTo>
                <a:cubicBezTo>
                  <a:pt x="489" y="41"/>
                  <a:pt x="488" y="36"/>
                  <a:pt x="488" y="36"/>
                </a:cubicBezTo>
                <a:cubicBezTo>
                  <a:pt x="487" y="36"/>
                  <a:pt x="485" y="37"/>
                  <a:pt x="484" y="36"/>
                </a:cubicBezTo>
                <a:cubicBezTo>
                  <a:pt x="482" y="34"/>
                  <a:pt x="481" y="32"/>
                  <a:pt x="480" y="32"/>
                </a:cubicBezTo>
                <a:cubicBezTo>
                  <a:pt x="476" y="32"/>
                  <a:pt x="475" y="33"/>
                  <a:pt x="472" y="32"/>
                </a:cubicBezTo>
                <a:cubicBezTo>
                  <a:pt x="471" y="32"/>
                  <a:pt x="461" y="30"/>
                  <a:pt x="460" y="29"/>
                </a:cubicBezTo>
                <a:cubicBezTo>
                  <a:pt x="460" y="29"/>
                  <a:pt x="460" y="27"/>
                  <a:pt x="459" y="26"/>
                </a:cubicBezTo>
                <a:cubicBezTo>
                  <a:pt x="459" y="25"/>
                  <a:pt x="458" y="24"/>
                  <a:pt x="457" y="24"/>
                </a:cubicBezTo>
                <a:cubicBezTo>
                  <a:pt x="456" y="23"/>
                  <a:pt x="454" y="22"/>
                  <a:pt x="453" y="21"/>
                </a:cubicBezTo>
                <a:cubicBezTo>
                  <a:pt x="452" y="21"/>
                  <a:pt x="451" y="20"/>
                  <a:pt x="450" y="20"/>
                </a:cubicBezTo>
                <a:cubicBezTo>
                  <a:pt x="448" y="20"/>
                  <a:pt x="447" y="21"/>
                  <a:pt x="446" y="21"/>
                </a:cubicBezTo>
                <a:cubicBezTo>
                  <a:pt x="445" y="22"/>
                  <a:pt x="444" y="23"/>
                  <a:pt x="442" y="23"/>
                </a:cubicBezTo>
                <a:cubicBezTo>
                  <a:pt x="441" y="23"/>
                  <a:pt x="439" y="23"/>
                  <a:pt x="437" y="22"/>
                </a:cubicBezTo>
                <a:cubicBezTo>
                  <a:pt x="436" y="22"/>
                  <a:pt x="435" y="22"/>
                  <a:pt x="434" y="22"/>
                </a:cubicBezTo>
                <a:cubicBezTo>
                  <a:pt x="434" y="23"/>
                  <a:pt x="433" y="23"/>
                  <a:pt x="433" y="24"/>
                </a:cubicBezTo>
                <a:cubicBezTo>
                  <a:pt x="433" y="26"/>
                  <a:pt x="434" y="27"/>
                  <a:pt x="434" y="27"/>
                </a:cubicBezTo>
                <a:cubicBezTo>
                  <a:pt x="434" y="27"/>
                  <a:pt x="433" y="27"/>
                  <a:pt x="430" y="27"/>
                </a:cubicBezTo>
                <a:cubicBezTo>
                  <a:pt x="429" y="27"/>
                  <a:pt x="427" y="27"/>
                  <a:pt x="425" y="27"/>
                </a:cubicBezTo>
                <a:cubicBezTo>
                  <a:pt x="424" y="27"/>
                  <a:pt x="422" y="27"/>
                  <a:pt x="421" y="27"/>
                </a:cubicBezTo>
                <a:cubicBezTo>
                  <a:pt x="420" y="28"/>
                  <a:pt x="419" y="29"/>
                  <a:pt x="419" y="29"/>
                </a:cubicBezTo>
                <a:cubicBezTo>
                  <a:pt x="418" y="30"/>
                  <a:pt x="418" y="31"/>
                  <a:pt x="416" y="32"/>
                </a:cubicBezTo>
                <a:cubicBezTo>
                  <a:pt x="415" y="34"/>
                  <a:pt x="414" y="34"/>
                  <a:pt x="414" y="34"/>
                </a:cubicBezTo>
                <a:cubicBezTo>
                  <a:pt x="414" y="34"/>
                  <a:pt x="414" y="33"/>
                  <a:pt x="412" y="33"/>
                </a:cubicBezTo>
                <a:cubicBezTo>
                  <a:pt x="410" y="33"/>
                  <a:pt x="409" y="31"/>
                  <a:pt x="405" y="29"/>
                </a:cubicBezTo>
                <a:cubicBezTo>
                  <a:pt x="403" y="28"/>
                  <a:pt x="397" y="26"/>
                  <a:pt x="395" y="25"/>
                </a:cubicBezTo>
                <a:cubicBezTo>
                  <a:pt x="393" y="23"/>
                  <a:pt x="389" y="21"/>
                  <a:pt x="388" y="19"/>
                </a:cubicBezTo>
                <a:cubicBezTo>
                  <a:pt x="387" y="18"/>
                  <a:pt x="386" y="17"/>
                  <a:pt x="385" y="16"/>
                </a:cubicBezTo>
                <a:cubicBezTo>
                  <a:pt x="384" y="15"/>
                  <a:pt x="383" y="13"/>
                  <a:pt x="383" y="11"/>
                </a:cubicBezTo>
                <a:cubicBezTo>
                  <a:pt x="383" y="9"/>
                  <a:pt x="384" y="8"/>
                  <a:pt x="383" y="6"/>
                </a:cubicBezTo>
                <a:cubicBezTo>
                  <a:pt x="383" y="5"/>
                  <a:pt x="382" y="4"/>
                  <a:pt x="381" y="3"/>
                </a:cubicBezTo>
                <a:cubicBezTo>
                  <a:pt x="380" y="2"/>
                  <a:pt x="379" y="1"/>
                  <a:pt x="378" y="1"/>
                </a:cubicBezTo>
                <a:cubicBezTo>
                  <a:pt x="377" y="0"/>
                  <a:pt x="376" y="1"/>
                  <a:pt x="375" y="2"/>
                </a:cubicBezTo>
                <a:cubicBezTo>
                  <a:pt x="375" y="2"/>
                  <a:pt x="374" y="4"/>
                  <a:pt x="373" y="5"/>
                </a:cubicBezTo>
                <a:cubicBezTo>
                  <a:pt x="373" y="7"/>
                  <a:pt x="372" y="8"/>
                  <a:pt x="371" y="9"/>
                </a:cubicBezTo>
                <a:cubicBezTo>
                  <a:pt x="371" y="9"/>
                  <a:pt x="369" y="10"/>
                  <a:pt x="368" y="11"/>
                </a:cubicBezTo>
                <a:cubicBezTo>
                  <a:pt x="367" y="11"/>
                  <a:pt x="367" y="11"/>
                  <a:pt x="366" y="11"/>
                </a:cubicBezTo>
                <a:cubicBezTo>
                  <a:pt x="365" y="11"/>
                  <a:pt x="365" y="11"/>
                  <a:pt x="364" y="10"/>
                </a:cubicBezTo>
                <a:cubicBezTo>
                  <a:pt x="363" y="10"/>
                  <a:pt x="362" y="8"/>
                  <a:pt x="360" y="7"/>
                </a:cubicBezTo>
                <a:cubicBezTo>
                  <a:pt x="359" y="5"/>
                  <a:pt x="358" y="4"/>
                  <a:pt x="356" y="4"/>
                </a:cubicBezTo>
                <a:cubicBezTo>
                  <a:pt x="353" y="4"/>
                  <a:pt x="352" y="3"/>
                  <a:pt x="348" y="3"/>
                </a:cubicBezTo>
                <a:cubicBezTo>
                  <a:pt x="346" y="3"/>
                  <a:pt x="345" y="3"/>
                  <a:pt x="344" y="4"/>
                </a:cubicBezTo>
                <a:cubicBezTo>
                  <a:pt x="342" y="4"/>
                  <a:pt x="341" y="5"/>
                  <a:pt x="340" y="4"/>
                </a:cubicBezTo>
                <a:cubicBezTo>
                  <a:pt x="340" y="4"/>
                  <a:pt x="340" y="4"/>
                  <a:pt x="340" y="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                      </a:t>
            </a:r>
            <a:r>
              <a:rPr lang="es-MX" sz="800" b="1" dirty="0">
                <a:latin typeface="Galano"/>
              </a:rPr>
              <a:t>010</a:t>
            </a:r>
          </a:p>
          <a:p>
            <a:r>
              <a:rPr lang="es-MX" sz="800" dirty="0">
                <a:latin typeface="Galano"/>
              </a:rPr>
              <a:t>                                  </a:t>
            </a:r>
          </a:p>
          <a:p>
            <a:pPr algn="ctr"/>
            <a:endParaRPr lang="es-MX" sz="800" dirty="0">
              <a:latin typeface="Galano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E658B4E7-9DA2-2BC6-2A32-567A3869C373}"/>
              </a:ext>
            </a:extLst>
          </p:cNvPr>
          <p:cNvSpPr>
            <a:spLocks/>
          </p:cNvSpPr>
          <p:nvPr/>
        </p:nvSpPr>
        <p:spPr bwMode="auto">
          <a:xfrm>
            <a:off x="4510492" y="3771396"/>
            <a:ext cx="1337160" cy="994607"/>
          </a:xfrm>
          <a:custGeom>
            <a:avLst/>
            <a:gdLst>
              <a:gd name="T0" fmla="*/ 324 w 365"/>
              <a:gd name="T1" fmla="*/ 0 h 271"/>
              <a:gd name="T2" fmla="*/ 311 w 365"/>
              <a:gd name="T3" fmla="*/ 7 h 271"/>
              <a:gd name="T4" fmla="*/ 312 w 365"/>
              <a:gd name="T5" fmla="*/ 21 h 271"/>
              <a:gd name="T6" fmla="*/ 317 w 365"/>
              <a:gd name="T7" fmla="*/ 36 h 271"/>
              <a:gd name="T8" fmla="*/ 324 w 365"/>
              <a:gd name="T9" fmla="*/ 43 h 271"/>
              <a:gd name="T10" fmla="*/ 309 w 365"/>
              <a:gd name="T11" fmla="*/ 56 h 271"/>
              <a:gd name="T12" fmla="*/ 285 w 365"/>
              <a:gd name="T13" fmla="*/ 61 h 271"/>
              <a:gd name="T14" fmla="*/ 264 w 365"/>
              <a:gd name="T15" fmla="*/ 67 h 271"/>
              <a:gd name="T16" fmla="*/ 242 w 365"/>
              <a:gd name="T17" fmla="*/ 65 h 271"/>
              <a:gd name="T18" fmla="*/ 222 w 365"/>
              <a:gd name="T19" fmla="*/ 64 h 271"/>
              <a:gd name="T20" fmla="*/ 200 w 365"/>
              <a:gd name="T21" fmla="*/ 67 h 271"/>
              <a:gd name="T22" fmla="*/ 184 w 365"/>
              <a:gd name="T23" fmla="*/ 61 h 271"/>
              <a:gd name="T24" fmla="*/ 165 w 365"/>
              <a:gd name="T25" fmla="*/ 67 h 271"/>
              <a:gd name="T26" fmla="*/ 152 w 365"/>
              <a:gd name="T27" fmla="*/ 78 h 271"/>
              <a:gd name="T28" fmla="*/ 128 w 365"/>
              <a:gd name="T29" fmla="*/ 83 h 271"/>
              <a:gd name="T30" fmla="*/ 126 w 365"/>
              <a:gd name="T31" fmla="*/ 99 h 271"/>
              <a:gd name="T32" fmla="*/ 111 w 365"/>
              <a:gd name="T33" fmla="*/ 92 h 271"/>
              <a:gd name="T34" fmla="*/ 97 w 365"/>
              <a:gd name="T35" fmla="*/ 113 h 271"/>
              <a:gd name="T36" fmla="*/ 95 w 365"/>
              <a:gd name="T37" fmla="*/ 124 h 271"/>
              <a:gd name="T38" fmla="*/ 84 w 365"/>
              <a:gd name="T39" fmla="*/ 139 h 271"/>
              <a:gd name="T40" fmla="*/ 98 w 365"/>
              <a:gd name="T41" fmla="*/ 155 h 271"/>
              <a:gd name="T42" fmla="*/ 84 w 365"/>
              <a:gd name="T43" fmla="*/ 167 h 271"/>
              <a:gd name="T44" fmla="*/ 63 w 365"/>
              <a:gd name="T45" fmla="*/ 175 h 271"/>
              <a:gd name="T46" fmla="*/ 44 w 365"/>
              <a:gd name="T47" fmla="*/ 167 h 271"/>
              <a:gd name="T48" fmla="*/ 25 w 365"/>
              <a:gd name="T49" fmla="*/ 171 h 271"/>
              <a:gd name="T50" fmla="*/ 0 w 365"/>
              <a:gd name="T51" fmla="*/ 188 h 271"/>
              <a:gd name="T52" fmla="*/ 27 w 365"/>
              <a:gd name="T53" fmla="*/ 200 h 271"/>
              <a:gd name="T54" fmla="*/ 25 w 365"/>
              <a:gd name="T55" fmla="*/ 220 h 271"/>
              <a:gd name="T56" fmla="*/ 39 w 365"/>
              <a:gd name="T57" fmla="*/ 228 h 271"/>
              <a:gd name="T58" fmla="*/ 54 w 365"/>
              <a:gd name="T59" fmla="*/ 234 h 271"/>
              <a:gd name="T60" fmla="*/ 84 w 365"/>
              <a:gd name="T61" fmla="*/ 240 h 271"/>
              <a:gd name="T62" fmla="*/ 113 w 365"/>
              <a:gd name="T63" fmla="*/ 257 h 271"/>
              <a:gd name="T64" fmla="*/ 128 w 365"/>
              <a:gd name="T65" fmla="*/ 263 h 271"/>
              <a:gd name="T66" fmla="*/ 153 w 365"/>
              <a:gd name="T67" fmla="*/ 259 h 271"/>
              <a:gd name="T68" fmla="*/ 171 w 365"/>
              <a:gd name="T69" fmla="*/ 261 h 271"/>
              <a:gd name="T70" fmla="*/ 193 w 365"/>
              <a:gd name="T71" fmla="*/ 271 h 271"/>
              <a:gd name="T72" fmla="*/ 198 w 365"/>
              <a:gd name="T73" fmla="*/ 258 h 271"/>
              <a:gd name="T74" fmla="*/ 214 w 365"/>
              <a:gd name="T75" fmla="*/ 236 h 271"/>
              <a:gd name="T76" fmla="*/ 226 w 365"/>
              <a:gd name="T77" fmla="*/ 229 h 271"/>
              <a:gd name="T78" fmla="*/ 250 w 365"/>
              <a:gd name="T79" fmla="*/ 226 h 271"/>
              <a:gd name="T80" fmla="*/ 262 w 365"/>
              <a:gd name="T81" fmla="*/ 230 h 271"/>
              <a:gd name="T82" fmla="*/ 276 w 365"/>
              <a:gd name="T83" fmla="*/ 221 h 271"/>
              <a:gd name="T84" fmla="*/ 277 w 365"/>
              <a:gd name="T85" fmla="*/ 205 h 271"/>
              <a:gd name="T86" fmla="*/ 276 w 365"/>
              <a:gd name="T87" fmla="*/ 195 h 271"/>
              <a:gd name="T88" fmla="*/ 297 w 365"/>
              <a:gd name="T89" fmla="*/ 187 h 271"/>
              <a:gd name="T90" fmla="*/ 308 w 365"/>
              <a:gd name="T91" fmla="*/ 178 h 271"/>
              <a:gd name="T92" fmla="*/ 311 w 365"/>
              <a:gd name="T93" fmla="*/ 166 h 271"/>
              <a:gd name="T94" fmla="*/ 309 w 365"/>
              <a:gd name="T95" fmla="*/ 155 h 271"/>
              <a:gd name="T96" fmla="*/ 313 w 365"/>
              <a:gd name="T97" fmla="*/ 137 h 271"/>
              <a:gd name="T98" fmla="*/ 329 w 365"/>
              <a:gd name="T99" fmla="*/ 135 h 271"/>
              <a:gd name="T100" fmla="*/ 337 w 365"/>
              <a:gd name="T101" fmla="*/ 119 h 271"/>
              <a:gd name="T102" fmla="*/ 360 w 365"/>
              <a:gd name="T103" fmla="*/ 115 h 271"/>
              <a:gd name="T104" fmla="*/ 360 w 365"/>
              <a:gd name="T105" fmla="*/ 85 h 271"/>
              <a:gd name="T106" fmla="*/ 348 w 365"/>
              <a:gd name="T107" fmla="*/ 68 h 271"/>
              <a:gd name="T108" fmla="*/ 342 w 365"/>
              <a:gd name="T109" fmla="*/ 53 h 271"/>
              <a:gd name="T110" fmla="*/ 344 w 365"/>
              <a:gd name="T111" fmla="*/ 34 h 271"/>
              <a:gd name="T112" fmla="*/ 336 w 365"/>
              <a:gd name="T113" fmla="*/ 1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5" h="271">
                <a:moveTo>
                  <a:pt x="337" y="13"/>
                </a:moveTo>
                <a:cubicBezTo>
                  <a:pt x="335" y="12"/>
                  <a:pt x="334" y="12"/>
                  <a:pt x="334" y="12"/>
                </a:cubicBezTo>
                <a:cubicBezTo>
                  <a:pt x="333" y="12"/>
                  <a:pt x="333" y="11"/>
                  <a:pt x="333" y="9"/>
                </a:cubicBezTo>
                <a:cubicBezTo>
                  <a:pt x="333" y="7"/>
                  <a:pt x="333" y="6"/>
                  <a:pt x="333" y="5"/>
                </a:cubicBezTo>
                <a:cubicBezTo>
                  <a:pt x="333" y="5"/>
                  <a:pt x="333" y="4"/>
                  <a:pt x="331" y="4"/>
                </a:cubicBezTo>
                <a:cubicBezTo>
                  <a:pt x="330" y="4"/>
                  <a:pt x="328" y="3"/>
                  <a:pt x="327" y="2"/>
                </a:cubicBezTo>
                <a:cubicBezTo>
                  <a:pt x="326" y="1"/>
                  <a:pt x="325" y="0"/>
                  <a:pt x="324" y="0"/>
                </a:cubicBezTo>
                <a:cubicBezTo>
                  <a:pt x="324" y="0"/>
                  <a:pt x="323" y="0"/>
                  <a:pt x="323" y="0"/>
                </a:cubicBezTo>
                <a:cubicBezTo>
                  <a:pt x="323" y="0"/>
                  <a:pt x="322" y="0"/>
                  <a:pt x="322" y="1"/>
                </a:cubicBezTo>
                <a:cubicBezTo>
                  <a:pt x="322" y="2"/>
                  <a:pt x="321" y="3"/>
                  <a:pt x="320" y="4"/>
                </a:cubicBezTo>
                <a:cubicBezTo>
                  <a:pt x="318" y="4"/>
                  <a:pt x="317" y="3"/>
                  <a:pt x="316" y="3"/>
                </a:cubicBezTo>
                <a:cubicBezTo>
                  <a:pt x="315" y="3"/>
                  <a:pt x="315" y="3"/>
                  <a:pt x="315" y="4"/>
                </a:cubicBezTo>
                <a:cubicBezTo>
                  <a:pt x="314" y="4"/>
                  <a:pt x="314" y="5"/>
                  <a:pt x="314" y="6"/>
                </a:cubicBezTo>
                <a:cubicBezTo>
                  <a:pt x="314" y="7"/>
                  <a:pt x="313" y="7"/>
                  <a:pt x="311" y="7"/>
                </a:cubicBezTo>
                <a:cubicBezTo>
                  <a:pt x="310" y="7"/>
                  <a:pt x="309" y="7"/>
                  <a:pt x="309" y="7"/>
                </a:cubicBezTo>
                <a:cubicBezTo>
                  <a:pt x="308" y="7"/>
                  <a:pt x="308" y="7"/>
                  <a:pt x="307" y="8"/>
                </a:cubicBezTo>
                <a:cubicBezTo>
                  <a:pt x="307" y="9"/>
                  <a:pt x="307" y="11"/>
                  <a:pt x="307" y="12"/>
                </a:cubicBezTo>
                <a:cubicBezTo>
                  <a:pt x="308" y="13"/>
                  <a:pt x="308" y="13"/>
                  <a:pt x="309" y="14"/>
                </a:cubicBezTo>
                <a:cubicBezTo>
                  <a:pt x="311" y="14"/>
                  <a:pt x="312" y="14"/>
                  <a:pt x="312" y="15"/>
                </a:cubicBezTo>
                <a:cubicBezTo>
                  <a:pt x="313" y="16"/>
                  <a:pt x="313" y="16"/>
                  <a:pt x="312" y="18"/>
                </a:cubicBezTo>
                <a:cubicBezTo>
                  <a:pt x="312" y="19"/>
                  <a:pt x="312" y="20"/>
                  <a:pt x="312" y="21"/>
                </a:cubicBezTo>
                <a:cubicBezTo>
                  <a:pt x="312" y="21"/>
                  <a:pt x="312" y="22"/>
                  <a:pt x="313" y="23"/>
                </a:cubicBezTo>
                <a:cubicBezTo>
                  <a:pt x="314" y="23"/>
                  <a:pt x="314" y="23"/>
                  <a:pt x="314" y="24"/>
                </a:cubicBezTo>
                <a:cubicBezTo>
                  <a:pt x="314" y="24"/>
                  <a:pt x="314" y="25"/>
                  <a:pt x="313" y="26"/>
                </a:cubicBezTo>
                <a:cubicBezTo>
                  <a:pt x="312" y="27"/>
                  <a:pt x="311" y="29"/>
                  <a:pt x="311" y="30"/>
                </a:cubicBezTo>
                <a:cubicBezTo>
                  <a:pt x="310" y="31"/>
                  <a:pt x="311" y="31"/>
                  <a:pt x="312" y="32"/>
                </a:cubicBezTo>
                <a:cubicBezTo>
                  <a:pt x="313" y="32"/>
                  <a:pt x="314" y="33"/>
                  <a:pt x="315" y="33"/>
                </a:cubicBezTo>
                <a:cubicBezTo>
                  <a:pt x="316" y="35"/>
                  <a:pt x="317" y="35"/>
                  <a:pt x="317" y="36"/>
                </a:cubicBezTo>
                <a:cubicBezTo>
                  <a:pt x="318" y="36"/>
                  <a:pt x="319" y="36"/>
                  <a:pt x="322" y="36"/>
                </a:cubicBezTo>
                <a:cubicBezTo>
                  <a:pt x="324" y="36"/>
                  <a:pt x="326" y="36"/>
                  <a:pt x="327" y="35"/>
                </a:cubicBezTo>
                <a:cubicBezTo>
                  <a:pt x="327" y="35"/>
                  <a:pt x="327" y="35"/>
                  <a:pt x="328" y="35"/>
                </a:cubicBezTo>
                <a:cubicBezTo>
                  <a:pt x="328" y="35"/>
                  <a:pt x="328" y="36"/>
                  <a:pt x="328" y="37"/>
                </a:cubicBezTo>
                <a:cubicBezTo>
                  <a:pt x="328" y="38"/>
                  <a:pt x="328" y="39"/>
                  <a:pt x="328" y="39"/>
                </a:cubicBezTo>
                <a:cubicBezTo>
                  <a:pt x="328" y="40"/>
                  <a:pt x="328" y="41"/>
                  <a:pt x="327" y="42"/>
                </a:cubicBezTo>
                <a:cubicBezTo>
                  <a:pt x="326" y="43"/>
                  <a:pt x="325" y="43"/>
                  <a:pt x="324" y="43"/>
                </a:cubicBezTo>
                <a:cubicBezTo>
                  <a:pt x="324" y="43"/>
                  <a:pt x="323" y="43"/>
                  <a:pt x="323" y="43"/>
                </a:cubicBezTo>
                <a:cubicBezTo>
                  <a:pt x="323" y="44"/>
                  <a:pt x="322" y="44"/>
                  <a:pt x="322" y="45"/>
                </a:cubicBezTo>
                <a:cubicBezTo>
                  <a:pt x="322" y="47"/>
                  <a:pt x="323" y="48"/>
                  <a:pt x="322" y="49"/>
                </a:cubicBezTo>
                <a:cubicBezTo>
                  <a:pt x="322" y="50"/>
                  <a:pt x="321" y="51"/>
                  <a:pt x="320" y="51"/>
                </a:cubicBezTo>
                <a:cubicBezTo>
                  <a:pt x="315" y="52"/>
                  <a:pt x="316" y="52"/>
                  <a:pt x="315" y="52"/>
                </a:cubicBezTo>
                <a:cubicBezTo>
                  <a:pt x="313" y="52"/>
                  <a:pt x="312" y="52"/>
                  <a:pt x="311" y="53"/>
                </a:cubicBezTo>
                <a:cubicBezTo>
                  <a:pt x="310" y="54"/>
                  <a:pt x="310" y="55"/>
                  <a:pt x="309" y="56"/>
                </a:cubicBezTo>
                <a:cubicBezTo>
                  <a:pt x="308" y="57"/>
                  <a:pt x="307" y="57"/>
                  <a:pt x="306" y="57"/>
                </a:cubicBezTo>
                <a:cubicBezTo>
                  <a:pt x="305" y="58"/>
                  <a:pt x="303" y="58"/>
                  <a:pt x="302" y="58"/>
                </a:cubicBezTo>
                <a:cubicBezTo>
                  <a:pt x="299" y="59"/>
                  <a:pt x="299" y="60"/>
                  <a:pt x="297" y="61"/>
                </a:cubicBezTo>
                <a:cubicBezTo>
                  <a:pt x="295" y="62"/>
                  <a:pt x="294" y="63"/>
                  <a:pt x="294" y="64"/>
                </a:cubicBezTo>
                <a:cubicBezTo>
                  <a:pt x="293" y="64"/>
                  <a:pt x="292" y="65"/>
                  <a:pt x="290" y="65"/>
                </a:cubicBezTo>
                <a:cubicBezTo>
                  <a:pt x="287" y="65"/>
                  <a:pt x="286" y="64"/>
                  <a:pt x="286" y="64"/>
                </a:cubicBezTo>
                <a:cubicBezTo>
                  <a:pt x="285" y="63"/>
                  <a:pt x="285" y="63"/>
                  <a:pt x="285" y="61"/>
                </a:cubicBezTo>
                <a:cubicBezTo>
                  <a:pt x="285" y="61"/>
                  <a:pt x="278" y="62"/>
                  <a:pt x="277" y="62"/>
                </a:cubicBezTo>
                <a:cubicBezTo>
                  <a:pt x="277" y="62"/>
                  <a:pt x="278" y="66"/>
                  <a:pt x="278" y="67"/>
                </a:cubicBezTo>
                <a:cubicBezTo>
                  <a:pt x="278" y="69"/>
                  <a:pt x="278" y="70"/>
                  <a:pt x="278" y="71"/>
                </a:cubicBezTo>
                <a:cubicBezTo>
                  <a:pt x="277" y="72"/>
                  <a:pt x="277" y="72"/>
                  <a:pt x="276" y="73"/>
                </a:cubicBezTo>
                <a:cubicBezTo>
                  <a:pt x="275" y="73"/>
                  <a:pt x="274" y="72"/>
                  <a:pt x="273" y="71"/>
                </a:cubicBezTo>
                <a:cubicBezTo>
                  <a:pt x="273" y="70"/>
                  <a:pt x="272" y="68"/>
                  <a:pt x="271" y="68"/>
                </a:cubicBezTo>
                <a:cubicBezTo>
                  <a:pt x="268" y="68"/>
                  <a:pt x="266" y="67"/>
                  <a:pt x="264" y="67"/>
                </a:cubicBezTo>
                <a:cubicBezTo>
                  <a:pt x="262" y="67"/>
                  <a:pt x="261" y="67"/>
                  <a:pt x="258" y="66"/>
                </a:cubicBezTo>
                <a:cubicBezTo>
                  <a:pt x="257" y="65"/>
                  <a:pt x="257" y="65"/>
                  <a:pt x="256" y="65"/>
                </a:cubicBezTo>
                <a:cubicBezTo>
                  <a:pt x="255" y="65"/>
                  <a:pt x="255" y="66"/>
                  <a:pt x="254" y="66"/>
                </a:cubicBezTo>
                <a:cubicBezTo>
                  <a:pt x="253" y="67"/>
                  <a:pt x="252" y="68"/>
                  <a:pt x="251" y="68"/>
                </a:cubicBezTo>
                <a:cubicBezTo>
                  <a:pt x="250" y="68"/>
                  <a:pt x="249" y="68"/>
                  <a:pt x="247" y="67"/>
                </a:cubicBezTo>
                <a:cubicBezTo>
                  <a:pt x="246" y="66"/>
                  <a:pt x="245" y="65"/>
                  <a:pt x="244" y="64"/>
                </a:cubicBezTo>
                <a:cubicBezTo>
                  <a:pt x="243" y="64"/>
                  <a:pt x="243" y="64"/>
                  <a:pt x="242" y="65"/>
                </a:cubicBezTo>
                <a:cubicBezTo>
                  <a:pt x="241" y="65"/>
                  <a:pt x="241" y="66"/>
                  <a:pt x="240" y="66"/>
                </a:cubicBezTo>
                <a:cubicBezTo>
                  <a:pt x="239" y="67"/>
                  <a:pt x="238" y="67"/>
                  <a:pt x="236" y="67"/>
                </a:cubicBezTo>
                <a:cubicBezTo>
                  <a:pt x="235" y="67"/>
                  <a:pt x="234" y="67"/>
                  <a:pt x="233" y="67"/>
                </a:cubicBezTo>
                <a:cubicBezTo>
                  <a:pt x="231" y="68"/>
                  <a:pt x="229" y="72"/>
                  <a:pt x="229" y="72"/>
                </a:cubicBezTo>
                <a:cubicBezTo>
                  <a:pt x="229" y="73"/>
                  <a:pt x="228" y="73"/>
                  <a:pt x="228" y="72"/>
                </a:cubicBezTo>
                <a:cubicBezTo>
                  <a:pt x="227" y="72"/>
                  <a:pt x="227" y="71"/>
                  <a:pt x="226" y="70"/>
                </a:cubicBezTo>
                <a:cubicBezTo>
                  <a:pt x="225" y="68"/>
                  <a:pt x="223" y="65"/>
                  <a:pt x="222" y="64"/>
                </a:cubicBezTo>
                <a:cubicBezTo>
                  <a:pt x="221" y="63"/>
                  <a:pt x="221" y="62"/>
                  <a:pt x="221" y="61"/>
                </a:cubicBezTo>
                <a:cubicBezTo>
                  <a:pt x="221" y="60"/>
                  <a:pt x="220" y="60"/>
                  <a:pt x="219" y="60"/>
                </a:cubicBezTo>
                <a:cubicBezTo>
                  <a:pt x="217" y="60"/>
                  <a:pt x="216" y="59"/>
                  <a:pt x="216" y="58"/>
                </a:cubicBezTo>
                <a:cubicBezTo>
                  <a:pt x="215" y="57"/>
                  <a:pt x="214" y="57"/>
                  <a:pt x="214" y="56"/>
                </a:cubicBezTo>
                <a:cubicBezTo>
                  <a:pt x="213" y="56"/>
                  <a:pt x="208" y="61"/>
                  <a:pt x="208" y="61"/>
                </a:cubicBezTo>
                <a:cubicBezTo>
                  <a:pt x="205" y="63"/>
                  <a:pt x="204" y="64"/>
                  <a:pt x="202" y="66"/>
                </a:cubicBezTo>
                <a:cubicBezTo>
                  <a:pt x="202" y="67"/>
                  <a:pt x="201" y="67"/>
                  <a:pt x="200" y="67"/>
                </a:cubicBezTo>
                <a:cubicBezTo>
                  <a:pt x="200" y="67"/>
                  <a:pt x="199" y="67"/>
                  <a:pt x="198" y="66"/>
                </a:cubicBezTo>
                <a:cubicBezTo>
                  <a:pt x="197" y="65"/>
                  <a:pt x="195" y="64"/>
                  <a:pt x="194" y="62"/>
                </a:cubicBezTo>
                <a:cubicBezTo>
                  <a:pt x="193" y="62"/>
                  <a:pt x="193" y="62"/>
                  <a:pt x="192" y="63"/>
                </a:cubicBezTo>
                <a:cubicBezTo>
                  <a:pt x="192" y="63"/>
                  <a:pt x="191" y="64"/>
                  <a:pt x="190" y="64"/>
                </a:cubicBezTo>
                <a:cubicBezTo>
                  <a:pt x="190" y="64"/>
                  <a:pt x="189" y="63"/>
                  <a:pt x="188" y="62"/>
                </a:cubicBezTo>
                <a:cubicBezTo>
                  <a:pt x="187" y="62"/>
                  <a:pt x="187" y="61"/>
                  <a:pt x="186" y="61"/>
                </a:cubicBezTo>
                <a:cubicBezTo>
                  <a:pt x="186" y="61"/>
                  <a:pt x="185" y="61"/>
                  <a:pt x="184" y="61"/>
                </a:cubicBezTo>
                <a:cubicBezTo>
                  <a:pt x="183" y="62"/>
                  <a:pt x="182" y="63"/>
                  <a:pt x="181" y="63"/>
                </a:cubicBezTo>
                <a:cubicBezTo>
                  <a:pt x="181" y="64"/>
                  <a:pt x="180" y="64"/>
                  <a:pt x="178" y="65"/>
                </a:cubicBezTo>
                <a:cubicBezTo>
                  <a:pt x="176" y="65"/>
                  <a:pt x="175" y="65"/>
                  <a:pt x="174" y="64"/>
                </a:cubicBezTo>
                <a:cubicBezTo>
                  <a:pt x="173" y="64"/>
                  <a:pt x="172" y="63"/>
                  <a:pt x="172" y="63"/>
                </a:cubicBezTo>
                <a:cubicBezTo>
                  <a:pt x="170" y="63"/>
                  <a:pt x="169" y="63"/>
                  <a:pt x="168" y="64"/>
                </a:cubicBezTo>
                <a:cubicBezTo>
                  <a:pt x="167" y="65"/>
                  <a:pt x="167" y="66"/>
                  <a:pt x="165" y="66"/>
                </a:cubicBezTo>
                <a:cubicBezTo>
                  <a:pt x="165" y="67"/>
                  <a:pt x="164" y="67"/>
                  <a:pt x="165" y="67"/>
                </a:cubicBezTo>
                <a:cubicBezTo>
                  <a:pt x="165" y="68"/>
                  <a:pt x="165" y="68"/>
                  <a:pt x="166" y="69"/>
                </a:cubicBezTo>
                <a:cubicBezTo>
                  <a:pt x="167" y="70"/>
                  <a:pt x="168" y="70"/>
                  <a:pt x="169" y="71"/>
                </a:cubicBezTo>
                <a:cubicBezTo>
                  <a:pt x="169" y="71"/>
                  <a:pt x="170" y="72"/>
                  <a:pt x="170" y="72"/>
                </a:cubicBezTo>
                <a:cubicBezTo>
                  <a:pt x="170" y="73"/>
                  <a:pt x="169" y="74"/>
                  <a:pt x="169" y="74"/>
                </a:cubicBezTo>
                <a:cubicBezTo>
                  <a:pt x="168" y="75"/>
                  <a:pt x="167" y="76"/>
                  <a:pt x="167" y="76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7" y="77"/>
                  <a:pt x="154" y="77"/>
                  <a:pt x="152" y="78"/>
                </a:cubicBezTo>
                <a:cubicBezTo>
                  <a:pt x="151" y="78"/>
                  <a:pt x="150" y="80"/>
                  <a:pt x="148" y="81"/>
                </a:cubicBezTo>
                <a:cubicBezTo>
                  <a:pt x="148" y="82"/>
                  <a:pt x="147" y="83"/>
                  <a:pt x="146" y="84"/>
                </a:cubicBezTo>
                <a:cubicBezTo>
                  <a:pt x="146" y="84"/>
                  <a:pt x="136" y="80"/>
                  <a:pt x="135" y="80"/>
                </a:cubicBezTo>
                <a:cubicBezTo>
                  <a:pt x="133" y="79"/>
                  <a:pt x="133" y="78"/>
                  <a:pt x="132" y="76"/>
                </a:cubicBezTo>
                <a:cubicBezTo>
                  <a:pt x="131" y="76"/>
                  <a:pt x="131" y="77"/>
                  <a:pt x="131" y="78"/>
                </a:cubicBezTo>
                <a:cubicBezTo>
                  <a:pt x="131" y="79"/>
                  <a:pt x="131" y="81"/>
                  <a:pt x="130" y="81"/>
                </a:cubicBezTo>
                <a:cubicBezTo>
                  <a:pt x="129" y="83"/>
                  <a:pt x="129" y="83"/>
                  <a:pt x="128" y="83"/>
                </a:cubicBezTo>
                <a:cubicBezTo>
                  <a:pt x="128" y="84"/>
                  <a:pt x="128" y="84"/>
                  <a:pt x="127" y="84"/>
                </a:cubicBezTo>
                <a:cubicBezTo>
                  <a:pt x="127" y="86"/>
                  <a:pt x="126" y="86"/>
                  <a:pt x="126" y="87"/>
                </a:cubicBezTo>
                <a:cubicBezTo>
                  <a:pt x="125" y="88"/>
                  <a:pt x="126" y="89"/>
                  <a:pt x="127" y="90"/>
                </a:cubicBezTo>
                <a:cubicBezTo>
                  <a:pt x="128" y="91"/>
                  <a:pt x="129" y="94"/>
                  <a:pt x="130" y="97"/>
                </a:cubicBezTo>
                <a:cubicBezTo>
                  <a:pt x="130" y="98"/>
                  <a:pt x="130" y="100"/>
                  <a:pt x="130" y="100"/>
                </a:cubicBezTo>
                <a:cubicBezTo>
                  <a:pt x="129" y="101"/>
                  <a:pt x="129" y="101"/>
                  <a:pt x="128" y="101"/>
                </a:cubicBezTo>
                <a:cubicBezTo>
                  <a:pt x="128" y="100"/>
                  <a:pt x="127" y="100"/>
                  <a:pt x="126" y="99"/>
                </a:cubicBezTo>
                <a:cubicBezTo>
                  <a:pt x="125" y="98"/>
                  <a:pt x="124" y="95"/>
                  <a:pt x="123" y="93"/>
                </a:cubicBezTo>
                <a:cubicBezTo>
                  <a:pt x="122" y="92"/>
                  <a:pt x="120" y="92"/>
                  <a:pt x="119" y="92"/>
                </a:cubicBezTo>
                <a:cubicBezTo>
                  <a:pt x="118" y="92"/>
                  <a:pt x="118" y="92"/>
                  <a:pt x="117" y="92"/>
                </a:cubicBezTo>
                <a:cubicBezTo>
                  <a:pt x="117" y="92"/>
                  <a:pt x="116" y="91"/>
                  <a:pt x="116" y="90"/>
                </a:cubicBezTo>
                <a:cubicBezTo>
                  <a:pt x="115" y="89"/>
                  <a:pt x="115" y="89"/>
                  <a:pt x="114" y="89"/>
                </a:cubicBezTo>
                <a:cubicBezTo>
                  <a:pt x="114" y="89"/>
                  <a:pt x="114" y="89"/>
                  <a:pt x="113" y="89"/>
                </a:cubicBezTo>
                <a:cubicBezTo>
                  <a:pt x="112" y="90"/>
                  <a:pt x="112" y="91"/>
                  <a:pt x="111" y="92"/>
                </a:cubicBezTo>
                <a:cubicBezTo>
                  <a:pt x="111" y="93"/>
                  <a:pt x="110" y="94"/>
                  <a:pt x="109" y="95"/>
                </a:cubicBezTo>
                <a:cubicBezTo>
                  <a:pt x="108" y="96"/>
                  <a:pt x="107" y="97"/>
                  <a:pt x="106" y="97"/>
                </a:cubicBezTo>
                <a:cubicBezTo>
                  <a:pt x="105" y="97"/>
                  <a:pt x="102" y="102"/>
                  <a:pt x="102" y="102"/>
                </a:cubicBezTo>
                <a:cubicBezTo>
                  <a:pt x="102" y="103"/>
                  <a:pt x="98" y="102"/>
                  <a:pt x="96" y="102"/>
                </a:cubicBezTo>
                <a:cubicBezTo>
                  <a:pt x="94" y="102"/>
                  <a:pt x="93" y="103"/>
                  <a:pt x="93" y="104"/>
                </a:cubicBezTo>
                <a:cubicBezTo>
                  <a:pt x="92" y="105"/>
                  <a:pt x="92" y="106"/>
                  <a:pt x="92" y="108"/>
                </a:cubicBezTo>
                <a:cubicBezTo>
                  <a:pt x="92" y="109"/>
                  <a:pt x="97" y="113"/>
                  <a:pt x="97" y="113"/>
                </a:cubicBezTo>
                <a:cubicBezTo>
                  <a:pt x="98" y="114"/>
                  <a:pt x="98" y="115"/>
                  <a:pt x="98" y="115"/>
                </a:cubicBezTo>
                <a:cubicBezTo>
                  <a:pt x="97" y="116"/>
                  <a:pt x="96" y="116"/>
                  <a:pt x="95" y="117"/>
                </a:cubicBezTo>
                <a:cubicBezTo>
                  <a:pt x="93" y="117"/>
                  <a:pt x="93" y="117"/>
                  <a:pt x="94" y="117"/>
                </a:cubicBezTo>
                <a:cubicBezTo>
                  <a:pt x="94" y="117"/>
                  <a:pt x="95" y="117"/>
                  <a:pt x="95" y="118"/>
                </a:cubicBezTo>
                <a:cubicBezTo>
                  <a:pt x="94" y="119"/>
                  <a:pt x="95" y="120"/>
                  <a:pt x="96" y="121"/>
                </a:cubicBezTo>
                <a:cubicBezTo>
                  <a:pt x="96" y="121"/>
                  <a:pt x="97" y="122"/>
                  <a:pt x="97" y="122"/>
                </a:cubicBezTo>
                <a:cubicBezTo>
                  <a:pt x="97" y="123"/>
                  <a:pt x="96" y="123"/>
                  <a:pt x="95" y="124"/>
                </a:cubicBezTo>
                <a:cubicBezTo>
                  <a:pt x="95" y="125"/>
                  <a:pt x="94" y="125"/>
                  <a:pt x="93" y="126"/>
                </a:cubicBezTo>
                <a:cubicBezTo>
                  <a:pt x="93" y="126"/>
                  <a:pt x="93" y="127"/>
                  <a:pt x="93" y="128"/>
                </a:cubicBezTo>
                <a:cubicBezTo>
                  <a:pt x="93" y="131"/>
                  <a:pt x="94" y="133"/>
                  <a:pt x="94" y="136"/>
                </a:cubicBezTo>
                <a:cubicBezTo>
                  <a:pt x="94" y="136"/>
                  <a:pt x="95" y="137"/>
                  <a:pt x="96" y="137"/>
                </a:cubicBezTo>
                <a:cubicBezTo>
                  <a:pt x="96" y="137"/>
                  <a:pt x="96" y="138"/>
                  <a:pt x="94" y="138"/>
                </a:cubicBezTo>
                <a:cubicBezTo>
                  <a:pt x="92" y="139"/>
                  <a:pt x="89" y="139"/>
                  <a:pt x="87" y="139"/>
                </a:cubicBezTo>
                <a:cubicBezTo>
                  <a:pt x="85" y="139"/>
                  <a:pt x="84" y="139"/>
                  <a:pt x="84" y="139"/>
                </a:cubicBezTo>
                <a:cubicBezTo>
                  <a:pt x="83" y="140"/>
                  <a:pt x="82" y="141"/>
                  <a:pt x="82" y="142"/>
                </a:cubicBezTo>
                <a:cubicBezTo>
                  <a:pt x="81" y="143"/>
                  <a:pt x="81" y="144"/>
                  <a:pt x="81" y="144"/>
                </a:cubicBezTo>
                <a:cubicBezTo>
                  <a:pt x="81" y="145"/>
                  <a:pt x="81" y="145"/>
                  <a:pt x="82" y="146"/>
                </a:cubicBezTo>
                <a:cubicBezTo>
                  <a:pt x="82" y="147"/>
                  <a:pt x="84" y="148"/>
                  <a:pt x="85" y="148"/>
                </a:cubicBezTo>
                <a:cubicBezTo>
                  <a:pt x="87" y="150"/>
                  <a:pt x="90" y="152"/>
                  <a:pt x="92" y="153"/>
                </a:cubicBezTo>
                <a:cubicBezTo>
                  <a:pt x="94" y="153"/>
                  <a:pt x="96" y="153"/>
                  <a:pt x="98" y="154"/>
                </a:cubicBezTo>
                <a:cubicBezTo>
                  <a:pt x="99" y="154"/>
                  <a:pt x="98" y="155"/>
                  <a:pt x="98" y="155"/>
                </a:cubicBezTo>
                <a:cubicBezTo>
                  <a:pt x="98" y="155"/>
                  <a:pt x="99" y="156"/>
                  <a:pt x="99" y="157"/>
                </a:cubicBezTo>
                <a:cubicBezTo>
                  <a:pt x="99" y="158"/>
                  <a:pt x="99" y="160"/>
                  <a:pt x="99" y="161"/>
                </a:cubicBezTo>
                <a:cubicBezTo>
                  <a:pt x="99" y="163"/>
                  <a:pt x="97" y="165"/>
                  <a:pt x="96" y="166"/>
                </a:cubicBezTo>
                <a:cubicBezTo>
                  <a:pt x="95" y="167"/>
                  <a:pt x="93" y="168"/>
                  <a:pt x="92" y="168"/>
                </a:cubicBezTo>
                <a:cubicBezTo>
                  <a:pt x="90" y="168"/>
                  <a:pt x="90" y="167"/>
                  <a:pt x="89" y="167"/>
                </a:cubicBezTo>
                <a:cubicBezTo>
                  <a:pt x="89" y="167"/>
                  <a:pt x="89" y="166"/>
                  <a:pt x="89" y="166"/>
                </a:cubicBezTo>
                <a:cubicBezTo>
                  <a:pt x="88" y="166"/>
                  <a:pt x="88" y="165"/>
                  <a:pt x="84" y="167"/>
                </a:cubicBezTo>
                <a:cubicBezTo>
                  <a:pt x="82" y="168"/>
                  <a:pt x="80" y="169"/>
                  <a:pt x="76" y="169"/>
                </a:cubicBezTo>
                <a:cubicBezTo>
                  <a:pt x="74" y="169"/>
                  <a:pt x="73" y="169"/>
                  <a:pt x="72" y="169"/>
                </a:cubicBezTo>
                <a:cubicBezTo>
                  <a:pt x="71" y="170"/>
                  <a:pt x="71" y="170"/>
                  <a:pt x="71" y="171"/>
                </a:cubicBezTo>
                <a:cubicBezTo>
                  <a:pt x="70" y="171"/>
                  <a:pt x="70" y="172"/>
                  <a:pt x="70" y="172"/>
                </a:cubicBezTo>
                <a:cubicBezTo>
                  <a:pt x="69" y="172"/>
                  <a:pt x="68" y="173"/>
                  <a:pt x="66" y="172"/>
                </a:cubicBezTo>
                <a:cubicBezTo>
                  <a:pt x="65" y="172"/>
                  <a:pt x="64" y="172"/>
                  <a:pt x="64" y="173"/>
                </a:cubicBezTo>
                <a:cubicBezTo>
                  <a:pt x="64" y="174"/>
                  <a:pt x="63" y="174"/>
                  <a:pt x="63" y="175"/>
                </a:cubicBezTo>
                <a:cubicBezTo>
                  <a:pt x="63" y="177"/>
                  <a:pt x="63" y="180"/>
                  <a:pt x="63" y="181"/>
                </a:cubicBezTo>
                <a:cubicBezTo>
                  <a:pt x="63" y="182"/>
                  <a:pt x="62" y="183"/>
                  <a:pt x="61" y="184"/>
                </a:cubicBezTo>
                <a:cubicBezTo>
                  <a:pt x="59" y="184"/>
                  <a:pt x="58" y="184"/>
                  <a:pt x="56" y="184"/>
                </a:cubicBezTo>
                <a:cubicBezTo>
                  <a:pt x="55" y="183"/>
                  <a:pt x="55" y="182"/>
                  <a:pt x="54" y="180"/>
                </a:cubicBezTo>
                <a:cubicBezTo>
                  <a:pt x="54" y="179"/>
                  <a:pt x="53" y="177"/>
                  <a:pt x="53" y="177"/>
                </a:cubicBezTo>
                <a:cubicBezTo>
                  <a:pt x="52" y="174"/>
                  <a:pt x="51" y="173"/>
                  <a:pt x="49" y="171"/>
                </a:cubicBezTo>
                <a:cubicBezTo>
                  <a:pt x="48" y="170"/>
                  <a:pt x="46" y="169"/>
                  <a:pt x="44" y="167"/>
                </a:cubicBezTo>
                <a:cubicBezTo>
                  <a:pt x="43" y="166"/>
                  <a:pt x="43" y="165"/>
                  <a:pt x="42" y="165"/>
                </a:cubicBezTo>
                <a:cubicBezTo>
                  <a:pt x="41" y="164"/>
                  <a:pt x="40" y="164"/>
                  <a:pt x="38" y="164"/>
                </a:cubicBezTo>
                <a:cubicBezTo>
                  <a:pt x="37" y="164"/>
                  <a:pt x="37" y="165"/>
                  <a:pt x="37" y="166"/>
                </a:cubicBezTo>
                <a:cubicBezTo>
                  <a:pt x="37" y="167"/>
                  <a:pt x="37" y="168"/>
                  <a:pt x="36" y="169"/>
                </a:cubicBezTo>
                <a:cubicBezTo>
                  <a:pt x="36" y="170"/>
                  <a:pt x="34" y="171"/>
                  <a:pt x="33" y="171"/>
                </a:cubicBezTo>
                <a:cubicBezTo>
                  <a:pt x="31" y="171"/>
                  <a:pt x="29" y="170"/>
                  <a:pt x="28" y="170"/>
                </a:cubicBezTo>
                <a:cubicBezTo>
                  <a:pt x="27" y="170"/>
                  <a:pt x="26" y="171"/>
                  <a:pt x="25" y="171"/>
                </a:cubicBezTo>
                <a:cubicBezTo>
                  <a:pt x="24" y="172"/>
                  <a:pt x="24" y="172"/>
                  <a:pt x="23" y="173"/>
                </a:cubicBezTo>
                <a:cubicBezTo>
                  <a:pt x="22" y="173"/>
                  <a:pt x="21" y="174"/>
                  <a:pt x="21" y="175"/>
                </a:cubicBezTo>
                <a:cubicBezTo>
                  <a:pt x="21" y="176"/>
                  <a:pt x="21" y="178"/>
                  <a:pt x="20" y="178"/>
                </a:cubicBezTo>
                <a:cubicBezTo>
                  <a:pt x="17" y="180"/>
                  <a:pt x="16" y="179"/>
                  <a:pt x="14" y="181"/>
                </a:cubicBezTo>
                <a:cubicBezTo>
                  <a:pt x="13" y="183"/>
                  <a:pt x="9" y="183"/>
                  <a:pt x="7" y="184"/>
                </a:cubicBezTo>
                <a:cubicBezTo>
                  <a:pt x="5" y="185"/>
                  <a:pt x="3" y="186"/>
                  <a:pt x="2" y="187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189"/>
                  <a:pt x="1" y="189"/>
                  <a:pt x="2" y="189"/>
                </a:cubicBezTo>
                <a:cubicBezTo>
                  <a:pt x="3" y="189"/>
                  <a:pt x="4" y="190"/>
                  <a:pt x="5" y="191"/>
                </a:cubicBezTo>
                <a:cubicBezTo>
                  <a:pt x="6" y="192"/>
                  <a:pt x="6" y="193"/>
                  <a:pt x="7" y="194"/>
                </a:cubicBezTo>
                <a:cubicBezTo>
                  <a:pt x="7" y="196"/>
                  <a:pt x="8" y="198"/>
                  <a:pt x="10" y="199"/>
                </a:cubicBezTo>
                <a:cubicBezTo>
                  <a:pt x="11" y="200"/>
                  <a:pt x="13" y="200"/>
                  <a:pt x="14" y="199"/>
                </a:cubicBezTo>
                <a:cubicBezTo>
                  <a:pt x="16" y="199"/>
                  <a:pt x="17" y="198"/>
                  <a:pt x="19" y="198"/>
                </a:cubicBezTo>
                <a:cubicBezTo>
                  <a:pt x="21" y="198"/>
                  <a:pt x="25" y="200"/>
                  <a:pt x="27" y="200"/>
                </a:cubicBezTo>
                <a:cubicBezTo>
                  <a:pt x="28" y="201"/>
                  <a:pt x="28" y="201"/>
                  <a:pt x="27" y="202"/>
                </a:cubicBezTo>
                <a:cubicBezTo>
                  <a:pt x="27" y="203"/>
                  <a:pt x="27" y="204"/>
                  <a:pt x="26" y="204"/>
                </a:cubicBezTo>
                <a:cubicBezTo>
                  <a:pt x="25" y="206"/>
                  <a:pt x="24" y="208"/>
                  <a:pt x="23" y="208"/>
                </a:cubicBezTo>
                <a:cubicBezTo>
                  <a:pt x="22" y="210"/>
                  <a:pt x="23" y="210"/>
                  <a:pt x="23" y="211"/>
                </a:cubicBezTo>
                <a:cubicBezTo>
                  <a:pt x="24" y="212"/>
                  <a:pt x="24" y="212"/>
                  <a:pt x="25" y="213"/>
                </a:cubicBezTo>
                <a:cubicBezTo>
                  <a:pt x="26" y="214"/>
                  <a:pt x="26" y="215"/>
                  <a:pt x="26" y="217"/>
                </a:cubicBezTo>
                <a:cubicBezTo>
                  <a:pt x="26" y="218"/>
                  <a:pt x="25" y="219"/>
                  <a:pt x="25" y="220"/>
                </a:cubicBezTo>
                <a:cubicBezTo>
                  <a:pt x="25" y="221"/>
                  <a:pt x="26" y="221"/>
                  <a:pt x="26" y="221"/>
                </a:cubicBezTo>
                <a:cubicBezTo>
                  <a:pt x="27" y="221"/>
                  <a:pt x="27" y="221"/>
                  <a:pt x="28" y="221"/>
                </a:cubicBezTo>
                <a:cubicBezTo>
                  <a:pt x="29" y="221"/>
                  <a:pt x="31" y="221"/>
                  <a:pt x="32" y="221"/>
                </a:cubicBezTo>
                <a:cubicBezTo>
                  <a:pt x="34" y="224"/>
                  <a:pt x="35" y="225"/>
                  <a:pt x="38" y="227"/>
                </a:cubicBezTo>
                <a:cubicBezTo>
                  <a:pt x="38" y="227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9" y="228"/>
                  <a:pt x="39" y="228"/>
                  <a:pt x="39" y="228"/>
                </a:cubicBezTo>
                <a:cubicBezTo>
                  <a:pt x="40" y="226"/>
                  <a:pt x="40" y="226"/>
                  <a:pt x="41" y="226"/>
                </a:cubicBezTo>
                <a:cubicBezTo>
                  <a:pt x="41" y="226"/>
                  <a:pt x="41" y="227"/>
                  <a:pt x="41" y="227"/>
                </a:cubicBezTo>
                <a:cubicBezTo>
                  <a:pt x="41" y="228"/>
                  <a:pt x="41" y="229"/>
                  <a:pt x="41" y="230"/>
                </a:cubicBezTo>
                <a:cubicBezTo>
                  <a:pt x="41" y="230"/>
                  <a:pt x="42" y="231"/>
                  <a:pt x="43" y="231"/>
                </a:cubicBezTo>
                <a:cubicBezTo>
                  <a:pt x="44" y="231"/>
                  <a:pt x="46" y="232"/>
                  <a:pt x="47" y="232"/>
                </a:cubicBezTo>
                <a:cubicBezTo>
                  <a:pt x="48" y="233"/>
                  <a:pt x="49" y="234"/>
                  <a:pt x="50" y="234"/>
                </a:cubicBezTo>
                <a:cubicBezTo>
                  <a:pt x="52" y="234"/>
                  <a:pt x="53" y="234"/>
                  <a:pt x="54" y="234"/>
                </a:cubicBezTo>
                <a:cubicBezTo>
                  <a:pt x="56" y="235"/>
                  <a:pt x="59" y="235"/>
                  <a:pt x="60" y="236"/>
                </a:cubicBezTo>
                <a:cubicBezTo>
                  <a:pt x="61" y="237"/>
                  <a:pt x="67" y="243"/>
                  <a:pt x="67" y="242"/>
                </a:cubicBezTo>
                <a:cubicBezTo>
                  <a:pt x="68" y="241"/>
                  <a:pt x="70" y="240"/>
                  <a:pt x="71" y="238"/>
                </a:cubicBezTo>
                <a:cubicBezTo>
                  <a:pt x="71" y="238"/>
                  <a:pt x="71" y="237"/>
                  <a:pt x="72" y="236"/>
                </a:cubicBezTo>
                <a:cubicBezTo>
                  <a:pt x="73" y="235"/>
                  <a:pt x="73" y="235"/>
                  <a:pt x="74" y="235"/>
                </a:cubicBezTo>
                <a:cubicBezTo>
                  <a:pt x="76" y="235"/>
                  <a:pt x="78" y="236"/>
                  <a:pt x="80" y="238"/>
                </a:cubicBezTo>
                <a:cubicBezTo>
                  <a:pt x="82" y="239"/>
                  <a:pt x="83" y="240"/>
                  <a:pt x="84" y="240"/>
                </a:cubicBezTo>
                <a:cubicBezTo>
                  <a:pt x="86" y="241"/>
                  <a:pt x="86" y="241"/>
                  <a:pt x="87" y="242"/>
                </a:cubicBezTo>
                <a:cubicBezTo>
                  <a:pt x="87" y="243"/>
                  <a:pt x="87" y="244"/>
                  <a:pt x="88" y="245"/>
                </a:cubicBezTo>
                <a:cubicBezTo>
                  <a:pt x="91" y="246"/>
                  <a:pt x="95" y="246"/>
                  <a:pt x="99" y="246"/>
                </a:cubicBezTo>
                <a:cubicBezTo>
                  <a:pt x="102" y="246"/>
                  <a:pt x="104" y="246"/>
                  <a:pt x="105" y="247"/>
                </a:cubicBezTo>
                <a:cubicBezTo>
                  <a:pt x="107" y="247"/>
                  <a:pt x="108" y="248"/>
                  <a:pt x="108" y="250"/>
                </a:cubicBezTo>
                <a:cubicBezTo>
                  <a:pt x="109" y="253"/>
                  <a:pt x="110" y="254"/>
                  <a:pt x="110" y="254"/>
                </a:cubicBezTo>
                <a:cubicBezTo>
                  <a:pt x="111" y="254"/>
                  <a:pt x="112" y="255"/>
                  <a:pt x="113" y="257"/>
                </a:cubicBezTo>
                <a:cubicBezTo>
                  <a:pt x="114" y="258"/>
                  <a:pt x="114" y="260"/>
                  <a:pt x="115" y="262"/>
                </a:cubicBezTo>
                <a:cubicBezTo>
                  <a:pt x="115" y="263"/>
                  <a:pt x="116" y="264"/>
                  <a:pt x="118" y="265"/>
                </a:cubicBezTo>
                <a:cubicBezTo>
                  <a:pt x="118" y="265"/>
                  <a:pt x="119" y="265"/>
                  <a:pt x="119" y="264"/>
                </a:cubicBezTo>
                <a:cubicBezTo>
                  <a:pt x="120" y="264"/>
                  <a:pt x="120" y="263"/>
                  <a:pt x="121" y="263"/>
                </a:cubicBezTo>
                <a:cubicBezTo>
                  <a:pt x="122" y="262"/>
                  <a:pt x="123" y="262"/>
                  <a:pt x="125" y="262"/>
                </a:cubicBezTo>
                <a:cubicBezTo>
                  <a:pt x="125" y="262"/>
                  <a:pt x="126" y="263"/>
                  <a:pt x="127" y="263"/>
                </a:cubicBezTo>
                <a:cubicBezTo>
                  <a:pt x="127" y="264"/>
                  <a:pt x="128" y="264"/>
                  <a:pt x="128" y="263"/>
                </a:cubicBezTo>
                <a:cubicBezTo>
                  <a:pt x="129" y="263"/>
                  <a:pt x="130" y="260"/>
                  <a:pt x="131" y="260"/>
                </a:cubicBezTo>
                <a:cubicBezTo>
                  <a:pt x="132" y="260"/>
                  <a:pt x="134" y="260"/>
                  <a:pt x="135" y="259"/>
                </a:cubicBezTo>
                <a:cubicBezTo>
                  <a:pt x="137" y="259"/>
                  <a:pt x="139" y="257"/>
                  <a:pt x="139" y="257"/>
                </a:cubicBezTo>
                <a:cubicBezTo>
                  <a:pt x="140" y="257"/>
                  <a:pt x="141" y="256"/>
                  <a:pt x="141" y="256"/>
                </a:cubicBezTo>
                <a:cubicBezTo>
                  <a:pt x="142" y="256"/>
                  <a:pt x="143" y="255"/>
                  <a:pt x="143" y="256"/>
                </a:cubicBezTo>
                <a:cubicBezTo>
                  <a:pt x="145" y="256"/>
                  <a:pt x="146" y="256"/>
                  <a:pt x="148" y="257"/>
                </a:cubicBezTo>
                <a:cubicBezTo>
                  <a:pt x="149" y="258"/>
                  <a:pt x="153" y="259"/>
                  <a:pt x="153" y="259"/>
                </a:cubicBezTo>
                <a:cubicBezTo>
                  <a:pt x="154" y="261"/>
                  <a:pt x="153" y="261"/>
                  <a:pt x="153" y="263"/>
                </a:cubicBezTo>
                <a:cubicBezTo>
                  <a:pt x="153" y="263"/>
                  <a:pt x="153" y="264"/>
                  <a:pt x="153" y="265"/>
                </a:cubicBezTo>
                <a:cubicBezTo>
                  <a:pt x="153" y="266"/>
                  <a:pt x="153" y="267"/>
                  <a:pt x="154" y="266"/>
                </a:cubicBezTo>
                <a:cubicBezTo>
                  <a:pt x="156" y="266"/>
                  <a:pt x="158" y="265"/>
                  <a:pt x="159" y="264"/>
                </a:cubicBezTo>
                <a:cubicBezTo>
                  <a:pt x="162" y="264"/>
                  <a:pt x="164" y="263"/>
                  <a:pt x="166" y="262"/>
                </a:cubicBezTo>
                <a:cubicBezTo>
                  <a:pt x="167" y="261"/>
                  <a:pt x="167" y="261"/>
                  <a:pt x="169" y="261"/>
                </a:cubicBezTo>
                <a:cubicBezTo>
                  <a:pt x="170" y="261"/>
                  <a:pt x="171" y="261"/>
                  <a:pt x="171" y="261"/>
                </a:cubicBezTo>
                <a:cubicBezTo>
                  <a:pt x="172" y="261"/>
                  <a:pt x="173" y="261"/>
                  <a:pt x="174" y="261"/>
                </a:cubicBezTo>
                <a:cubicBezTo>
                  <a:pt x="174" y="260"/>
                  <a:pt x="176" y="258"/>
                  <a:pt x="177" y="258"/>
                </a:cubicBezTo>
                <a:cubicBezTo>
                  <a:pt x="179" y="260"/>
                  <a:pt x="181" y="262"/>
                  <a:pt x="182" y="263"/>
                </a:cubicBezTo>
                <a:cubicBezTo>
                  <a:pt x="183" y="265"/>
                  <a:pt x="184" y="266"/>
                  <a:pt x="186" y="267"/>
                </a:cubicBezTo>
                <a:cubicBezTo>
                  <a:pt x="187" y="268"/>
                  <a:pt x="188" y="269"/>
                  <a:pt x="190" y="269"/>
                </a:cubicBezTo>
                <a:cubicBezTo>
                  <a:pt x="190" y="269"/>
                  <a:pt x="190" y="269"/>
                  <a:pt x="190" y="269"/>
                </a:cubicBezTo>
                <a:cubicBezTo>
                  <a:pt x="191" y="269"/>
                  <a:pt x="192" y="270"/>
                  <a:pt x="193" y="271"/>
                </a:cubicBezTo>
                <a:cubicBezTo>
                  <a:pt x="193" y="271"/>
                  <a:pt x="194" y="271"/>
                  <a:pt x="194" y="271"/>
                </a:cubicBezTo>
                <a:cubicBezTo>
                  <a:pt x="195" y="271"/>
                  <a:pt x="195" y="271"/>
                  <a:pt x="195" y="271"/>
                </a:cubicBezTo>
                <a:cubicBezTo>
                  <a:pt x="197" y="270"/>
                  <a:pt x="198" y="268"/>
                  <a:pt x="199" y="266"/>
                </a:cubicBezTo>
                <a:cubicBezTo>
                  <a:pt x="200" y="266"/>
                  <a:pt x="202" y="265"/>
                  <a:pt x="202" y="264"/>
                </a:cubicBezTo>
                <a:cubicBezTo>
                  <a:pt x="202" y="264"/>
                  <a:pt x="203" y="263"/>
                  <a:pt x="203" y="262"/>
                </a:cubicBezTo>
                <a:cubicBezTo>
                  <a:pt x="203" y="261"/>
                  <a:pt x="203" y="260"/>
                  <a:pt x="203" y="260"/>
                </a:cubicBezTo>
                <a:cubicBezTo>
                  <a:pt x="203" y="260"/>
                  <a:pt x="198" y="258"/>
                  <a:pt x="198" y="258"/>
                </a:cubicBezTo>
                <a:cubicBezTo>
                  <a:pt x="198" y="257"/>
                  <a:pt x="198" y="256"/>
                  <a:pt x="199" y="255"/>
                </a:cubicBezTo>
                <a:cubicBezTo>
                  <a:pt x="200" y="255"/>
                  <a:pt x="202" y="252"/>
                  <a:pt x="203" y="252"/>
                </a:cubicBezTo>
                <a:cubicBezTo>
                  <a:pt x="205" y="251"/>
                  <a:pt x="205" y="250"/>
                  <a:pt x="205" y="249"/>
                </a:cubicBezTo>
                <a:cubicBezTo>
                  <a:pt x="206" y="247"/>
                  <a:pt x="205" y="245"/>
                  <a:pt x="205" y="243"/>
                </a:cubicBezTo>
                <a:cubicBezTo>
                  <a:pt x="206" y="242"/>
                  <a:pt x="207" y="240"/>
                  <a:pt x="208" y="240"/>
                </a:cubicBezTo>
                <a:cubicBezTo>
                  <a:pt x="210" y="240"/>
                  <a:pt x="210" y="239"/>
                  <a:pt x="211" y="238"/>
                </a:cubicBezTo>
                <a:cubicBezTo>
                  <a:pt x="212" y="238"/>
                  <a:pt x="212" y="237"/>
                  <a:pt x="214" y="236"/>
                </a:cubicBezTo>
                <a:cubicBezTo>
                  <a:pt x="214" y="236"/>
                  <a:pt x="215" y="234"/>
                  <a:pt x="216" y="235"/>
                </a:cubicBezTo>
                <a:cubicBezTo>
                  <a:pt x="217" y="235"/>
                  <a:pt x="219" y="235"/>
                  <a:pt x="220" y="235"/>
                </a:cubicBezTo>
                <a:cubicBezTo>
                  <a:pt x="221" y="235"/>
                  <a:pt x="221" y="235"/>
                  <a:pt x="221" y="234"/>
                </a:cubicBezTo>
                <a:cubicBezTo>
                  <a:pt x="222" y="233"/>
                  <a:pt x="222" y="232"/>
                  <a:pt x="222" y="232"/>
                </a:cubicBezTo>
                <a:cubicBezTo>
                  <a:pt x="222" y="231"/>
                  <a:pt x="222" y="230"/>
                  <a:pt x="223" y="229"/>
                </a:cubicBezTo>
                <a:cubicBezTo>
                  <a:pt x="223" y="229"/>
                  <a:pt x="224" y="228"/>
                  <a:pt x="225" y="228"/>
                </a:cubicBezTo>
                <a:cubicBezTo>
                  <a:pt x="225" y="228"/>
                  <a:pt x="226" y="229"/>
                  <a:pt x="226" y="229"/>
                </a:cubicBezTo>
                <a:cubicBezTo>
                  <a:pt x="228" y="229"/>
                  <a:pt x="229" y="229"/>
                  <a:pt x="231" y="229"/>
                </a:cubicBezTo>
                <a:cubicBezTo>
                  <a:pt x="232" y="229"/>
                  <a:pt x="234" y="229"/>
                  <a:pt x="235" y="229"/>
                </a:cubicBezTo>
                <a:cubicBezTo>
                  <a:pt x="237" y="229"/>
                  <a:pt x="238" y="230"/>
                  <a:pt x="240" y="231"/>
                </a:cubicBezTo>
                <a:cubicBezTo>
                  <a:pt x="241" y="231"/>
                  <a:pt x="242" y="232"/>
                  <a:pt x="243" y="233"/>
                </a:cubicBezTo>
                <a:cubicBezTo>
                  <a:pt x="244" y="233"/>
                  <a:pt x="245" y="233"/>
                  <a:pt x="246" y="232"/>
                </a:cubicBezTo>
                <a:cubicBezTo>
                  <a:pt x="247" y="232"/>
                  <a:pt x="248" y="231"/>
                  <a:pt x="248" y="230"/>
                </a:cubicBezTo>
                <a:cubicBezTo>
                  <a:pt x="250" y="229"/>
                  <a:pt x="250" y="227"/>
                  <a:pt x="250" y="226"/>
                </a:cubicBezTo>
                <a:cubicBezTo>
                  <a:pt x="250" y="225"/>
                  <a:pt x="250" y="224"/>
                  <a:pt x="251" y="224"/>
                </a:cubicBezTo>
                <a:cubicBezTo>
                  <a:pt x="251" y="224"/>
                  <a:pt x="252" y="224"/>
                  <a:pt x="253" y="224"/>
                </a:cubicBezTo>
                <a:cubicBezTo>
                  <a:pt x="254" y="224"/>
                  <a:pt x="254" y="224"/>
                  <a:pt x="254" y="224"/>
                </a:cubicBezTo>
                <a:cubicBezTo>
                  <a:pt x="255" y="225"/>
                  <a:pt x="255" y="225"/>
                  <a:pt x="255" y="226"/>
                </a:cubicBezTo>
                <a:cubicBezTo>
                  <a:pt x="256" y="227"/>
                  <a:pt x="257" y="228"/>
                  <a:pt x="258" y="229"/>
                </a:cubicBezTo>
                <a:cubicBezTo>
                  <a:pt x="258" y="230"/>
                  <a:pt x="259" y="230"/>
                  <a:pt x="259" y="230"/>
                </a:cubicBezTo>
                <a:cubicBezTo>
                  <a:pt x="260" y="230"/>
                  <a:pt x="261" y="230"/>
                  <a:pt x="262" y="230"/>
                </a:cubicBezTo>
                <a:cubicBezTo>
                  <a:pt x="263" y="230"/>
                  <a:pt x="264" y="229"/>
                  <a:pt x="264" y="228"/>
                </a:cubicBezTo>
                <a:cubicBezTo>
                  <a:pt x="264" y="228"/>
                  <a:pt x="265" y="227"/>
                  <a:pt x="265" y="227"/>
                </a:cubicBezTo>
                <a:cubicBezTo>
                  <a:pt x="265" y="227"/>
                  <a:pt x="266" y="227"/>
                  <a:pt x="266" y="227"/>
                </a:cubicBezTo>
                <a:cubicBezTo>
                  <a:pt x="268" y="226"/>
                  <a:pt x="268" y="225"/>
                  <a:pt x="269" y="224"/>
                </a:cubicBezTo>
                <a:cubicBezTo>
                  <a:pt x="270" y="223"/>
                  <a:pt x="272" y="223"/>
                  <a:pt x="273" y="223"/>
                </a:cubicBezTo>
                <a:cubicBezTo>
                  <a:pt x="274" y="223"/>
                  <a:pt x="275" y="223"/>
                  <a:pt x="276" y="223"/>
                </a:cubicBezTo>
                <a:cubicBezTo>
                  <a:pt x="276" y="222"/>
                  <a:pt x="277" y="222"/>
                  <a:pt x="276" y="221"/>
                </a:cubicBezTo>
                <a:cubicBezTo>
                  <a:pt x="276" y="221"/>
                  <a:pt x="275" y="219"/>
                  <a:pt x="276" y="218"/>
                </a:cubicBezTo>
                <a:cubicBezTo>
                  <a:pt x="276" y="217"/>
                  <a:pt x="277" y="217"/>
                  <a:pt x="277" y="216"/>
                </a:cubicBezTo>
                <a:cubicBezTo>
                  <a:pt x="278" y="216"/>
                  <a:pt x="278" y="215"/>
                  <a:pt x="278" y="214"/>
                </a:cubicBezTo>
                <a:cubicBezTo>
                  <a:pt x="278" y="213"/>
                  <a:pt x="277" y="211"/>
                  <a:pt x="276" y="211"/>
                </a:cubicBezTo>
                <a:cubicBezTo>
                  <a:pt x="275" y="210"/>
                  <a:pt x="273" y="210"/>
                  <a:pt x="273" y="209"/>
                </a:cubicBezTo>
                <a:cubicBezTo>
                  <a:pt x="273" y="209"/>
                  <a:pt x="276" y="208"/>
                  <a:pt x="276" y="208"/>
                </a:cubicBezTo>
                <a:cubicBezTo>
                  <a:pt x="276" y="207"/>
                  <a:pt x="277" y="206"/>
                  <a:pt x="277" y="205"/>
                </a:cubicBezTo>
                <a:cubicBezTo>
                  <a:pt x="277" y="204"/>
                  <a:pt x="278" y="204"/>
                  <a:pt x="27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0" y="203"/>
                  <a:pt x="280" y="203"/>
                  <a:pt x="280" y="203"/>
                </a:cubicBezTo>
                <a:cubicBezTo>
                  <a:pt x="280" y="202"/>
                  <a:pt x="280" y="202"/>
                  <a:pt x="280" y="201"/>
                </a:cubicBezTo>
                <a:cubicBezTo>
                  <a:pt x="280" y="200"/>
                  <a:pt x="279" y="198"/>
                  <a:pt x="278" y="197"/>
                </a:cubicBezTo>
                <a:cubicBezTo>
                  <a:pt x="278" y="197"/>
                  <a:pt x="277" y="197"/>
                  <a:pt x="277" y="197"/>
                </a:cubicBezTo>
                <a:cubicBezTo>
                  <a:pt x="276" y="196"/>
                  <a:pt x="276" y="196"/>
                  <a:pt x="276" y="195"/>
                </a:cubicBezTo>
                <a:cubicBezTo>
                  <a:pt x="277" y="195"/>
                  <a:pt x="278" y="195"/>
                  <a:pt x="279" y="194"/>
                </a:cubicBezTo>
                <a:cubicBezTo>
                  <a:pt x="279" y="194"/>
                  <a:pt x="281" y="192"/>
                  <a:pt x="282" y="191"/>
                </a:cubicBezTo>
                <a:cubicBezTo>
                  <a:pt x="282" y="190"/>
                  <a:pt x="283" y="189"/>
                  <a:pt x="283" y="188"/>
                </a:cubicBezTo>
                <a:cubicBezTo>
                  <a:pt x="283" y="186"/>
                  <a:pt x="284" y="185"/>
                  <a:pt x="285" y="184"/>
                </a:cubicBezTo>
                <a:cubicBezTo>
                  <a:pt x="286" y="183"/>
                  <a:pt x="287" y="181"/>
                  <a:pt x="289" y="182"/>
                </a:cubicBezTo>
                <a:cubicBezTo>
                  <a:pt x="290" y="182"/>
                  <a:pt x="292" y="183"/>
                  <a:pt x="293" y="184"/>
                </a:cubicBezTo>
                <a:cubicBezTo>
                  <a:pt x="294" y="185"/>
                  <a:pt x="295" y="187"/>
                  <a:pt x="297" y="187"/>
                </a:cubicBezTo>
                <a:cubicBezTo>
                  <a:pt x="297" y="188"/>
                  <a:pt x="297" y="188"/>
                  <a:pt x="298" y="188"/>
                </a:cubicBezTo>
                <a:cubicBezTo>
                  <a:pt x="299" y="189"/>
                  <a:pt x="300" y="189"/>
                  <a:pt x="300" y="188"/>
                </a:cubicBezTo>
                <a:cubicBezTo>
                  <a:pt x="301" y="188"/>
                  <a:pt x="301" y="187"/>
                  <a:pt x="302" y="186"/>
                </a:cubicBezTo>
                <a:cubicBezTo>
                  <a:pt x="303" y="185"/>
                  <a:pt x="305" y="185"/>
                  <a:pt x="307" y="185"/>
                </a:cubicBezTo>
                <a:cubicBezTo>
                  <a:pt x="307" y="185"/>
                  <a:pt x="308" y="185"/>
                  <a:pt x="309" y="185"/>
                </a:cubicBezTo>
                <a:cubicBezTo>
                  <a:pt x="309" y="184"/>
                  <a:pt x="309" y="184"/>
                  <a:pt x="309" y="183"/>
                </a:cubicBezTo>
                <a:cubicBezTo>
                  <a:pt x="309" y="181"/>
                  <a:pt x="308" y="180"/>
                  <a:pt x="308" y="178"/>
                </a:cubicBezTo>
                <a:cubicBezTo>
                  <a:pt x="308" y="177"/>
                  <a:pt x="308" y="177"/>
                  <a:pt x="308" y="177"/>
                </a:cubicBezTo>
                <a:cubicBezTo>
                  <a:pt x="309" y="176"/>
                  <a:pt x="309" y="176"/>
                  <a:pt x="310" y="176"/>
                </a:cubicBezTo>
                <a:cubicBezTo>
                  <a:pt x="311" y="176"/>
                  <a:pt x="311" y="176"/>
                  <a:pt x="312" y="176"/>
                </a:cubicBezTo>
                <a:cubicBezTo>
                  <a:pt x="312" y="175"/>
                  <a:pt x="312" y="175"/>
                  <a:pt x="312" y="174"/>
                </a:cubicBezTo>
                <a:cubicBezTo>
                  <a:pt x="312" y="173"/>
                  <a:pt x="312" y="173"/>
                  <a:pt x="312" y="172"/>
                </a:cubicBezTo>
                <a:cubicBezTo>
                  <a:pt x="312" y="171"/>
                  <a:pt x="312" y="169"/>
                  <a:pt x="311" y="167"/>
                </a:cubicBezTo>
                <a:cubicBezTo>
                  <a:pt x="310" y="166"/>
                  <a:pt x="311" y="166"/>
                  <a:pt x="311" y="166"/>
                </a:cubicBezTo>
                <a:cubicBezTo>
                  <a:pt x="312" y="166"/>
                  <a:pt x="313" y="166"/>
                  <a:pt x="313" y="165"/>
                </a:cubicBezTo>
                <a:cubicBezTo>
                  <a:pt x="314" y="165"/>
                  <a:pt x="314" y="164"/>
                  <a:pt x="315" y="162"/>
                </a:cubicBezTo>
                <a:cubicBezTo>
                  <a:pt x="315" y="161"/>
                  <a:pt x="315" y="161"/>
                  <a:pt x="314" y="161"/>
                </a:cubicBezTo>
                <a:cubicBezTo>
                  <a:pt x="314" y="161"/>
                  <a:pt x="313" y="161"/>
                  <a:pt x="312" y="160"/>
                </a:cubicBezTo>
                <a:cubicBezTo>
                  <a:pt x="311" y="160"/>
                  <a:pt x="311" y="160"/>
                  <a:pt x="310" y="160"/>
                </a:cubicBezTo>
                <a:cubicBezTo>
                  <a:pt x="310" y="159"/>
                  <a:pt x="309" y="159"/>
                  <a:pt x="309" y="158"/>
                </a:cubicBezTo>
                <a:cubicBezTo>
                  <a:pt x="309" y="157"/>
                  <a:pt x="310" y="155"/>
                  <a:pt x="309" y="155"/>
                </a:cubicBezTo>
                <a:cubicBezTo>
                  <a:pt x="308" y="154"/>
                  <a:pt x="307" y="151"/>
                  <a:pt x="305" y="151"/>
                </a:cubicBezTo>
                <a:cubicBezTo>
                  <a:pt x="304" y="151"/>
                  <a:pt x="304" y="151"/>
                  <a:pt x="304" y="150"/>
                </a:cubicBezTo>
                <a:cubicBezTo>
                  <a:pt x="305" y="150"/>
                  <a:pt x="305" y="150"/>
                  <a:pt x="306" y="149"/>
                </a:cubicBezTo>
                <a:cubicBezTo>
                  <a:pt x="306" y="149"/>
                  <a:pt x="306" y="149"/>
                  <a:pt x="306" y="148"/>
                </a:cubicBezTo>
                <a:cubicBezTo>
                  <a:pt x="307" y="146"/>
                  <a:pt x="310" y="145"/>
                  <a:pt x="311" y="143"/>
                </a:cubicBezTo>
                <a:cubicBezTo>
                  <a:pt x="312" y="141"/>
                  <a:pt x="312" y="140"/>
                  <a:pt x="312" y="140"/>
                </a:cubicBezTo>
                <a:cubicBezTo>
                  <a:pt x="312" y="139"/>
                  <a:pt x="312" y="139"/>
                  <a:pt x="313" y="137"/>
                </a:cubicBezTo>
                <a:cubicBezTo>
                  <a:pt x="314" y="136"/>
                  <a:pt x="314" y="135"/>
                  <a:pt x="315" y="134"/>
                </a:cubicBezTo>
                <a:cubicBezTo>
                  <a:pt x="315" y="133"/>
                  <a:pt x="316" y="132"/>
                  <a:pt x="317" y="132"/>
                </a:cubicBezTo>
                <a:cubicBezTo>
                  <a:pt x="319" y="131"/>
                  <a:pt x="321" y="130"/>
                  <a:pt x="321" y="130"/>
                </a:cubicBezTo>
                <a:cubicBezTo>
                  <a:pt x="322" y="130"/>
                  <a:pt x="322" y="131"/>
                  <a:pt x="323" y="131"/>
                </a:cubicBezTo>
                <a:cubicBezTo>
                  <a:pt x="323" y="132"/>
                  <a:pt x="323" y="132"/>
                  <a:pt x="324" y="133"/>
                </a:cubicBezTo>
                <a:cubicBezTo>
                  <a:pt x="324" y="134"/>
                  <a:pt x="325" y="135"/>
                  <a:pt x="326" y="135"/>
                </a:cubicBezTo>
                <a:cubicBezTo>
                  <a:pt x="327" y="136"/>
                  <a:pt x="328" y="136"/>
                  <a:pt x="329" y="135"/>
                </a:cubicBezTo>
                <a:cubicBezTo>
                  <a:pt x="329" y="135"/>
                  <a:pt x="330" y="134"/>
                  <a:pt x="330" y="134"/>
                </a:cubicBezTo>
                <a:cubicBezTo>
                  <a:pt x="331" y="132"/>
                  <a:pt x="331" y="131"/>
                  <a:pt x="331" y="131"/>
                </a:cubicBezTo>
                <a:cubicBezTo>
                  <a:pt x="333" y="131"/>
                  <a:pt x="335" y="131"/>
                  <a:pt x="336" y="131"/>
                </a:cubicBezTo>
                <a:cubicBezTo>
                  <a:pt x="337" y="130"/>
                  <a:pt x="338" y="129"/>
                  <a:pt x="338" y="127"/>
                </a:cubicBezTo>
                <a:cubicBezTo>
                  <a:pt x="338" y="125"/>
                  <a:pt x="337" y="124"/>
                  <a:pt x="336" y="122"/>
                </a:cubicBezTo>
                <a:cubicBezTo>
                  <a:pt x="336" y="121"/>
                  <a:pt x="336" y="121"/>
                  <a:pt x="336" y="120"/>
                </a:cubicBezTo>
                <a:cubicBezTo>
                  <a:pt x="336" y="119"/>
                  <a:pt x="336" y="119"/>
                  <a:pt x="337" y="119"/>
                </a:cubicBezTo>
                <a:cubicBezTo>
                  <a:pt x="338" y="118"/>
                  <a:pt x="340" y="118"/>
                  <a:pt x="342" y="118"/>
                </a:cubicBezTo>
                <a:cubicBezTo>
                  <a:pt x="343" y="119"/>
                  <a:pt x="344" y="119"/>
                  <a:pt x="345" y="118"/>
                </a:cubicBezTo>
                <a:cubicBezTo>
                  <a:pt x="346" y="118"/>
                  <a:pt x="346" y="118"/>
                  <a:pt x="346" y="117"/>
                </a:cubicBezTo>
                <a:cubicBezTo>
                  <a:pt x="347" y="115"/>
                  <a:pt x="347" y="114"/>
                  <a:pt x="348" y="113"/>
                </a:cubicBezTo>
                <a:cubicBezTo>
                  <a:pt x="348" y="113"/>
                  <a:pt x="349" y="113"/>
                  <a:pt x="350" y="113"/>
                </a:cubicBezTo>
                <a:cubicBezTo>
                  <a:pt x="351" y="114"/>
                  <a:pt x="352" y="115"/>
                  <a:pt x="355" y="115"/>
                </a:cubicBezTo>
                <a:cubicBezTo>
                  <a:pt x="357" y="115"/>
                  <a:pt x="359" y="115"/>
                  <a:pt x="360" y="115"/>
                </a:cubicBezTo>
                <a:cubicBezTo>
                  <a:pt x="362" y="114"/>
                  <a:pt x="363" y="113"/>
                  <a:pt x="364" y="111"/>
                </a:cubicBezTo>
                <a:cubicBezTo>
                  <a:pt x="365" y="109"/>
                  <a:pt x="365" y="108"/>
                  <a:pt x="365" y="107"/>
                </a:cubicBezTo>
                <a:cubicBezTo>
                  <a:pt x="364" y="106"/>
                  <a:pt x="364" y="105"/>
                  <a:pt x="363" y="103"/>
                </a:cubicBezTo>
                <a:cubicBezTo>
                  <a:pt x="362" y="102"/>
                  <a:pt x="361" y="101"/>
                  <a:pt x="360" y="100"/>
                </a:cubicBezTo>
                <a:cubicBezTo>
                  <a:pt x="358" y="99"/>
                  <a:pt x="357" y="98"/>
                  <a:pt x="357" y="96"/>
                </a:cubicBezTo>
                <a:cubicBezTo>
                  <a:pt x="357" y="93"/>
                  <a:pt x="357" y="91"/>
                  <a:pt x="358" y="89"/>
                </a:cubicBezTo>
                <a:cubicBezTo>
                  <a:pt x="359" y="88"/>
                  <a:pt x="359" y="86"/>
                  <a:pt x="360" y="85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59" y="84"/>
                  <a:pt x="358" y="83"/>
                  <a:pt x="357" y="82"/>
                </a:cubicBezTo>
                <a:cubicBezTo>
                  <a:pt x="357" y="81"/>
                  <a:pt x="356" y="79"/>
                  <a:pt x="356" y="77"/>
                </a:cubicBezTo>
                <a:cubicBezTo>
                  <a:pt x="356" y="76"/>
                  <a:pt x="355" y="74"/>
                  <a:pt x="354" y="72"/>
                </a:cubicBezTo>
                <a:cubicBezTo>
                  <a:pt x="353" y="70"/>
                  <a:pt x="351" y="69"/>
                  <a:pt x="351" y="69"/>
                </a:cubicBezTo>
                <a:cubicBezTo>
                  <a:pt x="349" y="69"/>
                  <a:pt x="348" y="69"/>
                  <a:pt x="348" y="69"/>
                </a:cubicBezTo>
                <a:cubicBezTo>
                  <a:pt x="348" y="68"/>
                  <a:pt x="348" y="68"/>
                  <a:pt x="348" y="68"/>
                </a:cubicBezTo>
                <a:cubicBezTo>
                  <a:pt x="348" y="67"/>
                  <a:pt x="348" y="67"/>
                  <a:pt x="348" y="66"/>
                </a:cubicBezTo>
                <a:cubicBezTo>
                  <a:pt x="348" y="65"/>
                  <a:pt x="348" y="64"/>
                  <a:pt x="347" y="63"/>
                </a:cubicBezTo>
                <a:cubicBezTo>
                  <a:pt x="346" y="60"/>
                  <a:pt x="346" y="60"/>
                  <a:pt x="346" y="60"/>
                </a:cubicBezTo>
                <a:cubicBezTo>
                  <a:pt x="347" y="60"/>
                  <a:pt x="347" y="60"/>
                  <a:pt x="347" y="60"/>
                </a:cubicBezTo>
                <a:cubicBezTo>
                  <a:pt x="347" y="59"/>
                  <a:pt x="347" y="59"/>
                  <a:pt x="347" y="58"/>
                </a:cubicBezTo>
                <a:cubicBezTo>
                  <a:pt x="347" y="56"/>
                  <a:pt x="346" y="55"/>
                  <a:pt x="346" y="54"/>
                </a:cubicBezTo>
                <a:cubicBezTo>
                  <a:pt x="345" y="54"/>
                  <a:pt x="344" y="54"/>
                  <a:pt x="342" y="53"/>
                </a:cubicBezTo>
                <a:cubicBezTo>
                  <a:pt x="340" y="52"/>
                  <a:pt x="339" y="51"/>
                  <a:pt x="339" y="50"/>
                </a:cubicBezTo>
                <a:cubicBezTo>
                  <a:pt x="338" y="50"/>
                  <a:pt x="338" y="48"/>
                  <a:pt x="339" y="46"/>
                </a:cubicBezTo>
                <a:cubicBezTo>
                  <a:pt x="339" y="44"/>
                  <a:pt x="339" y="43"/>
                  <a:pt x="338" y="43"/>
                </a:cubicBezTo>
                <a:cubicBezTo>
                  <a:pt x="338" y="42"/>
                  <a:pt x="338" y="42"/>
                  <a:pt x="338" y="41"/>
                </a:cubicBezTo>
                <a:cubicBezTo>
                  <a:pt x="339" y="39"/>
                  <a:pt x="340" y="39"/>
                  <a:pt x="341" y="39"/>
                </a:cubicBezTo>
                <a:cubicBezTo>
                  <a:pt x="342" y="39"/>
                  <a:pt x="342" y="39"/>
                  <a:pt x="343" y="37"/>
                </a:cubicBezTo>
                <a:cubicBezTo>
                  <a:pt x="344" y="36"/>
                  <a:pt x="344" y="35"/>
                  <a:pt x="344" y="34"/>
                </a:cubicBezTo>
                <a:cubicBezTo>
                  <a:pt x="344" y="34"/>
                  <a:pt x="344" y="33"/>
                  <a:pt x="343" y="33"/>
                </a:cubicBezTo>
                <a:cubicBezTo>
                  <a:pt x="343" y="32"/>
                  <a:pt x="342" y="32"/>
                  <a:pt x="341" y="31"/>
                </a:cubicBezTo>
                <a:cubicBezTo>
                  <a:pt x="341" y="28"/>
                  <a:pt x="342" y="26"/>
                  <a:pt x="342" y="23"/>
                </a:cubicBezTo>
                <a:cubicBezTo>
                  <a:pt x="342" y="22"/>
                  <a:pt x="342" y="20"/>
                  <a:pt x="342" y="19"/>
                </a:cubicBezTo>
                <a:cubicBezTo>
                  <a:pt x="342" y="17"/>
                  <a:pt x="341" y="16"/>
                  <a:pt x="340" y="15"/>
                </a:cubicBezTo>
                <a:cubicBezTo>
                  <a:pt x="339" y="15"/>
                  <a:pt x="337" y="14"/>
                  <a:pt x="337" y="14"/>
                </a:cubicBezTo>
                <a:cubicBezTo>
                  <a:pt x="336" y="13"/>
                  <a:pt x="336" y="13"/>
                  <a:pt x="336" y="13"/>
                </a:cubicBezTo>
                <a:cubicBezTo>
                  <a:pt x="336" y="13"/>
                  <a:pt x="336" y="13"/>
                  <a:pt x="337" y="13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                096</a:t>
            </a: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12E2F70A-F670-1489-5AF5-2F972A4DEB84}"/>
              </a:ext>
            </a:extLst>
          </p:cNvPr>
          <p:cNvSpPr>
            <a:spLocks/>
          </p:cNvSpPr>
          <p:nvPr/>
        </p:nvSpPr>
        <p:spPr bwMode="auto">
          <a:xfrm>
            <a:off x="3071168" y="4065871"/>
            <a:ext cx="1739810" cy="1153863"/>
          </a:xfrm>
          <a:custGeom>
            <a:avLst/>
            <a:gdLst>
              <a:gd name="T0" fmla="*/ 403 w 475"/>
              <a:gd name="T1" fmla="*/ 194 h 315"/>
              <a:gd name="T2" fmla="*/ 391 w 475"/>
              <a:gd name="T3" fmla="*/ 186 h 315"/>
              <a:gd name="T4" fmla="*/ 377 w 475"/>
              <a:gd name="T5" fmla="*/ 182 h 315"/>
              <a:gd name="T6" fmla="*/ 365 w 475"/>
              <a:gd name="T7" fmla="*/ 182 h 315"/>
              <a:gd name="T8" fmla="*/ 351 w 475"/>
              <a:gd name="T9" fmla="*/ 188 h 315"/>
              <a:gd name="T10" fmla="*/ 335 w 475"/>
              <a:gd name="T11" fmla="*/ 183 h 315"/>
              <a:gd name="T12" fmla="*/ 324 w 475"/>
              <a:gd name="T13" fmla="*/ 181 h 315"/>
              <a:gd name="T14" fmla="*/ 313 w 475"/>
              <a:gd name="T15" fmla="*/ 165 h 315"/>
              <a:gd name="T16" fmla="*/ 302 w 475"/>
              <a:gd name="T17" fmla="*/ 163 h 315"/>
              <a:gd name="T18" fmla="*/ 293 w 475"/>
              <a:gd name="T19" fmla="*/ 152 h 315"/>
              <a:gd name="T20" fmla="*/ 277 w 475"/>
              <a:gd name="T21" fmla="*/ 140 h 315"/>
              <a:gd name="T22" fmla="*/ 268 w 475"/>
              <a:gd name="T23" fmla="*/ 143 h 315"/>
              <a:gd name="T24" fmla="*/ 251 w 475"/>
              <a:gd name="T25" fmla="*/ 139 h 315"/>
              <a:gd name="T26" fmla="*/ 237 w 475"/>
              <a:gd name="T27" fmla="*/ 138 h 315"/>
              <a:gd name="T28" fmla="*/ 224 w 475"/>
              <a:gd name="T29" fmla="*/ 138 h 315"/>
              <a:gd name="T30" fmla="*/ 228 w 475"/>
              <a:gd name="T31" fmla="*/ 119 h 315"/>
              <a:gd name="T32" fmla="*/ 229 w 475"/>
              <a:gd name="T33" fmla="*/ 100 h 315"/>
              <a:gd name="T34" fmla="*/ 243 w 475"/>
              <a:gd name="T35" fmla="*/ 86 h 315"/>
              <a:gd name="T36" fmla="*/ 232 w 475"/>
              <a:gd name="T37" fmla="*/ 78 h 315"/>
              <a:gd name="T38" fmla="*/ 225 w 475"/>
              <a:gd name="T39" fmla="*/ 78 h 315"/>
              <a:gd name="T40" fmla="*/ 205 w 475"/>
              <a:gd name="T41" fmla="*/ 82 h 315"/>
              <a:gd name="T42" fmla="*/ 199 w 475"/>
              <a:gd name="T43" fmla="*/ 92 h 315"/>
              <a:gd name="T44" fmla="*/ 187 w 475"/>
              <a:gd name="T45" fmla="*/ 92 h 315"/>
              <a:gd name="T46" fmla="*/ 165 w 475"/>
              <a:gd name="T47" fmla="*/ 89 h 315"/>
              <a:gd name="T48" fmla="*/ 164 w 475"/>
              <a:gd name="T49" fmla="*/ 75 h 315"/>
              <a:gd name="T50" fmla="*/ 174 w 475"/>
              <a:gd name="T51" fmla="*/ 58 h 315"/>
              <a:gd name="T52" fmla="*/ 159 w 475"/>
              <a:gd name="T53" fmla="*/ 41 h 315"/>
              <a:gd name="T54" fmla="*/ 139 w 475"/>
              <a:gd name="T55" fmla="*/ 45 h 315"/>
              <a:gd name="T56" fmla="*/ 123 w 475"/>
              <a:gd name="T57" fmla="*/ 31 h 315"/>
              <a:gd name="T58" fmla="*/ 111 w 475"/>
              <a:gd name="T59" fmla="*/ 32 h 315"/>
              <a:gd name="T60" fmla="*/ 94 w 475"/>
              <a:gd name="T61" fmla="*/ 17 h 315"/>
              <a:gd name="T62" fmla="*/ 74 w 475"/>
              <a:gd name="T63" fmla="*/ 2 h 315"/>
              <a:gd name="T64" fmla="*/ 64 w 475"/>
              <a:gd name="T65" fmla="*/ 1 h 315"/>
              <a:gd name="T66" fmla="*/ 43 w 475"/>
              <a:gd name="T67" fmla="*/ 13 h 315"/>
              <a:gd name="T68" fmla="*/ 39 w 475"/>
              <a:gd name="T69" fmla="*/ 30 h 315"/>
              <a:gd name="T70" fmla="*/ 22 w 475"/>
              <a:gd name="T71" fmla="*/ 28 h 315"/>
              <a:gd name="T72" fmla="*/ 10 w 475"/>
              <a:gd name="T73" fmla="*/ 30 h 315"/>
              <a:gd name="T74" fmla="*/ 16 w 475"/>
              <a:gd name="T75" fmla="*/ 53 h 315"/>
              <a:gd name="T76" fmla="*/ 48 w 475"/>
              <a:gd name="T77" fmla="*/ 82 h 315"/>
              <a:gd name="T78" fmla="*/ 69 w 475"/>
              <a:gd name="T79" fmla="*/ 117 h 315"/>
              <a:gd name="T80" fmla="*/ 86 w 475"/>
              <a:gd name="T81" fmla="*/ 150 h 315"/>
              <a:gd name="T82" fmla="*/ 98 w 475"/>
              <a:gd name="T83" fmla="*/ 181 h 315"/>
              <a:gd name="T84" fmla="*/ 134 w 475"/>
              <a:gd name="T85" fmla="*/ 201 h 315"/>
              <a:gd name="T86" fmla="*/ 171 w 475"/>
              <a:gd name="T87" fmla="*/ 218 h 315"/>
              <a:gd name="T88" fmla="*/ 211 w 475"/>
              <a:gd name="T89" fmla="*/ 231 h 315"/>
              <a:gd name="T90" fmla="*/ 263 w 475"/>
              <a:gd name="T91" fmla="*/ 247 h 315"/>
              <a:gd name="T92" fmla="*/ 297 w 475"/>
              <a:gd name="T93" fmla="*/ 260 h 315"/>
              <a:gd name="T94" fmla="*/ 358 w 475"/>
              <a:gd name="T95" fmla="*/ 272 h 315"/>
              <a:gd name="T96" fmla="*/ 409 w 475"/>
              <a:gd name="T97" fmla="*/ 298 h 315"/>
              <a:gd name="T98" fmla="*/ 450 w 475"/>
              <a:gd name="T99" fmla="*/ 306 h 315"/>
              <a:gd name="T100" fmla="*/ 443 w 475"/>
              <a:gd name="T101" fmla="*/ 290 h 315"/>
              <a:gd name="T102" fmla="*/ 453 w 475"/>
              <a:gd name="T103" fmla="*/ 278 h 315"/>
              <a:gd name="T104" fmla="*/ 448 w 475"/>
              <a:gd name="T105" fmla="*/ 265 h 315"/>
              <a:gd name="T106" fmla="*/ 448 w 475"/>
              <a:gd name="T107" fmla="*/ 256 h 315"/>
              <a:gd name="T108" fmla="*/ 450 w 475"/>
              <a:gd name="T109" fmla="*/ 249 h 315"/>
              <a:gd name="T110" fmla="*/ 453 w 475"/>
              <a:gd name="T111" fmla="*/ 242 h 315"/>
              <a:gd name="T112" fmla="*/ 466 w 475"/>
              <a:gd name="T113" fmla="*/ 230 h 315"/>
              <a:gd name="T114" fmla="*/ 475 w 475"/>
              <a:gd name="T115" fmla="*/ 218 h 315"/>
              <a:gd name="T116" fmla="*/ 468 w 475"/>
              <a:gd name="T117" fmla="*/ 208 h 315"/>
              <a:gd name="T118" fmla="*/ 459 w 475"/>
              <a:gd name="T119" fmla="*/ 198 h 315"/>
              <a:gd name="T120" fmla="*/ 443 w 475"/>
              <a:gd name="T121" fmla="*/ 201 h 315"/>
              <a:gd name="T122" fmla="*/ 422 w 475"/>
              <a:gd name="T123" fmla="*/ 1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5" h="315">
                <a:moveTo>
                  <a:pt x="418" y="185"/>
                </a:moveTo>
                <a:cubicBezTo>
                  <a:pt x="418" y="185"/>
                  <a:pt x="418" y="185"/>
                  <a:pt x="418" y="185"/>
                </a:cubicBezTo>
                <a:cubicBezTo>
                  <a:pt x="416" y="185"/>
                  <a:pt x="413" y="186"/>
                  <a:pt x="411" y="187"/>
                </a:cubicBezTo>
                <a:cubicBezTo>
                  <a:pt x="410" y="187"/>
                  <a:pt x="409" y="188"/>
                  <a:pt x="409" y="189"/>
                </a:cubicBezTo>
                <a:cubicBezTo>
                  <a:pt x="409" y="189"/>
                  <a:pt x="409" y="190"/>
                  <a:pt x="407" y="190"/>
                </a:cubicBezTo>
                <a:cubicBezTo>
                  <a:pt x="406" y="190"/>
                  <a:pt x="404" y="193"/>
                  <a:pt x="403" y="194"/>
                </a:cubicBezTo>
                <a:cubicBezTo>
                  <a:pt x="402" y="195"/>
                  <a:pt x="401" y="196"/>
                  <a:pt x="401" y="198"/>
                </a:cubicBezTo>
                <a:cubicBezTo>
                  <a:pt x="401" y="199"/>
                  <a:pt x="401" y="198"/>
                  <a:pt x="400" y="197"/>
                </a:cubicBezTo>
                <a:cubicBezTo>
                  <a:pt x="400" y="196"/>
                  <a:pt x="400" y="194"/>
                  <a:pt x="399" y="193"/>
                </a:cubicBezTo>
                <a:cubicBezTo>
                  <a:pt x="398" y="192"/>
                  <a:pt x="397" y="192"/>
                  <a:pt x="397" y="192"/>
                </a:cubicBezTo>
                <a:cubicBezTo>
                  <a:pt x="396" y="192"/>
                  <a:pt x="395" y="192"/>
                  <a:pt x="395" y="191"/>
                </a:cubicBezTo>
                <a:cubicBezTo>
                  <a:pt x="394" y="189"/>
                  <a:pt x="393" y="188"/>
                  <a:pt x="391" y="186"/>
                </a:cubicBezTo>
                <a:cubicBezTo>
                  <a:pt x="390" y="185"/>
                  <a:pt x="389" y="184"/>
                  <a:pt x="388" y="181"/>
                </a:cubicBezTo>
                <a:cubicBezTo>
                  <a:pt x="388" y="180"/>
                  <a:pt x="387" y="180"/>
                  <a:pt x="386" y="179"/>
                </a:cubicBezTo>
                <a:cubicBezTo>
                  <a:pt x="385" y="179"/>
                  <a:pt x="384" y="179"/>
                  <a:pt x="383" y="178"/>
                </a:cubicBezTo>
                <a:cubicBezTo>
                  <a:pt x="383" y="178"/>
                  <a:pt x="382" y="179"/>
                  <a:pt x="381" y="179"/>
                </a:cubicBezTo>
                <a:cubicBezTo>
                  <a:pt x="380" y="180"/>
                  <a:pt x="380" y="181"/>
                  <a:pt x="378" y="181"/>
                </a:cubicBezTo>
                <a:cubicBezTo>
                  <a:pt x="378" y="181"/>
                  <a:pt x="377" y="181"/>
                  <a:pt x="377" y="182"/>
                </a:cubicBezTo>
                <a:cubicBezTo>
                  <a:pt x="376" y="183"/>
                  <a:pt x="376" y="185"/>
                  <a:pt x="375" y="185"/>
                </a:cubicBezTo>
                <a:cubicBezTo>
                  <a:pt x="375" y="186"/>
                  <a:pt x="374" y="187"/>
                  <a:pt x="374" y="188"/>
                </a:cubicBezTo>
                <a:cubicBezTo>
                  <a:pt x="374" y="188"/>
                  <a:pt x="373" y="188"/>
                  <a:pt x="373" y="186"/>
                </a:cubicBezTo>
                <a:cubicBezTo>
                  <a:pt x="373" y="185"/>
                  <a:pt x="373" y="185"/>
                  <a:pt x="373" y="184"/>
                </a:cubicBezTo>
                <a:cubicBezTo>
                  <a:pt x="372" y="184"/>
                  <a:pt x="371" y="184"/>
                  <a:pt x="370" y="184"/>
                </a:cubicBezTo>
                <a:cubicBezTo>
                  <a:pt x="367" y="184"/>
                  <a:pt x="366" y="184"/>
                  <a:pt x="365" y="182"/>
                </a:cubicBezTo>
                <a:cubicBezTo>
                  <a:pt x="363" y="181"/>
                  <a:pt x="363" y="180"/>
                  <a:pt x="362" y="181"/>
                </a:cubicBezTo>
                <a:cubicBezTo>
                  <a:pt x="362" y="181"/>
                  <a:pt x="361" y="181"/>
                  <a:pt x="359" y="181"/>
                </a:cubicBezTo>
                <a:cubicBezTo>
                  <a:pt x="357" y="181"/>
                  <a:pt x="357" y="181"/>
                  <a:pt x="356" y="182"/>
                </a:cubicBezTo>
                <a:cubicBezTo>
                  <a:pt x="356" y="183"/>
                  <a:pt x="355" y="183"/>
                  <a:pt x="354" y="184"/>
                </a:cubicBezTo>
                <a:cubicBezTo>
                  <a:pt x="353" y="184"/>
                  <a:pt x="352" y="185"/>
                  <a:pt x="352" y="185"/>
                </a:cubicBezTo>
                <a:cubicBezTo>
                  <a:pt x="351" y="186"/>
                  <a:pt x="351" y="187"/>
                  <a:pt x="351" y="188"/>
                </a:cubicBezTo>
                <a:cubicBezTo>
                  <a:pt x="351" y="188"/>
                  <a:pt x="350" y="188"/>
                  <a:pt x="349" y="188"/>
                </a:cubicBezTo>
                <a:cubicBezTo>
                  <a:pt x="349" y="188"/>
                  <a:pt x="348" y="188"/>
                  <a:pt x="348" y="188"/>
                </a:cubicBezTo>
                <a:cubicBezTo>
                  <a:pt x="346" y="187"/>
                  <a:pt x="345" y="186"/>
                  <a:pt x="343" y="186"/>
                </a:cubicBezTo>
                <a:cubicBezTo>
                  <a:pt x="341" y="186"/>
                  <a:pt x="340" y="186"/>
                  <a:pt x="340" y="186"/>
                </a:cubicBezTo>
                <a:cubicBezTo>
                  <a:pt x="339" y="185"/>
                  <a:pt x="339" y="184"/>
                  <a:pt x="338" y="183"/>
                </a:cubicBezTo>
                <a:cubicBezTo>
                  <a:pt x="338" y="182"/>
                  <a:pt x="337" y="182"/>
                  <a:pt x="335" y="183"/>
                </a:cubicBezTo>
                <a:cubicBezTo>
                  <a:pt x="334" y="183"/>
                  <a:pt x="333" y="184"/>
                  <a:pt x="332" y="184"/>
                </a:cubicBezTo>
                <a:cubicBezTo>
                  <a:pt x="332" y="185"/>
                  <a:pt x="332" y="185"/>
                  <a:pt x="331" y="186"/>
                </a:cubicBezTo>
                <a:cubicBezTo>
                  <a:pt x="330" y="186"/>
                  <a:pt x="330" y="187"/>
                  <a:pt x="329" y="187"/>
                </a:cubicBezTo>
                <a:cubicBezTo>
                  <a:pt x="327" y="187"/>
                  <a:pt x="327" y="187"/>
                  <a:pt x="326" y="186"/>
                </a:cubicBezTo>
                <a:cubicBezTo>
                  <a:pt x="326" y="185"/>
                  <a:pt x="325" y="184"/>
                  <a:pt x="325" y="184"/>
                </a:cubicBezTo>
                <a:cubicBezTo>
                  <a:pt x="324" y="182"/>
                  <a:pt x="324" y="182"/>
                  <a:pt x="324" y="181"/>
                </a:cubicBezTo>
                <a:cubicBezTo>
                  <a:pt x="324" y="181"/>
                  <a:pt x="323" y="180"/>
                  <a:pt x="322" y="180"/>
                </a:cubicBezTo>
                <a:cubicBezTo>
                  <a:pt x="322" y="179"/>
                  <a:pt x="321" y="179"/>
                  <a:pt x="321" y="178"/>
                </a:cubicBezTo>
                <a:cubicBezTo>
                  <a:pt x="319" y="177"/>
                  <a:pt x="318" y="175"/>
                  <a:pt x="317" y="174"/>
                </a:cubicBezTo>
                <a:cubicBezTo>
                  <a:pt x="316" y="173"/>
                  <a:pt x="316" y="173"/>
                  <a:pt x="315" y="173"/>
                </a:cubicBezTo>
                <a:cubicBezTo>
                  <a:pt x="314" y="172"/>
                  <a:pt x="314" y="172"/>
                  <a:pt x="313" y="171"/>
                </a:cubicBezTo>
                <a:cubicBezTo>
                  <a:pt x="313" y="169"/>
                  <a:pt x="313" y="166"/>
                  <a:pt x="313" y="165"/>
                </a:cubicBezTo>
                <a:cubicBezTo>
                  <a:pt x="313" y="164"/>
                  <a:pt x="313" y="163"/>
                  <a:pt x="312" y="162"/>
                </a:cubicBezTo>
                <a:cubicBezTo>
                  <a:pt x="312" y="161"/>
                  <a:pt x="311" y="161"/>
                  <a:pt x="311" y="160"/>
                </a:cubicBezTo>
                <a:cubicBezTo>
                  <a:pt x="310" y="160"/>
                  <a:pt x="310" y="160"/>
                  <a:pt x="309" y="160"/>
                </a:cubicBezTo>
                <a:cubicBezTo>
                  <a:pt x="309" y="160"/>
                  <a:pt x="308" y="160"/>
                  <a:pt x="308" y="161"/>
                </a:cubicBezTo>
                <a:cubicBezTo>
                  <a:pt x="307" y="161"/>
                  <a:pt x="306" y="163"/>
                  <a:pt x="305" y="163"/>
                </a:cubicBezTo>
                <a:cubicBezTo>
                  <a:pt x="305" y="164"/>
                  <a:pt x="303" y="163"/>
                  <a:pt x="302" y="163"/>
                </a:cubicBezTo>
                <a:cubicBezTo>
                  <a:pt x="300" y="162"/>
                  <a:pt x="299" y="161"/>
                  <a:pt x="299" y="161"/>
                </a:cubicBezTo>
                <a:cubicBezTo>
                  <a:pt x="297" y="160"/>
                  <a:pt x="296" y="160"/>
                  <a:pt x="295" y="160"/>
                </a:cubicBezTo>
                <a:cubicBezTo>
                  <a:pt x="295" y="160"/>
                  <a:pt x="294" y="160"/>
                  <a:pt x="293" y="159"/>
                </a:cubicBezTo>
                <a:cubicBezTo>
                  <a:pt x="293" y="158"/>
                  <a:pt x="293" y="157"/>
                  <a:pt x="294" y="156"/>
                </a:cubicBezTo>
                <a:cubicBezTo>
                  <a:pt x="294" y="155"/>
                  <a:pt x="294" y="154"/>
                  <a:pt x="294" y="154"/>
                </a:cubicBezTo>
                <a:cubicBezTo>
                  <a:pt x="294" y="153"/>
                  <a:pt x="294" y="153"/>
                  <a:pt x="293" y="152"/>
                </a:cubicBezTo>
                <a:cubicBezTo>
                  <a:pt x="293" y="152"/>
                  <a:pt x="293" y="151"/>
                  <a:pt x="293" y="150"/>
                </a:cubicBezTo>
                <a:cubicBezTo>
                  <a:pt x="293" y="149"/>
                  <a:pt x="293" y="148"/>
                  <a:pt x="292" y="147"/>
                </a:cubicBezTo>
                <a:cubicBezTo>
                  <a:pt x="292" y="147"/>
                  <a:pt x="291" y="146"/>
                  <a:pt x="290" y="146"/>
                </a:cubicBezTo>
                <a:cubicBezTo>
                  <a:pt x="288" y="145"/>
                  <a:pt x="288" y="144"/>
                  <a:pt x="286" y="143"/>
                </a:cubicBezTo>
                <a:cubicBezTo>
                  <a:pt x="284" y="141"/>
                  <a:pt x="283" y="140"/>
                  <a:pt x="280" y="140"/>
                </a:cubicBezTo>
                <a:cubicBezTo>
                  <a:pt x="279" y="139"/>
                  <a:pt x="278" y="139"/>
                  <a:pt x="277" y="140"/>
                </a:cubicBezTo>
                <a:cubicBezTo>
                  <a:pt x="276" y="140"/>
                  <a:pt x="276" y="141"/>
                  <a:pt x="275" y="142"/>
                </a:cubicBezTo>
                <a:cubicBezTo>
                  <a:pt x="274" y="143"/>
                  <a:pt x="274" y="145"/>
                  <a:pt x="273" y="147"/>
                </a:cubicBezTo>
                <a:cubicBezTo>
                  <a:pt x="273" y="147"/>
                  <a:pt x="273" y="148"/>
                  <a:pt x="273" y="148"/>
                </a:cubicBezTo>
                <a:cubicBezTo>
                  <a:pt x="272" y="148"/>
                  <a:pt x="272" y="147"/>
                  <a:pt x="272" y="147"/>
                </a:cubicBezTo>
                <a:cubicBezTo>
                  <a:pt x="271" y="146"/>
                  <a:pt x="270" y="145"/>
                  <a:pt x="270" y="144"/>
                </a:cubicBezTo>
                <a:cubicBezTo>
                  <a:pt x="270" y="143"/>
                  <a:pt x="269" y="143"/>
                  <a:pt x="268" y="143"/>
                </a:cubicBezTo>
                <a:cubicBezTo>
                  <a:pt x="267" y="143"/>
                  <a:pt x="266" y="143"/>
                  <a:pt x="265" y="143"/>
                </a:cubicBezTo>
                <a:cubicBezTo>
                  <a:pt x="264" y="143"/>
                  <a:pt x="264" y="143"/>
                  <a:pt x="263" y="143"/>
                </a:cubicBezTo>
                <a:cubicBezTo>
                  <a:pt x="262" y="144"/>
                  <a:pt x="262" y="144"/>
                  <a:pt x="260" y="144"/>
                </a:cubicBezTo>
                <a:cubicBezTo>
                  <a:pt x="259" y="144"/>
                  <a:pt x="258" y="144"/>
                  <a:pt x="257" y="144"/>
                </a:cubicBezTo>
                <a:cubicBezTo>
                  <a:pt x="256" y="144"/>
                  <a:pt x="256" y="143"/>
                  <a:pt x="255" y="142"/>
                </a:cubicBezTo>
                <a:cubicBezTo>
                  <a:pt x="254" y="140"/>
                  <a:pt x="253" y="139"/>
                  <a:pt x="251" y="139"/>
                </a:cubicBezTo>
                <a:cubicBezTo>
                  <a:pt x="250" y="138"/>
                  <a:pt x="249" y="138"/>
                  <a:pt x="249" y="138"/>
                </a:cubicBezTo>
                <a:cubicBezTo>
                  <a:pt x="248" y="137"/>
                  <a:pt x="248" y="136"/>
                  <a:pt x="247" y="136"/>
                </a:cubicBezTo>
                <a:cubicBezTo>
                  <a:pt x="247" y="135"/>
                  <a:pt x="246" y="135"/>
                  <a:pt x="245" y="135"/>
                </a:cubicBezTo>
                <a:cubicBezTo>
                  <a:pt x="244" y="135"/>
                  <a:pt x="242" y="135"/>
                  <a:pt x="241" y="135"/>
                </a:cubicBezTo>
                <a:cubicBezTo>
                  <a:pt x="240" y="135"/>
                  <a:pt x="239" y="135"/>
                  <a:pt x="239" y="136"/>
                </a:cubicBezTo>
                <a:cubicBezTo>
                  <a:pt x="238" y="136"/>
                  <a:pt x="238" y="137"/>
                  <a:pt x="237" y="138"/>
                </a:cubicBezTo>
                <a:cubicBezTo>
                  <a:pt x="236" y="139"/>
                  <a:pt x="236" y="140"/>
                  <a:pt x="236" y="140"/>
                </a:cubicBezTo>
                <a:cubicBezTo>
                  <a:pt x="235" y="140"/>
                  <a:pt x="235" y="140"/>
                  <a:pt x="233" y="139"/>
                </a:cubicBezTo>
                <a:cubicBezTo>
                  <a:pt x="232" y="139"/>
                  <a:pt x="231" y="139"/>
                  <a:pt x="230" y="140"/>
                </a:cubicBezTo>
                <a:cubicBezTo>
                  <a:pt x="229" y="140"/>
                  <a:pt x="228" y="141"/>
                  <a:pt x="227" y="141"/>
                </a:cubicBezTo>
                <a:cubicBezTo>
                  <a:pt x="226" y="141"/>
                  <a:pt x="226" y="142"/>
                  <a:pt x="225" y="141"/>
                </a:cubicBezTo>
                <a:cubicBezTo>
                  <a:pt x="225" y="141"/>
                  <a:pt x="225" y="140"/>
                  <a:pt x="224" y="138"/>
                </a:cubicBezTo>
                <a:cubicBezTo>
                  <a:pt x="224" y="138"/>
                  <a:pt x="225" y="135"/>
                  <a:pt x="225" y="134"/>
                </a:cubicBezTo>
                <a:cubicBezTo>
                  <a:pt x="224" y="132"/>
                  <a:pt x="224" y="130"/>
                  <a:pt x="223" y="128"/>
                </a:cubicBezTo>
                <a:cubicBezTo>
                  <a:pt x="222" y="126"/>
                  <a:pt x="222" y="125"/>
                  <a:pt x="223" y="123"/>
                </a:cubicBezTo>
                <a:cubicBezTo>
                  <a:pt x="224" y="122"/>
                  <a:pt x="224" y="122"/>
                  <a:pt x="225" y="122"/>
                </a:cubicBezTo>
                <a:cubicBezTo>
                  <a:pt x="226" y="123"/>
                  <a:pt x="228" y="123"/>
                  <a:pt x="228" y="122"/>
                </a:cubicBezTo>
                <a:cubicBezTo>
                  <a:pt x="229" y="122"/>
                  <a:pt x="229" y="121"/>
                  <a:pt x="228" y="119"/>
                </a:cubicBezTo>
                <a:cubicBezTo>
                  <a:pt x="228" y="118"/>
                  <a:pt x="228" y="116"/>
                  <a:pt x="228" y="116"/>
                </a:cubicBezTo>
                <a:cubicBezTo>
                  <a:pt x="227" y="115"/>
                  <a:pt x="227" y="114"/>
                  <a:pt x="228" y="114"/>
                </a:cubicBezTo>
                <a:cubicBezTo>
                  <a:pt x="228" y="114"/>
                  <a:pt x="229" y="114"/>
                  <a:pt x="231" y="114"/>
                </a:cubicBezTo>
                <a:cubicBezTo>
                  <a:pt x="231" y="114"/>
                  <a:pt x="231" y="112"/>
                  <a:pt x="231" y="110"/>
                </a:cubicBezTo>
                <a:cubicBezTo>
                  <a:pt x="231" y="108"/>
                  <a:pt x="231" y="106"/>
                  <a:pt x="231" y="106"/>
                </a:cubicBezTo>
                <a:cubicBezTo>
                  <a:pt x="230" y="104"/>
                  <a:pt x="229" y="103"/>
                  <a:pt x="229" y="100"/>
                </a:cubicBezTo>
                <a:cubicBezTo>
                  <a:pt x="229" y="98"/>
                  <a:pt x="230" y="98"/>
                  <a:pt x="230" y="97"/>
                </a:cubicBezTo>
                <a:cubicBezTo>
                  <a:pt x="231" y="97"/>
                  <a:pt x="232" y="97"/>
                  <a:pt x="232" y="97"/>
                </a:cubicBezTo>
                <a:cubicBezTo>
                  <a:pt x="234" y="97"/>
                  <a:pt x="234" y="95"/>
                  <a:pt x="236" y="95"/>
                </a:cubicBezTo>
                <a:cubicBezTo>
                  <a:pt x="238" y="93"/>
                  <a:pt x="238" y="94"/>
                  <a:pt x="239" y="93"/>
                </a:cubicBezTo>
                <a:cubicBezTo>
                  <a:pt x="240" y="91"/>
                  <a:pt x="242" y="91"/>
                  <a:pt x="243" y="89"/>
                </a:cubicBezTo>
                <a:cubicBezTo>
                  <a:pt x="244" y="88"/>
                  <a:pt x="244" y="87"/>
                  <a:pt x="243" y="86"/>
                </a:cubicBezTo>
                <a:cubicBezTo>
                  <a:pt x="243" y="86"/>
                  <a:pt x="242" y="85"/>
                  <a:pt x="241" y="85"/>
                </a:cubicBezTo>
                <a:cubicBezTo>
                  <a:pt x="239" y="85"/>
                  <a:pt x="238" y="85"/>
                  <a:pt x="238" y="85"/>
                </a:cubicBezTo>
                <a:cubicBezTo>
                  <a:pt x="237" y="84"/>
                  <a:pt x="237" y="84"/>
                  <a:pt x="237" y="82"/>
                </a:cubicBezTo>
                <a:cubicBezTo>
                  <a:pt x="237" y="81"/>
                  <a:pt x="236" y="80"/>
                  <a:pt x="236" y="79"/>
                </a:cubicBezTo>
                <a:cubicBezTo>
                  <a:pt x="235" y="78"/>
                  <a:pt x="235" y="77"/>
                  <a:pt x="234" y="77"/>
                </a:cubicBezTo>
                <a:cubicBezTo>
                  <a:pt x="233" y="77"/>
                  <a:pt x="232" y="77"/>
                  <a:pt x="232" y="78"/>
                </a:cubicBezTo>
                <a:cubicBezTo>
                  <a:pt x="231" y="78"/>
                  <a:pt x="231" y="79"/>
                  <a:pt x="231" y="79"/>
                </a:cubicBezTo>
                <a:cubicBezTo>
                  <a:pt x="230" y="82"/>
                  <a:pt x="230" y="83"/>
                  <a:pt x="229" y="85"/>
                </a:cubicBezTo>
                <a:cubicBezTo>
                  <a:pt x="228" y="86"/>
                  <a:pt x="228" y="86"/>
                  <a:pt x="228" y="85"/>
                </a:cubicBezTo>
                <a:cubicBezTo>
                  <a:pt x="228" y="85"/>
                  <a:pt x="228" y="84"/>
                  <a:pt x="227" y="83"/>
                </a:cubicBezTo>
                <a:cubicBezTo>
                  <a:pt x="227" y="82"/>
                  <a:pt x="226" y="80"/>
                  <a:pt x="226" y="79"/>
                </a:cubicBezTo>
                <a:cubicBezTo>
                  <a:pt x="226" y="78"/>
                  <a:pt x="225" y="78"/>
                  <a:pt x="225" y="78"/>
                </a:cubicBezTo>
                <a:cubicBezTo>
                  <a:pt x="224" y="78"/>
                  <a:pt x="224" y="78"/>
                  <a:pt x="223" y="79"/>
                </a:cubicBezTo>
                <a:cubicBezTo>
                  <a:pt x="222" y="79"/>
                  <a:pt x="222" y="80"/>
                  <a:pt x="222" y="80"/>
                </a:cubicBezTo>
                <a:cubicBezTo>
                  <a:pt x="221" y="81"/>
                  <a:pt x="219" y="81"/>
                  <a:pt x="218" y="81"/>
                </a:cubicBezTo>
                <a:cubicBezTo>
                  <a:pt x="215" y="81"/>
                  <a:pt x="215" y="79"/>
                  <a:pt x="212" y="79"/>
                </a:cubicBezTo>
                <a:cubicBezTo>
                  <a:pt x="210" y="79"/>
                  <a:pt x="209" y="79"/>
                  <a:pt x="209" y="80"/>
                </a:cubicBezTo>
                <a:cubicBezTo>
                  <a:pt x="208" y="80"/>
                  <a:pt x="207" y="80"/>
                  <a:pt x="205" y="82"/>
                </a:cubicBezTo>
                <a:cubicBezTo>
                  <a:pt x="204" y="83"/>
                  <a:pt x="203" y="82"/>
                  <a:pt x="203" y="82"/>
                </a:cubicBezTo>
                <a:cubicBezTo>
                  <a:pt x="202" y="81"/>
                  <a:pt x="201" y="81"/>
                  <a:pt x="200" y="80"/>
                </a:cubicBezTo>
                <a:cubicBezTo>
                  <a:pt x="200" y="80"/>
                  <a:pt x="199" y="81"/>
                  <a:pt x="199" y="81"/>
                </a:cubicBezTo>
                <a:cubicBezTo>
                  <a:pt x="199" y="82"/>
                  <a:pt x="199" y="83"/>
                  <a:pt x="199" y="84"/>
                </a:cubicBezTo>
                <a:cubicBezTo>
                  <a:pt x="198" y="86"/>
                  <a:pt x="198" y="89"/>
                  <a:pt x="198" y="89"/>
                </a:cubicBezTo>
                <a:cubicBezTo>
                  <a:pt x="198" y="90"/>
                  <a:pt x="199" y="91"/>
                  <a:pt x="199" y="92"/>
                </a:cubicBezTo>
                <a:cubicBezTo>
                  <a:pt x="199" y="93"/>
                  <a:pt x="199" y="93"/>
                  <a:pt x="197" y="93"/>
                </a:cubicBezTo>
                <a:cubicBezTo>
                  <a:pt x="197" y="93"/>
                  <a:pt x="194" y="85"/>
                  <a:pt x="194" y="85"/>
                </a:cubicBezTo>
                <a:cubicBezTo>
                  <a:pt x="193" y="84"/>
                  <a:pt x="193" y="85"/>
                  <a:pt x="192" y="86"/>
                </a:cubicBezTo>
                <a:cubicBezTo>
                  <a:pt x="192" y="87"/>
                  <a:pt x="191" y="89"/>
                  <a:pt x="191" y="89"/>
                </a:cubicBezTo>
                <a:cubicBezTo>
                  <a:pt x="191" y="90"/>
                  <a:pt x="190" y="91"/>
                  <a:pt x="189" y="91"/>
                </a:cubicBezTo>
                <a:cubicBezTo>
                  <a:pt x="189" y="91"/>
                  <a:pt x="188" y="92"/>
                  <a:pt x="187" y="92"/>
                </a:cubicBezTo>
                <a:cubicBezTo>
                  <a:pt x="185" y="93"/>
                  <a:pt x="185" y="94"/>
                  <a:pt x="185" y="95"/>
                </a:cubicBezTo>
                <a:cubicBezTo>
                  <a:pt x="185" y="95"/>
                  <a:pt x="184" y="95"/>
                  <a:pt x="183" y="95"/>
                </a:cubicBezTo>
                <a:cubicBezTo>
                  <a:pt x="180" y="94"/>
                  <a:pt x="177" y="95"/>
                  <a:pt x="175" y="95"/>
                </a:cubicBezTo>
                <a:cubicBezTo>
                  <a:pt x="174" y="96"/>
                  <a:pt x="173" y="95"/>
                  <a:pt x="172" y="95"/>
                </a:cubicBezTo>
                <a:cubicBezTo>
                  <a:pt x="171" y="94"/>
                  <a:pt x="170" y="93"/>
                  <a:pt x="169" y="93"/>
                </a:cubicBezTo>
                <a:cubicBezTo>
                  <a:pt x="167" y="92"/>
                  <a:pt x="166" y="90"/>
                  <a:pt x="165" y="89"/>
                </a:cubicBezTo>
                <a:cubicBezTo>
                  <a:pt x="164" y="88"/>
                  <a:pt x="163" y="88"/>
                  <a:pt x="163" y="88"/>
                </a:cubicBezTo>
                <a:cubicBezTo>
                  <a:pt x="162" y="88"/>
                  <a:pt x="162" y="87"/>
                  <a:pt x="161" y="85"/>
                </a:cubicBezTo>
                <a:cubicBezTo>
                  <a:pt x="161" y="83"/>
                  <a:pt x="160" y="82"/>
                  <a:pt x="160" y="80"/>
                </a:cubicBezTo>
                <a:cubicBezTo>
                  <a:pt x="161" y="78"/>
                  <a:pt x="162" y="78"/>
                  <a:pt x="162" y="77"/>
                </a:cubicBezTo>
                <a:cubicBezTo>
                  <a:pt x="163" y="77"/>
                  <a:pt x="163" y="77"/>
                  <a:pt x="163" y="76"/>
                </a:cubicBezTo>
                <a:cubicBezTo>
                  <a:pt x="164" y="76"/>
                  <a:pt x="164" y="75"/>
                  <a:pt x="164" y="75"/>
                </a:cubicBezTo>
                <a:cubicBezTo>
                  <a:pt x="163" y="73"/>
                  <a:pt x="162" y="72"/>
                  <a:pt x="162" y="70"/>
                </a:cubicBezTo>
                <a:cubicBezTo>
                  <a:pt x="162" y="68"/>
                  <a:pt x="164" y="65"/>
                  <a:pt x="165" y="64"/>
                </a:cubicBezTo>
                <a:cubicBezTo>
                  <a:pt x="165" y="63"/>
                  <a:pt x="166" y="63"/>
                  <a:pt x="167" y="62"/>
                </a:cubicBezTo>
                <a:cubicBezTo>
                  <a:pt x="167" y="62"/>
                  <a:pt x="168" y="61"/>
                  <a:pt x="169" y="61"/>
                </a:cubicBezTo>
                <a:cubicBezTo>
                  <a:pt x="170" y="60"/>
                  <a:pt x="171" y="60"/>
                  <a:pt x="172" y="59"/>
                </a:cubicBezTo>
                <a:cubicBezTo>
                  <a:pt x="173" y="58"/>
                  <a:pt x="173" y="58"/>
                  <a:pt x="174" y="58"/>
                </a:cubicBezTo>
                <a:cubicBezTo>
                  <a:pt x="174" y="57"/>
                  <a:pt x="174" y="57"/>
                  <a:pt x="175" y="56"/>
                </a:cubicBezTo>
                <a:cubicBezTo>
                  <a:pt x="175" y="55"/>
                  <a:pt x="174" y="55"/>
                  <a:pt x="173" y="55"/>
                </a:cubicBezTo>
                <a:cubicBezTo>
                  <a:pt x="172" y="55"/>
                  <a:pt x="170" y="55"/>
                  <a:pt x="169" y="54"/>
                </a:cubicBezTo>
                <a:cubicBezTo>
                  <a:pt x="168" y="54"/>
                  <a:pt x="167" y="53"/>
                  <a:pt x="166" y="52"/>
                </a:cubicBezTo>
                <a:cubicBezTo>
                  <a:pt x="166" y="50"/>
                  <a:pt x="165" y="49"/>
                  <a:pt x="164" y="48"/>
                </a:cubicBezTo>
                <a:cubicBezTo>
                  <a:pt x="162" y="45"/>
                  <a:pt x="161" y="43"/>
                  <a:pt x="159" y="41"/>
                </a:cubicBezTo>
                <a:cubicBezTo>
                  <a:pt x="158" y="39"/>
                  <a:pt x="157" y="37"/>
                  <a:pt x="155" y="35"/>
                </a:cubicBezTo>
                <a:cubicBezTo>
                  <a:pt x="154" y="35"/>
                  <a:pt x="153" y="35"/>
                  <a:pt x="152" y="35"/>
                </a:cubicBezTo>
                <a:cubicBezTo>
                  <a:pt x="151" y="35"/>
                  <a:pt x="150" y="35"/>
                  <a:pt x="149" y="35"/>
                </a:cubicBezTo>
                <a:cubicBezTo>
                  <a:pt x="149" y="35"/>
                  <a:pt x="148" y="35"/>
                  <a:pt x="148" y="35"/>
                </a:cubicBezTo>
                <a:cubicBezTo>
                  <a:pt x="147" y="35"/>
                  <a:pt x="144" y="41"/>
                  <a:pt x="144" y="41"/>
                </a:cubicBezTo>
                <a:cubicBezTo>
                  <a:pt x="143" y="43"/>
                  <a:pt x="140" y="44"/>
                  <a:pt x="139" y="45"/>
                </a:cubicBezTo>
                <a:cubicBezTo>
                  <a:pt x="138" y="46"/>
                  <a:pt x="138" y="45"/>
                  <a:pt x="137" y="45"/>
                </a:cubicBezTo>
                <a:cubicBezTo>
                  <a:pt x="137" y="44"/>
                  <a:pt x="136" y="43"/>
                  <a:pt x="136" y="42"/>
                </a:cubicBezTo>
                <a:cubicBezTo>
                  <a:pt x="135" y="40"/>
                  <a:pt x="133" y="39"/>
                  <a:pt x="132" y="37"/>
                </a:cubicBezTo>
                <a:cubicBezTo>
                  <a:pt x="132" y="36"/>
                  <a:pt x="132" y="34"/>
                  <a:pt x="132" y="34"/>
                </a:cubicBezTo>
                <a:cubicBezTo>
                  <a:pt x="132" y="33"/>
                  <a:pt x="132" y="32"/>
                  <a:pt x="131" y="31"/>
                </a:cubicBezTo>
                <a:cubicBezTo>
                  <a:pt x="131" y="30"/>
                  <a:pt x="124" y="31"/>
                  <a:pt x="123" y="31"/>
                </a:cubicBezTo>
                <a:cubicBezTo>
                  <a:pt x="123" y="31"/>
                  <a:pt x="120" y="34"/>
                  <a:pt x="120" y="35"/>
                </a:cubicBezTo>
                <a:cubicBezTo>
                  <a:pt x="120" y="35"/>
                  <a:pt x="119" y="36"/>
                  <a:pt x="119" y="37"/>
                </a:cubicBezTo>
                <a:cubicBezTo>
                  <a:pt x="119" y="37"/>
                  <a:pt x="119" y="37"/>
                  <a:pt x="118" y="37"/>
                </a:cubicBezTo>
                <a:cubicBezTo>
                  <a:pt x="118" y="37"/>
                  <a:pt x="117" y="37"/>
                  <a:pt x="116" y="36"/>
                </a:cubicBezTo>
                <a:cubicBezTo>
                  <a:pt x="115" y="36"/>
                  <a:pt x="113" y="35"/>
                  <a:pt x="113" y="35"/>
                </a:cubicBezTo>
                <a:cubicBezTo>
                  <a:pt x="113" y="34"/>
                  <a:pt x="112" y="33"/>
                  <a:pt x="111" y="32"/>
                </a:cubicBezTo>
                <a:cubicBezTo>
                  <a:pt x="110" y="31"/>
                  <a:pt x="109" y="30"/>
                  <a:pt x="109" y="29"/>
                </a:cubicBezTo>
                <a:cubicBezTo>
                  <a:pt x="108" y="27"/>
                  <a:pt x="104" y="27"/>
                  <a:pt x="103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6"/>
                  <a:pt x="98" y="23"/>
                  <a:pt x="97" y="23"/>
                </a:cubicBezTo>
                <a:cubicBezTo>
                  <a:pt x="96" y="22"/>
                  <a:pt x="96" y="21"/>
                  <a:pt x="95" y="20"/>
                </a:cubicBezTo>
                <a:cubicBezTo>
                  <a:pt x="95" y="19"/>
                  <a:pt x="94" y="18"/>
                  <a:pt x="94" y="17"/>
                </a:cubicBezTo>
                <a:cubicBezTo>
                  <a:pt x="93" y="15"/>
                  <a:pt x="93" y="12"/>
                  <a:pt x="91" y="10"/>
                </a:cubicBezTo>
                <a:cubicBezTo>
                  <a:pt x="90" y="8"/>
                  <a:pt x="89" y="7"/>
                  <a:pt x="88" y="6"/>
                </a:cubicBezTo>
                <a:cubicBezTo>
                  <a:pt x="86" y="4"/>
                  <a:pt x="84" y="3"/>
                  <a:pt x="83" y="2"/>
                </a:cubicBezTo>
                <a:cubicBezTo>
                  <a:pt x="82" y="1"/>
                  <a:pt x="80" y="1"/>
                  <a:pt x="79" y="0"/>
                </a:cubicBezTo>
                <a:cubicBezTo>
                  <a:pt x="79" y="0"/>
                  <a:pt x="78" y="0"/>
                  <a:pt x="77" y="0"/>
                </a:cubicBezTo>
                <a:cubicBezTo>
                  <a:pt x="76" y="1"/>
                  <a:pt x="75" y="2"/>
                  <a:pt x="74" y="2"/>
                </a:cubicBezTo>
                <a:cubicBezTo>
                  <a:pt x="72" y="2"/>
                  <a:pt x="72" y="3"/>
                  <a:pt x="71" y="3"/>
                </a:cubicBezTo>
                <a:cubicBezTo>
                  <a:pt x="71" y="3"/>
                  <a:pt x="71" y="4"/>
                  <a:pt x="70" y="5"/>
                </a:cubicBezTo>
                <a:cubicBezTo>
                  <a:pt x="69" y="6"/>
                  <a:pt x="69" y="5"/>
                  <a:pt x="68" y="4"/>
                </a:cubicBezTo>
                <a:cubicBezTo>
                  <a:pt x="68" y="3"/>
                  <a:pt x="68" y="2"/>
                  <a:pt x="67" y="2"/>
                </a:cubicBezTo>
                <a:cubicBezTo>
                  <a:pt x="67" y="1"/>
                  <a:pt x="66" y="1"/>
                  <a:pt x="66" y="1"/>
                </a:cubicBezTo>
                <a:cubicBezTo>
                  <a:pt x="65" y="1"/>
                  <a:pt x="65" y="1"/>
                  <a:pt x="64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55" y="5"/>
                  <a:pt x="55" y="5"/>
                </a:cubicBezTo>
                <a:cubicBezTo>
                  <a:pt x="54" y="6"/>
                  <a:pt x="52" y="10"/>
                  <a:pt x="52" y="11"/>
                </a:cubicBezTo>
                <a:cubicBezTo>
                  <a:pt x="51" y="12"/>
                  <a:pt x="50" y="12"/>
                  <a:pt x="49" y="12"/>
                </a:cubicBezTo>
                <a:cubicBezTo>
                  <a:pt x="48" y="12"/>
                  <a:pt x="47" y="12"/>
                  <a:pt x="46" y="12"/>
                </a:cubicBezTo>
                <a:cubicBezTo>
                  <a:pt x="44" y="12"/>
                  <a:pt x="44" y="12"/>
                  <a:pt x="43" y="13"/>
                </a:cubicBezTo>
                <a:cubicBezTo>
                  <a:pt x="43" y="13"/>
                  <a:pt x="43" y="14"/>
                  <a:pt x="43" y="15"/>
                </a:cubicBezTo>
                <a:cubicBezTo>
                  <a:pt x="42" y="17"/>
                  <a:pt x="43" y="16"/>
                  <a:pt x="43" y="19"/>
                </a:cubicBezTo>
                <a:cubicBezTo>
                  <a:pt x="42" y="20"/>
                  <a:pt x="42" y="20"/>
                  <a:pt x="41" y="20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1"/>
                  <a:pt x="39" y="22"/>
                  <a:pt x="39" y="23"/>
                </a:cubicBezTo>
                <a:cubicBezTo>
                  <a:pt x="39" y="26"/>
                  <a:pt x="39" y="26"/>
                  <a:pt x="39" y="30"/>
                </a:cubicBezTo>
                <a:cubicBezTo>
                  <a:pt x="39" y="31"/>
                  <a:pt x="38" y="31"/>
                  <a:pt x="38" y="31"/>
                </a:cubicBezTo>
                <a:cubicBezTo>
                  <a:pt x="37" y="31"/>
                  <a:pt x="37" y="31"/>
                  <a:pt x="36" y="30"/>
                </a:cubicBezTo>
                <a:cubicBezTo>
                  <a:pt x="35" y="29"/>
                  <a:pt x="34" y="28"/>
                  <a:pt x="33" y="28"/>
                </a:cubicBezTo>
                <a:cubicBezTo>
                  <a:pt x="32" y="27"/>
                  <a:pt x="29" y="27"/>
                  <a:pt x="27" y="27"/>
                </a:cubicBezTo>
                <a:cubicBezTo>
                  <a:pt x="26" y="26"/>
                  <a:pt x="25" y="27"/>
                  <a:pt x="24" y="27"/>
                </a:cubicBezTo>
                <a:cubicBezTo>
                  <a:pt x="23" y="27"/>
                  <a:pt x="22" y="28"/>
                  <a:pt x="22" y="28"/>
                </a:cubicBezTo>
                <a:cubicBezTo>
                  <a:pt x="20" y="30"/>
                  <a:pt x="19" y="32"/>
                  <a:pt x="18" y="34"/>
                </a:cubicBezTo>
                <a:cubicBezTo>
                  <a:pt x="17" y="35"/>
                  <a:pt x="17" y="35"/>
                  <a:pt x="17" y="34"/>
                </a:cubicBezTo>
                <a:cubicBezTo>
                  <a:pt x="16" y="34"/>
                  <a:pt x="16" y="34"/>
                  <a:pt x="15" y="33"/>
                </a:cubicBezTo>
                <a:cubicBezTo>
                  <a:pt x="14" y="32"/>
                  <a:pt x="14" y="31"/>
                  <a:pt x="14" y="31"/>
                </a:cubicBezTo>
                <a:cubicBezTo>
                  <a:pt x="13" y="30"/>
                  <a:pt x="12" y="30"/>
                  <a:pt x="11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1" y="31"/>
                  <a:pt x="11" y="32"/>
                  <a:pt x="11" y="33"/>
                </a:cubicBezTo>
                <a:cubicBezTo>
                  <a:pt x="11" y="36"/>
                  <a:pt x="10" y="37"/>
                  <a:pt x="9" y="39"/>
                </a:cubicBezTo>
                <a:cubicBezTo>
                  <a:pt x="7" y="41"/>
                  <a:pt x="4" y="41"/>
                  <a:pt x="2" y="43"/>
                </a:cubicBezTo>
                <a:cubicBezTo>
                  <a:pt x="0" y="45"/>
                  <a:pt x="2" y="44"/>
                  <a:pt x="4" y="46"/>
                </a:cubicBezTo>
                <a:cubicBezTo>
                  <a:pt x="5" y="47"/>
                  <a:pt x="8" y="49"/>
                  <a:pt x="10" y="50"/>
                </a:cubicBezTo>
                <a:cubicBezTo>
                  <a:pt x="11" y="50"/>
                  <a:pt x="15" y="52"/>
                  <a:pt x="16" y="53"/>
                </a:cubicBezTo>
                <a:cubicBezTo>
                  <a:pt x="18" y="56"/>
                  <a:pt x="21" y="57"/>
                  <a:pt x="23" y="59"/>
                </a:cubicBezTo>
                <a:cubicBezTo>
                  <a:pt x="24" y="60"/>
                  <a:pt x="25" y="64"/>
                  <a:pt x="27" y="64"/>
                </a:cubicBezTo>
                <a:cubicBezTo>
                  <a:pt x="29" y="65"/>
                  <a:pt x="31" y="66"/>
                  <a:pt x="33" y="68"/>
                </a:cubicBezTo>
                <a:cubicBezTo>
                  <a:pt x="35" y="70"/>
                  <a:pt x="35" y="69"/>
                  <a:pt x="38" y="72"/>
                </a:cubicBezTo>
                <a:cubicBezTo>
                  <a:pt x="39" y="73"/>
                  <a:pt x="41" y="76"/>
                  <a:pt x="43" y="78"/>
                </a:cubicBezTo>
                <a:cubicBezTo>
                  <a:pt x="45" y="79"/>
                  <a:pt x="47" y="81"/>
                  <a:pt x="48" y="82"/>
                </a:cubicBezTo>
                <a:cubicBezTo>
                  <a:pt x="50" y="84"/>
                  <a:pt x="51" y="85"/>
                  <a:pt x="53" y="87"/>
                </a:cubicBezTo>
                <a:cubicBezTo>
                  <a:pt x="55" y="88"/>
                  <a:pt x="57" y="89"/>
                  <a:pt x="58" y="91"/>
                </a:cubicBezTo>
                <a:cubicBezTo>
                  <a:pt x="59" y="93"/>
                  <a:pt x="61" y="95"/>
                  <a:pt x="62" y="97"/>
                </a:cubicBezTo>
                <a:cubicBezTo>
                  <a:pt x="63" y="99"/>
                  <a:pt x="63" y="102"/>
                  <a:pt x="64" y="105"/>
                </a:cubicBezTo>
                <a:cubicBezTo>
                  <a:pt x="65" y="107"/>
                  <a:pt x="66" y="108"/>
                  <a:pt x="67" y="110"/>
                </a:cubicBezTo>
                <a:cubicBezTo>
                  <a:pt x="68" y="112"/>
                  <a:pt x="69" y="114"/>
                  <a:pt x="69" y="117"/>
                </a:cubicBezTo>
                <a:cubicBezTo>
                  <a:pt x="69" y="119"/>
                  <a:pt x="71" y="121"/>
                  <a:pt x="72" y="122"/>
                </a:cubicBezTo>
                <a:cubicBezTo>
                  <a:pt x="73" y="123"/>
                  <a:pt x="76" y="125"/>
                  <a:pt x="76" y="127"/>
                </a:cubicBezTo>
                <a:cubicBezTo>
                  <a:pt x="77" y="129"/>
                  <a:pt x="78" y="129"/>
                  <a:pt x="78" y="132"/>
                </a:cubicBezTo>
                <a:cubicBezTo>
                  <a:pt x="79" y="134"/>
                  <a:pt x="80" y="136"/>
                  <a:pt x="81" y="139"/>
                </a:cubicBezTo>
                <a:cubicBezTo>
                  <a:pt x="81" y="140"/>
                  <a:pt x="82" y="144"/>
                  <a:pt x="83" y="145"/>
                </a:cubicBezTo>
                <a:cubicBezTo>
                  <a:pt x="84" y="146"/>
                  <a:pt x="86" y="148"/>
                  <a:pt x="86" y="150"/>
                </a:cubicBezTo>
                <a:cubicBezTo>
                  <a:pt x="86" y="152"/>
                  <a:pt x="84" y="153"/>
                  <a:pt x="84" y="155"/>
                </a:cubicBezTo>
                <a:cubicBezTo>
                  <a:pt x="85" y="156"/>
                  <a:pt x="85" y="161"/>
                  <a:pt x="86" y="162"/>
                </a:cubicBezTo>
                <a:cubicBezTo>
                  <a:pt x="87" y="164"/>
                  <a:pt x="87" y="163"/>
                  <a:pt x="90" y="165"/>
                </a:cubicBezTo>
                <a:cubicBezTo>
                  <a:pt x="91" y="166"/>
                  <a:pt x="93" y="169"/>
                  <a:pt x="93" y="170"/>
                </a:cubicBezTo>
                <a:cubicBezTo>
                  <a:pt x="92" y="172"/>
                  <a:pt x="92" y="175"/>
                  <a:pt x="94" y="176"/>
                </a:cubicBezTo>
                <a:cubicBezTo>
                  <a:pt x="95" y="178"/>
                  <a:pt x="97" y="180"/>
                  <a:pt x="98" y="181"/>
                </a:cubicBezTo>
                <a:cubicBezTo>
                  <a:pt x="101" y="182"/>
                  <a:pt x="104" y="186"/>
                  <a:pt x="108" y="187"/>
                </a:cubicBezTo>
                <a:cubicBezTo>
                  <a:pt x="108" y="187"/>
                  <a:pt x="108" y="188"/>
                  <a:pt x="110" y="188"/>
                </a:cubicBezTo>
                <a:cubicBezTo>
                  <a:pt x="112" y="189"/>
                  <a:pt x="114" y="190"/>
                  <a:pt x="116" y="191"/>
                </a:cubicBezTo>
                <a:cubicBezTo>
                  <a:pt x="117" y="192"/>
                  <a:pt x="119" y="194"/>
                  <a:pt x="121" y="195"/>
                </a:cubicBezTo>
                <a:cubicBezTo>
                  <a:pt x="124" y="195"/>
                  <a:pt x="126" y="196"/>
                  <a:pt x="128" y="198"/>
                </a:cubicBezTo>
                <a:cubicBezTo>
                  <a:pt x="130" y="199"/>
                  <a:pt x="132" y="200"/>
                  <a:pt x="134" y="201"/>
                </a:cubicBezTo>
                <a:cubicBezTo>
                  <a:pt x="136" y="202"/>
                  <a:pt x="140" y="204"/>
                  <a:pt x="142" y="205"/>
                </a:cubicBezTo>
                <a:cubicBezTo>
                  <a:pt x="143" y="206"/>
                  <a:pt x="145" y="208"/>
                  <a:pt x="148" y="209"/>
                </a:cubicBezTo>
                <a:cubicBezTo>
                  <a:pt x="150" y="210"/>
                  <a:pt x="155" y="209"/>
                  <a:pt x="157" y="210"/>
                </a:cubicBezTo>
                <a:cubicBezTo>
                  <a:pt x="158" y="211"/>
                  <a:pt x="162" y="213"/>
                  <a:pt x="162" y="215"/>
                </a:cubicBezTo>
                <a:cubicBezTo>
                  <a:pt x="162" y="216"/>
                  <a:pt x="163" y="220"/>
                  <a:pt x="164" y="220"/>
                </a:cubicBezTo>
                <a:cubicBezTo>
                  <a:pt x="167" y="220"/>
                  <a:pt x="169" y="220"/>
                  <a:pt x="171" y="218"/>
                </a:cubicBezTo>
                <a:cubicBezTo>
                  <a:pt x="174" y="216"/>
                  <a:pt x="177" y="216"/>
                  <a:pt x="180" y="216"/>
                </a:cubicBezTo>
                <a:cubicBezTo>
                  <a:pt x="183" y="216"/>
                  <a:pt x="184" y="217"/>
                  <a:pt x="187" y="218"/>
                </a:cubicBezTo>
                <a:cubicBezTo>
                  <a:pt x="189" y="219"/>
                  <a:pt x="192" y="219"/>
                  <a:pt x="193" y="220"/>
                </a:cubicBezTo>
                <a:cubicBezTo>
                  <a:pt x="195" y="222"/>
                  <a:pt x="197" y="223"/>
                  <a:pt x="198" y="224"/>
                </a:cubicBezTo>
                <a:cubicBezTo>
                  <a:pt x="200" y="226"/>
                  <a:pt x="202" y="227"/>
                  <a:pt x="204" y="228"/>
                </a:cubicBezTo>
                <a:cubicBezTo>
                  <a:pt x="207" y="229"/>
                  <a:pt x="209" y="230"/>
                  <a:pt x="211" y="231"/>
                </a:cubicBezTo>
                <a:cubicBezTo>
                  <a:pt x="214" y="232"/>
                  <a:pt x="218" y="232"/>
                  <a:pt x="220" y="232"/>
                </a:cubicBezTo>
                <a:cubicBezTo>
                  <a:pt x="224" y="233"/>
                  <a:pt x="227" y="234"/>
                  <a:pt x="230" y="235"/>
                </a:cubicBezTo>
                <a:cubicBezTo>
                  <a:pt x="232" y="235"/>
                  <a:pt x="238" y="234"/>
                  <a:pt x="239" y="235"/>
                </a:cubicBezTo>
                <a:cubicBezTo>
                  <a:pt x="240" y="238"/>
                  <a:pt x="242" y="239"/>
                  <a:pt x="245" y="239"/>
                </a:cubicBezTo>
                <a:cubicBezTo>
                  <a:pt x="248" y="240"/>
                  <a:pt x="252" y="242"/>
                  <a:pt x="256" y="243"/>
                </a:cubicBezTo>
                <a:cubicBezTo>
                  <a:pt x="258" y="245"/>
                  <a:pt x="261" y="246"/>
                  <a:pt x="263" y="247"/>
                </a:cubicBezTo>
                <a:cubicBezTo>
                  <a:pt x="264" y="248"/>
                  <a:pt x="265" y="248"/>
                  <a:pt x="265" y="249"/>
                </a:cubicBezTo>
                <a:cubicBezTo>
                  <a:pt x="267" y="250"/>
                  <a:pt x="269" y="252"/>
                  <a:pt x="271" y="252"/>
                </a:cubicBezTo>
                <a:cubicBezTo>
                  <a:pt x="273" y="253"/>
                  <a:pt x="275" y="254"/>
                  <a:pt x="278" y="253"/>
                </a:cubicBezTo>
                <a:cubicBezTo>
                  <a:pt x="282" y="252"/>
                  <a:pt x="283" y="252"/>
                  <a:pt x="286" y="254"/>
                </a:cubicBezTo>
                <a:cubicBezTo>
                  <a:pt x="288" y="255"/>
                  <a:pt x="287" y="259"/>
                  <a:pt x="289" y="259"/>
                </a:cubicBezTo>
                <a:cubicBezTo>
                  <a:pt x="291" y="260"/>
                  <a:pt x="294" y="260"/>
                  <a:pt x="297" y="260"/>
                </a:cubicBezTo>
                <a:cubicBezTo>
                  <a:pt x="302" y="260"/>
                  <a:pt x="306" y="260"/>
                  <a:pt x="311" y="260"/>
                </a:cubicBezTo>
                <a:cubicBezTo>
                  <a:pt x="315" y="260"/>
                  <a:pt x="318" y="260"/>
                  <a:pt x="322" y="260"/>
                </a:cubicBezTo>
                <a:cubicBezTo>
                  <a:pt x="325" y="260"/>
                  <a:pt x="328" y="260"/>
                  <a:pt x="331" y="261"/>
                </a:cubicBezTo>
                <a:cubicBezTo>
                  <a:pt x="333" y="262"/>
                  <a:pt x="335" y="263"/>
                  <a:pt x="337" y="264"/>
                </a:cubicBezTo>
                <a:cubicBezTo>
                  <a:pt x="341" y="266"/>
                  <a:pt x="345" y="267"/>
                  <a:pt x="349" y="268"/>
                </a:cubicBezTo>
                <a:cubicBezTo>
                  <a:pt x="351" y="269"/>
                  <a:pt x="355" y="270"/>
                  <a:pt x="358" y="272"/>
                </a:cubicBezTo>
                <a:cubicBezTo>
                  <a:pt x="361" y="273"/>
                  <a:pt x="368" y="276"/>
                  <a:pt x="370" y="276"/>
                </a:cubicBezTo>
                <a:cubicBezTo>
                  <a:pt x="373" y="276"/>
                  <a:pt x="374" y="278"/>
                  <a:pt x="377" y="280"/>
                </a:cubicBezTo>
                <a:cubicBezTo>
                  <a:pt x="378" y="282"/>
                  <a:pt x="381" y="283"/>
                  <a:pt x="383" y="285"/>
                </a:cubicBezTo>
                <a:cubicBezTo>
                  <a:pt x="384" y="287"/>
                  <a:pt x="386" y="289"/>
                  <a:pt x="389" y="290"/>
                </a:cubicBezTo>
                <a:cubicBezTo>
                  <a:pt x="392" y="292"/>
                  <a:pt x="396" y="293"/>
                  <a:pt x="400" y="295"/>
                </a:cubicBezTo>
                <a:cubicBezTo>
                  <a:pt x="403" y="297"/>
                  <a:pt x="406" y="297"/>
                  <a:pt x="409" y="298"/>
                </a:cubicBezTo>
                <a:cubicBezTo>
                  <a:pt x="412" y="300"/>
                  <a:pt x="416" y="300"/>
                  <a:pt x="419" y="302"/>
                </a:cubicBezTo>
                <a:cubicBezTo>
                  <a:pt x="422" y="304"/>
                  <a:pt x="426" y="304"/>
                  <a:pt x="429" y="306"/>
                </a:cubicBezTo>
                <a:cubicBezTo>
                  <a:pt x="433" y="308"/>
                  <a:pt x="435" y="309"/>
                  <a:pt x="439" y="310"/>
                </a:cubicBezTo>
                <a:cubicBezTo>
                  <a:pt x="442" y="312"/>
                  <a:pt x="445" y="313"/>
                  <a:pt x="448" y="315"/>
                </a:cubicBezTo>
                <a:cubicBezTo>
                  <a:pt x="449" y="313"/>
                  <a:pt x="448" y="311"/>
                  <a:pt x="448" y="309"/>
                </a:cubicBezTo>
                <a:cubicBezTo>
                  <a:pt x="448" y="309"/>
                  <a:pt x="449" y="307"/>
                  <a:pt x="450" y="306"/>
                </a:cubicBezTo>
                <a:cubicBezTo>
                  <a:pt x="451" y="305"/>
                  <a:pt x="451" y="305"/>
                  <a:pt x="451" y="304"/>
                </a:cubicBezTo>
                <a:cubicBezTo>
                  <a:pt x="451" y="304"/>
                  <a:pt x="451" y="303"/>
                  <a:pt x="451" y="303"/>
                </a:cubicBezTo>
                <a:cubicBezTo>
                  <a:pt x="451" y="302"/>
                  <a:pt x="449" y="301"/>
                  <a:pt x="447" y="299"/>
                </a:cubicBezTo>
                <a:cubicBezTo>
                  <a:pt x="447" y="299"/>
                  <a:pt x="446" y="299"/>
                  <a:pt x="446" y="296"/>
                </a:cubicBezTo>
                <a:cubicBezTo>
                  <a:pt x="446" y="295"/>
                  <a:pt x="445" y="294"/>
                  <a:pt x="445" y="293"/>
                </a:cubicBezTo>
                <a:cubicBezTo>
                  <a:pt x="444" y="292"/>
                  <a:pt x="443" y="291"/>
                  <a:pt x="443" y="290"/>
                </a:cubicBezTo>
                <a:cubicBezTo>
                  <a:pt x="443" y="288"/>
                  <a:pt x="444" y="288"/>
                  <a:pt x="445" y="288"/>
                </a:cubicBezTo>
                <a:cubicBezTo>
                  <a:pt x="446" y="288"/>
                  <a:pt x="447" y="288"/>
                  <a:pt x="448" y="286"/>
                </a:cubicBezTo>
                <a:cubicBezTo>
                  <a:pt x="450" y="284"/>
                  <a:pt x="452" y="283"/>
                  <a:pt x="454" y="282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53" y="280"/>
                  <a:pt x="454" y="281"/>
                  <a:pt x="454" y="280"/>
                </a:cubicBezTo>
                <a:cubicBezTo>
                  <a:pt x="454" y="280"/>
                  <a:pt x="453" y="278"/>
                  <a:pt x="453" y="278"/>
                </a:cubicBezTo>
                <a:cubicBezTo>
                  <a:pt x="452" y="277"/>
                  <a:pt x="451" y="277"/>
                  <a:pt x="450" y="276"/>
                </a:cubicBezTo>
                <a:cubicBezTo>
                  <a:pt x="449" y="276"/>
                  <a:pt x="449" y="276"/>
                  <a:pt x="448" y="275"/>
                </a:cubicBezTo>
                <a:cubicBezTo>
                  <a:pt x="448" y="274"/>
                  <a:pt x="450" y="272"/>
                  <a:pt x="450" y="271"/>
                </a:cubicBezTo>
                <a:cubicBezTo>
                  <a:pt x="450" y="271"/>
                  <a:pt x="449" y="270"/>
                  <a:pt x="448" y="268"/>
                </a:cubicBezTo>
                <a:cubicBezTo>
                  <a:pt x="448" y="268"/>
                  <a:pt x="448" y="267"/>
                  <a:pt x="448" y="266"/>
                </a:cubicBezTo>
                <a:cubicBezTo>
                  <a:pt x="448" y="266"/>
                  <a:pt x="448" y="265"/>
                  <a:pt x="448" y="265"/>
                </a:cubicBezTo>
                <a:cubicBezTo>
                  <a:pt x="449" y="265"/>
                  <a:pt x="450" y="265"/>
                  <a:pt x="451" y="265"/>
                </a:cubicBezTo>
                <a:cubicBezTo>
                  <a:pt x="452" y="264"/>
                  <a:pt x="452" y="264"/>
                  <a:pt x="452" y="264"/>
                </a:cubicBezTo>
                <a:cubicBezTo>
                  <a:pt x="452" y="263"/>
                  <a:pt x="452" y="263"/>
                  <a:pt x="451" y="262"/>
                </a:cubicBezTo>
                <a:cubicBezTo>
                  <a:pt x="450" y="261"/>
                  <a:pt x="450" y="261"/>
                  <a:pt x="449" y="261"/>
                </a:cubicBezTo>
                <a:cubicBezTo>
                  <a:pt x="449" y="260"/>
                  <a:pt x="449" y="260"/>
                  <a:pt x="449" y="259"/>
                </a:cubicBezTo>
                <a:cubicBezTo>
                  <a:pt x="449" y="258"/>
                  <a:pt x="449" y="257"/>
                  <a:pt x="448" y="256"/>
                </a:cubicBezTo>
                <a:cubicBezTo>
                  <a:pt x="448" y="256"/>
                  <a:pt x="447" y="255"/>
                  <a:pt x="446" y="255"/>
                </a:cubicBezTo>
                <a:cubicBezTo>
                  <a:pt x="446" y="255"/>
                  <a:pt x="445" y="254"/>
                  <a:pt x="445" y="254"/>
                </a:cubicBezTo>
                <a:cubicBezTo>
                  <a:pt x="444" y="253"/>
                  <a:pt x="444" y="253"/>
                  <a:pt x="444" y="253"/>
                </a:cubicBezTo>
                <a:cubicBezTo>
                  <a:pt x="444" y="252"/>
                  <a:pt x="444" y="252"/>
                  <a:pt x="445" y="252"/>
                </a:cubicBezTo>
                <a:cubicBezTo>
                  <a:pt x="446" y="251"/>
                  <a:pt x="448" y="251"/>
                  <a:pt x="449" y="250"/>
                </a:cubicBezTo>
                <a:cubicBezTo>
                  <a:pt x="450" y="249"/>
                  <a:pt x="450" y="249"/>
                  <a:pt x="450" y="249"/>
                </a:cubicBezTo>
                <a:cubicBezTo>
                  <a:pt x="450" y="248"/>
                  <a:pt x="450" y="248"/>
                  <a:pt x="450" y="247"/>
                </a:cubicBezTo>
                <a:cubicBezTo>
                  <a:pt x="450" y="247"/>
                  <a:pt x="449" y="246"/>
                  <a:pt x="449" y="246"/>
                </a:cubicBezTo>
                <a:cubicBezTo>
                  <a:pt x="448" y="245"/>
                  <a:pt x="448" y="244"/>
                  <a:pt x="448" y="243"/>
                </a:cubicBezTo>
                <a:cubicBezTo>
                  <a:pt x="449" y="243"/>
                  <a:pt x="450" y="243"/>
                  <a:pt x="451" y="243"/>
                </a:cubicBezTo>
                <a:cubicBezTo>
                  <a:pt x="452" y="243"/>
                  <a:pt x="452" y="243"/>
                  <a:pt x="452" y="242"/>
                </a:cubicBezTo>
                <a:cubicBezTo>
                  <a:pt x="453" y="242"/>
                  <a:pt x="453" y="242"/>
                  <a:pt x="453" y="242"/>
                </a:cubicBezTo>
                <a:cubicBezTo>
                  <a:pt x="453" y="241"/>
                  <a:pt x="454" y="240"/>
                  <a:pt x="454" y="240"/>
                </a:cubicBezTo>
                <a:cubicBezTo>
                  <a:pt x="455" y="239"/>
                  <a:pt x="456" y="239"/>
                  <a:pt x="457" y="238"/>
                </a:cubicBezTo>
                <a:cubicBezTo>
                  <a:pt x="458" y="237"/>
                  <a:pt x="459" y="237"/>
                  <a:pt x="459" y="237"/>
                </a:cubicBezTo>
                <a:cubicBezTo>
                  <a:pt x="460" y="236"/>
                  <a:pt x="460" y="235"/>
                  <a:pt x="461" y="234"/>
                </a:cubicBezTo>
                <a:cubicBezTo>
                  <a:pt x="462" y="233"/>
                  <a:pt x="463" y="232"/>
                  <a:pt x="464" y="231"/>
                </a:cubicBezTo>
                <a:cubicBezTo>
                  <a:pt x="464" y="230"/>
                  <a:pt x="465" y="230"/>
                  <a:pt x="466" y="230"/>
                </a:cubicBezTo>
                <a:cubicBezTo>
                  <a:pt x="466" y="230"/>
                  <a:pt x="467" y="231"/>
                  <a:pt x="468" y="232"/>
                </a:cubicBezTo>
                <a:cubicBezTo>
                  <a:pt x="470" y="233"/>
                  <a:pt x="472" y="235"/>
                  <a:pt x="472" y="235"/>
                </a:cubicBezTo>
                <a:cubicBezTo>
                  <a:pt x="474" y="233"/>
                  <a:pt x="474" y="232"/>
                  <a:pt x="474" y="230"/>
                </a:cubicBezTo>
                <a:cubicBezTo>
                  <a:pt x="474" y="229"/>
                  <a:pt x="474" y="228"/>
                  <a:pt x="474" y="226"/>
                </a:cubicBezTo>
                <a:cubicBezTo>
                  <a:pt x="475" y="224"/>
                  <a:pt x="475" y="221"/>
                  <a:pt x="475" y="220"/>
                </a:cubicBezTo>
                <a:cubicBezTo>
                  <a:pt x="475" y="219"/>
                  <a:pt x="475" y="219"/>
                  <a:pt x="475" y="218"/>
                </a:cubicBezTo>
                <a:cubicBezTo>
                  <a:pt x="474" y="218"/>
                  <a:pt x="474" y="218"/>
                  <a:pt x="473" y="218"/>
                </a:cubicBezTo>
                <a:cubicBezTo>
                  <a:pt x="472" y="218"/>
                  <a:pt x="470" y="218"/>
                  <a:pt x="470" y="217"/>
                </a:cubicBezTo>
                <a:cubicBezTo>
                  <a:pt x="469" y="216"/>
                  <a:pt x="468" y="216"/>
                  <a:pt x="468" y="215"/>
                </a:cubicBezTo>
                <a:cubicBezTo>
                  <a:pt x="468" y="214"/>
                  <a:pt x="468" y="213"/>
                  <a:pt x="468" y="212"/>
                </a:cubicBezTo>
                <a:cubicBezTo>
                  <a:pt x="468" y="211"/>
                  <a:pt x="468" y="211"/>
                  <a:pt x="467" y="210"/>
                </a:cubicBezTo>
                <a:cubicBezTo>
                  <a:pt x="467" y="210"/>
                  <a:pt x="467" y="209"/>
                  <a:pt x="468" y="208"/>
                </a:cubicBezTo>
                <a:cubicBezTo>
                  <a:pt x="469" y="207"/>
                  <a:pt x="469" y="207"/>
                  <a:pt x="469" y="206"/>
                </a:cubicBezTo>
                <a:cubicBezTo>
                  <a:pt x="469" y="206"/>
                  <a:pt x="469" y="205"/>
                  <a:pt x="469" y="204"/>
                </a:cubicBezTo>
                <a:cubicBezTo>
                  <a:pt x="468" y="203"/>
                  <a:pt x="466" y="200"/>
                  <a:pt x="465" y="197"/>
                </a:cubicBezTo>
                <a:cubicBezTo>
                  <a:pt x="464" y="196"/>
                  <a:pt x="463" y="195"/>
                  <a:pt x="462" y="194"/>
                </a:cubicBezTo>
                <a:cubicBezTo>
                  <a:pt x="462" y="194"/>
                  <a:pt x="461" y="194"/>
                  <a:pt x="461" y="194"/>
                </a:cubicBezTo>
                <a:cubicBezTo>
                  <a:pt x="461" y="196"/>
                  <a:pt x="460" y="197"/>
                  <a:pt x="459" y="198"/>
                </a:cubicBezTo>
                <a:cubicBezTo>
                  <a:pt x="458" y="199"/>
                  <a:pt x="457" y="200"/>
                  <a:pt x="456" y="200"/>
                </a:cubicBezTo>
                <a:cubicBezTo>
                  <a:pt x="455" y="201"/>
                  <a:pt x="453" y="201"/>
                  <a:pt x="452" y="200"/>
                </a:cubicBezTo>
                <a:cubicBezTo>
                  <a:pt x="451" y="200"/>
                  <a:pt x="449" y="199"/>
                  <a:pt x="448" y="198"/>
                </a:cubicBezTo>
                <a:cubicBezTo>
                  <a:pt x="447" y="197"/>
                  <a:pt x="447" y="196"/>
                  <a:pt x="446" y="196"/>
                </a:cubicBezTo>
                <a:cubicBezTo>
                  <a:pt x="446" y="197"/>
                  <a:pt x="445" y="197"/>
                  <a:pt x="445" y="199"/>
                </a:cubicBezTo>
                <a:cubicBezTo>
                  <a:pt x="445" y="200"/>
                  <a:pt x="444" y="200"/>
                  <a:pt x="443" y="201"/>
                </a:cubicBezTo>
                <a:cubicBezTo>
                  <a:pt x="442" y="202"/>
                  <a:pt x="440" y="202"/>
                  <a:pt x="440" y="202"/>
                </a:cubicBezTo>
                <a:cubicBezTo>
                  <a:pt x="437" y="202"/>
                  <a:pt x="435" y="202"/>
                  <a:pt x="433" y="201"/>
                </a:cubicBezTo>
                <a:cubicBezTo>
                  <a:pt x="432" y="200"/>
                  <a:pt x="432" y="199"/>
                  <a:pt x="431" y="198"/>
                </a:cubicBezTo>
                <a:cubicBezTo>
                  <a:pt x="430" y="197"/>
                  <a:pt x="430" y="196"/>
                  <a:pt x="429" y="195"/>
                </a:cubicBezTo>
                <a:cubicBezTo>
                  <a:pt x="428" y="195"/>
                  <a:pt x="424" y="194"/>
                  <a:pt x="424" y="195"/>
                </a:cubicBezTo>
                <a:cubicBezTo>
                  <a:pt x="423" y="195"/>
                  <a:pt x="423" y="196"/>
                  <a:pt x="422" y="196"/>
                </a:cubicBezTo>
                <a:cubicBezTo>
                  <a:pt x="421" y="196"/>
                  <a:pt x="420" y="196"/>
                  <a:pt x="420" y="196"/>
                </a:cubicBezTo>
                <a:cubicBezTo>
                  <a:pt x="419" y="195"/>
                  <a:pt x="419" y="193"/>
                  <a:pt x="419" y="192"/>
                </a:cubicBezTo>
                <a:cubicBezTo>
                  <a:pt x="419" y="190"/>
                  <a:pt x="419" y="189"/>
                  <a:pt x="419" y="188"/>
                </a:cubicBezTo>
                <a:cubicBezTo>
                  <a:pt x="419" y="186"/>
                  <a:pt x="419" y="186"/>
                  <a:pt x="418" y="185"/>
                </a:cubicBezTo>
                <a:close/>
              </a:path>
            </a:pathLst>
          </a:custGeom>
          <a:solidFill>
            <a:srgbClr val="A50021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endParaRPr lang="es-MX" sz="800" b="1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008</a:t>
            </a: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BD96D8E-2647-76E2-8534-D4424078B707}"/>
              </a:ext>
            </a:extLst>
          </p:cNvPr>
          <p:cNvSpPr>
            <a:spLocks/>
          </p:cNvSpPr>
          <p:nvPr/>
        </p:nvSpPr>
        <p:spPr bwMode="auto">
          <a:xfrm>
            <a:off x="3296533" y="3479925"/>
            <a:ext cx="612990" cy="937513"/>
          </a:xfrm>
          <a:custGeom>
            <a:avLst/>
            <a:gdLst>
              <a:gd name="T0" fmla="*/ 136 w 167"/>
              <a:gd name="T1" fmla="*/ 235 h 256"/>
              <a:gd name="T2" fmla="*/ 129 w 167"/>
              <a:gd name="T3" fmla="*/ 229 h 256"/>
              <a:gd name="T4" fmla="*/ 134 w 167"/>
              <a:gd name="T5" fmla="*/ 220 h 256"/>
              <a:gd name="T6" fmla="*/ 139 w 167"/>
              <a:gd name="T7" fmla="*/ 211 h 256"/>
              <a:gd name="T8" fmla="*/ 139 w 167"/>
              <a:gd name="T9" fmla="*/ 202 h 256"/>
              <a:gd name="T10" fmla="*/ 138 w 167"/>
              <a:gd name="T11" fmla="*/ 196 h 256"/>
              <a:gd name="T12" fmla="*/ 134 w 167"/>
              <a:gd name="T13" fmla="*/ 184 h 256"/>
              <a:gd name="T14" fmla="*/ 142 w 167"/>
              <a:gd name="T15" fmla="*/ 180 h 256"/>
              <a:gd name="T16" fmla="*/ 155 w 167"/>
              <a:gd name="T17" fmla="*/ 174 h 256"/>
              <a:gd name="T18" fmla="*/ 161 w 167"/>
              <a:gd name="T19" fmla="*/ 178 h 256"/>
              <a:gd name="T20" fmla="*/ 154 w 167"/>
              <a:gd name="T21" fmla="*/ 164 h 256"/>
              <a:gd name="T22" fmla="*/ 156 w 167"/>
              <a:gd name="T23" fmla="*/ 158 h 256"/>
              <a:gd name="T24" fmla="*/ 164 w 167"/>
              <a:gd name="T25" fmla="*/ 148 h 256"/>
              <a:gd name="T26" fmla="*/ 162 w 167"/>
              <a:gd name="T27" fmla="*/ 142 h 256"/>
              <a:gd name="T28" fmla="*/ 152 w 167"/>
              <a:gd name="T29" fmla="*/ 123 h 256"/>
              <a:gd name="T30" fmla="*/ 143 w 167"/>
              <a:gd name="T31" fmla="*/ 116 h 256"/>
              <a:gd name="T32" fmla="*/ 140 w 167"/>
              <a:gd name="T33" fmla="*/ 103 h 256"/>
              <a:gd name="T34" fmla="*/ 130 w 167"/>
              <a:gd name="T35" fmla="*/ 97 h 256"/>
              <a:gd name="T36" fmla="*/ 125 w 167"/>
              <a:gd name="T37" fmla="*/ 88 h 256"/>
              <a:gd name="T38" fmla="*/ 133 w 167"/>
              <a:gd name="T39" fmla="*/ 83 h 256"/>
              <a:gd name="T40" fmla="*/ 132 w 167"/>
              <a:gd name="T41" fmla="*/ 75 h 256"/>
              <a:gd name="T42" fmla="*/ 120 w 167"/>
              <a:gd name="T43" fmla="*/ 61 h 256"/>
              <a:gd name="T44" fmla="*/ 117 w 167"/>
              <a:gd name="T45" fmla="*/ 54 h 256"/>
              <a:gd name="T46" fmla="*/ 124 w 167"/>
              <a:gd name="T47" fmla="*/ 44 h 256"/>
              <a:gd name="T48" fmla="*/ 112 w 167"/>
              <a:gd name="T49" fmla="*/ 36 h 256"/>
              <a:gd name="T50" fmla="*/ 99 w 167"/>
              <a:gd name="T51" fmla="*/ 30 h 256"/>
              <a:gd name="T52" fmla="*/ 93 w 167"/>
              <a:gd name="T53" fmla="*/ 18 h 256"/>
              <a:gd name="T54" fmla="*/ 82 w 167"/>
              <a:gd name="T55" fmla="*/ 10 h 256"/>
              <a:gd name="T56" fmla="*/ 60 w 167"/>
              <a:gd name="T57" fmla="*/ 8 h 256"/>
              <a:gd name="T58" fmla="*/ 46 w 167"/>
              <a:gd name="T59" fmla="*/ 18 h 256"/>
              <a:gd name="T60" fmla="*/ 30 w 167"/>
              <a:gd name="T61" fmla="*/ 29 h 256"/>
              <a:gd name="T62" fmla="*/ 28 w 167"/>
              <a:gd name="T63" fmla="*/ 44 h 256"/>
              <a:gd name="T64" fmla="*/ 8 w 167"/>
              <a:gd name="T65" fmla="*/ 53 h 256"/>
              <a:gd name="T66" fmla="*/ 5 w 167"/>
              <a:gd name="T67" fmla="*/ 63 h 256"/>
              <a:gd name="T68" fmla="*/ 5 w 167"/>
              <a:gd name="T69" fmla="*/ 73 h 256"/>
              <a:gd name="T70" fmla="*/ 4 w 167"/>
              <a:gd name="T71" fmla="*/ 77 h 256"/>
              <a:gd name="T72" fmla="*/ 13 w 167"/>
              <a:gd name="T73" fmla="*/ 82 h 256"/>
              <a:gd name="T74" fmla="*/ 20 w 167"/>
              <a:gd name="T75" fmla="*/ 88 h 256"/>
              <a:gd name="T76" fmla="*/ 29 w 167"/>
              <a:gd name="T77" fmla="*/ 93 h 256"/>
              <a:gd name="T78" fmla="*/ 26 w 167"/>
              <a:gd name="T79" fmla="*/ 100 h 256"/>
              <a:gd name="T80" fmla="*/ 37 w 167"/>
              <a:gd name="T81" fmla="*/ 108 h 256"/>
              <a:gd name="T82" fmla="*/ 35 w 167"/>
              <a:gd name="T83" fmla="*/ 117 h 256"/>
              <a:gd name="T84" fmla="*/ 30 w 167"/>
              <a:gd name="T85" fmla="*/ 128 h 256"/>
              <a:gd name="T86" fmla="*/ 22 w 167"/>
              <a:gd name="T87" fmla="*/ 133 h 256"/>
              <a:gd name="T88" fmla="*/ 22 w 167"/>
              <a:gd name="T89" fmla="*/ 147 h 256"/>
              <a:gd name="T90" fmla="*/ 20 w 167"/>
              <a:gd name="T91" fmla="*/ 154 h 256"/>
              <a:gd name="T92" fmla="*/ 17 w 167"/>
              <a:gd name="T93" fmla="*/ 160 h 256"/>
              <a:gd name="T94" fmla="*/ 32 w 167"/>
              <a:gd name="T95" fmla="*/ 177 h 256"/>
              <a:gd name="T96" fmla="*/ 41 w 167"/>
              <a:gd name="T97" fmla="*/ 186 h 256"/>
              <a:gd name="T98" fmla="*/ 54 w 167"/>
              <a:gd name="T99" fmla="*/ 196 h 256"/>
              <a:gd name="T100" fmla="*/ 61 w 167"/>
              <a:gd name="T101" fmla="*/ 191 h 256"/>
              <a:gd name="T102" fmla="*/ 74 w 167"/>
              <a:gd name="T103" fmla="*/ 202 h 256"/>
              <a:gd name="T104" fmla="*/ 86 w 167"/>
              <a:gd name="T105" fmla="*/ 195 h 256"/>
              <a:gd name="T106" fmla="*/ 97 w 167"/>
              <a:gd name="T107" fmla="*/ 201 h 256"/>
              <a:gd name="T108" fmla="*/ 111 w 167"/>
              <a:gd name="T109" fmla="*/ 215 h 256"/>
              <a:gd name="T110" fmla="*/ 107 w 167"/>
              <a:gd name="T111" fmla="*/ 221 h 256"/>
              <a:gd name="T112" fmla="*/ 102 w 167"/>
              <a:gd name="T113" fmla="*/ 235 h 256"/>
              <a:gd name="T114" fmla="*/ 99 w 167"/>
              <a:gd name="T115" fmla="*/ 245 h 256"/>
              <a:gd name="T116" fmla="*/ 110 w 167"/>
              <a:gd name="T117" fmla="*/ 255 h 256"/>
              <a:gd name="T118" fmla="*/ 125 w 167"/>
              <a:gd name="T119" fmla="*/ 252 h 256"/>
              <a:gd name="T120" fmla="*/ 132 w 167"/>
              <a:gd name="T121" fmla="*/ 245 h 256"/>
              <a:gd name="T122" fmla="*/ 137 w 167"/>
              <a:gd name="T123" fmla="*/ 24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7" h="256">
                <a:moveTo>
                  <a:pt x="137" y="241"/>
                </a:moveTo>
                <a:cubicBezTo>
                  <a:pt x="137" y="241"/>
                  <a:pt x="136" y="241"/>
                  <a:pt x="136" y="241"/>
                </a:cubicBezTo>
                <a:cubicBezTo>
                  <a:pt x="136" y="241"/>
                  <a:pt x="136" y="240"/>
                  <a:pt x="136" y="240"/>
                </a:cubicBezTo>
                <a:cubicBezTo>
                  <a:pt x="135" y="238"/>
                  <a:pt x="136" y="237"/>
                  <a:pt x="136" y="235"/>
                </a:cubicBezTo>
                <a:cubicBezTo>
                  <a:pt x="137" y="234"/>
                  <a:pt x="137" y="232"/>
                  <a:pt x="137" y="231"/>
                </a:cubicBezTo>
                <a:cubicBezTo>
                  <a:pt x="137" y="231"/>
                  <a:pt x="137" y="230"/>
                  <a:pt x="136" y="230"/>
                </a:cubicBezTo>
                <a:cubicBezTo>
                  <a:pt x="136" y="230"/>
                  <a:pt x="135" y="230"/>
                  <a:pt x="134" y="230"/>
                </a:cubicBezTo>
                <a:cubicBezTo>
                  <a:pt x="132" y="230"/>
                  <a:pt x="130" y="230"/>
                  <a:pt x="129" y="229"/>
                </a:cubicBezTo>
                <a:cubicBezTo>
                  <a:pt x="128" y="229"/>
                  <a:pt x="127" y="228"/>
                  <a:pt x="127" y="226"/>
                </a:cubicBezTo>
                <a:cubicBezTo>
                  <a:pt x="126" y="223"/>
                  <a:pt x="126" y="222"/>
                  <a:pt x="127" y="222"/>
                </a:cubicBezTo>
                <a:cubicBezTo>
                  <a:pt x="127" y="221"/>
                  <a:pt x="129" y="221"/>
                  <a:pt x="131" y="221"/>
                </a:cubicBezTo>
                <a:cubicBezTo>
                  <a:pt x="131" y="221"/>
                  <a:pt x="132" y="221"/>
                  <a:pt x="134" y="220"/>
                </a:cubicBezTo>
                <a:cubicBezTo>
                  <a:pt x="135" y="219"/>
                  <a:pt x="137" y="219"/>
                  <a:pt x="138" y="219"/>
                </a:cubicBezTo>
                <a:cubicBezTo>
                  <a:pt x="139" y="219"/>
                  <a:pt x="139" y="218"/>
                  <a:pt x="139" y="218"/>
                </a:cubicBezTo>
                <a:cubicBezTo>
                  <a:pt x="139" y="217"/>
                  <a:pt x="139" y="217"/>
                  <a:pt x="139" y="216"/>
                </a:cubicBezTo>
                <a:cubicBezTo>
                  <a:pt x="139" y="214"/>
                  <a:pt x="138" y="212"/>
                  <a:pt x="139" y="211"/>
                </a:cubicBezTo>
                <a:cubicBezTo>
                  <a:pt x="139" y="209"/>
                  <a:pt x="140" y="208"/>
                  <a:pt x="140" y="208"/>
                </a:cubicBezTo>
                <a:cubicBezTo>
                  <a:pt x="141" y="207"/>
                  <a:pt x="142" y="207"/>
                  <a:pt x="144" y="206"/>
                </a:cubicBezTo>
                <a:cubicBezTo>
                  <a:pt x="144" y="206"/>
                  <a:pt x="143" y="206"/>
                  <a:pt x="142" y="205"/>
                </a:cubicBezTo>
                <a:cubicBezTo>
                  <a:pt x="141" y="204"/>
                  <a:pt x="140" y="203"/>
                  <a:pt x="139" y="202"/>
                </a:cubicBezTo>
                <a:cubicBezTo>
                  <a:pt x="139" y="201"/>
                  <a:pt x="139" y="200"/>
                  <a:pt x="140" y="199"/>
                </a:cubicBezTo>
                <a:cubicBezTo>
                  <a:pt x="140" y="199"/>
                  <a:pt x="141" y="198"/>
                  <a:pt x="141" y="198"/>
                </a:cubicBezTo>
                <a:cubicBezTo>
                  <a:pt x="141" y="197"/>
                  <a:pt x="141" y="197"/>
                  <a:pt x="141" y="196"/>
                </a:cubicBezTo>
                <a:cubicBezTo>
                  <a:pt x="141" y="196"/>
                  <a:pt x="140" y="196"/>
                  <a:pt x="138" y="196"/>
                </a:cubicBezTo>
                <a:cubicBezTo>
                  <a:pt x="137" y="196"/>
                  <a:pt x="140" y="191"/>
                  <a:pt x="140" y="190"/>
                </a:cubicBezTo>
                <a:cubicBezTo>
                  <a:pt x="141" y="189"/>
                  <a:pt x="140" y="187"/>
                  <a:pt x="139" y="187"/>
                </a:cubicBezTo>
                <a:cubicBezTo>
                  <a:pt x="138" y="186"/>
                  <a:pt x="137" y="185"/>
                  <a:pt x="136" y="185"/>
                </a:cubicBezTo>
                <a:cubicBezTo>
                  <a:pt x="135" y="185"/>
                  <a:pt x="135" y="185"/>
                  <a:pt x="134" y="184"/>
                </a:cubicBezTo>
                <a:cubicBezTo>
                  <a:pt x="134" y="184"/>
                  <a:pt x="134" y="183"/>
                  <a:pt x="134" y="182"/>
                </a:cubicBezTo>
                <a:cubicBezTo>
                  <a:pt x="135" y="180"/>
                  <a:pt x="135" y="178"/>
                  <a:pt x="136" y="178"/>
                </a:cubicBezTo>
                <a:cubicBezTo>
                  <a:pt x="136" y="178"/>
                  <a:pt x="137" y="179"/>
                  <a:pt x="139" y="179"/>
                </a:cubicBezTo>
                <a:cubicBezTo>
                  <a:pt x="140" y="180"/>
                  <a:pt x="141" y="180"/>
                  <a:pt x="142" y="180"/>
                </a:cubicBezTo>
                <a:cubicBezTo>
                  <a:pt x="142" y="180"/>
                  <a:pt x="143" y="180"/>
                  <a:pt x="144" y="180"/>
                </a:cubicBezTo>
                <a:cubicBezTo>
                  <a:pt x="144" y="179"/>
                  <a:pt x="146" y="178"/>
                  <a:pt x="148" y="178"/>
                </a:cubicBezTo>
                <a:cubicBezTo>
                  <a:pt x="149" y="177"/>
                  <a:pt x="151" y="177"/>
                  <a:pt x="152" y="175"/>
                </a:cubicBezTo>
                <a:cubicBezTo>
                  <a:pt x="153" y="174"/>
                  <a:pt x="154" y="174"/>
                  <a:pt x="155" y="174"/>
                </a:cubicBezTo>
                <a:cubicBezTo>
                  <a:pt x="156" y="175"/>
                  <a:pt x="157" y="176"/>
                  <a:pt x="158" y="177"/>
                </a:cubicBezTo>
                <a:cubicBezTo>
                  <a:pt x="158" y="178"/>
                  <a:pt x="159" y="180"/>
                  <a:pt x="159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61" y="180"/>
                  <a:pt x="161" y="180"/>
                  <a:pt x="161" y="178"/>
                </a:cubicBezTo>
                <a:cubicBezTo>
                  <a:pt x="162" y="176"/>
                  <a:pt x="162" y="175"/>
                  <a:pt x="161" y="174"/>
                </a:cubicBezTo>
                <a:cubicBezTo>
                  <a:pt x="160" y="173"/>
                  <a:pt x="159" y="173"/>
                  <a:pt x="158" y="171"/>
                </a:cubicBezTo>
                <a:cubicBezTo>
                  <a:pt x="157" y="170"/>
                  <a:pt x="156" y="169"/>
                  <a:pt x="155" y="168"/>
                </a:cubicBezTo>
                <a:cubicBezTo>
                  <a:pt x="154" y="167"/>
                  <a:pt x="154" y="165"/>
                  <a:pt x="154" y="164"/>
                </a:cubicBezTo>
                <a:cubicBezTo>
                  <a:pt x="154" y="163"/>
                  <a:pt x="154" y="162"/>
                  <a:pt x="155" y="162"/>
                </a:cubicBezTo>
                <a:cubicBezTo>
                  <a:pt x="155" y="161"/>
                  <a:pt x="156" y="161"/>
                  <a:pt x="156" y="161"/>
                </a:cubicBezTo>
                <a:cubicBezTo>
                  <a:pt x="156" y="161"/>
                  <a:pt x="157" y="161"/>
                  <a:pt x="157" y="160"/>
                </a:cubicBezTo>
                <a:cubicBezTo>
                  <a:pt x="157" y="160"/>
                  <a:pt x="157" y="159"/>
                  <a:pt x="156" y="158"/>
                </a:cubicBezTo>
                <a:cubicBezTo>
                  <a:pt x="156" y="157"/>
                  <a:pt x="156" y="156"/>
                  <a:pt x="156" y="156"/>
                </a:cubicBezTo>
                <a:cubicBezTo>
                  <a:pt x="156" y="155"/>
                  <a:pt x="157" y="154"/>
                  <a:pt x="157" y="153"/>
                </a:cubicBezTo>
                <a:cubicBezTo>
                  <a:pt x="158" y="152"/>
                  <a:pt x="159" y="150"/>
                  <a:pt x="160" y="150"/>
                </a:cubicBezTo>
                <a:cubicBezTo>
                  <a:pt x="161" y="148"/>
                  <a:pt x="163" y="148"/>
                  <a:pt x="164" y="148"/>
                </a:cubicBezTo>
                <a:cubicBezTo>
                  <a:pt x="165" y="148"/>
                  <a:pt x="165" y="148"/>
                  <a:pt x="166" y="147"/>
                </a:cubicBezTo>
                <a:cubicBezTo>
                  <a:pt x="166" y="147"/>
                  <a:pt x="166" y="146"/>
                  <a:pt x="167" y="145"/>
                </a:cubicBezTo>
                <a:cubicBezTo>
                  <a:pt x="167" y="144"/>
                  <a:pt x="166" y="144"/>
                  <a:pt x="165" y="144"/>
                </a:cubicBezTo>
                <a:cubicBezTo>
                  <a:pt x="164" y="143"/>
                  <a:pt x="163" y="143"/>
                  <a:pt x="162" y="142"/>
                </a:cubicBezTo>
                <a:cubicBezTo>
                  <a:pt x="162" y="140"/>
                  <a:pt x="162" y="140"/>
                  <a:pt x="162" y="139"/>
                </a:cubicBezTo>
                <a:cubicBezTo>
                  <a:pt x="161" y="138"/>
                  <a:pt x="161" y="137"/>
                  <a:pt x="159" y="135"/>
                </a:cubicBezTo>
                <a:cubicBezTo>
                  <a:pt x="157" y="133"/>
                  <a:pt x="157" y="131"/>
                  <a:pt x="155" y="128"/>
                </a:cubicBezTo>
                <a:cubicBezTo>
                  <a:pt x="154" y="126"/>
                  <a:pt x="152" y="124"/>
                  <a:pt x="152" y="123"/>
                </a:cubicBezTo>
                <a:cubicBezTo>
                  <a:pt x="151" y="121"/>
                  <a:pt x="151" y="119"/>
                  <a:pt x="151" y="118"/>
                </a:cubicBezTo>
                <a:cubicBezTo>
                  <a:pt x="151" y="118"/>
                  <a:pt x="151" y="117"/>
                  <a:pt x="150" y="117"/>
                </a:cubicBezTo>
                <a:cubicBezTo>
                  <a:pt x="150" y="117"/>
                  <a:pt x="149" y="117"/>
                  <a:pt x="148" y="117"/>
                </a:cubicBezTo>
                <a:cubicBezTo>
                  <a:pt x="146" y="117"/>
                  <a:pt x="144" y="117"/>
                  <a:pt x="143" y="116"/>
                </a:cubicBezTo>
                <a:cubicBezTo>
                  <a:pt x="142" y="116"/>
                  <a:pt x="141" y="116"/>
                  <a:pt x="141" y="115"/>
                </a:cubicBezTo>
                <a:cubicBezTo>
                  <a:pt x="141" y="115"/>
                  <a:pt x="140" y="114"/>
                  <a:pt x="140" y="113"/>
                </a:cubicBezTo>
                <a:cubicBezTo>
                  <a:pt x="140" y="111"/>
                  <a:pt x="142" y="109"/>
                  <a:pt x="142" y="106"/>
                </a:cubicBezTo>
                <a:cubicBezTo>
                  <a:pt x="143" y="105"/>
                  <a:pt x="141" y="104"/>
                  <a:pt x="140" y="103"/>
                </a:cubicBezTo>
                <a:cubicBezTo>
                  <a:pt x="138" y="102"/>
                  <a:pt x="136" y="102"/>
                  <a:pt x="136" y="101"/>
                </a:cubicBezTo>
                <a:cubicBezTo>
                  <a:pt x="134" y="101"/>
                  <a:pt x="134" y="100"/>
                  <a:pt x="134" y="99"/>
                </a:cubicBezTo>
                <a:cubicBezTo>
                  <a:pt x="133" y="98"/>
                  <a:pt x="133" y="98"/>
                  <a:pt x="132" y="98"/>
                </a:cubicBezTo>
                <a:cubicBezTo>
                  <a:pt x="132" y="97"/>
                  <a:pt x="131" y="97"/>
                  <a:pt x="130" y="97"/>
                </a:cubicBezTo>
                <a:cubicBezTo>
                  <a:pt x="129" y="97"/>
                  <a:pt x="129" y="97"/>
                  <a:pt x="128" y="97"/>
                </a:cubicBezTo>
                <a:cubicBezTo>
                  <a:pt x="128" y="96"/>
                  <a:pt x="127" y="96"/>
                  <a:pt x="127" y="95"/>
                </a:cubicBezTo>
                <a:cubicBezTo>
                  <a:pt x="127" y="94"/>
                  <a:pt x="127" y="92"/>
                  <a:pt x="126" y="91"/>
                </a:cubicBezTo>
                <a:cubicBezTo>
                  <a:pt x="126" y="89"/>
                  <a:pt x="125" y="88"/>
                  <a:pt x="125" y="88"/>
                </a:cubicBezTo>
                <a:cubicBezTo>
                  <a:pt x="125" y="87"/>
                  <a:pt x="125" y="86"/>
                  <a:pt x="126" y="84"/>
                </a:cubicBezTo>
                <a:cubicBezTo>
                  <a:pt x="126" y="83"/>
                  <a:pt x="126" y="82"/>
                  <a:pt x="127" y="82"/>
                </a:cubicBezTo>
                <a:cubicBezTo>
                  <a:pt x="127" y="82"/>
                  <a:pt x="128" y="82"/>
                  <a:pt x="129" y="82"/>
                </a:cubicBezTo>
                <a:cubicBezTo>
                  <a:pt x="130" y="82"/>
                  <a:pt x="131" y="83"/>
                  <a:pt x="133" y="83"/>
                </a:cubicBezTo>
                <a:cubicBezTo>
                  <a:pt x="134" y="83"/>
                  <a:pt x="134" y="83"/>
                  <a:pt x="135" y="83"/>
                </a:cubicBezTo>
                <a:cubicBezTo>
                  <a:pt x="135" y="83"/>
                  <a:pt x="135" y="82"/>
                  <a:pt x="135" y="82"/>
                </a:cubicBezTo>
                <a:cubicBezTo>
                  <a:pt x="135" y="81"/>
                  <a:pt x="134" y="79"/>
                  <a:pt x="133" y="79"/>
                </a:cubicBezTo>
                <a:cubicBezTo>
                  <a:pt x="132" y="77"/>
                  <a:pt x="131" y="76"/>
                  <a:pt x="132" y="75"/>
                </a:cubicBezTo>
                <a:cubicBezTo>
                  <a:pt x="132" y="74"/>
                  <a:pt x="132" y="73"/>
                  <a:pt x="131" y="71"/>
                </a:cubicBezTo>
                <a:cubicBezTo>
                  <a:pt x="131" y="71"/>
                  <a:pt x="128" y="67"/>
                  <a:pt x="128" y="65"/>
                </a:cubicBezTo>
                <a:cubicBezTo>
                  <a:pt x="127" y="63"/>
                  <a:pt x="126" y="62"/>
                  <a:pt x="125" y="62"/>
                </a:cubicBezTo>
                <a:cubicBezTo>
                  <a:pt x="124" y="61"/>
                  <a:pt x="123" y="61"/>
                  <a:pt x="120" y="61"/>
                </a:cubicBezTo>
                <a:cubicBezTo>
                  <a:pt x="120" y="61"/>
                  <a:pt x="119" y="60"/>
                  <a:pt x="119" y="59"/>
                </a:cubicBezTo>
                <a:cubicBezTo>
                  <a:pt x="118" y="58"/>
                  <a:pt x="118" y="57"/>
                  <a:pt x="117" y="57"/>
                </a:cubicBezTo>
                <a:cubicBezTo>
                  <a:pt x="116" y="57"/>
                  <a:pt x="116" y="57"/>
                  <a:pt x="116" y="56"/>
                </a:cubicBezTo>
                <a:cubicBezTo>
                  <a:pt x="116" y="56"/>
                  <a:pt x="116" y="55"/>
                  <a:pt x="117" y="54"/>
                </a:cubicBezTo>
                <a:cubicBezTo>
                  <a:pt x="118" y="53"/>
                  <a:pt x="119" y="51"/>
                  <a:pt x="119" y="51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8"/>
                  <a:pt x="124" y="48"/>
                  <a:pt x="125" y="46"/>
                </a:cubicBezTo>
                <a:cubicBezTo>
                  <a:pt x="125" y="45"/>
                  <a:pt x="125" y="44"/>
                  <a:pt x="124" y="44"/>
                </a:cubicBezTo>
                <a:cubicBezTo>
                  <a:pt x="124" y="43"/>
                  <a:pt x="123" y="43"/>
                  <a:pt x="122" y="42"/>
                </a:cubicBezTo>
                <a:cubicBezTo>
                  <a:pt x="121" y="41"/>
                  <a:pt x="120" y="41"/>
                  <a:pt x="119" y="40"/>
                </a:cubicBezTo>
                <a:cubicBezTo>
                  <a:pt x="118" y="39"/>
                  <a:pt x="117" y="39"/>
                  <a:pt x="116" y="39"/>
                </a:cubicBezTo>
                <a:cubicBezTo>
                  <a:pt x="114" y="38"/>
                  <a:pt x="113" y="38"/>
                  <a:pt x="112" y="36"/>
                </a:cubicBezTo>
                <a:cubicBezTo>
                  <a:pt x="112" y="35"/>
                  <a:pt x="111" y="34"/>
                  <a:pt x="110" y="34"/>
                </a:cubicBezTo>
                <a:cubicBezTo>
                  <a:pt x="110" y="33"/>
                  <a:pt x="109" y="33"/>
                  <a:pt x="108" y="33"/>
                </a:cubicBezTo>
                <a:cubicBezTo>
                  <a:pt x="106" y="32"/>
                  <a:pt x="104" y="32"/>
                  <a:pt x="101" y="32"/>
                </a:cubicBezTo>
                <a:cubicBezTo>
                  <a:pt x="100" y="31"/>
                  <a:pt x="100" y="31"/>
                  <a:pt x="99" y="30"/>
                </a:cubicBezTo>
                <a:cubicBezTo>
                  <a:pt x="99" y="29"/>
                  <a:pt x="99" y="28"/>
                  <a:pt x="99" y="27"/>
                </a:cubicBezTo>
                <a:cubicBezTo>
                  <a:pt x="98" y="26"/>
                  <a:pt x="98" y="24"/>
                  <a:pt x="98" y="23"/>
                </a:cubicBezTo>
                <a:cubicBezTo>
                  <a:pt x="97" y="22"/>
                  <a:pt x="97" y="21"/>
                  <a:pt x="96" y="21"/>
                </a:cubicBezTo>
                <a:cubicBezTo>
                  <a:pt x="94" y="20"/>
                  <a:pt x="93" y="19"/>
                  <a:pt x="93" y="18"/>
                </a:cubicBezTo>
                <a:cubicBezTo>
                  <a:pt x="92" y="17"/>
                  <a:pt x="92" y="16"/>
                  <a:pt x="92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4"/>
                  <a:pt x="88" y="14"/>
                  <a:pt x="86" y="14"/>
                </a:cubicBezTo>
                <a:cubicBezTo>
                  <a:pt x="82" y="14"/>
                  <a:pt x="83" y="12"/>
                  <a:pt x="82" y="10"/>
                </a:cubicBezTo>
                <a:cubicBezTo>
                  <a:pt x="80" y="6"/>
                  <a:pt x="80" y="8"/>
                  <a:pt x="76" y="8"/>
                </a:cubicBezTo>
                <a:cubicBezTo>
                  <a:pt x="75" y="7"/>
                  <a:pt x="70" y="3"/>
                  <a:pt x="69" y="4"/>
                </a:cubicBezTo>
                <a:cubicBezTo>
                  <a:pt x="68" y="5"/>
                  <a:pt x="66" y="8"/>
                  <a:pt x="65" y="8"/>
                </a:cubicBezTo>
                <a:cubicBezTo>
                  <a:pt x="63" y="9"/>
                  <a:pt x="60" y="10"/>
                  <a:pt x="60" y="8"/>
                </a:cubicBezTo>
                <a:cubicBezTo>
                  <a:pt x="60" y="8"/>
                  <a:pt x="57" y="0"/>
                  <a:pt x="55" y="2"/>
                </a:cubicBezTo>
                <a:cubicBezTo>
                  <a:pt x="54" y="3"/>
                  <a:pt x="52" y="4"/>
                  <a:pt x="52" y="6"/>
                </a:cubicBezTo>
                <a:cubicBezTo>
                  <a:pt x="51" y="8"/>
                  <a:pt x="49" y="10"/>
                  <a:pt x="48" y="12"/>
                </a:cubicBezTo>
                <a:cubicBezTo>
                  <a:pt x="48" y="13"/>
                  <a:pt x="47" y="18"/>
                  <a:pt x="46" y="18"/>
                </a:cubicBezTo>
                <a:cubicBezTo>
                  <a:pt x="44" y="18"/>
                  <a:pt x="41" y="19"/>
                  <a:pt x="39" y="18"/>
                </a:cubicBezTo>
                <a:cubicBezTo>
                  <a:pt x="34" y="17"/>
                  <a:pt x="38" y="20"/>
                  <a:pt x="37" y="22"/>
                </a:cubicBezTo>
                <a:cubicBezTo>
                  <a:pt x="36" y="24"/>
                  <a:pt x="35" y="25"/>
                  <a:pt x="33" y="26"/>
                </a:cubicBezTo>
                <a:cubicBezTo>
                  <a:pt x="30" y="27"/>
                  <a:pt x="28" y="26"/>
                  <a:pt x="30" y="29"/>
                </a:cubicBezTo>
                <a:cubicBezTo>
                  <a:pt x="30" y="29"/>
                  <a:pt x="32" y="34"/>
                  <a:pt x="31" y="34"/>
                </a:cubicBezTo>
                <a:cubicBezTo>
                  <a:pt x="29" y="34"/>
                  <a:pt x="26" y="34"/>
                  <a:pt x="25" y="35"/>
                </a:cubicBezTo>
                <a:cubicBezTo>
                  <a:pt x="22" y="35"/>
                  <a:pt x="23" y="37"/>
                  <a:pt x="24" y="38"/>
                </a:cubicBezTo>
                <a:cubicBezTo>
                  <a:pt x="25" y="39"/>
                  <a:pt x="30" y="43"/>
                  <a:pt x="28" y="44"/>
                </a:cubicBezTo>
                <a:cubicBezTo>
                  <a:pt x="26" y="47"/>
                  <a:pt x="25" y="46"/>
                  <a:pt x="22" y="45"/>
                </a:cubicBezTo>
                <a:cubicBezTo>
                  <a:pt x="20" y="45"/>
                  <a:pt x="17" y="44"/>
                  <a:pt x="15" y="44"/>
                </a:cubicBezTo>
                <a:cubicBezTo>
                  <a:pt x="12" y="44"/>
                  <a:pt x="13" y="46"/>
                  <a:pt x="11" y="47"/>
                </a:cubicBezTo>
                <a:cubicBezTo>
                  <a:pt x="8" y="48"/>
                  <a:pt x="10" y="51"/>
                  <a:pt x="8" y="53"/>
                </a:cubicBezTo>
                <a:cubicBezTo>
                  <a:pt x="7" y="54"/>
                  <a:pt x="3" y="58"/>
                  <a:pt x="3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4" y="61"/>
                  <a:pt x="5" y="62"/>
                  <a:pt x="5" y="63"/>
                </a:cubicBezTo>
                <a:cubicBezTo>
                  <a:pt x="5" y="64"/>
                  <a:pt x="6" y="66"/>
                  <a:pt x="7" y="66"/>
                </a:cubicBezTo>
                <a:cubicBezTo>
                  <a:pt x="9" y="68"/>
                  <a:pt x="9" y="69"/>
                  <a:pt x="9" y="70"/>
                </a:cubicBezTo>
                <a:cubicBezTo>
                  <a:pt x="9" y="72"/>
                  <a:pt x="8" y="72"/>
                  <a:pt x="8" y="72"/>
                </a:cubicBezTo>
                <a:cubicBezTo>
                  <a:pt x="7" y="73"/>
                  <a:pt x="6" y="73"/>
                  <a:pt x="5" y="73"/>
                </a:cubicBezTo>
                <a:cubicBezTo>
                  <a:pt x="5" y="73"/>
                  <a:pt x="3" y="74"/>
                  <a:pt x="2" y="74"/>
                </a:cubicBezTo>
                <a:cubicBezTo>
                  <a:pt x="1" y="74"/>
                  <a:pt x="0" y="75"/>
                  <a:pt x="0" y="75"/>
                </a:cubicBezTo>
                <a:cubicBezTo>
                  <a:pt x="0" y="76"/>
                  <a:pt x="0" y="76"/>
                  <a:pt x="1" y="76"/>
                </a:cubicBezTo>
                <a:cubicBezTo>
                  <a:pt x="1" y="77"/>
                  <a:pt x="2" y="77"/>
                  <a:pt x="4" y="77"/>
                </a:cubicBezTo>
                <a:cubicBezTo>
                  <a:pt x="5" y="77"/>
                  <a:pt x="6" y="78"/>
                  <a:pt x="6" y="79"/>
                </a:cubicBezTo>
                <a:cubicBezTo>
                  <a:pt x="7" y="79"/>
                  <a:pt x="7" y="80"/>
                  <a:pt x="8" y="80"/>
                </a:cubicBezTo>
                <a:cubicBezTo>
                  <a:pt x="10" y="80"/>
                  <a:pt x="10" y="80"/>
                  <a:pt x="11" y="81"/>
                </a:cubicBezTo>
                <a:cubicBezTo>
                  <a:pt x="12" y="81"/>
                  <a:pt x="12" y="82"/>
                  <a:pt x="13" y="82"/>
                </a:cubicBezTo>
                <a:cubicBezTo>
                  <a:pt x="14" y="82"/>
                  <a:pt x="15" y="83"/>
                  <a:pt x="16" y="83"/>
                </a:cubicBezTo>
                <a:cubicBezTo>
                  <a:pt x="16" y="84"/>
                  <a:pt x="17" y="84"/>
                  <a:pt x="17" y="85"/>
                </a:cubicBezTo>
                <a:cubicBezTo>
                  <a:pt x="17" y="87"/>
                  <a:pt x="17" y="87"/>
                  <a:pt x="17" y="88"/>
                </a:cubicBezTo>
                <a:cubicBezTo>
                  <a:pt x="18" y="88"/>
                  <a:pt x="18" y="88"/>
                  <a:pt x="20" y="88"/>
                </a:cubicBezTo>
                <a:cubicBezTo>
                  <a:pt x="22" y="88"/>
                  <a:pt x="23" y="88"/>
                  <a:pt x="25" y="89"/>
                </a:cubicBezTo>
                <a:cubicBezTo>
                  <a:pt x="26" y="89"/>
                  <a:pt x="27" y="89"/>
                  <a:pt x="27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28" y="92"/>
                  <a:pt x="29" y="92"/>
                  <a:pt x="29" y="93"/>
                </a:cubicBezTo>
                <a:cubicBezTo>
                  <a:pt x="30" y="93"/>
                  <a:pt x="30" y="94"/>
                  <a:pt x="29" y="94"/>
                </a:cubicBezTo>
                <a:cubicBezTo>
                  <a:pt x="28" y="95"/>
                  <a:pt x="27" y="95"/>
                  <a:pt x="26" y="96"/>
                </a:cubicBezTo>
                <a:cubicBezTo>
                  <a:pt x="25" y="96"/>
                  <a:pt x="25" y="96"/>
                  <a:pt x="25" y="98"/>
                </a:cubicBezTo>
                <a:cubicBezTo>
                  <a:pt x="25" y="99"/>
                  <a:pt x="26" y="100"/>
                  <a:pt x="26" y="100"/>
                </a:cubicBezTo>
                <a:cubicBezTo>
                  <a:pt x="27" y="101"/>
                  <a:pt x="28" y="102"/>
                  <a:pt x="29" y="102"/>
                </a:cubicBezTo>
                <a:cubicBezTo>
                  <a:pt x="31" y="103"/>
                  <a:pt x="31" y="103"/>
                  <a:pt x="32" y="103"/>
                </a:cubicBezTo>
                <a:cubicBezTo>
                  <a:pt x="32" y="103"/>
                  <a:pt x="32" y="104"/>
                  <a:pt x="33" y="105"/>
                </a:cubicBezTo>
                <a:cubicBezTo>
                  <a:pt x="34" y="106"/>
                  <a:pt x="37" y="108"/>
                  <a:pt x="37" y="108"/>
                </a:cubicBezTo>
                <a:cubicBezTo>
                  <a:pt x="38" y="109"/>
                  <a:pt x="38" y="110"/>
                  <a:pt x="37" y="110"/>
                </a:cubicBezTo>
                <a:cubicBezTo>
                  <a:pt x="37" y="111"/>
                  <a:pt x="36" y="112"/>
                  <a:pt x="36" y="112"/>
                </a:cubicBezTo>
                <a:cubicBezTo>
                  <a:pt x="35" y="113"/>
                  <a:pt x="35" y="114"/>
                  <a:pt x="34" y="114"/>
                </a:cubicBezTo>
                <a:cubicBezTo>
                  <a:pt x="34" y="115"/>
                  <a:pt x="34" y="116"/>
                  <a:pt x="35" y="117"/>
                </a:cubicBezTo>
                <a:cubicBezTo>
                  <a:pt x="35" y="118"/>
                  <a:pt x="37" y="122"/>
                  <a:pt x="37" y="122"/>
                </a:cubicBezTo>
                <a:cubicBezTo>
                  <a:pt x="36" y="123"/>
                  <a:pt x="34" y="124"/>
                  <a:pt x="32" y="125"/>
                </a:cubicBezTo>
                <a:cubicBezTo>
                  <a:pt x="32" y="125"/>
                  <a:pt x="31" y="125"/>
                  <a:pt x="31" y="126"/>
                </a:cubicBezTo>
                <a:cubicBezTo>
                  <a:pt x="30" y="127"/>
                  <a:pt x="30" y="127"/>
                  <a:pt x="30" y="128"/>
                </a:cubicBezTo>
                <a:cubicBezTo>
                  <a:pt x="31" y="129"/>
                  <a:pt x="32" y="130"/>
                  <a:pt x="32" y="131"/>
                </a:cubicBezTo>
                <a:cubicBezTo>
                  <a:pt x="32" y="131"/>
                  <a:pt x="32" y="132"/>
                  <a:pt x="32" y="132"/>
                </a:cubicBezTo>
                <a:cubicBezTo>
                  <a:pt x="32" y="133"/>
                  <a:pt x="32" y="133"/>
                  <a:pt x="31" y="133"/>
                </a:cubicBezTo>
                <a:cubicBezTo>
                  <a:pt x="30" y="133"/>
                  <a:pt x="22" y="132"/>
                  <a:pt x="22" y="133"/>
                </a:cubicBezTo>
                <a:cubicBezTo>
                  <a:pt x="22" y="134"/>
                  <a:pt x="22" y="135"/>
                  <a:pt x="21" y="136"/>
                </a:cubicBezTo>
                <a:cubicBezTo>
                  <a:pt x="21" y="138"/>
                  <a:pt x="21" y="139"/>
                  <a:pt x="22" y="140"/>
                </a:cubicBezTo>
                <a:cubicBezTo>
                  <a:pt x="22" y="140"/>
                  <a:pt x="26" y="142"/>
                  <a:pt x="26" y="142"/>
                </a:cubicBezTo>
                <a:cubicBezTo>
                  <a:pt x="25" y="143"/>
                  <a:pt x="22" y="146"/>
                  <a:pt x="22" y="147"/>
                </a:cubicBezTo>
                <a:cubicBezTo>
                  <a:pt x="23" y="147"/>
                  <a:pt x="23" y="148"/>
                  <a:pt x="23" y="149"/>
                </a:cubicBezTo>
                <a:cubicBezTo>
                  <a:pt x="23" y="149"/>
                  <a:pt x="23" y="150"/>
                  <a:pt x="22" y="150"/>
                </a:cubicBezTo>
                <a:cubicBezTo>
                  <a:pt x="21" y="150"/>
                  <a:pt x="20" y="151"/>
                  <a:pt x="20" y="151"/>
                </a:cubicBezTo>
                <a:cubicBezTo>
                  <a:pt x="19" y="152"/>
                  <a:pt x="20" y="152"/>
                  <a:pt x="20" y="154"/>
                </a:cubicBezTo>
                <a:cubicBezTo>
                  <a:pt x="20" y="154"/>
                  <a:pt x="21" y="155"/>
                  <a:pt x="21" y="156"/>
                </a:cubicBezTo>
                <a:cubicBezTo>
                  <a:pt x="21" y="157"/>
                  <a:pt x="21" y="158"/>
                  <a:pt x="20" y="158"/>
                </a:cubicBezTo>
                <a:cubicBezTo>
                  <a:pt x="19" y="158"/>
                  <a:pt x="18" y="158"/>
                  <a:pt x="18" y="159"/>
                </a:cubicBezTo>
                <a:cubicBezTo>
                  <a:pt x="17" y="159"/>
                  <a:pt x="17" y="160"/>
                  <a:pt x="17" y="160"/>
                </a:cubicBezTo>
                <a:cubicBezTo>
                  <a:pt x="19" y="161"/>
                  <a:pt x="20" y="161"/>
                  <a:pt x="21" y="162"/>
                </a:cubicBezTo>
                <a:cubicBezTo>
                  <a:pt x="22" y="163"/>
                  <a:pt x="24" y="164"/>
                  <a:pt x="26" y="166"/>
                </a:cubicBezTo>
                <a:cubicBezTo>
                  <a:pt x="27" y="167"/>
                  <a:pt x="28" y="168"/>
                  <a:pt x="29" y="170"/>
                </a:cubicBezTo>
                <a:cubicBezTo>
                  <a:pt x="31" y="172"/>
                  <a:pt x="31" y="175"/>
                  <a:pt x="32" y="177"/>
                </a:cubicBezTo>
                <a:cubicBezTo>
                  <a:pt x="32" y="178"/>
                  <a:pt x="33" y="179"/>
                  <a:pt x="33" y="180"/>
                </a:cubicBezTo>
                <a:cubicBezTo>
                  <a:pt x="34" y="181"/>
                  <a:pt x="34" y="182"/>
                  <a:pt x="35" y="183"/>
                </a:cubicBezTo>
                <a:cubicBezTo>
                  <a:pt x="36" y="183"/>
                  <a:pt x="39" y="186"/>
                  <a:pt x="41" y="186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42" y="187"/>
                  <a:pt x="46" y="187"/>
                  <a:pt x="47" y="189"/>
                </a:cubicBezTo>
                <a:cubicBezTo>
                  <a:pt x="47" y="190"/>
                  <a:pt x="48" y="191"/>
                  <a:pt x="49" y="192"/>
                </a:cubicBezTo>
                <a:cubicBezTo>
                  <a:pt x="50" y="193"/>
                  <a:pt x="51" y="194"/>
                  <a:pt x="51" y="195"/>
                </a:cubicBezTo>
                <a:cubicBezTo>
                  <a:pt x="51" y="195"/>
                  <a:pt x="53" y="196"/>
                  <a:pt x="54" y="196"/>
                </a:cubicBezTo>
                <a:cubicBezTo>
                  <a:pt x="55" y="197"/>
                  <a:pt x="56" y="197"/>
                  <a:pt x="56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8" y="195"/>
                  <a:pt x="58" y="195"/>
                </a:cubicBezTo>
                <a:cubicBezTo>
                  <a:pt x="58" y="194"/>
                  <a:pt x="61" y="191"/>
                  <a:pt x="61" y="191"/>
                </a:cubicBezTo>
                <a:cubicBezTo>
                  <a:pt x="62" y="191"/>
                  <a:pt x="69" y="190"/>
                  <a:pt x="69" y="191"/>
                </a:cubicBezTo>
                <a:cubicBezTo>
                  <a:pt x="70" y="192"/>
                  <a:pt x="70" y="193"/>
                  <a:pt x="70" y="194"/>
                </a:cubicBezTo>
                <a:cubicBezTo>
                  <a:pt x="70" y="194"/>
                  <a:pt x="70" y="196"/>
                  <a:pt x="70" y="197"/>
                </a:cubicBezTo>
                <a:cubicBezTo>
                  <a:pt x="71" y="199"/>
                  <a:pt x="73" y="200"/>
                  <a:pt x="74" y="202"/>
                </a:cubicBezTo>
                <a:cubicBezTo>
                  <a:pt x="74" y="203"/>
                  <a:pt x="75" y="204"/>
                  <a:pt x="75" y="205"/>
                </a:cubicBezTo>
                <a:cubicBezTo>
                  <a:pt x="76" y="205"/>
                  <a:pt x="76" y="206"/>
                  <a:pt x="77" y="205"/>
                </a:cubicBezTo>
                <a:cubicBezTo>
                  <a:pt x="78" y="204"/>
                  <a:pt x="81" y="203"/>
                  <a:pt x="82" y="201"/>
                </a:cubicBezTo>
                <a:cubicBezTo>
                  <a:pt x="82" y="201"/>
                  <a:pt x="85" y="195"/>
                  <a:pt x="86" y="195"/>
                </a:cubicBezTo>
                <a:cubicBezTo>
                  <a:pt x="86" y="195"/>
                  <a:pt x="87" y="195"/>
                  <a:pt x="87" y="195"/>
                </a:cubicBezTo>
                <a:cubicBezTo>
                  <a:pt x="88" y="195"/>
                  <a:pt x="89" y="195"/>
                  <a:pt x="90" y="195"/>
                </a:cubicBezTo>
                <a:cubicBezTo>
                  <a:pt x="91" y="195"/>
                  <a:pt x="92" y="195"/>
                  <a:pt x="93" y="195"/>
                </a:cubicBezTo>
                <a:cubicBezTo>
                  <a:pt x="95" y="197"/>
                  <a:pt x="96" y="199"/>
                  <a:pt x="97" y="201"/>
                </a:cubicBezTo>
                <a:cubicBezTo>
                  <a:pt x="99" y="203"/>
                  <a:pt x="100" y="205"/>
                  <a:pt x="102" y="208"/>
                </a:cubicBezTo>
                <a:cubicBezTo>
                  <a:pt x="103" y="209"/>
                  <a:pt x="104" y="210"/>
                  <a:pt x="104" y="212"/>
                </a:cubicBezTo>
                <a:cubicBezTo>
                  <a:pt x="105" y="213"/>
                  <a:pt x="106" y="214"/>
                  <a:pt x="107" y="214"/>
                </a:cubicBezTo>
                <a:cubicBezTo>
                  <a:pt x="108" y="215"/>
                  <a:pt x="110" y="215"/>
                  <a:pt x="111" y="215"/>
                </a:cubicBezTo>
                <a:cubicBezTo>
                  <a:pt x="112" y="215"/>
                  <a:pt x="113" y="215"/>
                  <a:pt x="113" y="216"/>
                </a:cubicBezTo>
                <a:cubicBezTo>
                  <a:pt x="112" y="217"/>
                  <a:pt x="112" y="217"/>
                  <a:pt x="112" y="218"/>
                </a:cubicBezTo>
                <a:cubicBezTo>
                  <a:pt x="111" y="218"/>
                  <a:pt x="111" y="218"/>
                  <a:pt x="110" y="219"/>
                </a:cubicBezTo>
                <a:cubicBezTo>
                  <a:pt x="109" y="220"/>
                  <a:pt x="108" y="220"/>
                  <a:pt x="107" y="221"/>
                </a:cubicBezTo>
                <a:cubicBezTo>
                  <a:pt x="106" y="221"/>
                  <a:pt x="105" y="222"/>
                  <a:pt x="105" y="222"/>
                </a:cubicBezTo>
                <a:cubicBezTo>
                  <a:pt x="104" y="223"/>
                  <a:pt x="103" y="223"/>
                  <a:pt x="103" y="224"/>
                </a:cubicBezTo>
                <a:cubicBezTo>
                  <a:pt x="102" y="225"/>
                  <a:pt x="100" y="228"/>
                  <a:pt x="100" y="230"/>
                </a:cubicBezTo>
                <a:cubicBezTo>
                  <a:pt x="100" y="232"/>
                  <a:pt x="101" y="233"/>
                  <a:pt x="102" y="235"/>
                </a:cubicBezTo>
                <a:cubicBezTo>
                  <a:pt x="102" y="235"/>
                  <a:pt x="102" y="236"/>
                  <a:pt x="101" y="236"/>
                </a:cubicBezTo>
                <a:cubicBezTo>
                  <a:pt x="101" y="237"/>
                  <a:pt x="101" y="237"/>
                  <a:pt x="100" y="237"/>
                </a:cubicBezTo>
                <a:cubicBezTo>
                  <a:pt x="100" y="238"/>
                  <a:pt x="99" y="238"/>
                  <a:pt x="98" y="240"/>
                </a:cubicBezTo>
                <a:cubicBezTo>
                  <a:pt x="98" y="242"/>
                  <a:pt x="99" y="243"/>
                  <a:pt x="99" y="245"/>
                </a:cubicBezTo>
                <a:cubicBezTo>
                  <a:pt x="100" y="247"/>
                  <a:pt x="100" y="248"/>
                  <a:pt x="101" y="248"/>
                </a:cubicBezTo>
                <a:cubicBezTo>
                  <a:pt x="101" y="248"/>
                  <a:pt x="102" y="248"/>
                  <a:pt x="103" y="249"/>
                </a:cubicBezTo>
                <a:cubicBezTo>
                  <a:pt x="104" y="250"/>
                  <a:pt x="105" y="252"/>
                  <a:pt x="107" y="253"/>
                </a:cubicBezTo>
                <a:cubicBezTo>
                  <a:pt x="108" y="253"/>
                  <a:pt x="109" y="254"/>
                  <a:pt x="110" y="255"/>
                </a:cubicBezTo>
                <a:cubicBezTo>
                  <a:pt x="111" y="255"/>
                  <a:pt x="112" y="256"/>
                  <a:pt x="113" y="255"/>
                </a:cubicBezTo>
                <a:cubicBezTo>
                  <a:pt x="115" y="255"/>
                  <a:pt x="118" y="254"/>
                  <a:pt x="121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4"/>
                  <a:pt x="123" y="253"/>
                  <a:pt x="125" y="252"/>
                </a:cubicBezTo>
                <a:cubicBezTo>
                  <a:pt x="126" y="252"/>
                  <a:pt x="127" y="251"/>
                  <a:pt x="127" y="251"/>
                </a:cubicBezTo>
                <a:cubicBezTo>
                  <a:pt x="128" y="251"/>
                  <a:pt x="129" y="250"/>
                  <a:pt x="129" y="249"/>
                </a:cubicBezTo>
                <a:cubicBezTo>
                  <a:pt x="129" y="249"/>
                  <a:pt x="130" y="247"/>
                  <a:pt x="130" y="246"/>
                </a:cubicBezTo>
                <a:cubicBezTo>
                  <a:pt x="131" y="245"/>
                  <a:pt x="131" y="244"/>
                  <a:pt x="132" y="245"/>
                </a:cubicBezTo>
                <a:cubicBezTo>
                  <a:pt x="132" y="245"/>
                  <a:pt x="135" y="253"/>
                  <a:pt x="135" y="253"/>
                </a:cubicBezTo>
                <a:cubicBezTo>
                  <a:pt x="137" y="253"/>
                  <a:pt x="137" y="253"/>
                  <a:pt x="137" y="252"/>
                </a:cubicBezTo>
                <a:cubicBezTo>
                  <a:pt x="137" y="251"/>
                  <a:pt x="136" y="250"/>
                  <a:pt x="136" y="249"/>
                </a:cubicBezTo>
                <a:cubicBezTo>
                  <a:pt x="136" y="249"/>
                  <a:pt x="136" y="246"/>
                  <a:pt x="137" y="244"/>
                </a:cubicBezTo>
                <a:cubicBezTo>
                  <a:pt x="137" y="243"/>
                  <a:pt x="137" y="242"/>
                  <a:pt x="137" y="241"/>
                </a:cubicBezTo>
                <a:cubicBezTo>
                  <a:pt x="137" y="241"/>
                  <a:pt x="137" y="241"/>
                  <a:pt x="137" y="24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</a:t>
            </a:r>
            <a:r>
              <a:rPr lang="es-MX" sz="800" b="1" dirty="0">
                <a:latin typeface="Galano"/>
              </a:rPr>
              <a:t>026</a:t>
            </a: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8A59E81E-9E8E-EA69-C487-32A6182EE0A8}"/>
              </a:ext>
            </a:extLst>
          </p:cNvPr>
          <p:cNvSpPr>
            <a:spLocks/>
          </p:cNvSpPr>
          <p:nvPr/>
        </p:nvSpPr>
        <p:spPr bwMode="auto">
          <a:xfrm>
            <a:off x="3630070" y="3398795"/>
            <a:ext cx="1021649" cy="1397257"/>
          </a:xfrm>
          <a:custGeom>
            <a:avLst/>
            <a:gdLst>
              <a:gd name="T0" fmla="*/ 263 w 278"/>
              <a:gd name="T1" fmla="*/ 259 h 381"/>
              <a:gd name="T2" fmla="*/ 240 w 278"/>
              <a:gd name="T3" fmla="*/ 236 h 381"/>
              <a:gd name="T4" fmla="*/ 246 w 278"/>
              <a:gd name="T5" fmla="*/ 207 h 381"/>
              <a:gd name="T6" fmla="*/ 249 w 278"/>
              <a:gd name="T7" fmla="*/ 187 h 381"/>
              <a:gd name="T8" fmla="*/ 244 w 278"/>
              <a:gd name="T9" fmla="*/ 170 h 381"/>
              <a:gd name="T10" fmla="*/ 234 w 278"/>
              <a:gd name="T11" fmla="*/ 154 h 381"/>
              <a:gd name="T12" fmla="*/ 236 w 278"/>
              <a:gd name="T13" fmla="*/ 134 h 381"/>
              <a:gd name="T14" fmla="*/ 229 w 278"/>
              <a:gd name="T15" fmla="*/ 118 h 381"/>
              <a:gd name="T16" fmla="*/ 225 w 278"/>
              <a:gd name="T17" fmla="*/ 100 h 381"/>
              <a:gd name="T18" fmla="*/ 230 w 278"/>
              <a:gd name="T19" fmla="*/ 83 h 381"/>
              <a:gd name="T20" fmla="*/ 248 w 278"/>
              <a:gd name="T21" fmla="*/ 70 h 381"/>
              <a:gd name="T22" fmla="*/ 253 w 278"/>
              <a:gd name="T23" fmla="*/ 56 h 381"/>
              <a:gd name="T24" fmla="*/ 238 w 278"/>
              <a:gd name="T25" fmla="*/ 43 h 381"/>
              <a:gd name="T26" fmla="*/ 223 w 278"/>
              <a:gd name="T27" fmla="*/ 30 h 381"/>
              <a:gd name="T28" fmla="*/ 208 w 278"/>
              <a:gd name="T29" fmla="*/ 44 h 381"/>
              <a:gd name="T30" fmla="*/ 187 w 278"/>
              <a:gd name="T31" fmla="*/ 29 h 381"/>
              <a:gd name="T32" fmla="*/ 180 w 278"/>
              <a:gd name="T33" fmla="*/ 18 h 381"/>
              <a:gd name="T34" fmla="*/ 169 w 278"/>
              <a:gd name="T35" fmla="*/ 4 h 381"/>
              <a:gd name="T36" fmla="*/ 145 w 278"/>
              <a:gd name="T37" fmla="*/ 38 h 381"/>
              <a:gd name="T38" fmla="*/ 110 w 278"/>
              <a:gd name="T39" fmla="*/ 50 h 381"/>
              <a:gd name="T40" fmla="*/ 86 w 278"/>
              <a:gd name="T41" fmla="*/ 11 h 381"/>
              <a:gd name="T42" fmla="*/ 50 w 278"/>
              <a:gd name="T43" fmla="*/ 25 h 381"/>
              <a:gd name="T44" fmla="*/ 7 w 278"/>
              <a:gd name="T45" fmla="*/ 33 h 381"/>
              <a:gd name="T46" fmla="*/ 8 w 278"/>
              <a:gd name="T47" fmla="*/ 52 h 381"/>
              <a:gd name="T48" fmla="*/ 33 w 278"/>
              <a:gd name="T49" fmla="*/ 66 h 381"/>
              <a:gd name="T50" fmla="*/ 29 w 278"/>
              <a:gd name="T51" fmla="*/ 83 h 381"/>
              <a:gd name="T52" fmla="*/ 42 w 278"/>
              <a:gd name="T53" fmla="*/ 105 h 381"/>
              <a:gd name="T54" fmla="*/ 39 w 278"/>
              <a:gd name="T55" fmla="*/ 119 h 381"/>
              <a:gd name="T56" fmla="*/ 52 w 278"/>
              <a:gd name="T57" fmla="*/ 138 h 381"/>
              <a:gd name="T58" fmla="*/ 71 w 278"/>
              <a:gd name="T59" fmla="*/ 164 h 381"/>
              <a:gd name="T60" fmla="*/ 65 w 278"/>
              <a:gd name="T61" fmla="*/ 180 h 381"/>
              <a:gd name="T62" fmla="*/ 70 w 278"/>
              <a:gd name="T63" fmla="*/ 200 h 381"/>
              <a:gd name="T64" fmla="*/ 51 w 278"/>
              <a:gd name="T65" fmla="*/ 202 h 381"/>
              <a:gd name="T66" fmla="*/ 47 w 278"/>
              <a:gd name="T67" fmla="*/ 218 h 381"/>
              <a:gd name="T68" fmla="*/ 48 w 278"/>
              <a:gd name="T69" fmla="*/ 233 h 381"/>
              <a:gd name="T70" fmla="*/ 38 w 278"/>
              <a:gd name="T71" fmla="*/ 251 h 381"/>
              <a:gd name="T72" fmla="*/ 47 w 278"/>
              <a:gd name="T73" fmla="*/ 262 h 381"/>
              <a:gd name="T74" fmla="*/ 72 w 278"/>
              <a:gd name="T75" fmla="*/ 260 h 381"/>
              <a:gd name="T76" fmla="*/ 83 w 278"/>
              <a:gd name="T77" fmla="*/ 261 h 381"/>
              <a:gd name="T78" fmla="*/ 79 w 278"/>
              <a:gd name="T79" fmla="*/ 279 h 381"/>
              <a:gd name="T80" fmla="*/ 75 w 278"/>
              <a:gd name="T81" fmla="*/ 301 h 381"/>
              <a:gd name="T82" fmla="*/ 74 w 278"/>
              <a:gd name="T83" fmla="*/ 323 h 381"/>
              <a:gd name="T84" fmla="*/ 94 w 278"/>
              <a:gd name="T85" fmla="*/ 318 h 381"/>
              <a:gd name="T86" fmla="*/ 115 w 278"/>
              <a:gd name="T87" fmla="*/ 325 h 381"/>
              <a:gd name="T88" fmla="*/ 133 w 278"/>
              <a:gd name="T89" fmla="*/ 325 h 381"/>
              <a:gd name="T90" fmla="*/ 142 w 278"/>
              <a:gd name="T91" fmla="*/ 342 h 381"/>
              <a:gd name="T92" fmla="*/ 160 w 278"/>
              <a:gd name="T93" fmla="*/ 347 h 381"/>
              <a:gd name="T94" fmla="*/ 173 w 278"/>
              <a:gd name="T95" fmla="*/ 368 h 381"/>
              <a:gd name="T96" fmla="*/ 195 w 278"/>
              <a:gd name="T97" fmla="*/ 370 h 381"/>
              <a:gd name="T98" fmla="*/ 212 w 278"/>
              <a:gd name="T99" fmla="*/ 364 h 381"/>
              <a:gd name="T100" fmla="*/ 228 w 278"/>
              <a:gd name="T101" fmla="*/ 361 h 381"/>
              <a:gd name="T102" fmla="*/ 247 w 278"/>
              <a:gd name="T103" fmla="*/ 379 h 381"/>
              <a:gd name="T104" fmla="*/ 264 w 278"/>
              <a:gd name="T105" fmla="*/ 365 h 381"/>
              <a:gd name="T106" fmla="*/ 270 w 278"/>
              <a:gd name="T107" fmla="*/ 339 h 381"/>
              <a:gd name="T108" fmla="*/ 266 w 278"/>
              <a:gd name="T109" fmla="*/ 323 h 381"/>
              <a:gd name="T110" fmla="*/ 267 w 278"/>
              <a:gd name="T111" fmla="*/ 302 h 381"/>
              <a:gd name="T112" fmla="*/ 242 w 278"/>
              <a:gd name="T113" fmla="*/ 289 h 381"/>
              <a:gd name="T114" fmla="*/ 273 w 278"/>
              <a:gd name="T115" fmla="*/ 2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8" h="381">
                <a:moveTo>
                  <a:pt x="277" y="267"/>
                </a:moveTo>
                <a:cubicBezTo>
                  <a:pt x="276" y="267"/>
                  <a:pt x="275" y="267"/>
                  <a:pt x="273" y="267"/>
                </a:cubicBezTo>
                <a:cubicBezTo>
                  <a:pt x="273" y="267"/>
                  <a:pt x="272" y="267"/>
                  <a:pt x="272" y="266"/>
                </a:cubicBezTo>
                <a:cubicBezTo>
                  <a:pt x="272" y="266"/>
                  <a:pt x="271" y="265"/>
                  <a:pt x="271" y="264"/>
                </a:cubicBezTo>
                <a:cubicBezTo>
                  <a:pt x="271" y="263"/>
                  <a:pt x="271" y="262"/>
                  <a:pt x="270" y="261"/>
                </a:cubicBezTo>
                <a:cubicBezTo>
                  <a:pt x="270" y="261"/>
                  <a:pt x="269" y="260"/>
                  <a:pt x="268" y="260"/>
                </a:cubicBezTo>
                <a:cubicBezTo>
                  <a:pt x="267" y="259"/>
                  <a:pt x="265" y="259"/>
                  <a:pt x="265" y="260"/>
                </a:cubicBezTo>
                <a:cubicBezTo>
                  <a:pt x="264" y="260"/>
                  <a:pt x="264" y="260"/>
                  <a:pt x="263" y="259"/>
                </a:cubicBezTo>
                <a:cubicBezTo>
                  <a:pt x="263" y="259"/>
                  <a:pt x="263" y="258"/>
                  <a:pt x="263" y="257"/>
                </a:cubicBezTo>
                <a:cubicBezTo>
                  <a:pt x="262" y="256"/>
                  <a:pt x="262" y="254"/>
                  <a:pt x="261" y="254"/>
                </a:cubicBezTo>
                <a:cubicBezTo>
                  <a:pt x="260" y="254"/>
                  <a:pt x="258" y="248"/>
                  <a:pt x="257" y="247"/>
                </a:cubicBezTo>
                <a:cubicBezTo>
                  <a:pt x="256" y="247"/>
                  <a:pt x="252" y="246"/>
                  <a:pt x="249" y="246"/>
                </a:cubicBezTo>
                <a:cubicBezTo>
                  <a:pt x="246" y="246"/>
                  <a:pt x="242" y="246"/>
                  <a:pt x="241" y="246"/>
                </a:cubicBezTo>
                <a:cubicBezTo>
                  <a:pt x="240" y="246"/>
                  <a:pt x="241" y="245"/>
                  <a:pt x="242" y="244"/>
                </a:cubicBezTo>
                <a:cubicBezTo>
                  <a:pt x="242" y="242"/>
                  <a:pt x="243" y="241"/>
                  <a:pt x="243" y="241"/>
                </a:cubicBezTo>
                <a:cubicBezTo>
                  <a:pt x="241" y="240"/>
                  <a:pt x="241" y="238"/>
                  <a:pt x="240" y="236"/>
                </a:cubicBezTo>
                <a:cubicBezTo>
                  <a:pt x="240" y="235"/>
                  <a:pt x="239" y="233"/>
                  <a:pt x="239" y="232"/>
                </a:cubicBezTo>
                <a:cubicBezTo>
                  <a:pt x="239" y="230"/>
                  <a:pt x="239" y="230"/>
                  <a:pt x="239" y="229"/>
                </a:cubicBezTo>
                <a:cubicBezTo>
                  <a:pt x="239" y="228"/>
                  <a:pt x="240" y="228"/>
                  <a:pt x="240" y="228"/>
                </a:cubicBezTo>
                <a:cubicBezTo>
                  <a:pt x="241" y="227"/>
                  <a:pt x="243" y="227"/>
                  <a:pt x="244" y="226"/>
                </a:cubicBezTo>
                <a:cubicBezTo>
                  <a:pt x="245" y="226"/>
                  <a:pt x="245" y="225"/>
                  <a:pt x="244" y="224"/>
                </a:cubicBezTo>
                <a:cubicBezTo>
                  <a:pt x="243" y="223"/>
                  <a:pt x="242" y="222"/>
                  <a:pt x="243" y="221"/>
                </a:cubicBezTo>
                <a:cubicBezTo>
                  <a:pt x="243" y="218"/>
                  <a:pt x="242" y="217"/>
                  <a:pt x="243" y="215"/>
                </a:cubicBezTo>
                <a:cubicBezTo>
                  <a:pt x="243" y="213"/>
                  <a:pt x="245" y="210"/>
                  <a:pt x="246" y="207"/>
                </a:cubicBezTo>
                <a:cubicBezTo>
                  <a:pt x="247" y="206"/>
                  <a:pt x="246" y="205"/>
                  <a:pt x="246" y="204"/>
                </a:cubicBezTo>
                <a:cubicBezTo>
                  <a:pt x="246" y="204"/>
                  <a:pt x="246" y="203"/>
                  <a:pt x="245" y="202"/>
                </a:cubicBezTo>
                <a:cubicBezTo>
                  <a:pt x="244" y="201"/>
                  <a:pt x="242" y="201"/>
                  <a:pt x="241" y="200"/>
                </a:cubicBezTo>
                <a:cubicBezTo>
                  <a:pt x="240" y="200"/>
                  <a:pt x="241" y="199"/>
                  <a:pt x="242" y="197"/>
                </a:cubicBezTo>
                <a:cubicBezTo>
                  <a:pt x="243" y="195"/>
                  <a:pt x="245" y="194"/>
                  <a:pt x="245" y="193"/>
                </a:cubicBezTo>
                <a:cubicBezTo>
                  <a:pt x="246" y="191"/>
                  <a:pt x="245" y="191"/>
                  <a:pt x="245" y="190"/>
                </a:cubicBezTo>
                <a:cubicBezTo>
                  <a:pt x="245" y="189"/>
                  <a:pt x="246" y="189"/>
                  <a:pt x="249" y="188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49" y="186"/>
                  <a:pt x="248" y="186"/>
                  <a:pt x="247" y="186"/>
                </a:cubicBezTo>
                <a:cubicBezTo>
                  <a:pt x="245" y="185"/>
                  <a:pt x="243" y="184"/>
                  <a:pt x="243" y="183"/>
                </a:cubicBezTo>
                <a:cubicBezTo>
                  <a:pt x="242" y="182"/>
                  <a:pt x="242" y="181"/>
                  <a:pt x="242" y="180"/>
                </a:cubicBezTo>
                <a:cubicBezTo>
                  <a:pt x="243" y="179"/>
                  <a:pt x="243" y="179"/>
                  <a:pt x="244" y="178"/>
                </a:cubicBezTo>
                <a:cubicBezTo>
                  <a:pt x="245" y="177"/>
                  <a:pt x="247" y="176"/>
                  <a:pt x="247" y="175"/>
                </a:cubicBezTo>
                <a:cubicBezTo>
                  <a:pt x="248" y="174"/>
                  <a:pt x="248" y="174"/>
                  <a:pt x="248" y="173"/>
                </a:cubicBezTo>
                <a:cubicBezTo>
                  <a:pt x="248" y="173"/>
                  <a:pt x="247" y="172"/>
                  <a:pt x="247" y="172"/>
                </a:cubicBezTo>
                <a:cubicBezTo>
                  <a:pt x="246" y="171"/>
                  <a:pt x="244" y="170"/>
                  <a:pt x="244" y="170"/>
                </a:cubicBezTo>
                <a:cubicBezTo>
                  <a:pt x="243" y="169"/>
                  <a:pt x="242" y="168"/>
                  <a:pt x="242" y="167"/>
                </a:cubicBezTo>
                <a:cubicBezTo>
                  <a:pt x="241" y="166"/>
                  <a:pt x="242" y="165"/>
                  <a:pt x="241" y="164"/>
                </a:cubicBezTo>
                <a:cubicBezTo>
                  <a:pt x="241" y="164"/>
                  <a:pt x="241" y="163"/>
                  <a:pt x="241" y="163"/>
                </a:cubicBezTo>
                <a:cubicBezTo>
                  <a:pt x="240" y="162"/>
                  <a:pt x="239" y="162"/>
                  <a:pt x="237" y="163"/>
                </a:cubicBezTo>
                <a:cubicBezTo>
                  <a:pt x="236" y="163"/>
                  <a:pt x="235" y="163"/>
                  <a:pt x="235" y="162"/>
                </a:cubicBezTo>
                <a:cubicBezTo>
                  <a:pt x="235" y="162"/>
                  <a:pt x="235" y="161"/>
                  <a:pt x="235" y="161"/>
                </a:cubicBezTo>
                <a:cubicBezTo>
                  <a:pt x="235" y="160"/>
                  <a:pt x="235" y="158"/>
                  <a:pt x="235" y="157"/>
                </a:cubicBezTo>
                <a:cubicBezTo>
                  <a:pt x="235" y="156"/>
                  <a:pt x="234" y="155"/>
                  <a:pt x="234" y="154"/>
                </a:cubicBezTo>
                <a:cubicBezTo>
                  <a:pt x="233" y="154"/>
                  <a:pt x="233" y="153"/>
                  <a:pt x="233" y="152"/>
                </a:cubicBezTo>
                <a:cubicBezTo>
                  <a:pt x="234" y="151"/>
                  <a:pt x="234" y="151"/>
                  <a:pt x="235" y="150"/>
                </a:cubicBezTo>
                <a:cubicBezTo>
                  <a:pt x="236" y="149"/>
                  <a:pt x="237" y="149"/>
                  <a:pt x="238" y="149"/>
                </a:cubicBezTo>
                <a:cubicBezTo>
                  <a:pt x="240" y="148"/>
                  <a:pt x="243" y="145"/>
                  <a:pt x="244" y="144"/>
                </a:cubicBezTo>
                <a:cubicBezTo>
                  <a:pt x="245" y="144"/>
                  <a:pt x="241" y="140"/>
                  <a:pt x="241" y="139"/>
                </a:cubicBezTo>
                <a:cubicBezTo>
                  <a:pt x="240" y="138"/>
                  <a:pt x="241" y="137"/>
                  <a:pt x="240" y="136"/>
                </a:cubicBezTo>
                <a:cubicBezTo>
                  <a:pt x="240" y="135"/>
                  <a:pt x="239" y="134"/>
                  <a:pt x="237" y="134"/>
                </a:cubicBezTo>
                <a:cubicBezTo>
                  <a:pt x="237" y="134"/>
                  <a:pt x="236" y="134"/>
                  <a:pt x="236" y="134"/>
                </a:cubicBezTo>
                <a:cubicBezTo>
                  <a:pt x="236" y="133"/>
                  <a:pt x="236" y="133"/>
                  <a:pt x="237" y="132"/>
                </a:cubicBezTo>
                <a:cubicBezTo>
                  <a:pt x="237" y="131"/>
                  <a:pt x="237" y="129"/>
                  <a:pt x="236" y="128"/>
                </a:cubicBezTo>
                <a:cubicBezTo>
                  <a:pt x="235" y="127"/>
                  <a:pt x="235" y="126"/>
                  <a:pt x="235" y="125"/>
                </a:cubicBezTo>
                <a:cubicBezTo>
                  <a:pt x="234" y="125"/>
                  <a:pt x="234" y="124"/>
                  <a:pt x="232" y="123"/>
                </a:cubicBezTo>
                <a:cubicBezTo>
                  <a:pt x="230" y="122"/>
                  <a:pt x="229" y="122"/>
                  <a:pt x="228" y="121"/>
                </a:cubicBezTo>
                <a:cubicBezTo>
                  <a:pt x="227" y="121"/>
                  <a:pt x="227" y="121"/>
                  <a:pt x="227" y="120"/>
                </a:cubicBezTo>
                <a:cubicBezTo>
                  <a:pt x="226" y="120"/>
                  <a:pt x="227" y="119"/>
                  <a:pt x="227" y="119"/>
                </a:cubicBezTo>
                <a:cubicBezTo>
                  <a:pt x="228" y="119"/>
                  <a:pt x="228" y="118"/>
                  <a:pt x="229" y="118"/>
                </a:cubicBezTo>
                <a:cubicBezTo>
                  <a:pt x="231" y="117"/>
                  <a:pt x="233" y="117"/>
                  <a:pt x="233" y="115"/>
                </a:cubicBezTo>
                <a:cubicBezTo>
                  <a:pt x="233" y="114"/>
                  <a:pt x="233" y="114"/>
                  <a:pt x="233" y="113"/>
                </a:cubicBezTo>
                <a:cubicBezTo>
                  <a:pt x="233" y="113"/>
                  <a:pt x="232" y="112"/>
                  <a:pt x="232" y="112"/>
                </a:cubicBezTo>
                <a:cubicBezTo>
                  <a:pt x="232" y="111"/>
                  <a:pt x="231" y="111"/>
                  <a:pt x="231" y="110"/>
                </a:cubicBezTo>
                <a:cubicBezTo>
                  <a:pt x="231" y="110"/>
                  <a:pt x="232" y="109"/>
                  <a:pt x="233" y="108"/>
                </a:cubicBezTo>
                <a:cubicBezTo>
                  <a:pt x="234" y="107"/>
                  <a:pt x="235" y="107"/>
                  <a:pt x="235" y="106"/>
                </a:cubicBezTo>
                <a:cubicBezTo>
                  <a:pt x="235" y="105"/>
                  <a:pt x="234" y="105"/>
                  <a:pt x="233" y="103"/>
                </a:cubicBezTo>
                <a:cubicBezTo>
                  <a:pt x="232" y="102"/>
                  <a:pt x="227" y="101"/>
                  <a:pt x="225" y="100"/>
                </a:cubicBezTo>
                <a:cubicBezTo>
                  <a:pt x="225" y="99"/>
                  <a:pt x="225" y="99"/>
                  <a:pt x="225" y="99"/>
                </a:cubicBezTo>
                <a:cubicBezTo>
                  <a:pt x="226" y="98"/>
                  <a:pt x="226" y="98"/>
                  <a:pt x="227" y="98"/>
                </a:cubicBezTo>
                <a:cubicBezTo>
                  <a:pt x="229" y="97"/>
                  <a:pt x="231" y="96"/>
                  <a:pt x="232" y="95"/>
                </a:cubicBezTo>
                <a:cubicBezTo>
                  <a:pt x="233" y="93"/>
                  <a:pt x="233" y="93"/>
                  <a:pt x="232" y="92"/>
                </a:cubicBezTo>
                <a:cubicBezTo>
                  <a:pt x="232" y="91"/>
                  <a:pt x="231" y="91"/>
                  <a:pt x="229" y="90"/>
                </a:cubicBezTo>
                <a:cubicBezTo>
                  <a:pt x="228" y="90"/>
                  <a:pt x="228" y="89"/>
                  <a:pt x="228" y="88"/>
                </a:cubicBezTo>
                <a:cubicBezTo>
                  <a:pt x="227" y="88"/>
                  <a:pt x="228" y="87"/>
                  <a:pt x="228" y="86"/>
                </a:cubicBezTo>
                <a:cubicBezTo>
                  <a:pt x="229" y="84"/>
                  <a:pt x="230" y="83"/>
                  <a:pt x="230" y="83"/>
                </a:cubicBezTo>
                <a:cubicBezTo>
                  <a:pt x="232" y="81"/>
                  <a:pt x="233" y="81"/>
                  <a:pt x="234" y="81"/>
                </a:cubicBezTo>
                <a:cubicBezTo>
                  <a:pt x="235" y="80"/>
                  <a:pt x="235" y="80"/>
                  <a:pt x="235" y="80"/>
                </a:cubicBezTo>
                <a:cubicBezTo>
                  <a:pt x="236" y="80"/>
                  <a:pt x="235" y="79"/>
                  <a:pt x="235" y="78"/>
                </a:cubicBezTo>
                <a:cubicBezTo>
                  <a:pt x="235" y="78"/>
                  <a:pt x="244" y="77"/>
                  <a:pt x="244" y="77"/>
                </a:cubicBezTo>
                <a:cubicBezTo>
                  <a:pt x="245" y="77"/>
                  <a:pt x="245" y="76"/>
                  <a:pt x="245" y="76"/>
                </a:cubicBezTo>
                <a:cubicBezTo>
                  <a:pt x="245" y="75"/>
                  <a:pt x="245" y="75"/>
                  <a:pt x="245" y="74"/>
                </a:cubicBezTo>
                <a:cubicBezTo>
                  <a:pt x="245" y="73"/>
                  <a:pt x="245" y="71"/>
                  <a:pt x="246" y="70"/>
                </a:cubicBezTo>
                <a:cubicBezTo>
                  <a:pt x="246" y="70"/>
                  <a:pt x="247" y="70"/>
                  <a:pt x="248" y="70"/>
                </a:cubicBezTo>
                <a:cubicBezTo>
                  <a:pt x="249" y="70"/>
                  <a:pt x="250" y="70"/>
                  <a:pt x="250" y="70"/>
                </a:cubicBezTo>
                <a:cubicBezTo>
                  <a:pt x="251" y="69"/>
                  <a:pt x="252" y="69"/>
                  <a:pt x="252" y="68"/>
                </a:cubicBezTo>
                <a:cubicBezTo>
                  <a:pt x="252" y="67"/>
                  <a:pt x="253" y="66"/>
                  <a:pt x="254" y="65"/>
                </a:cubicBezTo>
                <a:cubicBezTo>
                  <a:pt x="255" y="65"/>
                  <a:pt x="256" y="64"/>
                  <a:pt x="257" y="63"/>
                </a:cubicBezTo>
                <a:cubicBezTo>
                  <a:pt x="257" y="62"/>
                  <a:pt x="257" y="62"/>
                  <a:pt x="257" y="61"/>
                </a:cubicBezTo>
                <a:cubicBezTo>
                  <a:pt x="258" y="61"/>
                  <a:pt x="257" y="60"/>
                  <a:pt x="256" y="60"/>
                </a:cubicBezTo>
                <a:cubicBezTo>
                  <a:pt x="255" y="59"/>
                  <a:pt x="254" y="59"/>
                  <a:pt x="254" y="58"/>
                </a:cubicBezTo>
                <a:cubicBezTo>
                  <a:pt x="254" y="57"/>
                  <a:pt x="253" y="57"/>
                  <a:pt x="253" y="56"/>
                </a:cubicBezTo>
                <a:cubicBezTo>
                  <a:pt x="253" y="56"/>
                  <a:pt x="252" y="55"/>
                  <a:pt x="251" y="55"/>
                </a:cubicBezTo>
                <a:cubicBezTo>
                  <a:pt x="250" y="55"/>
                  <a:pt x="248" y="55"/>
                  <a:pt x="247" y="55"/>
                </a:cubicBezTo>
                <a:cubicBezTo>
                  <a:pt x="246" y="55"/>
                  <a:pt x="245" y="55"/>
                  <a:pt x="245" y="54"/>
                </a:cubicBezTo>
                <a:cubicBezTo>
                  <a:pt x="245" y="54"/>
                  <a:pt x="244" y="53"/>
                  <a:pt x="244" y="53"/>
                </a:cubicBezTo>
                <a:cubicBezTo>
                  <a:pt x="244" y="51"/>
                  <a:pt x="244" y="50"/>
                  <a:pt x="244" y="48"/>
                </a:cubicBezTo>
                <a:cubicBezTo>
                  <a:pt x="244" y="46"/>
                  <a:pt x="244" y="44"/>
                  <a:pt x="243" y="44"/>
                </a:cubicBezTo>
                <a:cubicBezTo>
                  <a:pt x="242" y="43"/>
                  <a:pt x="241" y="43"/>
                  <a:pt x="239" y="44"/>
                </a:cubicBezTo>
                <a:cubicBezTo>
                  <a:pt x="238" y="44"/>
                  <a:pt x="238" y="44"/>
                  <a:pt x="238" y="43"/>
                </a:cubicBezTo>
                <a:cubicBezTo>
                  <a:pt x="237" y="42"/>
                  <a:pt x="237" y="41"/>
                  <a:pt x="237" y="40"/>
                </a:cubicBezTo>
                <a:cubicBezTo>
                  <a:pt x="237" y="38"/>
                  <a:pt x="237" y="35"/>
                  <a:pt x="238" y="34"/>
                </a:cubicBezTo>
                <a:cubicBezTo>
                  <a:pt x="238" y="34"/>
                  <a:pt x="238" y="33"/>
                  <a:pt x="237" y="33"/>
                </a:cubicBezTo>
                <a:cubicBezTo>
                  <a:pt x="237" y="32"/>
                  <a:pt x="236" y="32"/>
                  <a:pt x="235" y="32"/>
                </a:cubicBezTo>
                <a:cubicBezTo>
                  <a:pt x="234" y="31"/>
                  <a:pt x="232" y="31"/>
                  <a:pt x="231" y="31"/>
                </a:cubicBezTo>
                <a:cubicBezTo>
                  <a:pt x="231" y="30"/>
                  <a:pt x="230" y="31"/>
                  <a:pt x="228" y="31"/>
                </a:cubicBezTo>
                <a:cubicBezTo>
                  <a:pt x="227" y="31"/>
                  <a:pt x="226" y="31"/>
                  <a:pt x="224" y="30"/>
                </a:cubicBezTo>
                <a:cubicBezTo>
                  <a:pt x="224" y="30"/>
                  <a:pt x="223" y="30"/>
                  <a:pt x="223" y="30"/>
                </a:cubicBezTo>
                <a:cubicBezTo>
                  <a:pt x="223" y="30"/>
                  <a:pt x="222" y="30"/>
                  <a:pt x="222" y="31"/>
                </a:cubicBezTo>
                <a:cubicBezTo>
                  <a:pt x="221" y="32"/>
                  <a:pt x="221" y="33"/>
                  <a:pt x="220" y="34"/>
                </a:cubicBezTo>
                <a:cubicBezTo>
                  <a:pt x="219" y="35"/>
                  <a:pt x="218" y="35"/>
                  <a:pt x="217" y="36"/>
                </a:cubicBezTo>
                <a:cubicBezTo>
                  <a:pt x="217" y="36"/>
                  <a:pt x="216" y="37"/>
                  <a:pt x="215" y="39"/>
                </a:cubicBezTo>
                <a:cubicBezTo>
                  <a:pt x="214" y="40"/>
                  <a:pt x="213" y="40"/>
                  <a:pt x="212" y="41"/>
                </a:cubicBezTo>
                <a:cubicBezTo>
                  <a:pt x="211" y="41"/>
                  <a:pt x="211" y="41"/>
                  <a:pt x="210" y="42"/>
                </a:cubicBezTo>
                <a:cubicBezTo>
                  <a:pt x="210" y="42"/>
                  <a:pt x="209" y="43"/>
                  <a:pt x="209" y="44"/>
                </a:cubicBezTo>
                <a:cubicBezTo>
                  <a:pt x="209" y="45"/>
                  <a:pt x="208" y="45"/>
                  <a:pt x="208" y="44"/>
                </a:cubicBezTo>
                <a:cubicBezTo>
                  <a:pt x="207" y="44"/>
                  <a:pt x="207" y="43"/>
                  <a:pt x="206" y="42"/>
                </a:cubicBezTo>
                <a:cubicBezTo>
                  <a:pt x="204" y="41"/>
                  <a:pt x="203" y="38"/>
                  <a:pt x="203" y="38"/>
                </a:cubicBezTo>
                <a:cubicBezTo>
                  <a:pt x="202" y="35"/>
                  <a:pt x="202" y="34"/>
                  <a:pt x="202" y="34"/>
                </a:cubicBezTo>
                <a:cubicBezTo>
                  <a:pt x="201" y="33"/>
                  <a:pt x="200" y="33"/>
                  <a:pt x="197" y="32"/>
                </a:cubicBezTo>
                <a:cubicBezTo>
                  <a:pt x="196" y="32"/>
                  <a:pt x="196" y="32"/>
                  <a:pt x="195" y="31"/>
                </a:cubicBezTo>
                <a:cubicBezTo>
                  <a:pt x="194" y="30"/>
                  <a:pt x="192" y="30"/>
                  <a:pt x="190" y="30"/>
                </a:cubicBezTo>
                <a:cubicBezTo>
                  <a:pt x="189" y="30"/>
                  <a:pt x="188" y="30"/>
                  <a:pt x="188" y="30"/>
                </a:cubicBezTo>
                <a:cubicBezTo>
                  <a:pt x="187" y="30"/>
                  <a:pt x="187" y="30"/>
                  <a:pt x="187" y="29"/>
                </a:cubicBezTo>
                <a:cubicBezTo>
                  <a:pt x="187" y="28"/>
                  <a:pt x="187" y="28"/>
                  <a:pt x="187" y="27"/>
                </a:cubicBezTo>
                <a:cubicBezTo>
                  <a:pt x="188" y="26"/>
                  <a:pt x="188" y="25"/>
                  <a:pt x="188" y="24"/>
                </a:cubicBezTo>
                <a:cubicBezTo>
                  <a:pt x="188" y="23"/>
                  <a:pt x="188" y="22"/>
                  <a:pt x="188" y="22"/>
                </a:cubicBezTo>
                <a:cubicBezTo>
                  <a:pt x="187" y="21"/>
                  <a:pt x="186" y="20"/>
                  <a:pt x="186" y="18"/>
                </a:cubicBezTo>
                <a:cubicBezTo>
                  <a:pt x="185" y="17"/>
                  <a:pt x="185" y="16"/>
                  <a:pt x="185" y="15"/>
                </a:cubicBezTo>
                <a:cubicBezTo>
                  <a:pt x="184" y="14"/>
                  <a:pt x="184" y="14"/>
                  <a:pt x="184" y="15"/>
                </a:cubicBezTo>
                <a:cubicBezTo>
                  <a:pt x="183" y="15"/>
                  <a:pt x="183" y="15"/>
                  <a:pt x="183" y="16"/>
                </a:cubicBezTo>
                <a:cubicBezTo>
                  <a:pt x="182" y="17"/>
                  <a:pt x="181" y="19"/>
                  <a:pt x="180" y="18"/>
                </a:cubicBezTo>
                <a:cubicBezTo>
                  <a:pt x="179" y="18"/>
                  <a:pt x="178" y="17"/>
                  <a:pt x="177" y="16"/>
                </a:cubicBezTo>
                <a:cubicBezTo>
                  <a:pt x="176" y="15"/>
                  <a:pt x="176" y="14"/>
                  <a:pt x="175" y="13"/>
                </a:cubicBezTo>
                <a:cubicBezTo>
                  <a:pt x="174" y="13"/>
                  <a:pt x="174" y="12"/>
                  <a:pt x="174" y="11"/>
                </a:cubicBezTo>
                <a:cubicBezTo>
                  <a:pt x="174" y="10"/>
                  <a:pt x="174" y="9"/>
                  <a:pt x="175" y="8"/>
                </a:cubicBezTo>
                <a:cubicBezTo>
                  <a:pt x="175" y="7"/>
                  <a:pt x="177" y="5"/>
                  <a:pt x="177" y="5"/>
                </a:cubicBezTo>
                <a:cubicBezTo>
                  <a:pt x="178" y="4"/>
                  <a:pt x="178" y="4"/>
                  <a:pt x="178" y="4"/>
                </a:cubicBezTo>
                <a:cubicBezTo>
                  <a:pt x="176" y="3"/>
                  <a:pt x="175" y="1"/>
                  <a:pt x="173" y="1"/>
                </a:cubicBezTo>
                <a:cubicBezTo>
                  <a:pt x="169" y="0"/>
                  <a:pt x="170" y="2"/>
                  <a:pt x="169" y="4"/>
                </a:cubicBezTo>
                <a:cubicBezTo>
                  <a:pt x="168" y="6"/>
                  <a:pt x="163" y="7"/>
                  <a:pt x="163" y="8"/>
                </a:cubicBezTo>
                <a:cubicBezTo>
                  <a:pt x="162" y="10"/>
                  <a:pt x="162" y="12"/>
                  <a:pt x="163" y="15"/>
                </a:cubicBezTo>
                <a:cubicBezTo>
                  <a:pt x="163" y="16"/>
                  <a:pt x="163" y="18"/>
                  <a:pt x="165" y="20"/>
                </a:cubicBezTo>
                <a:cubicBezTo>
                  <a:pt x="167" y="22"/>
                  <a:pt x="169" y="22"/>
                  <a:pt x="165" y="23"/>
                </a:cubicBezTo>
                <a:cubicBezTo>
                  <a:pt x="163" y="24"/>
                  <a:pt x="160" y="24"/>
                  <a:pt x="159" y="25"/>
                </a:cubicBezTo>
                <a:cubicBezTo>
                  <a:pt x="158" y="26"/>
                  <a:pt x="152" y="28"/>
                  <a:pt x="152" y="29"/>
                </a:cubicBezTo>
                <a:cubicBezTo>
                  <a:pt x="151" y="31"/>
                  <a:pt x="151" y="33"/>
                  <a:pt x="149" y="35"/>
                </a:cubicBezTo>
                <a:cubicBezTo>
                  <a:pt x="148" y="36"/>
                  <a:pt x="146" y="37"/>
                  <a:pt x="145" y="38"/>
                </a:cubicBezTo>
                <a:cubicBezTo>
                  <a:pt x="143" y="40"/>
                  <a:pt x="142" y="42"/>
                  <a:pt x="140" y="44"/>
                </a:cubicBezTo>
                <a:cubicBezTo>
                  <a:pt x="138" y="46"/>
                  <a:pt x="137" y="47"/>
                  <a:pt x="136" y="50"/>
                </a:cubicBezTo>
                <a:cubicBezTo>
                  <a:pt x="136" y="53"/>
                  <a:pt x="136" y="53"/>
                  <a:pt x="133" y="55"/>
                </a:cubicBezTo>
                <a:cubicBezTo>
                  <a:pt x="133" y="55"/>
                  <a:pt x="127" y="56"/>
                  <a:pt x="127" y="56"/>
                </a:cubicBezTo>
                <a:cubicBezTo>
                  <a:pt x="127" y="56"/>
                  <a:pt x="126" y="61"/>
                  <a:pt x="124" y="61"/>
                </a:cubicBezTo>
                <a:cubicBezTo>
                  <a:pt x="122" y="60"/>
                  <a:pt x="120" y="58"/>
                  <a:pt x="118" y="58"/>
                </a:cubicBezTo>
                <a:cubicBezTo>
                  <a:pt x="116" y="58"/>
                  <a:pt x="113" y="59"/>
                  <a:pt x="113" y="56"/>
                </a:cubicBezTo>
                <a:cubicBezTo>
                  <a:pt x="113" y="53"/>
                  <a:pt x="112" y="51"/>
                  <a:pt x="110" y="50"/>
                </a:cubicBezTo>
                <a:cubicBezTo>
                  <a:pt x="109" y="48"/>
                  <a:pt x="108" y="47"/>
                  <a:pt x="106" y="45"/>
                </a:cubicBezTo>
                <a:cubicBezTo>
                  <a:pt x="104" y="43"/>
                  <a:pt x="100" y="43"/>
                  <a:pt x="98" y="41"/>
                </a:cubicBezTo>
                <a:cubicBezTo>
                  <a:pt x="96" y="39"/>
                  <a:pt x="97" y="37"/>
                  <a:pt x="96" y="34"/>
                </a:cubicBezTo>
                <a:cubicBezTo>
                  <a:pt x="95" y="32"/>
                  <a:pt x="93" y="32"/>
                  <a:pt x="92" y="29"/>
                </a:cubicBezTo>
                <a:cubicBezTo>
                  <a:pt x="91" y="27"/>
                  <a:pt x="91" y="26"/>
                  <a:pt x="92" y="24"/>
                </a:cubicBezTo>
                <a:cubicBezTo>
                  <a:pt x="93" y="23"/>
                  <a:pt x="95" y="20"/>
                  <a:pt x="92" y="19"/>
                </a:cubicBezTo>
                <a:cubicBezTo>
                  <a:pt x="90" y="19"/>
                  <a:pt x="86" y="18"/>
                  <a:pt x="86" y="16"/>
                </a:cubicBezTo>
                <a:cubicBezTo>
                  <a:pt x="85" y="14"/>
                  <a:pt x="86" y="13"/>
                  <a:pt x="86" y="11"/>
                </a:cubicBezTo>
                <a:cubicBezTo>
                  <a:pt x="87" y="9"/>
                  <a:pt x="89" y="5"/>
                  <a:pt x="85" y="6"/>
                </a:cubicBezTo>
                <a:cubicBezTo>
                  <a:pt x="82" y="7"/>
                  <a:pt x="83" y="8"/>
                  <a:pt x="81" y="10"/>
                </a:cubicBezTo>
                <a:cubicBezTo>
                  <a:pt x="80" y="12"/>
                  <a:pt x="80" y="13"/>
                  <a:pt x="77" y="13"/>
                </a:cubicBezTo>
                <a:cubicBezTo>
                  <a:pt x="76" y="13"/>
                  <a:pt x="70" y="12"/>
                  <a:pt x="70" y="12"/>
                </a:cubicBezTo>
                <a:cubicBezTo>
                  <a:pt x="69" y="14"/>
                  <a:pt x="69" y="16"/>
                  <a:pt x="66" y="17"/>
                </a:cubicBezTo>
                <a:cubicBezTo>
                  <a:pt x="65" y="17"/>
                  <a:pt x="62" y="21"/>
                  <a:pt x="61" y="21"/>
                </a:cubicBezTo>
                <a:cubicBezTo>
                  <a:pt x="58" y="20"/>
                  <a:pt x="58" y="21"/>
                  <a:pt x="55" y="23"/>
                </a:cubicBezTo>
                <a:cubicBezTo>
                  <a:pt x="54" y="25"/>
                  <a:pt x="52" y="25"/>
                  <a:pt x="50" y="25"/>
                </a:cubicBezTo>
                <a:cubicBezTo>
                  <a:pt x="48" y="26"/>
                  <a:pt x="45" y="26"/>
                  <a:pt x="44" y="27"/>
                </a:cubicBezTo>
                <a:cubicBezTo>
                  <a:pt x="43" y="29"/>
                  <a:pt x="39" y="31"/>
                  <a:pt x="37" y="32"/>
                </a:cubicBezTo>
                <a:cubicBezTo>
                  <a:pt x="35" y="32"/>
                  <a:pt x="34" y="35"/>
                  <a:pt x="32" y="35"/>
                </a:cubicBezTo>
                <a:cubicBezTo>
                  <a:pt x="30" y="35"/>
                  <a:pt x="28" y="34"/>
                  <a:pt x="27" y="33"/>
                </a:cubicBezTo>
                <a:cubicBezTo>
                  <a:pt x="27" y="33"/>
                  <a:pt x="23" y="28"/>
                  <a:pt x="22" y="28"/>
                </a:cubicBezTo>
                <a:cubicBezTo>
                  <a:pt x="19" y="29"/>
                  <a:pt x="20" y="30"/>
                  <a:pt x="18" y="32"/>
                </a:cubicBezTo>
                <a:cubicBezTo>
                  <a:pt x="15" y="33"/>
                  <a:pt x="13" y="34"/>
                  <a:pt x="11" y="32"/>
                </a:cubicBezTo>
                <a:cubicBezTo>
                  <a:pt x="8" y="29"/>
                  <a:pt x="9" y="30"/>
                  <a:pt x="7" y="33"/>
                </a:cubicBezTo>
                <a:cubicBezTo>
                  <a:pt x="5" y="34"/>
                  <a:pt x="3" y="36"/>
                  <a:pt x="1" y="36"/>
                </a:cubicBezTo>
                <a:cubicBezTo>
                  <a:pt x="1" y="36"/>
                  <a:pt x="1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8"/>
                  <a:pt x="1" y="39"/>
                  <a:pt x="2" y="40"/>
                </a:cubicBezTo>
                <a:cubicBezTo>
                  <a:pt x="2" y="41"/>
                  <a:pt x="3" y="42"/>
                  <a:pt x="5" y="43"/>
                </a:cubicBezTo>
                <a:cubicBezTo>
                  <a:pt x="6" y="43"/>
                  <a:pt x="6" y="44"/>
                  <a:pt x="7" y="45"/>
                </a:cubicBezTo>
                <a:cubicBezTo>
                  <a:pt x="7" y="46"/>
                  <a:pt x="7" y="48"/>
                  <a:pt x="8" y="49"/>
                </a:cubicBezTo>
                <a:cubicBezTo>
                  <a:pt x="8" y="50"/>
                  <a:pt x="8" y="51"/>
                  <a:pt x="8" y="52"/>
                </a:cubicBezTo>
                <a:cubicBezTo>
                  <a:pt x="9" y="53"/>
                  <a:pt x="9" y="53"/>
                  <a:pt x="10" y="54"/>
                </a:cubicBezTo>
                <a:cubicBezTo>
                  <a:pt x="13" y="54"/>
                  <a:pt x="15" y="54"/>
                  <a:pt x="17" y="55"/>
                </a:cubicBezTo>
                <a:cubicBezTo>
                  <a:pt x="18" y="55"/>
                  <a:pt x="19" y="55"/>
                  <a:pt x="19" y="56"/>
                </a:cubicBezTo>
                <a:cubicBezTo>
                  <a:pt x="20" y="56"/>
                  <a:pt x="21" y="57"/>
                  <a:pt x="21" y="58"/>
                </a:cubicBezTo>
                <a:cubicBezTo>
                  <a:pt x="22" y="60"/>
                  <a:pt x="23" y="60"/>
                  <a:pt x="25" y="61"/>
                </a:cubicBezTo>
                <a:cubicBezTo>
                  <a:pt x="26" y="61"/>
                  <a:pt x="27" y="61"/>
                  <a:pt x="28" y="62"/>
                </a:cubicBezTo>
                <a:cubicBezTo>
                  <a:pt x="29" y="63"/>
                  <a:pt x="30" y="63"/>
                  <a:pt x="31" y="64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7"/>
                  <a:pt x="34" y="68"/>
                </a:cubicBezTo>
                <a:cubicBezTo>
                  <a:pt x="33" y="70"/>
                  <a:pt x="32" y="70"/>
                  <a:pt x="31" y="71"/>
                </a:cubicBezTo>
                <a:cubicBezTo>
                  <a:pt x="31" y="71"/>
                  <a:pt x="29" y="71"/>
                  <a:pt x="28" y="73"/>
                </a:cubicBezTo>
                <a:cubicBezTo>
                  <a:pt x="28" y="73"/>
                  <a:pt x="27" y="75"/>
                  <a:pt x="26" y="76"/>
                </a:cubicBezTo>
                <a:cubicBezTo>
                  <a:pt x="25" y="77"/>
                  <a:pt x="25" y="78"/>
                  <a:pt x="25" y="78"/>
                </a:cubicBezTo>
                <a:cubicBezTo>
                  <a:pt x="25" y="79"/>
                  <a:pt x="25" y="79"/>
                  <a:pt x="26" y="79"/>
                </a:cubicBezTo>
                <a:cubicBezTo>
                  <a:pt x="27" y="79"/>
                  <a:pt x="27" y="80"/>
                  <a:pt x="28" y="81"/>
                </a:cubicBezTo>
                <a:cubicBezTo>
                  <a:pt x="28" y="82"/>
                  <a:pt x="29" y="83"/>
                  <a:pt x="29" y="83"/>
                </a:cubicBezTo>
                <a:cubicBezTo>
                  <a:pt x="32" y="83"/>
                  <a:pt x="33" y="83"/>
                  <a:pt x="34" y="84"/>
                </a:cubicBezTo>
                <a:cubicBezTo>
                  <a:pt x="35" y="84"/>
                  <a:pt x="36" y="85"/>
                  <a:pt x="37" y="87"/>
                </a:cubicBezTo>
                <a:cubicBezTo>
                  <a:pt x="37" y="89"/>
                  <a:pt x="40" y="93"/>
                  <a:pt x="40" y="93"/>
                </a:cubicBezTo>
                <a:cubicBezTo>
                  <a:pt x="41" y="95"/>
                  <a:pt x="41" y="96"/>
                  <a:pt x="41" y="97"/>
                </a:cubicBezTo>
                <a:cubicBezTo>
                  <a:pt x="40" y="98"/>
                  <a:pt x="41" y="99"/>
                  <a:pt x="42" y="101"/>
                </a:cubicBezTo>
                <a:cubicBezTo>
                  <a:pt x="43" y="101"/>
                  <a:pt x="44" y="103"/>
                  <a:pt x="44" y="104"/>
                </a:cubicBezTo>
                <a:cubicBezTo>
                  <a:pt x="44" y="104"/>
                  <a:pt x="44" y="105"/>
                  <a:pt x="44" y="105"/>
                </a:cubicBezTo>
                <a:cubicBezTo>
                  <a:pt x="43" y="105"/>
                  <a:pt x="43" y="105"/>
                  <a:pt x="42" y="105"/>
                </a:cubicBezTo>
                <a:cubicBezTo>
                  <a:pt x="40" y="105"/>
                  <a:pt x="39" y="104"/>
                  <a:pt x="38" y="104"/>
                </a:cubicBezTo>
                <a:cubicBezTo>
                  <a:pt x="37" y="104"/>
                  <a:pt x="36" y="104"/>
                  <a:pt x="36" y="104"/>
                </a:cubicBezTo>
                <a:cubicBezTo>
                  <a:pt x="35" y="104"/>
                  <a:pt x="35" y="105"/>
                  <a:pt x="35" y="106"/>
                </a:cubicBezTo>
                <a:cubicBezTo>
                  <a:pt x="34" y="108"/>
                  <a:pt x="34" y="109"/>
                  <a:pt x="34" y="110"/>
                </a:cubicBezTo>
                <a:cubicBezTo>
                  <a:pt x="34" y="110"/>
                  <a:pt x="35" y="111"/>
                  <a:pt x="35" y="113"/>
                </a:cubicBezTo>
                <a:cubicBezTo>
                  <a:pt x="36" y="114"/>
                  <a:pt x="36" y="116"/>
                  <a:pt x="36" y="117"/>
                </a:cubicBezTo>
                <a:cubicBezTo>
                  <a:pt x="36" y="118"/>
                  <a:pt x="37" y="118"/>
                  <a:pt x="37" y="119"/>
                </a:cubicBezTo>
                <a:cubicBezTo>
                  <a:pt x="38" y="119"/>
                  <a:pt x="38" y="119"/>
                  <a:pt x="39" y="119"/>
                </a:cubicBezTo>
                <a:cubicBezTo>
                  <a:pt x="40" y="119"/>
                  <a:pt x="41" y="119"/>
                  <a:pt x="41" y="120"/>
                </a:cubicBezTo>
                <a:cubicBezTo>
                  <a:pt x="42" y="120"/>
                  <a:pt x="42" y="120"/>
                  <a:pt x="43" y="121"/>
                </a:cubicBezTo>
                <a:cubicBezTo>
                  <a:pt x="43" y="122"/>
                  <a:pt x="43" y="123"/>
                  <a:pt x="45" y="123"/>
                </a:cubicBezTo>
                <a:cubicBezTo>
                  <a:pt x="45" y="124"/>
                  <a:pt x="47" y="124"/>
                  <a:pt x="49" y="125"/>
                </a:cubicBezTo>
                <a:cubicBezTo>
                  <a:pt x="50" y="126"/>
                  <a:pt x="52" y="127"/>
                  <a:pt x="51" y="128"/>
                </a:cubicBezTo>
                <a:cubicBezTo>
                  <a:pt x="51" y="131"/>
                  <a:pt x="49" y="133"/>
                  <a:pt x="49" y="135"/>
                </a:cubicBezTo>
                <a:cubicBezTo>
                  <a:pt x="49" y="136"/>
                  <a:pt x="50" y="137"/>
                  <a:pt x="50" y="137"/>
                </a:cubicBezTo>
                <a:cubicBezTo>
                  <a:pt x="50" y="138"/>
                  <a:pt x="51" y="138"/>
                  <a:pt x="52" y="138"/>
                </a:cubicBezTo>
                <a:cubicBezTo>
                  <a:pt x="53" y="139"/>
                  <a:pt x="55" y="139"/>
                  <a:pt x="57" y="139"/>
                </a:cubicBezTo>
                <a:cubicBezTo>
                  <a:pt x="58" y="139"/>
                  <a:pt x="59" y="139"/>
                  <a:pt x="59" y="139"/>
                </a:cubicBezTo>
                <a:cubicBezTo>
                  <a:pt x="60" y="139"/>
                  <a:pt x="60" y="140"/>
                  <a:pt x="60" y="140"/>
                </a:cubicBezTo>
                <a:cubicBezTo>
                  <a:pt x="60" y="141"/>
                  <a:pt x="60" y="143"/>
                  <a:pt x="61" y="145"/>
                </a:cubicBezTo>
                <a:cubicBezTo>
                  <a:pt x="61" y="146"/>
                  <a:pt x="63" y="148"/>
                  <a:pt x="64" y="150"/>
                </a:cubicBezTo>
                <a:cubicBezTo>
                  <a:pt x="66" y="153"/>
                  <a:pt x="66" y="155"/>
                  <a:pt x="68" y="157"/>
                </a:cubicBezTo>
                <a:cubicBezTo>
                  <a:pt x="70" y="159"/>
                  <a:pt x="70" y="160"/>
                  <a:pt x="71" y="161"/>
                </a:cubicBezTo>
                <a:cubicBezTo>
                  <a:pt x="71" y="162"/>
                  <a:pt x="71" y="162"/>
                  <a:pt x="71" y="164"/>
                </a:cubicBezTo>
                <a:cubicBezTo>
                  <a:pt x="72" y="165"/>
                  <a:pt x="73" y="165"/>
                  <a:pt x="74" y="166"/>
                </a:cubicBezTo>
                <a:cubicBezTo>
                  <a:pt x="75" y="166"/>
                  <a:pt x="76" y="166"/>
                  <a:pt x="76" y="167"/>
                </a:cubicBezTo>
                <a:cubicBezTo>
                  <a:pt x="75" y="168"/>
                  <a:pt x="75" y="169"/>
                  <a:pt x="75" y="169"/>
                </a:cubicBezTo>
                <a:cubicBezTo>
                  <a:pt x="74" y="170"/>
                  <a:pt x="74" y="170"/>
                  <a:pt x="73" y="170"/>
                </a:cubicBezTo>
                <a:cubicBezTo>
                  <a:pt x="72" y="170"/>
                  <a:pt x="70" y="170"/>
                  <a:pt x="69" y="172"/>
                </a:cubicBezTo>
                <a:cubicBezTo>
                  <a:pt x="68" y="172"/>
                  <a:pt x="67" y="174"/>
                  <a:pt x="66" y="175"/>
                </a:cubicBezTo>
                <a:cubicBezTo>
                  <a:pt x="66" y="176"/>
                  <a:pt x="65" y="177"/>
                  <a:pt x="65" y="178"/>
                </a:cubicBezTo>
                <a:cubicBezTo>
                  <a:pt x="65" y="178"/>
                  <a:pt x="65" y="179"/>
                  <a:pt x="65" y="180"/>
                </a:cubicBezTo>
                <a:cubicBezTo>
                  <a:pt x="66" y="181"/>
                  <a:pt x="66" y="182"/>
                  <a:pt x="66" y="182"/>
                </a:cubicBezTo>
                <a:cubicBezTo>
                  <a:pt x="66" y="183"/>
                  <a:pt x="65" y="183"/>
                  <a:pt x="65" y="183"/>
                </a:cubicBezTo>
                <a:cubicBezTo>
                  <a:pt x="65" y="183"/>
                  <a:pt x="64" y="183"/>
                  <a:pt x="64" y="184"/>
                </a:cubicBezTo>
                <a:cubicBezTo>
                  <a:pt x="63" y="184"/>
                  <a:pt x="63" y="185"/>
                  <a:pt x="63" y="186"/>
                </a:cubicBezTo>
                <a:cubicBezTo>
                  <a:pt x="63" y="187"/>
                  <a:pt x="63" y="189"/>
                  <a:pt x="64" y="190"/>
                </a:cubicBezTo>
                <a:cubicBezTo>
                  <a:pt x="65" y="191"/>
                  <a:pt x="66" y="192"/>
                  <a:pt x="67" y="193"/>
                </a:cubicBezTo>
                <a:cubicBezTo>
                  <a:pt x="68" y="195"/>
                  <a:pt x="69" y="195"/>
                  <a:pt x="70" y="196"/>
                </a:cubicBezTo>
                <a:cubicBezTo>
                  <a:pt x="71" y="197"/>
                  <a:pt x="71" y="198"/>
                  <a:pt x="70" y="200"/>
                </a:cubicBezTo>
                <a:cubicBezTo>
                  <a:pt x="70" y="202"/>
                  <a:pt x="70" y="202"/>
                  <a:pt x="69" y="203"/>
                </a:cubicBezTo>
                <a:cubicBezTo>
                  <a:pt x="69" y="203"/>
                  <a:pt x="69" y="203"/>
                  <a:pt x="68" y="202"/>
                </a:cubicBezTo>
                <a:cubicBezTo>
                  <a:pt x="68" y="202"/>
                  <a:pt x="67" y="200"/>
                  <a:pt x="67" y="199"/>
                </a:cubicBezTo>
                <a:cubicBezTo>
                  <a:pt x="66" y="198"/>
                  <a:pt x="65" y="197"/>
                  <a:pt x="64" y="196"/>
                </a:cubicBezTo>
                <a:cubicBezTo>
                  <a:pt x="63" y="196"/>
                  <a:pt x="62" y="196"/>
                  <a:pt x="61" y="197"/>
                </a:cubicBezTo>
                <a:cubicBezTo>
                  <a:pt x="60" y="199"/>
                  <a:pt x="58" y="199"/>
                  <a:pt x="57" y="200"/>
                </a:cubicBezTo>
                <a:cubicBezTo>
                  <a:pt x="55" y="200"/>
                  <a:pt x="53" y="201"/>
                  <a:pt x="53" y="202"/>
                </a:cubicBezTo>
                <a:cubicBezTo>
                  <a:pt x="52" y="202"/>
                  <a:pt x="51" y="202"/>
                  <a:pt x="51" y="202"/>
                </a:cubicBezTo>
                <a:cubicBezTo>
                  <a:pt x="50" y="202"/>
                  <a:pt x="49" y="202"/>
                  <a:pt x="48" y="201"/>
                </a:cubicBezTo>
                <a:cubicBezTo>
                  <a:pt x="46" y="201"/>
                  <a:pt x="45" y="200"/>
                  <a:pt x="45" y="200"/>
                </a:cubicBezTo>
                <a:cubicBezTo>
                  <a:pt x="44" y="200"/>
                  <a:pt x="44" y="202"/>
                  <a:pt x="43" y="204"/>
                </a:cubicBezTo>
                <a:cubicBezTo>
                  <a:pt x="43" y="205"/>
                  <a:pt x="43" y="206"/>
                  <a:pt x="43" y="206"/>
                </a:cubicBezTo>
                <a:cubicBezTo>
                  <a:pt x="44" y="207"/>
                  <a:pt x="44" y="207"/>
                  <a:pt x="45" y="207"/>
                </a:cubicBezTo>
                <a:cubicBezTo>
                  <a:pt x="46" y="207"/>
                  <a:pt x="47" y="208"/>
                  <a:pt x="48" y="209"/>
                </a:cubicBezTo>
                <a:cubicBezTo>
                  <a:pt x="49" y="209"/>
                  <a:pt x="50" y="211"/>
                  <a:pt x="49" y="212"/>
                </a:cubicBezTo>
                <a:cubicBezTo>
                  <a:pt x="49" y="213"/>
                  <a:pt x="46" y="218"/>
                  <a:pt x="47" y="218"/>
                </a:cubicBezTo>
                <a:cubicBezTo>
                  <a:pt x="49" y="218"/>
                  <a:pt x="50" y="218"/>
                  <a:pt x="50" y="218"/>
                </a:cubicBezTo>
                <a:cubicBezTo>
                  <a:pt x="50" y="219"/>
                  <a:pt x="50" y="219"/>
                  <a:pt x="50" y="220"/>
                </a:cubicBezTo>
                <a:cubicBezTo>
                  <a:pt x="50" y="220"/>
                  <a:pt x="49" y="221"/>
                  <a:pt x="49" y="221"/>
                </a:cubicBezTo>
                <a:cubicBezTo>
                  <a:pt x="48" y="222"/>
                  <a:pt x="48" y="223"/>
                  <a:pt x="48" y="224"/>
                </a:cubicBezTo>
                <a:cubicBezTo>
                  <a:pt x="49" y="225"/>
                  <a:pt x="50" y="226"/>
                  <a:pt x="51" y="227"/>
                </a:cubicBezTo>
                <a:cubicBezTo>
                  <a:pt x="52" y="228"/>
                  <a:pt x="53" y="228"/>
                  <a:pt x="53" y="228"/>
                </a:cubicBezTo>
                <a:cubicBezTo>
                  <a:pt x="51" y="229"/>
                  <a:pt x="50" y="229"/>
                  <a:pt x="49" y="230"/>
                </a:cubicBezTo>
                <a:cubicBezTo>
                  <a:pt x="49" y="230"/>
                  <a:pt x="48" y="231"/>
                  <a:pt x="48" y="233"/>
                </a:cubicBezTo>
                <a:cubicBezTo>
                  <a:pt x="47" y="234"/>
                  <a:pt x="48" y="236"/>
                  <a:pt x="48" y="238"/>
                </a:cubicBezTo>
                <a:cubicBezTo>
                  <a:pt x="48" y="239"/>
                  <a:pt x="48" y="239"/>
                  <a:pt x="48" y="240"/>
                </a:cubicBezTo>
                <a:cubicBezTo>
                  <a:pt x="48" y="240"/>
                  <a:pt x="48" y="241"/>
                  <a:pt x="47" y="241"/>
                </a:cubicBezTo>
                <a:cubicBezTo>
                  <a:pt x="46" y="241"/>
                  <a:pt x="44" y="241"/>
                  <a:pt x="43" y="242"/>
                </a:cubicBezTo>
                <a:cubicBezTo>
                  <a:pt x="41" y="243"/>
                  <a:pt x="40" y="243"/>
                  <a:pt x="40" y="243"/>
                </a:cubicBezTo>
                <a:cubicBezTo>
                  <a:pt x="38" y="243"/>
                  <a:pt x="36" y="243"/>
                  <a:pt x="36" y="244"/>
                </a:cubicBezTo>
                <a:cubicBezTo>
                  <a:pt x="35" y="244"/>
                  <a:pt x="35" y="245"/>
                  <a:pt x="36" y="248"/>
                </a:cubicBezTo>
                <a:cubicBezTo>
                  <a:pt x="36" y="250"/>
                  <a:pt x="37" y="251"/>
                  <a:pt x="38" y="251"/>
                </a:cubicBezTo>
                <a:cubicBezTo>
                  <a:pt x="39" y="252"/>
                  <a:pt x="41" y="252"/>
                  <a:pt x="43" y="252"/>
                </a:cubicBezTo>
                <a:cubicBezTo>
                  <a:pt x="44" y="252"/>
                  <a:pt x="45" y="252"/>
                  <a:pt x="45" y="252"/>
                </a:cubicBezTo>
                <a:cubicBezTo>
                  <a:pt x="46" y="252"/>
                  <a:pt x="46" y="253"/>
                  <a:pt x="46" y="253"/>
                </a:cubicBezTo>
                <a:cubicBezTo>
                  <a:pt x="46" y="254"/>
                  <a:pt x="46" y="256"/>
                  <a:pt x="45" y="257"/>
                </a:cubicBezTo>
                <a:cubicBezTo>
                  <a:pt x="45" y="259"/>
                  <a:pt x="44" y="260"/>
                  <a:pt x="45" y="262"/>
                </a:cubicBezTo>
                <a:cubicBezTo>
                  <a:pt x="45" y="262"/>
                  <a:pt x="45" y="263"/>
                  <a:pt x="45" y="263"/>
                </a:cubicBezTo>
                <a:cubicBezTo>
                  <a:pt x="45" y="263"/>
                  <a:pt x="46" y="263"/>
                  <a:pt x="46" y="263"/>
                </a:cubicBezTo>
                <a:cubicBezTo>
                  <a:pt x="46" y="263"/>
                  <a:pt x="47" y="262"/>
                  <a:pt x="47" y="262"/>
                </a:cubicBezTo>
                <a:cubicBezTo>
                  <a:pt x="48" y="263"/>
                  <a:pt x="49" y="263"/>
                  <a:pt x="50" y="264"/>
                </a:cubicBezTo>
                <a:cubicBezTo>
                  <a:pt x="50" y="264"/>
                  <a:pt x="51" y="265"/>
                  <a:pt x="52" y="264"/>
                </a:cubicBezTo>
                <a:cubicBezTo>
                  <a:pt x="54" y="262"/>
                  <a:pt x="55" y="262"/>
                  <a:pt x="56" y="262"/>
                </a:cubicBezTo>
                <a:cubicBezTo>
                  <a:pt x="56" y="261"/>
                  <a:pt x="57" y="261"/>
                  <a:pt x="59" y="261"/>
                </a:cubicBezTo>
                <a:cubicBezTo>
                  <a:pt x="62" y="261"/>
                  <a:pt x="62" y="263"/>
                  <a:pt x="65" y="263"/>
                </a:cubicBezTo>
                <a:cubicBezTo>
                  <a:pt x="66" y="263"/>
                  <a:pt x="68" y="263"/>
                  <a:pt x="69" y="262"/>
                </a:cubicBezTo>
                <a:cubicBezTo>
                  <a:pt x="69" y="262"/>
                  <a:pt x="69" y="261"/>
                  <a:pt x="70" y="261"/>
                </a:cubicBezTo>
                <a:cubicBezTo>
                  <a:pt x="71" y="260"/>
                  <a:pt x="71" y="260"/>
                  <a:pt x="72" y="260"/>
                </a:cubicBezTo>
                <a:cubicBezTo>
                  <a:pt x="72" y="260"/>
                  <a:pt x="73" y="260"/>
                  <a:pt x="73" y="261"/>
                </a:cubicBezTo>
                <a:cubicBezTo>
                  <a:pt x="73" y="262"/>
                  <a:pt x="74" y="264"/>
                  <a:pt x="74" y="265"/>
                </a:cubicBezTo>
                <a:cubicBezTo>
                  <a:pt x="75" y="266"/>
                  <a:pt x="75" y="267"/>
                  <a:pt x="75" y="267"/>
                </a:cubicBezTo>
                <a:cubicBezTo>
                  <a:pt x="75" y="268"/>
                  <a:pt x="75" y="268"/>
                  <a:pt x="76" y="267"/>
                </a:cubicBezTo>
                <a:cubicBezTo>
                  <a:pt x="77" y="265"/>
                  <a:pt x="77" y="264"/>
                  <a:pt x="78" y="261"/>
                </a:cubicBezTo>
                <a:cubicBezTo>
                  <a:pt x="78" y="261"/>
                  <a:pt x="78" y="260"/>
                  <a:pt x="79" y="260"/>
                </a:cubicBezTo>
                <a:cubicBezTo>
                  <a:pt x="79" y="259"/>
                  <a:pt x="80" y="259"/>
                  <a:pt x="81" y="259"/>
                </a:cubicBezTo>
                <a:cubicBezTo>
                  <a:pt x="82" y="259"/>
                  <a:pt x="82" y="260"/>
                  <a:pt x="83" y="261"/>
                </a:cubicBezTo>
                <a:cubicBezTo>
                  <a:pt x="83" y="262"/>
                  <a:pt x="84" y="263"/>
                  <a:pt x="84" y="264"/>
                </a:cubicBezTo>
                <a:cubicBezTo>
                  <a:pt x="84" y="266"/>
                  <a:pt x="84" y="266"/>
                  <a:pt x="85" y="267"/>
                </a:cubicBezTo>
                <a:cubicBezTo>
                  <a:pt x="85" y="267"/>
                  <a:pt x="86" y="267"/>
                  <a:pt x="88" y="267"/>
                </a:cubicBezTo>
                <a:cubicBezTo>
                  <a:pt x="89" y="267"/>
                  <a:pt x="90" y="268"/>
                  <a:pt x="90" y="268"/>
                </a:cubicBezTo>
                <a:cubicBezTo>
                  <a:pt x="91" y="269"/>
                  <a:pt x="91" y="270"/>
                  <a:pt x="90" y="271"/>
                </a:cubicBezTo>
                <a:cubicBezTo>
                  <a:pt x="89" y="273"/>
                  <a:pt x="87" y="273"/>
                  <a:pt x="86" y="275"/>
                </a:cubicBezTo>
                <a:cubicBezTo>
                  <a:pt x="85" y="276"/>
                  <a:pt x="85" y="275"/>
                  <a:pt x="83" y="277"/>
                </a:cubicBezTo>
                <a:cubicBezTo>
                  <a:pt x="81" y="277"/>
                  <a:pt x="81" y="279"/>
                  <a:pt x="79" y="279"/>
                </a:cubicBezTo>
                <a:cubicBezTo>
                  <a:pt x="79" y="279"/>
                  <a:pt x="78" y="279"/>
                  <a:pt x="77" y="279"/>
                </a:cubicBezTo>
                <a:cubicBezTo>
                  <a:pt x="77" y="280"/>
                  <a:pt x="76" y="280"/>
                  <a:pt x="76" y="282"/>
                </a:cubicBezTo>
                <a:cubicBezTo>
                  <a:pt x="76" y="285"/>
                  <a:pt x="77" y="286"/>
                  <a:pt x="78" y="288"/>
                </a:cubicBezTo>
                <a:cubicBezTo>
                  <a:pt x="78" y="288"/>
                  <a:pt x="78" y="290"/>
                  <a:pt x="78" y="292"/>
                </a:cubicBezTo>
                <a:cubicBezTo>
                  <a:pt x="78" y="294"/>
                  <a:pt x="78" y="296"/>
                  <a:pt x="78" y="296"/>
                </a:cubicBezTo>
                <a:cubicBezTo>
                  <a:pt x="76" y="296"/>
                  <a:pt x="75" y="296"/>
                  <a:pt x="75" y="296"/>
                </a:cubicBezTo>
                <a:cubicBezTo>
                  <a:pt x="74" y="296"/>
                  <a:pt x="74" y="297"/>
                  <a:pt x="75" y="298"/>
                </a:cubicBezTo>
                <a:cubicBezTo>
                  <a:pt x="75" y="298"/>
                  <a:pt x="75" y="300"/>
                  <a:pt x="75" y="301"/>
                </a:cubicBezTo>
                <a:cubicBezTo>
                  <a:pt x="76" y="303"/>
                  <a:pt x="76" y="304"/>
                  <a:pt x="75" y="304"/>
                </a:cubicBezTo>
                <a:cubicBezTo>
                  <a:pt x="75" y="305"/>
                  <a:pt x="73" y="305"/>
                  <a:pt x="72" y="304"/>
                </a:cubicBezTo>
                <a:cubicBezTo>
                  <a:pt x="71" y="304"/>
                  <a:pt x="71" y="304"/>
                  <a:pt x="70" y="305"/>
                </a:cubicBezTo>
                <a:cubicBezTo>
                  <a:pt x="69" y="307"/>
                  <a:pt x="69" y="308"/>
                  <a:pt x="70" y="310"/>
                </a:cubicBezTo>
                <a:cubicBezTo>
                  <a:pt x="71" y="312"/>
                  <a:pt x="71" y="314"/>
                  <a:pt x="72" y="316"/>
                </a:cubicBezTo>
                <a:cubicBezTo>
                  <a:pt x="72" y="317"/>
                  <a:pt x="71" y="320"/>
                  <a:pt x="71" y="320"/>
                </a:cubicBezTo>
                <a:cubicBezTo>
                  <a:pt x="72" y="322"/>
                  <a:pt x="72" y="323"/>
                  <a:pt x="72" y="323"/>
                </a:cubicBezTo>
                <a:cubicBezTo>
                  <a:pt x="73" y="324"/>
                  <a:pt x="73" y="323"/>
                  <a:pt x="74" y="323"/>
                </a:cubicBezTo>
                <a:cubicBezTo>
                  <a:pt x="75" y="323"/>
                  <a:pt x="76" y="322"/>
                  <a:pt x="77" y="322"/>
                </a:cubicBezTo>
                <a:cubicBezTo>
                  <a:pt x="78" y="321"/>
                  <a:pt x="79" y="321"/>
                  <a:pt x="80" y="321"/>
                </a:cubicBezTo>
                <a:cubicBezTo>
                  <a:pt x="82" y="322"/>
                  <a:pt x="82" y="322"/>
                  <a:pt x="83" y="322"/>
                </a:cubicBezTo>
                <a:cubicBezTo>
                  <a:pt x="83" y="322"/>
                  <a:pt x="83" y="321"/>
                  <a:pt x="84" y="320"/>
                </a:cubicBezTo>
                <a:cubicBezTo>
                  <a:pt x="85" y="319"/>
                  <a:pt x="85" y="318"/>
                  <a:pt x="86" y="318"/>
                </a:cubicBezTo>
                <a:cubicBezTo>
                  <a:pt x="86" y="317"/>
                  <a:pt x="87" y="317"/>
                  <a:pt x="88" y="317"/>
                </a:cubicBezTo>
                <a:cubicBezTo>
                  <a:pt x="89" y="317"/>
                  <a:pt x="91" y="317"/>
                  <a:pt x="92" y="317"/>
                </a:cubicBezTo>
                <a:cubicBezTo>
                  <a:pt x="93" y="317"/>
                  <a:pt x="94" y="317"/>
                  <a:pt x="94" y="318"/>
                </a:cubicBezTo>
                <a:cubicBezTo>
                  <a:pt x="95" y="318"/>
                  <a:pt x="95" y="319"/>
                  <a:pt x="96" y="320"/>
                </a:cubicBezTo>
                <a:cubicBezTo>
                  <a:pt x="96" y="320"/>
                  <a:pt x="97" y="320"/>
                  <a:pt x="98" y="321"/>
                </a:cubicBezTo>
                <a:cubicBezTo>
                  <a:pt x="100" y="321"/>
                  <a:pt x="101" y="322"/>
                  <a:pt x="102" y="324"/>
                </a:cubicBezTo>
                <a:cubicBezTo>
                  <a:pt x="103" y="325"/>
                  <a:pt x="103" y="326"/>
                  <a:pt x="104" y="326"/>
                </a:cubicBezTo>
                <a:cubicBezTo>
                  <a:pt x="105" y="326"/>
                  <a:pt x="106" y="326"/>
                  <a:pt x="107" y="326"/>
                </a:cubicBezTo>
                <a:cubicBezTo>
                  <a:pt x="109" y="326"/>
                  <a:pt x="109" y="326"/>
                  <a:pt x="110" y="325"/>
                </a:cubicBezTo>
                <a:cubicBezTo>
                  <a:pt x="111" y="325"/>
                  <a:pt x="111" y="325"/>
                  <a:pt x="112" y="325"/>
                </a:cubicBezTo>
                <a:cubicBezTo>
                  <a:pt x="113" y="325"/>
                  <a:pt x="114" y="325"/>
                  <a:pt x="115" y="325"/>
                </a:cubicBezTo>
                <a:cubicBezTo>
                  <a:pt x="116" y="325"/>
                  <a:pt x="117" y="325"/>
                  <a:pt x="117" y="326"/>
                </a:cubicBezTo>
                <a:cubicBezTo>
                  <a:pt x="117" y="327"/>
                  <a:pt x="118" y="328"/>
                  <a:pt x="119" y="329"/>
                </a:cubicBezTo>
                <a:cubicBezTo>
                  <a:pt x="119" y="329"/>
                  <a:pt x="119" y="330"/>
                  <a:pt x="120" y="330"/>
                </a:cubicBezTo>
                <a:cubicBezTo>
                  <a:pt x="120" y="330"/>
                  <a:pt x="120" y="329"/>
                  <a:pt x="120" y="329"/>
                </a:cubicBezTo>
                <a:cubicBezTo>
                  <a:pt x="121" y="327"/>
                  <a:pt x="121" y="325"/>
                  <a:pt x="122" y="324"/>
                </a:cubicBezTo>
                <a:cubicBezTo>
                  <a:pt x="123" y="323"/>
                  <a:pt x="123" y="322"/>
                  <a:pt x="124" y="322"/>
                </a:cubicBezTo>
                <a:cubicBezTo>
                  <a:pt x="125" y="321"/>
                  <a:pt x="126" y="321"/>
                  <a:pt x="127" y="322"/>
                </a:cubicBezTo>
                <a:cubicBezTo>
                  <a:pt x="130" y="322"/>
                  <a:pt x="131" y="323"/>
                  <a:pt x="133" y="325"/>
                </a:cubicBezTo>
                <a:cubicBezTo>
                  <a:pt x="135" y="326"/>
                  <a:pt x="135" y="327"/>
                  <a:pt x="137" y="328"/>
                </a:cubicBezTo>
                <a:cubicBezTo>
                  <a:pt x="138" y="328"/>
                  <a:pt x="139" y="329"/>
                  <a:pt x="139" y="329"/>
                </a:cubicBezTo>
                <a:cubicBezTo>
                  <a:pt x="140" y="330"/>
                  <a:pt x="140" y="331"/>
                  <a:pt x="140" y="332"/>
                </a:cubicBezTo>
                <a:cubicBezTo>
                  <a:pt x="140" y="333"/>
                  <a:pt x="140" y="334"/>
                  <a:pt x="140" y="334"/>
                </a:cubicBezTo>
                <a:cubicBezTo>
                  <a:pt x="141" y="335"/>
                  <a:pt x="141" y="335"/>
                  <a:pt x="141" y="336"/>
                </a:cubicBezTo>
                <a:cubicBezTo>
                  <a:pt x="141" y="336"/>
                  <a:pt x="141" y="337"/>
                  <a:pt x="141" y="338"/>
                </a:cubicBezTo>
                <a:cubicBezTo>
                  <a:pt x="140" y="339"/>
                  <a:pt x="140" y="340"/>
                  <a:pt x="140" y="341"/>
                </a:cubicBezTo>
                <a:cubicBezTo>
                  <a:pt x="141" y="342"/>
                  <a:pt x="142" y="342"/>
                  <a:pt x="142" y="342"/>
                </a:cubicBezTo>
                <a:cubicBezTo>
                  <a:pt x="143" y="342"/>
                  <a:pt x="144" y="342"/>
                  <a:pt x="146" y="343"/>
                </a:cubicBezTo>
                <a:cubicBezTo>
                  <a:pt x="146" y="343"/>
                  <a:pt x="147" y="344"/>
                  <a:pt x="149" y="345"/>
                </a:cubicBezTo>
                <a:cubicBezTo>
                  <a:pt x="150" y="345"/>
                  <a:pt x="152" y="346"/>
                  <a:pt x="152" y="345"/>
                </a:cubicBezTo>
                <a:cubicBezTo>
                  <a:pt x="153" y="345"/>
                  <a:pt x="154" y="343"/>
                  <a:pt x="155" y="343"/>
                </a:cubicBezTo>
                <a:cubicBezTo>
                  <a:pt x="155" y="342"/>
                  <a:pt x="156" y="342"/>
                  <a:pt x="156" y="342"/>
                </a:cubicBezTo>
                <a:cubicBezTo>
                  <a:pt x="157" y="342"/>
                  <a:pt x="157" y="342"/>
                  <a:pt x="158" y="342"/>
                </a:cubicBezTo>
                <a:cubicBezTo>
                  <a:pt x="158" y="343"/>
                  <a:pt x="159" y="343"/>
                  <a:pt x="159" y="344"/>
                </a:cubicBezTo>
                <a:cubicBezTo>
                  <a:pt x="160" y="345"/>
                  <a:pt x="160" y="346"/>
                  <a:pt x="160" y="347"/>
                </a:cubicBezTo>
                <a:cubicBezTo>
                  <a:pt x="160" y="348"/>
                  <a:pt x="160" y="351"/>
                  <a:pt x="160" y="353"/>
                </a:cubicBezTo>
                <a:cubicBezTo>
                  <a:pt x="161" y="354"/>
                  <a:pt x="161" y="354"/>
                  <a:pt x="162" y="355"/>
                </a:cubicBezTo>
                <a:cubicBezTo>
                  <a:pt x="163" y="355"/>
                  <a:pt x="163" y="355"/>
                  <a:pt x="164" y="356"/>
                </a:cubicBezTo>
                <a:cubicBezTo>
                  <a:pt x="165" y="357"/>
                  <a:pt x="166" y="359"/>
                  <a:pt x="168" y="360"/>
                </a:cubicBezTo>
                <a:cubicBezTo>
                  <a:pt x="168" y="361"/>
                  <a:pt x="169" y="361"/>
                  <a:pt x="169" y="362"/>
                </a:cubicBezTo>
                <a:cubicBezTo>
                  <a:pt x="170" y="362"/>
                  <a:pt x="171" y="363"/>
                  <a:pt x="171" y="363"/>
                </a:cubicBezTo>
                <a:cubicBezTo>
                  <a:pt x="171" y="364"/>
                  <a:pt x="171" y="364"/>
                  <a:pt x="172" y="366"/>
                </a:cubicBezTo>
                <a:cubicBezTo>
                  <a:pt x="172" y="366"/>
                  <a:pt x="173" y="367"/>
                  <a:pt x="173" y="368"/>
                </a:cubicBezTo>
                <a:cubicBezTo>
                  <a:pt x="174" y="369"/>
                  <a:pt x="174" y="369"/>
                  <a:pt x="176" y="369"/>
                </a:cubicBezTo>
                <a:cubicBezTo>
                  <a:pt x="177" y="369"/>
                  <a:pt x="177" y="368"/>
                  <a:pt x="178" y="368"/>
                </a:cubicBezTo>
                <a:cubicBezTo>
                  <a:pt x="179" y="367"/>
                  <a:pt x="179" y="367"/>
                  <a:pt x="179" y="366"/>
                </a:cubicBezTo>
                <a:cubicBezTo>
                  <a:pt x="180" y="366"/>
                  <a:pt x="181" y="365"/>
                  <a:pt x="182" y="365"/>
                </a:cubicBezTo>
                <a:cubicBezTo>
                  <a:pt x="184" y="364"/>
                  <a:pt x="185" y="364"/>
                  <a:pt x="185" y="365"/>
                </a:cubicBezTo>
                <a:cubicBezTo>
                  <a:pt x="186" y="366"/>
                  <a:pt x="186" y="367"/>
                  <a:pt x="187" y="368"/>
                </a:cubicBezTo>
                <a:cubicBezTo>
                  <a:pt x="187" y="368"/>
                  <a:pt x="188" y="368"/>
                  <a:pt x="190" y="368"/>
                </a:cubicBezTo>
                <a:cubicBezTo>
                  <a:pt x="192" y="368"/>
                  <a:pt x="193" y="369"/>
                  <a:pt x="195" y="370"/>
                </a:cubicBezTo>
                <a:cubicBezTo>
                  <a:pt x="195" y="370"/>
                  <a:pt x="196" y="370"/>
                  <a:pt x="196" y="370"/>
                </a:cubicBezTo>
                <a:cubicBezTo>
                  <a:pt x="197" y="370"/>
                  <a:pt x="198" y="370"/>
                  <a:pt x="198" y="370"/>
                </a:cubicBezTo>
                <a:cubicBezTo>
                  <a:pt x="198" y="369"/>
                  <a:pt x="198" y="368"/>
                  <a:pt x="199" y="367"/>
                </a:cubicBezTo>
                <a:cubicBezTo>
                  <a:pt x="199" y="367"/>
                  <a:pt x="200" y="366"/>
                  <a:pt x="201" y="366"/>
                </a:cubicBezTo>
                <a:cubicBezTo>
                  <a:pt x="202" y="365"/>
                  <a:pt x="203" y="365"/>
                  <a:pt x="203" y="364"/>
                </a:cubicBezTo>
                <a:cubicBezTo>
                  <a:pt x="204" y="363"/>
                  <a:pt x="204" y="363"/>
                  <a:pt x="206" y="363"/>
                </a:cubicBezTo>
                <a:cubicBezTo>
                  <a:pt x="208" y="363"/>
                  <a:pt x="209" y="363"/>
                  <a:pt x="209" y="363"/>
                </a:cubicBezTo>
                <a:cubicBezTo>
                  <a:pt x="210" y="362"/>
                  <a:pt x="210" y="363"/>
                  <a:pt x="212" y="364"/>
                </a:cubicBezTo>
                <a:cubicBezTo>
                  <a:pt x="213" y="366"/>
                  <a:pt x="214" y="366"/>
                  <a:pt x="217" y="366"/>
                </a:cubicBezTo>
                <a:cubicBezTo>
                  <a:pt x="218" y="366"/>
                  <a:pt x="219" y="366"/>
                  <a:pt x="220" y="366"/>
                </a:cubicBezTo>
                <a:cubicBezTo>
                  <a:pt x="220" y="367"/>
                  <a:pt x="220" y="367"/>
                  <a:pt x="220" y="368"/>
                </a:cubicBezTo>
                <a:cubicBezTo>
                  <a:pt x="220" y="370"/>
                  <a:pt x="221" y="370"/>
                  <a:pt x="221" y="370"/>
                </a:cubicBezTo>
                <a:cubicBezTo>
                  <a:pt x="221" y="369"/>
                  <a:pt x="222" y="368"/>
                  <a:pt x="222" y="367"/>
                </a:cubicBezTo>
                <a:cubicBezTo>
                  <a:pt x="223" y="367"/>
                  <a:pt x="223" y="365"/>
                  <a:pt x="224" y="364"/>
                </a:cubicBezTo>
                <a:cubicBezTo>
                  <a:pt x="224" y="363"/>
                  <a:pt x="225" y="363"/>
                  <a:pt x="225" y="363"/>
                </a:cubicBezTo>
                <a:cubicBezTo>
                  <a:pt x="227" y="363"/>
                  <a:pt x="227" y="362"/>
                  <a:pt x="228" y="361"/>
                </a:cubicBezTo>
                <a:cubicBezTo>
                  <a:pt x="229" y="361"/>
                  <a:pt x="230" y="360"/>
                  <a:pt x="230" y="360"/>
                </a:cubicBezTo>
                <a:cubicBezTo>
                  <a:pt x="231" y="361"/>
                  <a:pt x="232" y="361"/>
                  <a:pt x="233" y="361"/>
                </a:cubicBezTo>
                <a:cubicBezTo>
                  <a:pt x="234" y="362"/>
                  <a:pt x="235" y="362"/>
                  <a:pt x="235" y="363"/>
                </a:cubicBezTo>
                <a:cubicBezTo>
                  <a:pt x="236" y="366"/>
                  <a:pt x="237" y="367"/>
                  <a:pt x="238" y="368"/>
                </a:cubicBezTo>
                <a:cubicBezTo>
                  <a:pt x="240" y="370"/>
                  <a:pt x="241" y="371"/>
                  <a:pt x="242" y="373"/>
                </a:cubicBezTo>
                <a:cubicBezTo>
                  <a:pt x="242" y="374"/>
                  <a:pt x="243" y="374"/>
                  <a:pt x="244" y="374"/>
                </a:cubicBezTo>
                <a:cubicBezTo>
                  <a:pt x="244" y="374"/>
                  <a:pt x="245" y="374"/>
                  <a:pt x="246" y="375"/>
                </a:cubicBezTo>
                <a:cubicBezTo>
                  <a:pt x="247" y="376"/>
                  <a:pt x="247" y="378"/>
                  <a:pt x="247" y="379"/>
                </a:cubicBezTo>
                <a:cubicBezTo>
                  <a:pt x="248" y="380"/>
                  <a:pt x="248" y="381"/>
                  <a:pt x="248" y="380"/>
                </a:cubicBezTo>
                <a:cubicBezTo>
                  <a:pt x="248" y="378"/>
                  <a:pt x="249" y="377"/>
                  <a:pt x="250" y="376"/>
                </a:cubicBezTo>
                <a:cubicBezTo>
                  <a:pt x="251" y="375"/>
                  <a:pt x="253" y="372"/>
                  <a:pt x="254" y="372"/>
                </a:cubicBezTo>
                <a:cubicBezTo>
                  <a:pt x="256" y="372"/>
                  <a:pt x="256" y="371"/>
                  <a:pt x="256" y="371"/>
                </a:cubicBezTo>
                <a:cubicBezTo>
                  <a:pt x="256" y="370"/>
                  <a:pt x="257" y="369"/>
                  <a:pt x="258" y="369"/>
                </a:cubicBezTo>
                <a:cubicBezTo>
                  <a:pt x="260" y="368"/>
                  <a:pt x="263" y="367"/>
                  <a:pt x="265" y="367"/>
                </a:cubicBezTo>
                <a:cubicBezTo>
                  <a:pt x="265" y="367"/>
                  <a:pt x="265" y="367"/>
                  <a:pt x="265" y="367"/>
                </a:cubicBezTo>
                <a:cubicBezTo>
                  <a:pt x="265" y="366"/>
                  <a:pt x="265" y="366"/>
                  <a:pt x="264" y="365"/>
                </a:cubicBezTo>
                <a:cubicBezTo>
                  <a:pt x="264" y="365"/>
                  <a:pt x="263" y="365"/>
                  <a:pt x="262" y="364"/>
                </a:cubicBezTo>
                <a:cubicBezTo>
                  <a:pt x="261" y="364"/>
                  <a:pt x="261" y="364"/>
                  <a:pt x="261" y="363"/>
                </a:cubicBezTo>
                <a:cubicBezTo>
                  <a:pt x="261" y="362"/>
                  <a:pt x="261" y="362"/>
                  <a:pt x="262" y="361"/>
                </a:cubicBezTo>
                <a:cubicBezTo>
                  <a:pt x="263" y="361"/>
                  <a:pt x="264" y="360"/>
                  <a:pt x="264" y="359"/>
                </a:cubicBezTo>
                <a:cubicBezTo>
                  <a:pt x="265" y="356"/>
                  <a:pt x="265" y="355"/>
                  <a:pt x="265" y="353"/>
                </a:cubicBezTo>
                <a:cubicBezTo>
                  <a:pt x="265" y="351"/>
                  <a:pt x="265" y="350"/>
                  <a:pt x="266" y="348"/>
                </a:cubicBezTo>
                <a:cubicBezTo>
                  <a:pt x="266" y="347"/>
                  <a:pt x="267" y="346"/>
                  <a:pt x="267" y="344"/>
                </a:cubicBezTo>
                <a:cubicBezTo>
                  <a:pt x="267" y="342"/>
                  <a:pt x="268" y="340"/>
                  <a:pt x="270" y="339"/>
                </a:cubicBezTo>
                <a:cubicBezTo>
                  <a:pt x="271" y="338"/>
                  <a:pt x="271" y="337"/>
                  <a:pt x="272" y="335"/>
                </a:cubicBezTo>
                <a:cubicBezTo>
                  <a:pt x="272" y="333"/>
                  <a:pt x="274" y="334"/>
                  <a:pt x="275" y="333"/>
                </a:cubicBezTo>
                <a:cubicBezTo>
                  <a:pt x="276" y="332"/>
                  <a:pt x="277" y="331"/>
                  <a:pt x="278" y="330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8" y="330"/>
                  <a:pt x="278" y="329"/>
                  <a:pt x="278" y="329"/>
                </a:cubicBezTo>
                <a:cubicBezTo>
                  <a:pt x="275" y="327"/>
                  <a:pt x="274" y="326"/>
                  <a:pt x="272" y="323"/>
                </a:cubicBezTo>
                <a:cubicBezTo>
                  <a:pt x="271" y="323"/>
                  <a:pt x="269" y="323"/>
                  <a:pt x="268" y="323"/>
                </a:cubicBezTo>
                <a:cubicBezTo>
                  <a:pt x="267" y="323"/>
                  <a:pt x="267" y="323"/>
                  <a:pt x="266" y="323"/>
                </a:cubicBezTo>
                <a:cubicBezTo>
                  <a:pt x="266" y="323"/>
                  <a:pt x="265" y="323"/>
                  <a:pt x="265" y="322"/>
                </a:cubicBezTo>
                <a:cubicBezTo>
                  <a:pt x="265" y="321"/>
                  <a:pt x="266" y="320"/>
                  <a:pt x="266" y="319"/>
                </a:cubicBezTo>
                <a:cubicBezTo>
                  <a:pt x="266" y="317"/>
                  <a:pt x="266" y="316"/>
                  <a:pt x="265" y="315"/>
                </a:cubicBezTo>
                <a:cubicBezTo>
                  <a:pt x="264" y="314"/>
                  <a:pt x="264" y="314"/>
                  <a:pt x="263" y="313"/>
                </a:cubicBezTo>
                <a:cubicBezTo>
                  <a:pt x="263" y="312"/>
                  <a:pt x="262" y="312"/>
                  <a:pt x="263" y="310"/>
                </a:cubicBezTo>
                <a:cubicBezTo>
                  <a:pt x="264" y="310"/>
                  <a:pt x="265" y="308"/>
                  <a:pt x="266" y="306"/>
                </a:cubicBezTo>
                <a:cubicBezTo>
                  <a:pt x="267" y="306"/>
                  <a:pt x="267" y="305"/>
                  <a:pt x="267" y="304"/>
                </a:cubicBezTo>
                <a:cubicBezTo>
                  <a:pt x="268" y="303"/>
                  <a:pt x="268" y="303"/>
                  <a:pt x="267" y="302"/>
                </a:cubicBezTo>
                <a:cubicBezTo>
                  <a:pt x="265" y="302"/>
                  <a:pt x="261" y="300"/>
                  <a:pt x="259" y="300"/>
                </a:cubicBezTo>
                <a:cubicBezTo>
                  <a:pt x="257" y="300"/>
                  <a:pt x="256" y="301"/>
                  <a:pt x="254" y="301"/>
                </a:cubicBezTo>
                <a:cubicBezTo>
                  <a:pt x="253" y="302"/>
                  <a:pt x="251" y="302"/>
                  <a:pt x="250" y="301"/>
                </a:cubicBezTo>
                <a:cubicBezTo>
                  <a:pt x="248" y="300"/>
                  <a:pt x="247" y="298"/>
                  <a:pt x="247" y="296"/>
                </a:cubicBezTo>
                <a:cubicBezTo>
                  <a:pt x="246" y="295"/>
                  <a:pt x="246" y="294"/>
                  <a:pt x="245" y="293"/>
                </a:cubicBezTo>
                <a:cubicBezTo>
                  <a:pt x="244" y="292"/>
                  <a:pt x="243" y="291"/>
                  <a:pt x="242" y="291"/>
                </a:cubicBezTo>
                <a:cubicBezTo>
                  <a:pt x="241" y="291"/>
                  <a:pt x="240" y="291"/>
                  <a:pt x="240" y="290"/>
                </a:cubicBezTo>
                <a:cubicBezTo>
                  <a:pt x="240" y="290"/>
                  <a:pt x="241" y="290"/>
                  <a:pt x="242" y="289"/>
                </a:cubicBezTo>
                <a:cubicBezTo>
                  <a:pt x="243" y="288"/>
                  <a:pt x="245" y="287"/>
                  <a:pt x="247" y="286"/>
                </a:cubicBezTo>
                <a:cubicBezTo>
                  <a:pt x="249" y="285"/>
                  <a:pt x="253" y="285"/>
                  <a:pt x="254" y="283"/>
                </a:cubicBezTo>
                <a:cubicBezTo>
                  <a:pt x="256" y="281"/>
                  <a:pt x="257" y="282"/>
                  <a:pt x="260" y="280"/>
                </a:cubicBezTo>
                <a:cubicBezTo>
                  <a:pt x="261" y="280"/>
                  <a:pt x="261" y="278"/>
                  <a:pt x="261" y="277"/>
                </a:cubicBezTo>
                <a:cubicBezTo>
                  <a:pt x="261" y="276"/>
                  <a:pt x="262" y="275"/>
                  <a:pt x="263" y="275"/>
                </a:cubicBezTo>
                <a:cubicBezTo>
                  <a:pt x="264" y="274"/>
                  <a:pt x="264" y="274"/>
                  <a:pt x="265" y="273"/>
                </a:cubicBezTo>
                <a:cubicBezTo>
                  <a:pt x="266" y="273"/>
                  <a:pt x="267" y="272"/>
                  <a:pt x="268" y="272"/>
                </a:cubicBezTo>
                <a:cubicBezTo>
                  <a:pt x="269" y="272"/>
                  <a:pt x="271" y="273"/>
                  <a:pt x="273" y="273"/>
                </a:cubicBezTo>
                <a:cubicBezTo>
                  <a:pt x="274" y="273"/>
                  <a:pt x="276" y="272"/>
                  <a:pt x="276" y="271"/>
                </a:cubicBezTo>
                <a:cubicBezTo>
                  <a:pt x="277" y="270"/>
                  <a:pt x="277" y="269"/>
                  <a:pt x="277" y="268"/>
                </a:cubicBezTo>
                <a:cubicBezTo>
                  <a:pt x="277" y="267"/>
                  <a:pt x="277" y="267"/>
                  <a:pt x="277" y="26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            015</a:t>
            </a: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CC0EADFA-15F5-3789-B613-BD82943844A9}"/>
              </a:ext>
            </a:extLst>
          </p:cNvPr>
          <p:cNvSpPr>
            <a:spLocks/>
          </p:cNvSpPr>
          <p:nvPr/>
        </p:nvSpPr>
        <p:spPr bwMode="auto">
          <a:xfrm>
            <a:off x="4456405" y="3338698"/>
            <a:ext cx="682102" cy="1108791"/>
          </a:xfrm>
          <a:custGeom>
            <a:avLst/>
            <a:gdLst>
              <a:gd name="T0" fmla="*/ 177 w 186"/>
              <a:gd name="T1" fmla="*/ 175 h 302"/>
              <a:gd name="T2" fmla="*/ 166 w 186"/>
              <a:gd name="T3" fmla="*/ 155 h 302"/>
              <a:gd name="T4" fmla="*/ 160 w 186"/>
              <a:gd name="T5" fmla="*/ 145 h 302"/>
              <a:gd name="T6" fmla="*/ 152 w 186"/>
              <a:gd name="T7" fmla="*/ 127 h 302"/>
              <a:gd name="T8" fmla="*/ 142 w 186"/>
              <a:gd name="T9" fmla="*/ 117 h 302"/>
              <a:gd name="T10" fmla="*/ 146 w 186"/>
              <a:gd name="T11" fmla="*/ 107 h 302"/>
              <a:gd name="T12" fmla="*/ 150 w 186"/>
              <a:gd name="T13" fmla="*/ 89 h 302"/>
              <a:gd name="T14" fmla="*/ 158 w 186"/>
              <a:gd name="T15" fmla="*/ 81 h 302"/>
              <a:gd name="T16" fmla="*/ 159 w 186"/>
              <a:gd name="T17" fmla="*/ 70 h 302"/>
              <a:gd name="T18" fmla="*/ 161 w 186"/>
              <a:gd name="T19" fmla="*/ 55 h 302"/>
              <a:gd name="T20" fmla="*/ 166 w 186"/>
              <a:gd name="T21" fmla="*/ 40 h 302"/>
              <a:gd name="T22" fmla="*/ 167 w 186"/>
              <a:gd name="T23" fmla="*/ 31 h 302"/>
              <a:gd name="T24" fmla="*/ 165 w 186"/>
              <a:gd name="T25" fmla="*/ 15 h 302"/>
              <a:gd name="T26" fmla="*/ 148 w 186"/>
              <a:gd name="T27" fmla="*/ 12 h 302"/>
              <a:gd name="T28" fmla="*/ 141 w 186"/>
              <a:gd name="T29" fmla="*/ 12 h 302"/>
              <a:gd name="T30" fmla="*/ 138 w 186"/>
              <a:gd name="T31" fmla="*/ 2 h 302"/>
              <a:gd name="T32" fmla="*/ 122 w 186"/>
              <a:gd name="T33" fmla="*/ 8 h 302"/>
              <a:gd name="T34" fmla="*/ 121 w 186"/>
              <a:gd name="T35" fmla="*/ 18 h 302"/>
              <a:gd name="T36" fmla="*/ 119 w 186"/>
              <a:gd name="T37" fmla="*/ 32 h 302"/>
              <a:gd name="T38" fmla="*/ 104 w 186"/>
              <a:gd name="T39" fmla="*/ 43 h 302"/>
              <a:gd name="T40" fmla="*/ 96 w 186"/>
              <a:gd name="T41" fmla="*/ 61 h 302"/>
              <a:gd name="T42" fmla="*/ 87 w 186"/>
              <a:gd name="T43" fmla="*/ 54 h 302"/>
              <a:gd name="T44" fmla="*/ 64 w 186"/>
              <a:gd name="T45" fmla="*/ 58 h 302"/>
              <a:gd name="T46" fmla="*/ 41 w 186"/>
              <a:gd name="T47" fmla="*/ 70 h 302"/>
              <a:gd name="T48" fmla="*/ 29 w 186"/>
              <a:gd name="T49" fmla="*/ 81 h 302"/>
              <a:gd name="T50" fmla="*/ 20 w 186"/>
              <a:gd name="T51" fmla="*/ 90 h 302"/>
              <a:gd name="T52" fmla="*/ 9 w 186"/>
              <a:gd name="T53" fmla="*/ 97 h 302"/>
              <a:gd name="T54" fmla="*/ 7 w 186"/>
              <a:gd name="T55" fmla="*/ 108 h 302"/>
              <a:gd name="T56" fmla="*/ 8 w 186"/>
              <a:gd name="T57" fmla="*/ 119 h 302"/>
              <a:gd name="T58" fmla="*/ 8 w 186"/>
              <a:gd name="T59" fmla="*/ 129 h 302"/>
              <a:gd name="T60" fmla="*/ 3 w 186"/>
              <a:gd name="T61" fmla="*/ 137 h 302"/>
              <a:gd name="T62" fmla="*/ 11 w 186"/>
              <a:gd name="T63" fmla="*/ 150 h 302"/>
              <a:gd name="T64" fmla="*/ 13 w 186"/>
              <a:gd name="T65" fmla="*/ 165 h 302"/>
              <a:gd name="T66" fmla="*/ 10 w 186"/>
              <a:gd name="T67" fmla="*/ 177 h 302"/>
              <a:gd name="T68" fmla="*/ 17 w 186"/>
              <a:gd name="T69" fmla="*/ 183 h 302"/>
              <a:gd name="T70" fmla="*/ 19 w 186"/>
              <a:gd name="T71" fmla="*/ 194 h 302"/>
              <a:gd name="T72" fmla="*/ 24 w 186"/>
              <a:gd name="T73" fmla="*/ 204 h 302"/>
              <a:gd name="T74" fmla="*/ 20 w 186"/>
              <a:gd name="T75" fmla="*/ 218 h 302"/>
              <a:gd name="T76" fmla="*/ 19 w 186"/>
              <a:gd name="T77" fmla="*/ 240 h 302"/>
              <a:gd name="T78" fmla="*/ 15 w 186"/>
              <a:gd name="T79" fmla="*/ 252 h 302"/>
              <a:gd name="T80" fmla="*/ 32 w 186"/>
              <a:gd name="T81" fmla="*/ 263 h 302"/>
              <a:gd name="T82" fmla="*/ 43 w 186"/>
              <a:gd name="T83" fmla="*/ 276 h 302"/>
              <a:gd name="T84" fmla="*/ 52 w 186"/>
              <a:gd name="T85" fmla="*/ 283 h 302"/>
              <a:gd name="T86" fmla="*/ 68 w 186"/>
              <a:gd name="T87" fmla="*/ 295 h 302"/>
              <a:gd name="T88" fmla="*/ 78 w 186"/>
              <a:gd name="T89" fmla="*/ 293 h 302"/>
              <a:gd name="T90" fmla="*/ 87 w 186"/>
              <a:gd name="T91" fmla="*/ 287 h 302"/>
              <a:gd name="T92" fmla="*/ 107 w 186"/>
              <a:gd name="T93" fmla="*/ 286 h 302"/>
              <a:gd name="T94" fmla="*/ 113 w 186"/>
              <a:gd name="T95" fmla="*/ 272 h 302"/>
              <a:gd name="T96" fmla="*/ 97 w 186"/>
              <a:gd name="T97" fmla="*/ 260 h 302"/>
              <a:gd name="T98" fmla="*/ 109 w 186"/>
              <a:gd name="T99" fmla="*/ 254 h 302"/>
              <a:gd name="T100" fmla="*/ 111 w 186"/>
              <a:gd name="T101" fmla="*/ 239 h 302"/>
              <a:gd name="T102" fmla="*/ 112 w 186"/>
              <a:gd name="T103" fmla="*/ 231 h 302"/>
              <a:gd name="T104" fmla="*/ 121 w 186"/>
              <a:gd name="T105" fmla="*/ 215 h 302"/>
              <a:gd name="T106" fmla="*/ 131 w 186"/>
              <a:gd name="T107" fmla="*/ 208 h 302"/>
              <a:gd name="T108" fmla="*/ 143 w 186"/>
              <a:gd name="T109" fmla="*/ 219 h 302"/>
              <a:gd name="T110" fmla="*/ 142 w 186"/>
              <a:gd name="T111" fmla="*/ 202 h 302"/>
              <a:gd name="T112" fmla="*/ 150 w 186"/>
              <a:gd name="T113" fmla="*/ 198 h 302"/>
              <a:gd name="T114" fmla="*/ 182 w 186"/>
              <a:gd name="T115" fmla="*/ 194 h 302"/>
              <a:gd name="T116" fmla="*/ 180 w 186"/>
              <a:gd name="T117" fmla="*/ 18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302">
                <a:moveTo>
                  <a:pt x="186" y="181"/>
                </a:moveTo>
                <a:cubicBezTo>
                  <a:pt x="185" y="181"/>
                  <a:pt x="185" y="181"/>
                  <a:pt x="185" y="181"/>
                </a:cubicBezTo>
                <a:cubicBezTo>
                  <a:pt x="184" y="180"/>
                  <a:pt x="183" y="179"/>
                  <a:pt x="182" y="177"/>
                </a:cubicBezTo>
                <a:cubicBezTo>
                  <a:pt x="181" y="177"/>
                  <a:pt x="181" y="176"/>
                  <a:pt x="180" y="176"/>
                </a:cubicBezTo>
                <a:cubicBezTo>
                  <a:pt x="179" y="175"/>
                  <a:pt x="178" y="175"/>
                  <a:pt x="177" y="175"/>
                </a:cubicBezTo>
                <a:cubicBezTo>
                  <a:pt x="175" y="175"/>
                  <a:pt x="174" y="174"/>
                  <a:pt x="172" y="174"/>
                </a:cubicBezTo>
                <a:cubicBezTo>
                  <a:pt x="171" y="173"/>
                  <a:pt x="170" y="172"/>
                  <a:pt x="170" y="171"/>
                </a:cubicBezTo>
                <a:cubicBezTo>
                  <a:pt x="168" y="167"/>
                  <a:pt x="167" y="165"/>
                  <a:pt x="166" y="161"/>
                </a:cubicBezTo>
                <a:cubicBezTo>
                  <a:pt x="165" y="160"/>
                  <a:pt x="166" y="159"/>
                  <a:pt x="166" y="158"/>
                </a:cubicBezTo>
                <a:cubicBezTo>
                  <a:pt x="167" y="157"/>
                  <a:pt x="167" y="156"/>
                  <a:pt x="166" y="155"/>
                </a:cubicBezTo>
                <a:cubicBezTo>
                  <a:pt x="166" y="153"/>
                  <a:pt x="166" y="152"/>
                  <a:pt x="165" y="150"/>
                </a:cubicBezTo>
                <a:cubicBezTo>
                  <a:pt x="165" y="150"/>
                  <a:pt x="165" y="149"/>
                  <a:pt x="164" y="149"/>
                </a:cubicBezTo>
                <a:cubicBezTo>
                  <a:pt x="164" y="149"/>
                  <a:pt x="163" y="148"/>
                  <a:pt x="162" y="148"/>
                </a:cubicBezTo>
                <a:cubicBezTo>
                  <a:pt x="161" y="148"/>
                  <a:pt x="161" y="148"/>
                  <a:pt x="161" y="148"/>
                </a:cubicBezTo>
                <a:cubicBezTo>
                  <a:pt x="160" y="147"/>
                  <a:pt x="160" y="146"/>
                  <a:pt x="160" y="145"/>
                </a:cubicBezTo>
                <a:cubicBezTo>
                  <a:pt x="160" y="144"/>
                  <a:pt x="160" y="142"/>
                  <a:pt x="159" y="141"/>
                </a:cubicBezTo>
                <a:cubicBezTo>
                  <a:pt x="159" y="140"/>
                  <a:pt x="158" y="139"/>
                  <a:pt x="157" y="138"/>
                </a:cubicBezTo>
                <a:cubicBezTo>
                  <a:pt x="156" y="137"/>
                  <a:pt x="156" y="136"/>
                  <a:pt x="155" y="135"/>
                </a:cubicBezTo>
                <a:cubicBezTo>
                  <a:pt x="155" y="133"/>
                  <a:pt x="154" y="131"/>
                  <a:pt x="154" y="129"/>
                </a:cubicBezTo>
                <a:cubicBezTo>
                  <a:pt x="154" y="128"/>
                  <a:pt x="153" y="128"/>
                  <a:pt x="152" y="127"/>
                </a:cubicBezTo>
                <a:cubicBezTo>
                  <a:pt x="152" y="127"/>
                  <a:pt x="151" y="127"/>
                  <a:pt x="151" y="126"/>
                </a:cubicBezTo>
                <a:cubicBezTo>
                  <a:pt x="150" y="126"/>
                  <a:pt x="150" y="125"/>
                  <a:pt x="150" y="124"/>
                </a:cubicBezTo>
                <a:cubicBezTo>
                  <a:pt x="150" y="122"/>
                  <a:pt x="150" y="121"/>
                  <a:pt x="150" y="120"/>
                </a:cubicBezTo>
                <a:cubicBezTo>
                  <a:pt x="150" y="120"/>
                  <a:pt x="149" y="119"/>
                  <a:pt x="149" y="119"/>
                </a:cubicBezTo>
                <a:cubicBezTo>
                  <a:pt x="147" y="118"/>
                  <a:pt x="145" y="118"/>
                  <a:pt x="142" y="117"/>
                </a:cubicBezTo>
                <a:cubicBezTo>
                  <a:pt x="141" y="116"/>
                  <a:pt x="141" y="116"/>
                  <a:pt x="141" y="115"/>
                </a:cubicBezTo>
                <a:cubicBezTo>
                  <a:pt x="141" y="115"/>
                  <a:pt x="142" y="114"/>
                  <a:pt x="142" y="114"/>
                </a:cubicBezTo>
                <a:cubicBezTo>
                  <a:pt x="143" y="112"/>
                  <a:pt x="144" y="111"/>
                  <a:pt x="144" y="109"/>
                </a:cubicBezTo>
                <a:cubicBezTo>
                  <a:pt x="144" y="109"/>
                  <a:pt x="144" y="108"/>
                  <a:pt x="144" y="108"/>
                </a:cubicBezTo>
                <a:cubicBezTo>
                  <a:pt x="145" y="107"/>
                  <a:pt x="145" y="107"/>
                  <a:pt x="146" y="107"/>
                </a:cubicBezTo>
                <a:cubicBezTo>
                  <a:pt x="147" y="106"/>
                  <a:pt x="149" y="105"/>
                  <a:pt x="149" y="104"/>
                </a:cubicBezTo>
                <a:cubicBezTo>
                  <a:pt x="150" y="101"/>
                  <a:pt x="150" y="100"/>
                  <a:pt x="150" y="98"/>
                </a:cubicBezTo>
                <a:cubicBezTo>
                  <a:pt x="151" y="97"/>
                  <a:pt x="150" y="96"/>
                  <a:pt x="150" y="94"/>
                </a:cubicBezTo>
                <a:cubicBezTo>
                  <a:pt x="149" y="93"/>
                  <a:pt x="149" y="91"/>
                  <a:pt x="149" y="91"/>
                </a:cubicBezTo>
                <a:cubicBezTo>
                  <a:pt x="149" y="90"/>
                  <a:pt x="149" y="89"/>
                  <a:pt x="150" y="89"/>
                </a:cubicBezTo>
                <a:cubicBezTo>
                  <a:pt x="151" y="88"/>
                  <a:pt x="152" y="88"/>
                  <a:pt x="153" y="88"/>
                </a:cubicBezTo>
                <a:cubicBezTo>
                  <a:pt x="154" y="88"/>
                  <a:pt x="154" y="88"/>
                  <a:pt x="154" y="87"/>
                </a:cubicBezTo>
                <a:cubicBezTo>
                  <a:pt x="155" y="87"/>
                  <a:pt x="155" y="86"/>
                  <a:pt x="155" y="86"/>
                </a:cubicBezTo>
                <a:cubicBezTo>
                  <a:pt x="155" y="84"/>
                  <a:pt x="155" y="83"/>
                  <a:pt x="155" y="82"/>
                </a:cubicBezTo>
                <a:cubicBezTo>
                  <a:pt x="157" y="81"/>
                  <a:pt x="157" y="81"/>
                  <a:pt x="158" y="81"/>
                </a:cubicBezTo>
                <a:cubicBezTo>
                  <a:pt x="158" y="80"/>
                  <a:pt x="158" y="79"/>
                  <a:pt x="158" y="76"/>
                </a:cubicBezTo>
                <a:cubicBezTo>
                  <a:pt x="158" y="75"/>
                  <a:pt x="160" y="76"/>
                  <a:pt x="161" y="76"/>
                </a:cubicBezTo>
                <a:cubicBezTo>
                  <a:pt x="162" y="76"/>
                  <a:pt x="162" y="75"/>
                  <a:pt x="162" y="75"/>
                </a:cubicBezTo>
                <a:cubicBezTo>
                  <a:pt x="162" y="74"/>
                  <a:pt x="162" y="74"/>
                  <a:pt x="161" y="72"/>
                </a:cubicBezTo>
                <a:cubicBezTo>
                  <a:pt x="160" y="71"/>
                  <a:pt x="159" y="71"/>
                  <a:pt x="159" y="70"/>
                </a:cubicBezTo>
                <a:cubicBezTo>
                  <a:pt x="159" y="69"/>
                  <a:pt x="159" y="68"/>
                  <a:pt x="159" y="67"/>
                </a:cubicBezTo>
                <a:cubicBezTo>
                  <a:pt x="160" y="65"/>
                  <a:pt x="160" y="64"/>
                  <a:pt x="161" y="63"/>
                </a:cubicBezTo>
                <a:cubicBezTo>
                  <a:pt x="161" y="63"/>
                  <a:pt x="161" y="62"/>
                  <a:pt x="161" y="61"/>
                </a:cubicBezTo>
                <a:cubicBezTo>
                  <a:pt x="162" y="60"/>
                  <a:pt x="162" y="59"/>
                  <a:pt x="162" y="58"/>
                </a:cubicBezTo>
                <a:cubicBezTo>
                  <a:pt x="163" y="57"/>
                  <a:pt x="162" y="56"/>
                  <a:pt x="161" y="55"/>
                </a:cubicBezTo>
                <a:cubicBezTo>
                  <a:pt x="161" y="55"/>
                  <a:pt x="160" y="54"/>
                  <a:pt x="160" y="52"/>
                </a:cubicBezTo>
                <a:cubicBezTo>
                  <a:pt x="160" y="50"/>
                  <a:pt x="159" y="50"/>
                  <a:pt x="159" y="49"/>
                </a:cubicBezTo>
                <a:cubicBezTo>
                  <a:pt x="159" y="48"/>
                  <a:pt x="159" y="48"/>
                  <a:pt x="161" y="46"/>
                </a:cubicBezTo>
                <a:cubicBezTo>
                  <a:pt x="163" y="44"/>
                  <a:pt x="164" y="44"/>
                  <a:pt x="165" y="44"/>
                </a:cubicBezTo>
                <a:cubicBezTo>
                  <a:pt x="165" y="43"/>
                  <a:pt x="166" y="42"/>
                  <a:pt x="166" y="40"/>
                </a:cubicBezTo>
                <a:cubicBezTo>
                  <a:pt x="166" y="39"/>
                  <a:pt x="165" y="38"/>
                  <a:pt x="165" y="37"/>
                </a:cubicBezTo>
                <a:cubicBezTo>
                  <a:pt x="164" y="37"/>
                  <a:pt x="164" y="37"/>
                  <a:pt x="165" y="36"/>
                </a:cubicBezTo>
                <a:cubicBezTo>
                  <a:pt x="165" y="36"/>
                  <a:pt x="166" y="35"/>
                  <a:pt x="167" y="35"/>
                </a:cubicBezTo>
                <a:cubicBezTo>
                  <a:pt x="168" y="34"/>
                  <a:pt x="168" y="34"/>
                  <a:pt x="168" y="33"/>
                </a:cubicBezTo>
                <a:cubicBezTo>
                  <a:pt x="168" y="33"/>
                  <a:pt x="168" y="32"/>
                  <a:pt x="167" y="31"/>
                </a:cubicBezTo>
                <a:cubicBezTo>
                  <a:pt x="167" y="29"/>
                  <a:pt x="166" y="28"/>
                  <a:pt x="165" y="26"/>
                </a:cubicBezTo>
                <a:cubicBezTo>
                  <a:pt x="165" y="26"/>
                  <a:pt x="169" y="23"/>
                  <a:pt x="170" y="21"/>
                </a:cubicBezTo>
                <a:cubicBezTo>
                  <a:pt x="170" y="19"/>
                  <a:pt x="170" y="16"/>
                  <a:pt x="170" y="14"/>
                </a:cubicBezTo>
                <a:cubicBezTo>
                  <a:pt x="171" y="13"/>
                  <a:pt x="169" y="15"/>
                  <a:pt x="167" y="15"/>
                </a:cubicBezTo>
                <a:cubicBezTo>
                  <a:pt x="166" y="16"/>
                  <a:pt x="166" y="16"/>
                  <a:pt x="165" y="15"/>
                </a:cubicBezTo>
                <a:cubicBezTo>
                  <a:pt x="164" y="15"/>
                  <a:pt x="164" y="14"/>
                  <a:pt x="164" y="12"/>
                </a:cubicBezTo>
                <a:cubicBezTo>
                  <a:pt x="164" y="11"/>
                  <a:pt x="163" y="12"/>
                  <a:pt x="162" y="13"/>
                </a:cubicBezTo>
                <a:cubicBezTo>
                  <a:pt x="161" y="14"/>
                  <a:pt x="160" y="15"/>
                  <a:pt x="159" y="15"/>
                </a:cubicBezTo>
                <a:cubicBezTo>
                  <a:pt x="157" y="15"/>
                  <a:pt x="153" y="13"/>
                  <a:pt x="150" y="12"/>
                </a:cubicBezTo>
                <a:cubicBezTo>
                  <a:pt x="149" y="12"/>
                  <a:pt x="148" y="12"/>
                  <a:pt x="148" y="12"/>
                </a:cubicBezTo>
                <a:cubicBezTo>
                  <a:pt x="147" y="13"/>
                  <a:pt x="147" y="13"/>
                  <a:pt x="147" y="14"/>
                </a:cubicBezTo>
                <a:cubicBezTo>
                  <a:pt x="147" y="15"/>
                  <a:pt x="147" y="15"/>
                  <a:pt x="146" y="15"/>
                </a:cubicBezTo>
                <a:cubicBezTo>
                  <a:pt x="146" y="15"/>
                  <a:pt x="145" y="15"/>
                  <a:pt x="143" y="15"/>
                </a:cubicBezTo>
                <a:cubicBezTo>
                  <a:pt x="142" y="14"/>
                  <a:pt x="142" y="13"/>
                  <a:pt x="141" y="13"/>
                </a:cubicBezTo>
                <a:cubicBezTo>
                  <a:pt x="141" y="13"/>
                  <a:pt x="141" y="12"/>
                  <a:pt x="141" y="12"/>
                </a:cubicBezTo>
                <a:cubicBezTo>
                  <a:pt x="141" y="11"/>
                  <a:pt x="141" y="11"/>
                  <a:pt x="141" y="10"/>
                </a:cubicBezTo>
                <a:cubicBezTo>
                  <a:pt x="141" y="10"/>
                  <a:pt x="140" y="10"/>
                  <a:pt x="139" y="9"/>
                </a:cubicBezTo>
                <a:cubicBezTo>
                  <a:pt x="138" y="9"/>
                  <a:pt x="138" y="9"/>
                  <a:pt x="137" y="8"/>
                </a:cubicBezTo>
                <a:cubicBezTo>
                  <a:pt x="137" y="7"/>
                  <a:pt x="137" y="7"/>
                  <a:pt x="137" y="6"/>
                </a:cubicBezTo>
                <a:cubicBezTo>
                  <a:pt x="137" y="4"/>
                  <a:pt x="138" y="2"/>
                  <a:pt x="138" y="2"/>
                </a:cubicBezTo>
                <a:cubicBezTo>
                  <a:pt x="138" y="1"/>
                  <a:pt x="138" y="1"/>
                  <a:pt x="137" y="1"/>
                </a:cubicBezTo>
                <a:cubicBezTo>
                  <a:pt x="137" y="0"/>
                  <a:pt x="136" y="0"/>
                  <a:pt x="135" y="1"/>
                </a:cubicBezTo>
                <a:cubicBezTo>
                  <a:pt x="134" y="1"/>
                  <a:pt x="132" y="2"/>
                  <a:pt x="131" y="3"/>
                </a:cubicBezTo>
                <a:cubicBezTo>
                  <a:pt x="129" y="5"/>
                  <a:pt x="128" y="6"/>
                  <a:pt x="127" y="6"/>
                </a:cubicBezTo>
                <a:cubicBezTo>
                  <a:pt x="126" y="7"/>
                  <a:pt x="125" y="7"/>
                  <a:pt x="122" y="8"/>
                </a:cubicBezTo>
                <a:cubicBezTo>
                  <a:pt x="122" y="8"/>
                  <a:pt x="121" y="9"/>
                  <a:pt x="122" y="9"/>
                </a:cubicBezTo>
                <a:cubicBezTo>
                  <a:pt x="122" y="10"/>
                  <a:pt x="122" y="10"/>
                  <a:pt x="123" y="11"/>
                </a:cubicBezTo>
                <a:cubicBezTo>
                  <a:pt x="124" y="13"/>
                  <a:pt x="125" y="14"/>
                  <a:pt x="125" y="16"/>
                </a:cubicBezTo>
                <a:cubicBezTo>
                  <a:pt x="125" y="16"/>
                  <a:pt x="124" y="17"/>
                  <a:pt x="123" y="17"/>
                </a:cubicBezTo>
                <a:cubicBezTo>
                  <a:pt x="123" y="17"/>
                  <a:pt x="122" y="18"/>
                  <a:pt x="121" y="18"/>
                </a:cubicBezTo>
                <a:cubicBezTo>
                  <a:pt x="119" y="18"/>
                  <a:pt x="117" y="18"/>
                  <a:pt x="116" y="18"/>
                </a:cubicBezTo>
                <a:cubicBezTo>
                  <a:pt x="115" y="18"/>
                  <a:pt x="115" y="18"/>
                  <a:pt x="115" y="19"/>
                </a:cubicBezTo>
                <a:cubicBezTo>
                  <a:pt x="115" y="19"/>
                  <a:pt x="116" y="20"/>
                  <a:pt x="117" y="21"/>
                </a:cubicBezTo>
                <a:cubicBezTo>
                  <a:pt x="118" y="23"/>
                  <a:pt x="120" y="25"/>
                  <a:pt x="120" y="26"/>
                </a:cubicBezTo>
                <a:cubicBezTo>
                  <a:pt x="120" y="26"/>
                  <a:pt x="119" y="31"/>
                  <a:pt x="119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5"/>
                  <a:pt x="114" y="36"/>
                  <a:pt x="114" y="37"/>
                </a:cubicBezTo>
                <a:cubicBezTo>
                  <a:pt x="113" y="39"/>
                  <a:pt x="112" y="40"/>
                  <a:pt x="111" y="41"/>
                </a:cubicBezTo>
                <a:cubicBezTo>
                  <a:pt x="110" y="42"/>
                  <a:pt x="109" y="42"/>
                  <a:pt x="107" y="42"/>
                </a:cubicBezTo>
                <a:cubicBezTo>
                  <a:pt x="105" y="42"/>
                  <a:pt x="104" y="42"/>
                  <a:pt x="104" y="43"/>
                </a:cubicBezTo>
                <a:cubicBezTo>
                  <a:pt x="104" y="44"/>
                  <a:pt x="104" y="45"/>
                  <a:pt x="103" y="47"/>
                </a:cubicBezTo>
                <a:cubicBezTo>
                  <a:pt x="102" y="49"/>
                  <a:pt x="101" y="50"/>
                  <a:pt x="100" y="51"/>
                </a:cubicBezTo>
                <a:cubicBezTo>
                  <a:pt x="100" y="52"/>
                  <a:pt x="100" y="53"/>
                  <a:pt x="100" y="55"/>
                </a:cubicBezTo>
                <a:cubicBezTo>
                  <a:pt x="100" y="58"/>
                  <a:pt x="99" y="59"/>
                  <a:pt x="99" y="60"/>
                </a:cubicBezTo>
                <a:cubicBezTo>
                  <a:pt x="98" y="61"/>
                  <a:pt x="97" y="61"/>
                  <a:pt x="96" y="61"/>
                </a:cubicBezTo>
                <a:cubicBezTo>
                  <a:pt x="96" y="61"/>
                  <a:pt x="95" y="61"/>
                  <a:pt x="95" y="61"/>
                </a:cubicBezTo>
                <a:cubicBezTo>
                  <a:pt x="95" y="60"/>
                  <a:pt x="95" y="60"/>
                  <a:pt x="94" y="59"/>
                </a:cubicBezTo>
                <a:cubicBezTo>
                  <a:pt x="94" y="57"/>
                  <a:pt x="94" y="55"/>
                  <a:pt x="93" y="54"/>
                </a:cubicBezTo>
                <a:cubicBezTo>
                  <a:pt x="92" y="53"/>
                  <a:pt x="91" y="53"/>
                  <a:pt x="90" y="53"/>
                </a:cubicBezTo>
                <a:cubicBezTo>
                  <a:pt x="89" y="53"/>
                  <a:pt x="88" y="54"/>
                  <a:pt x="87" y="54"/>
                </a:cubicBezTo>
                <a:cubicBezTo>
                  <a:pt x="85" y="55"/>
                  <a:pt x="83" y="55"/>
                  <a:pt x="82" y="55"/>
                </a:cubicBezTo>
                <a:cubicBezTo>
                  <a:pt x="80" y="54"/>
                  <a:pt x="79" y="54"/>
                  <a:pt x="78" y="53"/>
                </a:cubicBezTo>
                <a:cubicBezTo>
                  <a:pt x="76" y="51"/>
                  <a:pt x="76" y="51"/>
                  <a:pt x="75" y="50"/>
                </a:cubicBezTo>
                <a:cubicBezTo>
                  <a:pt x="74" y="50"/>
                  <a:pt x="73" y="50"/>
                  <a:pt x="71" y="51"/>
                </a:cubicBezTo>
                <a:cubicBezTo>
                  <a:pt x="68" y="52"/>
                  <a:pt x="66" y="56"/>
                  <a:pt x="64" y="58"/>
                </a:cubicBezTo>
                <a:cubicBezTo>
                  <a:pt x="62" y="60"/>
                  <a:pt x="58" y="65"/>
                  <a:pt x="57" y="66"/>
                </a:cubicBezTo>
                <a:cubicBezTo>
                  <a:pt x="56" y="67"/>
                  <a:pt x="54" y="67"/>
                  <a:pt x="52" y="67"/>
                </a:cubicBezTo>
                <a:cubicBezTo>
                  <a:pt x="51" y="67"/>
                  <a:pt x="49" y="67"/>
                  <a:pt x="48" y="67"/>
                </a:cubicBezTo>
                <a:cubicBezTo>
                  <a:pt x="45" y="66"/>
                  <a:pt x="44" y="66"/>
                  <a:pt x="43" y="67"/>
                </a:cubicBezTo>
                <a:cubicBezTo>
                  <a:pt x="43" y="68"/>
                  <a:pt x="42" y="69"/>
                  <a:pt x="41" y="70"/>
                </a:cubicBezTo>
                <a:cubicBezTo>
                  <a:pt x="39" y="71"/>
                  <a:pt x="36" y="73"/>
                  <a:pt x="33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3" y="77"/>
                  <a:pt x="32" y="77"/>
                </a:cubicBezTo>
                <a:cubicBezTo>
                  <a:pt x="32" y="78"/>
                  <a:pt x="32" y="78"/>
                  <a:pt x="32" y="79"/>
                </a:cubicBezTo>
                <a:cubicBezTo>
                  <a:pt x="31" y="80"/>
                  <a:pt x="30" y="81"/>
                  <a:pt x="29" y="81"/>
                </a:cubicBezTo>
                <a:cubicBezTo>
                  <a:pt x="28" y="82"/>
                  <a:pt x="27" y="83"/>
                  <a:pt x="27" y="84"/>
                </a:cubicBezTo>
                <a:cubicBezTo>
                  <a:pt x="27" y="85"/>
                  <a:pt x="26" y="85"/>
                  <a:pt x="25" y="86"/>
                </a:cubicBezTo>
                <a:cubicBezTo>
                  <a:pt x="25" y="86"/>
                  <a:pt x="24" y="86"/>
                  <a:pt x="23" y="86"/>
                </a:cubicBezTo>
                <a:cubicBezTo>
                  <a:pt x="22" y="86"/>
                  <a:pt x="21" y="86"/>
                  <a:pt x="21" y="86"/>
                </a:cubicBezTo>
                <a:cubicBezTo>
                  <a:pt x="20" y="87"/>
                  <a:pt x="20" y="89"/>
                  <a:pt x="20" y="90"/>
                </a:cubicBezTo>
                <a:cubicBezTo>
                  <a:pt x="20" y="91"/>
                  <a:pt x="20" y="91"/>
                  <a:pt x="20" y="92"/>
                </a:cubicBezTo>
                <a:cubicBezTo>
                  <a:pt x="20" y="92"/>
                  <a:pt x="20" y="93"/>
                  <a:pt x="19" y="93"/>
                </a:cubicBezTo>
                <a:cubicBezTo>
                  <a:pt x="19" y="93"/>
                  <a:pt x="10" y="94"/>
                  <a:pt x="10" y="94"/>
                </a:cubicBezTo>
                <a:cubicBezTo>
                  <a:pt x="10" y="95"/>
                  <a:pt x="11" y="96"/>
                  <a:pt x="10" y="96"/>
                </a:cubicBezTo>
                <a:cubicBezTo>
                  <a:pt x="10" y="96"/>
                  <a:pt x="10" y="96"/>
                  <a:pt x="9" y="97"/>
                </a:cubicBezTo>
                <a:cubicBezTo>
                  <a:pt x="8" y="97"/>
                  <a:pt x="7" y="97"/>
                  <a:pt x="5" y="99"/>
                </a:cubicBezTo>
                <a:cubicBezTo>
                  <a:pt x="5" y="99"/>
                  <a:pt x="4" y="100"/>
                  <a:pt x="3" y="102"/>
                </a:cubicBezTo>
                <a:cubicBezTo>
                  <a:pt x="3" y="103"/>
                  <a:pt x="2" y="104"/>
                  <a:pt x="3" y="104"/>
                </a:cubicBezTo>
                <a:cubicBezTo>
                  <a:pt x="3" y="105"/>
                  <a:pt x="3" y="106"/>
                  <a:pt x="4" y="106"/>
                </a:cubicBezTo>
                <a:cubicBezTo>
                  <a:pt x="6" y="107"/>
                  <a:pt x="7" y="107"/>
                  <a:pt x="7" y="108"/>
                </a:cubicBezTo>
                <a:cubicBezTo>
                  <a:pt x="8" y="109"/>
                  <a:pt x="8" y="109"/>
                  <a:pt x="7" y="111"/>
                </a:cubicBezTo>
                <a:cubicBezTo>
                  <a:pt x="6" y="112"/>
                  <a:pt x="4" y="113"/>
                  <a:pt x="2" y="114"/>
                </a:cubicBezTo>
                <a:cubicBezTo>
                  <a:pt x="1" y="114"/>
                  <a:pt x="1" y="114"/>
                  <a:pt x="0" y="115"/>
                </a:cubicBezTo>
                <a:cubicBezTo>
                  <a:pt x="0" y="115"/>
                  <a:pt x="0" y="115"/>
                  <a:pt x="0" y="116"/>
                </a:cubicBezTo>
                <a:cubicBezTo>
                  <a:pt x="2" y="117"/>
                  <a:pt x="7" y="118"/>
                  <a:pt x="8" y="119"/>
                </a:cubicBezTo>
                <a:cubicBezTo>
                  <a:pt x="9" y="121"/>
                  <a:pt x="10" y="121"/>
                  <a:pt x="10" y="122"/>
                </a:cubicBezTo>
                <a:cubicBezTo>
                  <a:pt x="10" y="123"/>
                  <a:pt x="9" y="123"/>
                  <a:pt x="8" y="124"/>
                </a:cubicBezTo>
                <a:cubicBezTo>
                  <a:pt x="7" y="125"/>
                  <a:pt x="6" y="126"/>
                  <a:pt x="6" y="126"/>
                </a:cubicBezTo>
                <a:cubicBezTo>
                  <a:pt x="6" y="127"/>
                  <a:pt x="7" y="127"/>
                  <a:pt x="7" y="128"/>
                </a:cubicBezTo>
                <a:cubicBezTo>
                  <a:pt x="7" y="128"/>
                  <a:pt x="8" y="129"/>
                  <a:pt x="8" y="129"/>
                </a:cubicBezTo>
                <a:cubicBezTo>
                  <a:pt x="8" y="130"/>
                  <a:pt x="8" y="130"/>
                  <a:pt x="8" y="131"/>
                </a:cubicBezTo>
                <a:cubicBezTo>
                  <a:pt x="8" y="133"/>
                  <a:pt x="6" y="133"/>
                  <a:pt x="4" y="134"/>
                </a:cubicBezTo>
                <a:cubicBezTo>
                  <a:pt x="3" y="134"/>
                  <a:pt x="3" y="135"/>
                  <a:pt x="2" y="135"/>
                </a:cubicBezTo>
                <a:cubicBezTo>
                  <a:pt x="2" y="135"/>
                  <a:pt x="1" y="136"/>
                  <a:pt x="2" y="136"/>
                </a:cubicBezTo>
                <a:cubicBezTo>
                  <a:pt x="2" y="137"/>
                  <a:pt x="2" y="137"/>
                  <a:pt x="3" y="137"/>
                </a:cubicBezTo>
                <a:cubicBezTo>
                  <a:pt x="4" y="138"/>
                  <a:pt x="5" y="138"/>
                  <a:pt x="7" y="139"/>
                </a:cubicBezTo>
                <a:cubicBezTo>
                  <a:pt x="9" y="140"/>
                  <a:pt x="9" y="141"/>
                  <a:pt x="10" y="141"/>
                </a:cubicBezTo>
                <a:cubicBezTo>
                  <a:pt x="10" y="142"/>
                  <a:pt x="10" y="143"/>
                  <a:pt x="11" y="144"/>
                </a:cubicBezTo>
                <a:cubicBezTo>
                  <a:pt x="12" y="145"/>
                  <a:pt x="12" y="147"/>
                  <a:pt x="12" y="148"/>
                </a:cubicBezTo>
                <a:cubicBezTo>
                  <a:pt x="11" y="149"/>
                  <a:pt x="11" y="149"/>
                  <a:pt x="11" y="150"/>
                </a:cubicBezTo>
                <a:cubicBezTo>
                  <a:pt x="11" y="150"/>
                  <a:pt x="12" y="150"/>
                  <a:pt x="12" y="150"/>
                </a:cubicBezTo>
                <a:cubicBezTo>
                  <a:pt x="14" y="150"/>
                  <a:pt x="15" y="151"/>
                  <a:pt x="15" y="152"/>
                </a:cubicBezTo>
                <a:cubicBezTo>
                  <a:pt x="16" y="153"/>
                  <a:pt x="15" y="154"/>
                  <a:pt x="16" y="155"/>
                </a:cubicBezTo>
                <a:cubicBezTo>
                  <a:pt x="16" y="156"/>
                  <a:pt x="20" y="160"/>
                  <a:pt x="19" y="160"/>
                </a:cubicBezTo>
                <a:cubicBezTo>
                  <a:pt x="18" y="161"/>
                  <a:pt x="15" y="164"/>
                  <a:pt x="13" y="165"/>
                </a:cubicBezTo>
                <a:cubicBezTo>
                  <a:pt x="12" y="165"/>
                  <a:pt x="11" y="165"/>
                  <a:pt x="10" y="166"/>
                </a:cubicBezTo>
                <a:cubicBezTo>
                  <a:pt x="9" y="167"/>
                  <a:pt x="9" y="167"/>
                  <a:pt x="8" y="168"/>
                </a:cubicBezTo>
                <a:cubicBezTo>
                  <a:pt x="8" y="169"/>
                  <a:pt x="8" y="170"/>
                  <a:pt x="9" y="170"/>
                </a:cubicBezTo>
                <a:cubicBezTo>
                  <a:pt x="9" y="171"/>
                  <a:pt x="10" y="172"/>
                  <a:pt x="10" y="173"/>
                </a:cubicBezTo>
                <a:cubicBezTo>
                  <a:pt x="10" y="174"/>
                  <a:pt x="10" y="176"/>
                  <a:pt x="10" y="177"/>
                </a:cubicBezTo>
                <a:cubicBezTo>
                  <a:pt x="10" y="177"/>
                  <a:pt x="10" y="178"/>
                  <a:pt x="10" y="178"/>
                </a:cubicBezTo>
                <a:cubicBezTo>
                  <a:pt x="10" y="179"/>
                  <a:pt x="11" y="179"/>
                  <a:pt x="12" y="179"/>
                </a:cubicBezTo>
                <a:cubicBezTo>
                  <a:pt x="14" y="178"/>
                  <a:pt x="15" y="178"/>
                  <a:pt x="16" y="179"/>
                </a:cubicBezTo>
                <a:cubicBezTo>
                  <a:pt x="16" y="179"/>
                  <a:pt x="16" y="180"/>
                  <a:pt x="16" y="180"/>
                </a:cubicBezTo>
                <a:cubicBezTo>
                  <a:pt x="17" y="181"/>
                  <a:pt x="16" y="182"/>
                  <a:pt x="17" y="183"/>
                </a:cubicBezTo>
                <a:cubicBezTo>
                  <a:pt x="17" y="184"/>
                  <a:pt x="18" y="185"/>
                  <a:pt x="19" y="186"/>
                </a:cubicBezTo>
                <a:cubicBezTo>
                  <a:pt x="19" y="186"/>
                  <a:pt x="21" y="187"/>
                  <a:pt x="22" y="188"/>
                </a:cubicBezTo>
                <a:cubicBezTo>
                  <a:pt x="22" y="188"/>
                  <a:pt x="23" y="189"/>
                  <a:pt x="23" y="189"/>
                </a:cubicBezTo>
                <a:cubicBezTo>
                  <a:pt x="23" y="190"/>
                  <a:pt x="23" y="190"/>
                  <a:pt x="22" y="191"/>
                </a:cubicBezTo>
                <a:cubicBezTo>
                  <a:pt x="22" y="192"/>
                  <a:pt x="20" y="193"/>
                  <a:pt x="19" y="194"/>
                </a:cubicBezTo>
                <a:cubicBezTo>
                  <a:pt x="18" y="195"/>
                  <a:pt x="18" y="195"/>
                  <a:pt x="17" y="196"/>
                </a:cubicBezTo>
                <a:cubicBezTo>
                  <a:pt x="17" y="197"/>
                  <a:pt x="17" y="198"/>
                  <a:pt x="18" y="199"/>
                </a:cubicBezTo>
                <a:cubicBezTo>
                  <a:pt x="18" y="200"/>
                  <a:pt x="20" y="201"/>
                  <a:pt x="22" y="202"/>
                </a:cubicBezTo>
                <a:cubicBezTo>
                  <a:pt x="23" y="202"/>
                  <a:pt x="24" y="202"/>
                  <a:pt x="24" y="203"/>
                </a:cubicBezTo>
                <a:cubicBezTo>
                  <a:pt x="24" y="203"/>
                  <a:pt x="24" y="203"/>
                  <a:pt x="24" y="204"/>
                </a:cubicBezTo>
                <a:cubicBezTo>
                  <a:pt x="21" y="205"/>
                  <a:pt x="20" y="205"/>
                  <a:pt x="20" y="206"/>
                </a:cubicBezTo>
                <a:cubicBezTo>
                  <a:pt x="20" y="207"/>
                  <a:pt x="21" y="207"/>
                  <a:pt x="20" y="209"/>
                </a:cubicBezTo>
                <a:cubicBezTo>
                  <a:pt x="20" y="210"/>
                  <a:pt x="18" y="211"/>
                  <a:pt x="17" y="213"/>
                </a:cubicBezTo>
                <a:cubicBezTo>
                  <a:pt x="16" y="215"/>
                  <a:pt x="15" y="216"/>
                  <a:pt x="16" y="216"/>
                </a:cubicBezTo>
                <a:cubicBezTo>
                  <a:pt x="17" y="217"/>
                  <a:pt x="19" y="217"/>
                  <a:pt x="20" y="218"/>
                </a:cubicBezTo>
                <a:cubicBezTo>
                  <a:pt x="21" y="219"/>
                  <a:pt x="21" y="220"/>
                  <a:pt x="21" y="220"/>
                </a:cubicBezTo>
                <a:cubicBezTo>
                  <a:pt x="21" y="221"/>
                  <a:pt x="22" y="222"/>
                  <a:pt x="21" y="223"/>
                </a:cubicBezTo>
                <a:cubicBezTo>
                  <a:pt x="20" y="226"/>
                  <a:pt x="18" y="229"/>
                  <a:pt x="18" y="231"/>
                </a:cubicBezTo>
                <a:cubicBezTo>
                  <a:pt x="17" y="233"/>
                  <a:pt x="18" y="234"/>
                  <a:pt x="18" y="237"/>
                </a:cubicBezTo>
                <a:cubicBezTo>
                  <a:pt x="17" y="238"/>
                  <a:pt x="18" y="239"/>
                  <a:pt x="19" y="240"/>
                </a:cubicBezTo>
                <a:cubicBezTo>
                  <a:pt x="20" y="241"/>
                  <a:pt x="20" y="242"/>
                  <a:pt x="19" y="242"/>
                </a:cubicBezTo>
                <a:cubicBezTo>
                  <a:pt x="18" y="243"/>
                  <a:pt x="16" y="243"/>
                  <a:pt x="15" y="244"/>
                </a:cubicBezTo>
                <a:cubicBezTo>
                  <a:pt x="15" y="244"/>
                  <a:pt x="14" y="244"/>
                  <a:pt x="14" y="245"/>
                </a:cubicBezTo>
                <a:cubicBezTo>
                  <a:pt x="14" y="246"/>
                  <a:pt x="14" y="246"/>
                  <a:pt x="14" y="248"/>
                </a:cubicBezTo>
                <a:cubicBezTo>
                  <a:pt x="14" y="249"/>
                  <a:pt x="15" y="251"/>
                  <a:pt x="15" y="252"/>
                </a:cubicBezTo>
                <a:cubicBezTo>
                  <a:pt x="16" y="254"/>
                  <a:pt x="16" y="256"/>
                  <a:pt x="18" y="257"/>
                </a:cubicBezTo>
                <a:cubicBezTo>
                  <a:pt x="18" y="257"/>
                  <a:pt x="17" y="258"/>
                  <a:pt x="17" y="260"/>
                </a:cubicBezTo>
                <a:cubicBezTo>
                  <a:pt x="16" y="261"/>
                  <a:pt x="15" y="262"/>
                  <a:pt x="16" y="262"/>
                </a:cubicBezTo>
                <a:cubicBezTo>
                  <a:pt x="17" y="262"/>
                  <a:pt x="21" y="262"/>
                  <a:pt x="24" y="262"/>
                </a:cubicBezTo>
                <a:cubicBezTo>
                  <a:pt x="27" y="262"/>
                  <a:pt x="31" y="263"/>
                  <a:pt x="32" y="263"/>
                </a:cubicBezTo>
                <a:cubicBezTo>
                  <a:pt x="33" y="264"/>
                  <a:pt x="35" y="270"/>
                  <a:pt x="36" y="270"/>
                </a:cubicBezTo>
                <a:cubicBezTo>
                  <a:pt x="37" y="270"/>
                  <a:pt x="37" y="272"/>
                  <a:pt x="38" y="273"/>
                </a:cubicBezTo>
                <a:cubicBezTo>
                  <a:pt x="38" y="274"/>
                  <a:pt x="38" y="275"/>
                  <a:pt x="38" y="275"/>
                </a:cubicBezTo>
                <a:cubicBezTo>
                  <a:pt x="39" y="276"/>
                  <a:pt x="39" y="276"/>
                  <a:pt x="40" y="276"/>
                </a:cubicBezTo>
                <a:cubicBezTo>
                  <a:pt x="40" y="275"/>
                  <a:pt x="42" y="275"/>
                  <a:pt x="43" y="276"/>
                </a:cubicBezTo>
                <a:cubicBezTo>
                  <a:pt x="44" y="276"/>
                  <a:pt x="45" y="277"/>
                  <a:pt x="45" y="277"/>
                </a:cubicBezTo>
                <a:cubicBezTo>
                  <a:pt x="46" y="278"/>
                  <a:pt x="46" y="279"/>
                  <a:pt x="46" y="280"/>
                </a:cubicBezTo>
                <a:cubicBezTo>
                  <a:pt x="46" y="281"/>
                  <a:pt x="47" y="282"/>
                  <a:pt x="47" y="282"/>
                </a:cubicBezTo>
                <a:cubicBezTo>
                  <a:pt x="47" y="283"/>
                  <a:pt x="48" y="283"/>
                  <a:pt x="48" y="283"/>
                </a:cubicBezTo>
                <a:cubicBezTo>
                  <a:pt x="50" y="283"/>
                  <a:pt x="51" y="283"/>
                  <a:pt x="52" y="283"/>
                </a:cubicBezTo>
                <a:cubicBezTo>
                  <a:pt x="53" y="283"/>
                  <a:pt x="53" y="282"/>
                  <a:pt x="53" y="282"/>
                </a:cubicBezTo>
                <a:cubicBezTo>
                  <a:pt x="55" y="282"/>
                  <a:pt x="56" y="282"/>
                  <a:pt x="57" y="283"/>
                </a:cubicBezTo>
                <a:cubicBezTo>
                  <a:pt x="58" y="283"/>
                  <a:pt x="58" y="284"/>
                  <a:pt x="59" y="285"/>
                </a:cubicBezTo>
                <a:cubicBezTo>
                  <a:pt x="61" y="287"/>
                  <a:pt x="63" y="288"/>
                  <a:pt x="64" y="289"/>
                </a:cubicBezTo>
                <a:cubicBezTo>
                  <a:pt x="66" y="291"/>
                  <a:pt x="67" y="292"/>
                  <a:pt x="68" y="295"/>
                </a:cubicBezTo>
                <a:cubicBezTo>
                  <a:pt x="68" y="295"/>
                  <a:pt x="69" y="297"/>
                  <a:pt x="69" y="298"/>
                </a:cubicBezTo>
                <a:cubicBezTo>
                  <a:pt x="70" y="300"/>
                  <a:pt x="70" y="301"/>
                  <a:pt x="71" y="302"/>
                </a:cubicBezTo>
                <a:cubicBezTo>
                  <a:pt x="73" y="302"/>
                  <a:pt x="74" y="302"/>
                  <a:pt x="76" y="302"/>
                </a:cubicBezTo>
                <a:cubicBezTo>
                  <a:pt x="77" y="301"/>
                  <a:pt x="78" y="300"/>
                  <a:pt x="78" y="299"/>
                </a:cubicBezTo>
                <a:cubicBezTo>
                  <a:pt x="78" y="298"/>
                  <a:pt x="78" y="295"/>
                  <a:pt x="78" y="293"/>
                </a:cubicBezTo>
                <a:cubicBezTo>
                  <a:pt x="78" y="292"/>
                  <a:pt x="79" y="292"/>
                  <a:pt x="79" y="291"/>
                </a:cubicBezTo>
                <a:cubicBezTo>
                  <a:pt x="79" y="290"/>
                  <a:pt x="80" y="290"/>
                  <a:pt x="81" y="290"/>
                </a:cubicBezTo>
                <a:cubicBezTo>
                  <a:pt x="83" y="291"/>
                  <a:pt x="84" y="290"/>
                  <a:pt x="85" y="290"/>
                </a:cubicBezTo>
                <a:cubicBezTo>
                  <a:pt x="85" y="290"/>
                  <a:pt x="85" y="289"/>
                  <a:pt x="86" y="289"/>
                </a:cubicBezTo>
                <a:cubicBezTo>
                  <a:pt x="86" y="288"/>
                  <a:pt x="86" y="288"/>
                  <a:pt x="87" y="287"/>
                </a:cubicBezTo>
                <a:cubicBezTo>
                  <a:pt x="88" y="287"/>
                  <a:pt x="89" y="287"/>
                  <a:pt x="91" y="287"/>
                </a:cubicBezTo>
                <a:cubicBezTo>
                  <a:pt x="95" y="287"/>
                  <a:pt x="97" y="286"/>
                  <a:pt x="99" y="285"/>
                </a:cubicBezTo>
                <a:cubicBezTo>
                  <a:pt x="103" y="283"/>
                  <a:pt x="103" y="284"/>
                  <a:pt x="104" y="284"/>
                </a:cubicBezTo>
                <a:cubicBezTo>
                  <a:pt x="104" y="284"/>
                  <a:pt x="104" y="285"/>
                  <a:pt x="104" y="285"/>
                </a:cubicBezTo>
                <a:cubicBezTo>
                  <a:pt x="105" y="285"/>
                  <a:pt x="105" y="286"/>
                  <a:pt x="107" y="286"/>
                </a:cubicBezTo>
                <a:cubicBezTo>
                  <a:pt x="108" y="286"/>
                  <a:pt x="110" y="285"/>
                  <a:pt x="111" y="284"/>
                </a:cubicBezTo>
                <a:cubicBezTo>
                  <a:pt x="112" y="283"/>
                  <a:pt x="114" y="281"/>
                  <a:pt x="114" y="279"/>
                </a:cubicBezTo>
                <a:cubicBezTo>
                  <a:pt x="114" y="278"/>
                  <a:pt x="114" y="276"/>
                  <a:pt x="114" y="275"/>
                </a:cubicBezTo>
                <a:cubicBezTo>
                  <a:pt x="114" y="274"/>
                  <a:pt x="113" y="273"/>
                  <a:pt x="113" y="273"/>
                </a:cubicBezTo>
                <a:cubicBezTo>
                  <a:pt x="113" y="273"/>
                  <a:pt x="114" y="272"/>
                  <a:pt x="113" y="272"/>
                </a:cubicBezTo>
                <a:cubicBezTo>
                  <a:pt x="111" y="271"/>
                  <a:pt x="109" y="271"/>
                  <a:pt x="107" y="271"/>
                </a:cubicBezTo>
                <a:cubicBezTo>
                  <a:pt x="105" y="270"/>
                  <a:pt x="102" y="268"/>
                  <a:pt x="100" y="266"/>
                </a:cubicBezTo>
                <a:cubicBezTo>
                  <a:pt x="99" y="266"/>
                  <a:pt x="97" y="265"/>
                  <a:pt x="97" y="264"/>
                </a:cubicBezTo>
                <a:cubicBezTo>
                  <a:pt x="96" y="263"/>
                  <a:pt x="96" y="263"/>
                  <a:pt x="96" y="262"/>
                </a:cubicBezTo>
                <a:cubicBezTo>
                  <a:pt x="96" y="262"/>
                  <a:pt x="96" y="261"/>
                  <a:pt x="97" y="260"/>
                </a:cubicBezTo>
                <a:cubicBezTo>
                  <a:pt x="97" y="259"/>
                  <a:pt x="98" y="258"/>
                  <a:pt x="99" y="257"/>
                </a:cubicBezTo>
                <a:cubicBezTo>
                  <a:pt x="99" y="257"/>
                  <a:pt x="100" y="257"/>
                  <a:pt x="102" y="257"/>
                </a:cubicBezTo>
                <a:cubicBezTo>
                  <a:pt x="104" y="257"/>
                  <a:pt x="107" y="257"/>
                  <a:pt x="109" y="256"/>
                </a:cubicBezTo>
                <a:cubicBezTo>
                  <a:pt x="111" y="256"/>
                  <a:pt x="111" y="255"/>
                  <a:pt x="111" y="255"/>
                </a:cubicBezTo>
                <a:cubicBezTo>
                  <a:pt x="110" y="255"/>
                  <a:pt x="109" y="254"/>
                  <a:pt x="109" y="254"/>
                </a:cubicBezTo>
                <a:cubicBezTo>
                  <a:pt x="109" y="251"/>
                  <a:pt x="108" y="249"/>
                  <a:pt x="108" y="246"/>
                </a:cubicBezTo>
                <a:cubicBezTo>
                  <a:pt x="108" y="245"/>
                  <a:pt x="108" y="244"/>
                  <a:pt x="108" y="244"/>
                </a:cubicBezTo>
                <a:cubicBezTo>
                  <a:pt x="109" y="243"/>
                  <a:pt x="110" y="243"/>
                  <a:pt x="110" y="242"/>
                </a:cubicBezTo>
                <a:cubicBezTo>
                  <a:pt x="111" y="241"/>
                  <a:pt x="112" y="241"/>
                  <a:pt x="112" y="240"/>
                </a:cubicBezTo>
                <a:cubicBezTo>
                  <a:pt x="112" y="240"/>
                  <a:pt x="111" y="239"/>
                  <a:pt x="111" y="239"/>
                </a:cubicBezTo>
                <a:cubicBezTo>
                  <a:pt x="110" y="238"/>
                  <a:pt x="109" y="237"/>
                  <a:pt x="110" y="236"/>
                </a:cubicBezTo>
                <a:cubicBezTo>
                  <a:pt x="110" y="235"/>
                  <a:pt x="109" y="235"/>
                  <a:pt x="109" y="235"/>
                </a:cubicBezTo>
                <a:cubicBezTo>
                  <a:pt x="108" y="235"/>
                  <a:pt x="108" y="235"/>
                  <a:pt x="110" y="235"/>
                </a:cubicBezTo>
                <a:cubicBezTo>
                  <a:pt x="111" y="234"/>
                  <a:pt x="112" y="234"/>
                  <a:pt x="113" y="233"/>
                </a:cubicBezTo>
                <a:cubicBezTo>
                  <a:pt x="113" y="233"/>
                  <a:pt x="113" y="232"/>
                  <a:pt x="112" y="231"/>
                </a:cubicBezTo>
                <a:cubicBezTo>
                  <a:pt x="112" y="231"/>
                  <a:pt x="107" y="227"/>
                  <a:pt x="107" y="226"/>
                </a:cubicBezTo>
                <a:cubicBezTo>
                  <a:pt x="107" y="224"/>
                  <a:pt x="107" y="223"/>
                  <a:pt x="108" y="222"/>
                </a:cubicBezTo>
                <a:cubicBezTo>
                  <a:pt x="108" y="221"/>
                  <a:pt x="109" y="220"/>
                  <a:pt x="111" y="220"/>
                </a:cubicBezTo>
                <a:cubicBezTo>
                  <a:pt x="113" y="220"/>
                  <a:pt x="117" y="221"/>
                  <a:pt x="117" y="220"/>
                </a:cubicBezTo>
                <a:cubicBezTo>
                  <a:pt x="117" y="220"/>
                  <a:pt x="120" y="215"/>
                  <a:pt x="121" y="215"/>
                </a:cubicBezTo>
                <a:cubicBezTo>
                  <a:pt x="122" y="215"/>
                  <a:pt x="123" y="214"/>
                  <a:pt x="124" y="213"/>
                </a:cubicBezTo>
                <a:cubicBezTo>
                  <a:pt x="125" y="212"/>
                  <a:pt x="126" y="211"/>
                  <a:pt x="126" y="210"/>
                </a:cubicBezTo>
                <a:cubicBezTo>
                  <a:pt x="127" y="209"/>
                  <a:pt x="127" y="208"/>
                  <a:pt x="128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30" y="207"/>
                  <a:pt x="130" y="207"/>
                  <a:pt x="131" y="208"/>
                </a:cubicBezTo>
                <a:cubicBezTo>
                  <a:pt x="131" y="209"/>
                  <a:pt x="132" y="210"/>
                  <a:pt x="132" y="210"/>
                </a:cubicBezTo>
                <a:cubicBezTo>
                  <a:pt x="133" y="210"/>
                  <a:pt x="133" y="210"/>
                  <a:pt x="134" y="210"/>
                </a:cubicBezTo>
                <a:cubicBezTo>
                  <a:pt x="135" y="210"/>
                  <a:pt x="137" y="210"/>
                  <a:pt x="138" y="211"/>
                </a:cubicBezTo>
                <a:cubicBezTo>
                  <a:pt x="139" y="213"/>
                  <a:pt x="140" y="216"/>
                  <a:pt x="141" y="217"/>
                </a:cubicBezTo>
                <a:cubicBezTo>
                  <a:pt x="142" y="218"/>
                  <a:pt x="143" y="218"/>
                  <a:pt x="143" y="219"/>
                </a:cubicBezTo>
                <a:cubicBezTo>
                  <a:pt x="144" y="219"/>
                  <a:pt x="144" y="219"/>
                  <a:pt x="145" y="218"/>
                </a:cubicBezTo>
                <a:cubicBezTo>
                  <a:pt x="145" y="218"/>
                  <a:pt x="145" y="216"/>
                  <a:pt x="145" y="215"/>
                </a:cubicBezTo>
                <a:cubicBezTo>
                  <a:pt x="144" y="212"/>
                  <a:pt x="143" y="209"/>
                  <a:pt x="142" y="208"/>
                </a:cubicBezTo>
                <a:cubicBezTo>
                  <a:pt x="141" y="207"/>
                  <a:pt x="140" y="206"/>
                  <a:pt x="141" y="205"/>
                </a:cubicBezTo>
                <a:cubicBezTo>
                  <a:pt x="141" y="204"/>
                  <a:pt x="142" y="204"/>
                  <a:pt x="142" y="202"/>
                </a:cubicBezTo>
                <a:cubicBezTo>
                  <a:pt x="143" y="202"/>
                  <a:pt x="143" y="202"/>
                  <a:pt x="143" y="201"/>
                </a:cubicBezTo>
                <a:cubicBezTo>
                  <a:pt x="144" y="201"/>
                  <a:pt x="144" y="201"/>
                  <a:pt x="145" y="199"/>
                </a:cubicBezTo>
                <a:cubicBezTo>
                  <a:pt x="146" y="199"/>
                  <a:pt x="146" y="197"/>
                  <a:pt x="146" y="196"/>
                </a:cubicBezTo>
                <a:cubicBezTo>
                  <a:pt x="146" y="195"/>
                  <a:pt x="146" y="194"/>
                  <a:pt x="147" y="194"/>
                </a:cubicBezTo>
                <a:cubicBezTo>
                  <a:pt x="148" y="196"/>
                  <a:pt x="148" y="197"/>
                  <a:pt x="150" y="198"/>
                </a:cubicBezTo>
                <a:cubicBezTo>
                  <a:pt x="151" y="198"/>
                  <a:pt x="161" y="202"/>
                  <a:pt x="161" y="202"/>
                </a:cubicBezTo>
                <a:cubicBezTo>
                  <a:pt x="162" y="201"/>
                  <a:pt x="163" y="200"/>
                  <a:pt x="163" y="199"/>
                </a:cubicBezTo>
                <a:cubicBezTo>
                  <a:pt x="165" y="198"/>
                  <a:pt x="166" y="196"/>
                  <a:pt x="167" y="196"/>
                </a:cubicBezTo>
                <a:cubicBezTo>
                  <a:pt x="169" y="195"/>
                  <a:pt x="172" y="195"/>
                  <a:pt x="174" y="195"/>
                </a:cubicBezTo>
                <a:cubicBezTo>
                  <a:pt x="177" y="195"/>
                  <a:pt x="179" y="195"/>
                  <a:pt x="182" y="194"/>
                </a:cubicBezTo>
                <a:cubicBezTo>
                  <a:pt x="182" y="194"/>
                  <a:pt x="183" y="193"/>
                  <a:pt x="184" y="192"/>
                </a:cubicBezTo>
                <a:cubicBezTo>
                  <a:pt x="184" y="192"/>
                  <a:pt x="185" y="191"/>
                  <a:pt x="185" y="190"/>
                </a:cubicBezTo>
                <a:cubicBezTo>
                  <a:pt x="185" y="190"/>
                  <a:pt x="184" y="189"/>
                  <a:pt x="184" y="189"/>
                </a:cubicBezTo>
                <a:cubicBezTo>
                  <a:pt x="183" y="188"/>
                  <a:pt x="182" y="188"/>
                  <a:pt x="181" y="187"/>
                </a:cubicBezTo>
                <a:cubicBezTo>
                  <a:pt x="180" y="186"/>
                  <a:pt x="180" y="186"/>
                  <a:pt x="180" y="185"/>
                </a:cubicBezTo>
                <a:cubicBezTo>
                  <a:pt x="179" y="185"/>
                  <a:pt x="180" y="185"/>
                  <a:pt x="180" y="184"/>
                </a:cubicBezTo>
                <a:cubicBezTo>
                  <a:pt x="182" y="184"/>
                  <a:pt x="182" y="183"/>
                  <a:pt x="183" y="182"/>
                </a:cubicBezTo>
                <a:cubicBezTo>
                  <a:pt x="184" y="182"/>
                  <a:pt x="185" y="182"/>
                  <a:pt x="186" y="18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002</a:t>
            </a: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7FCEBC92-C842-D045-A29F-678D0A9A9D87}"/>
              </a:ext>
            </a:extLst>
          </p:cNvPr>
          <p:cNvSpPr>
            <a:spLocks/>
          </p:cNvSpPr>
          <p:nvPr/>
        </p:nvSpPr>
        <p:spPr bwMode="auto">
          <a:xfrm>
            <a:off x="4270104" y="3038213"/>
            <a:ext cx="673087" cy="582941"/>
          </a:xfrm>
          <a:custGeom>
            <a:avLst/>
            <a:gdLst>
              <a:gd name="T0" fmla="*/ 184 w 184"/>
              <a:gd name="T1" fmla="*/ 78 h 159"/>
              <a:gd name="T2" fmla="*/ 178 w 184"/>
              <a:gd name="T3" fmla="*/ 78 h 159"/>
              <a:gd name="T4" fmla="*/ 170 w 184"/>
              <a:gd name="T5" fmla="*/ 72 h 159"/>
              <a:gd name="T6" fmla="*/ 166 w 184"/>
              <a:gd name="T7" fmla="*/ 68 h 159"/>
              <a:gd name="T8" fmla="*/ 159 w 184"/>
              <a:gd name="T9" fmla="*/ 66 h 159"/>
              <a:gd name="T10" fmla="*/ 155 w 184"/>
              <a:gd name="T11" fmla="*/ 62 h 159"/>
              <a:gd name="T12" fmla="*/ 159 w 184"/>
              <a:gd name="T13" fmla="*/ 55 h 159"/>
              <a:gd name="T14" fmla="*/ 150 w 184"/>
              <a:gd name="T15" fmla="*/ 56 h 159"/>
              <a:gd name="T16" fmla="*/ 152 w 184"/>
              <a:gd name="T17" fmla="*/ 48 h 159"/>
              <a:gd name="T18" fmla="*/ 145 w 184"/>
              <a:gd name="T19" fmla="*/ 43 h 159"/>
              <a:gd name="T20" fmla="*/ 141 w 184"/>
              <a:gd name="T21" fmla="*/ 38 h 159"/>
              <a:gd name="T22" fmla="*/ 136 w 184"/>
              <a:gd name="T23" fmla="*/ 42 h 159"/>
              <a:gd name="T24" fmla="*/ 134 w 184"/>
              <a:gd name="T25" fmla="*/ 33 h 159"/>
              <a:gd name="T26" fmla="*/ 129 w 184"/>
              <a:gd name="T27" fmla="*/ 27 h 159"/>
              <a:gd name="T28" fmla="*/ 131 w 184"/>
              <a:gd name="T29" fmla="*/ 22 h 159"/>
              <a:gd name="T30" fmla="*/ 125 w 184"/>
              <a:gd name="T31" fmla="*/ 18 h 159"/>
              <a:gd name="T32" fmla="*/ 127 w 184"/>
              <a:gd name="T33" fmla="*/ 10 h 159"/>
              <a:gd name="T34" fmla="*/ 134 w 184"/>
              <a:gd name="T35" fmla="*/ 12 h 159"/>
              <a:gd name="T36" fmla="*/ 134 w 184"/>
              <a:gd name="T37" fmla="*/ 4 h 159"/>
              <a:gd name="T38" fmla="*/ 124 w 184"/>
              <a:gd name="T39" fmla="*/ 0 h 159"/>
              <a:gd name="T40" fmla="*/ 105 w 184"/>
              <a:gd name="T41" fmla="*/ 9 h 159"/>
              <a:gd name="T42" fmla="*/ 88 w 184"/>
              <a:gd name="T43" fmla="*/ 9 h 159"/>
              <a:gd name="T44" fmla="*/ 68 w 184"/>
              <a:gd name="T45" fmla="*/ 22 h 159"/>
              <a:gd name="T46" fmla="*/ 46 w 184"/>
              <a:gd name="T47" fmla="*/ 30 h 159"/>
              <a:gd name="T48" fmla="*/ 33 w 184"/>
              <a:gd name="T49" fmla="*/ 42 h 159"/>
              <a:gd name="T50" fmla="*/ 22 w 184"/>
              <a:gd name="T51" fmla="*/ 50 h 159"/>
              <a:gd name="T52" fmla="*/ 10 w 184"/>
              <a:gd name="T53" fmla="*/ 56 h 159"/>
              <a:gd name="T54" fmla="*/ 10 w 184"/>
              <a:gd name="T55" fmla="*/ 73 h 159"/>
              <a:gd name="T56" fmla="*/ 25 w 184"/>
              <a:gd name="T57" fmla="*/ 92 h 159"/>
              <a:gd name="T58" fmla="*/ 6 w 184"/>
              <a:gd name="T59" fmla="*/ 98 h 159"/>
              <a:gd name="T60" fmla="*/ 1 w 184"/>
              <a:gd name="T61" fmla="*/ 106 h 159"/>
              <a:gd name="T62" fmla="*/ 6 w 184"/>
              <a:gd name="T63" fmla="*/ 116 h 159"/>
              <a:gd name="T64" fmla="*/ 12 w 184"/>
              <a:gd name="T65" fmla="*/ 116 h 159"/>
              <a:gd name="T66" fmla="*/ 13 w 184"/>
              <a:gd name="T67" fmla="*/ 127 h 159"/>
              <a:gd name="T68" fmla="*/ 23 w 184"/>
              <a:gd name="T69" fmla="*/ 130 h 159"/>
              <a:gd name="T70" fmla="*/ 34 w 184"/>
              <a:gd name="T71" fmla="*/ 142 h 159"/>
              <a:gd name="T72" fmla="*/ 41 w 184"/>
              <a:gd name="T73" fmla="*/ 137 h 159"/>
              <a:gd name="T74" fmla="*/ 49 w 184"/>
              <a:gd name="T75" fmla="*/ 128 h 159"/>
              <a:gd name="T76" fmla="*/ 61 w 184"/>
              <a:gd name="T77" fmla="*/ 130 h 159"/>
              <a:gd name="T78" fmla="*/ 64 w 184"/>
              <a:gd name="T79" fmla="*/ 141 h 159"/>
              <a:gd name="T80" fmla="*/ 70 w 184"/>
              <a:gd name="T81" fmla="*/ 151 h 159"/>
              <a:gd name="T82" fmla="*/ 79 w 184"/>
              <a:gd name="T83" fmla="*/ 154 h 159"/>
              <a:gd name="T84" fmla="*/ 84 w 184"/>
              <a:gd name="T85" fmla="*/ 158 h 159"/>
              <a:gd name="T86" fmla="*/ 103 w 184"/>
              <a:gd name="T87" fmla="*/ 149 h 159"/>
              <a:gd name="T88" fmla="*/ 126 w 184"/>
              <a:gd name="T89" fmla="*/ 132 h 159"/>
              <a:gd name="T90" fmla="*/ 141 w 184"/>
              <a:gd name="T91" fmla="*/ 135 h 159"/>
              <a:gd name="T92" fmla="*/ 147 w 184"/>
              <a:gd name="T93" fmla="*/ 143 h 159"/>
              <a:gd name="T94" fmla="*/ 154 w 184"/>
              <a:gd name="T95" fmla="*/ 129 h 159"/>
              <a:gd name="T96" fmla="*/ 165 w 184"/>
              <a:gd name="T97" fmla="*/ 119 h 159"/>
              <a:gd name="T98" fmla="*/ 168 w 184"/>
              <a:gd name="T99" fmla="*/ 103 h 159"/>
              <a:gd name="T100" fmla="*/ 174 w 184"/>
              <a:gd name="T101" fmla="*/ 99 h 159"/>
              <a:gd name="T102" fmla="*/ 173 w 184"/>
              <a:gd name="T103" fmla="*/ 9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" h="159">
                <a:moveTo>
                  <a:pt x="183" y="84"/>
                </a:moveTo>
                <a:cubicBezTo>
                  <a:pt x="183" y="84"/>
                  <a:pt x="183" y="84"/>
                  <a:pt x="183" y="84"/>
                </a:cubicBezTo>
                <a:cubicBezTo>
                  <a:pt x="183" y="83"/>
                  <a:pt x="183" y="82"/>
                  <a:pt x="183" y="81"/>
                </a:cubicBezTo>
                <a:cubicBezTo>
                  <a:pt x="183" y="80"/>
                  <a:pt x="183" y="79"/>
                  <a:pt x="184" y="78"/>
                </a:cubicBezTo>
                <a:cubicBezTo>
                  <a:pt x="184" y="77"/>
                  <a:pt x="184" y="77"/>
                  <a:pt x="184" y="77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2" y="78"/>
                  <a:pt x="181" y="78"/>
                  <a:pt x="181" y="79"/>
                </a:cubicBezTo>
                <a:cubicBezTo>
                  <a:pt x="180" y="79"/>
                  <a:pt x="179" y="79"/>
                  <a:pt x="178" y="78"/>
                </a:cubicBezTo>
                <a:cubicBezTo>
                  <a:pt x="177" y="78"/>
                  <a:pt x="177" y="77"/>
                  <a:pt x="176" y="77"/>
                </a:cubicBezTo>
                <a:cubicBezTo>
                  <a:pt x="176" y="75"/>
                  <a:pt x="175" y="75"/>
                  <a:pt x="174" y="75"/>
                </a:cubicBezTo>
                <a:cubicBezTo>
                  <a:pt x="172" y="75"/>
                  <a:pt x="171" y="75"/>
                  <a:pt x="170" y="75"/>
                </a:cubicBezTo>
                <a:cubicBezTo>
                  <a:pt x="170" y="74"/>
                  <a:pt x="170" y="73"/>
                  <a:pt x="170" y="72"/>
                </a:cubicBezTo>
                <a:cubicBezTo>
                  <a:pt x="170" y="72"/>
                  <a:pt x="171" y="71"/>
                  <a:pt x="171" y="70"/>
                </a:cubicBezTo>
                <a:cubicBezTo>
                  <a:pt x="170" y="68"/>
                  <a:pt x="170" y="68"/>
                  <a:pt x="169" y="67"/>
                </a:cubicBezTo>
                <a:cubicBezTo>
                  <a:pt x="169" y="67"/>
                  <a:pt x="168" y="67"/>
                  <a:pt x="167" y="67"/>
                </a:cubicBezTo>
                <a:cubicBezTo>
                  <a:pt x="166" y="67"/>
                  <a:pt x="166" y="67"/>
                  <a:pt x="166" y="68"/>
                </a:cubicBezTo>
                <a:cubicBezTo>
                  <a:pt x="165" y="68"/>
                  <a:pt x="165" y="69"/>
                  <a:pt x="164" y="70"/>
                </a:cubicBezTo>
                <a:cubicBezTo>
                  <a:pt x="164" y="71"/>
                  <a:pt x="162" y="70"/>
                  <a:pt x="160" y="70"/>
                </a:cubicBezTo>
                <a:cubicBezTo>
                  <a:pt x="158" y="70"/>
                  <a:pt x="158" y="70"/>
                  <a:pt x="158" y="69"/>
                </a:cubicBezTo>
                <a:cubicBezTo>
                  <a:pt x="158" y="68"/>
                  <a:pt x="159" y="67"/>
                  <a:pt x="159" y="66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65"/>
                  <a:pt x="160" y="65"/>
                  <a:pt x="158" y="65"/>
                </a:cubicBezTo>
                <a:cubicBezTo>
                  <a:pt x="158" y="65"/>
                  <a:pt x="157" y="63"/>
                  <a:pt x="155" y="62"/>
                </a:cubicBezTo>
                <a:cubicBezTo>
                  <a:pt x="155" y="62"/>
                  <a:pt x="154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0"/>
                  <a:pt x="157" y="60"/>
                  <a:pt x="158" y="60"/>
                </a:cubicBezTo>
                <a:cubicBezTo>
                  <a:pt x="159" y="59"/>
                  <a:pt x="159" y="59"/>
                  <a:pt x="159" y="58"/>
                </a:cubicBezTo>
                <a:cubicBezTo>
                  <a:pt x="159" y="57"/>
                  <a:pt x="159" y="56"/>
                  <a:pt x="159" y="55"/>
                </a:cubicBezTo>
                <a:cubicBezTo>
                  <a:pt x="159" y="54"/>
                  <a:pt x="158" y="54"/>
                  <a:pt x="158" y="53"/>
                </a:cubicBezTo>
                <a:cubicBezTo>
                  <a:pt x="157" y="53"/>
                  <a:pt x="156" y="53"/>
                  <a:pt x="156" y="54"/>
                </a:cubicBezTo>
                <a:cubicBezTo>
                  <a:pt x="154" y="54"/>
                  <a:pt x="154" y="55"/>
                  <a:pt x="153" y="56"/>
                </a:cubicBezTo>
                <a:cubicBezTo>
                  <a:pt x="153" y="56"/>
                  <a:pt x="152" y="56"/>
                  <a:pt x="150" y="56"/>
                </a:cubicBezTo>
                <a:cubicBezTo>
                  <a:pt x="149" y="56"/>
                  <a:pt x="149" y="55"/>
                  <a:pt x="149" y="55"/>
                </a:cubicBezTo>
                <a:cubicBezTo>
                  <a:pt x="149" y="54"/>
                  <a:pt x="150" y="53"/>
                  <a:pt x="150" y="53"/>
                </a:cubicBezTo>
                <a:cubicBezTo>
                  <a:pt x="151" y="53"/>
                  <a:pt x="152" y="52"/>
                  <a:pt x="152" y="51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47" y="49"/>
                  <a:pt x="147" y="49"/>
                </a:cubicBezTo>
                <a:cubicBezTo>
                  <a:pt x="147" y="49"/>
                  <a:pt x="147" y="46"/>
                  <a:pt x="147" y="44"/>
                </a:cubicBezTo>
                <a:cubicBezTo>
                  <a:pt x="147" y="43"/>
                  <a:pt x="147" y="43"/>
                  <a:pt x="146" y="43"/>
                </a:cubicBezTo>
                <a:cubicBezTo>
                  <a:pt x="146" y="43"/>
                  <a:pt x="145" y="43"/>
                  <a:pt x="145" y="43"/>
                </a:cubicBezTo>
                <a:cubicBezTo>
                  <a:pt x="143" y="43"/>
                  <a:pt x="142" y="43"/>
                  <a:pt x="141" y="42"/>
                </a:cubicBezTo>
                <a:cubicBezTo>
                  <a:pt x="140" y="42"/>
                  <a:pt x="140" y="41"/>
                  <a:pt x="140" y="41"/>
                </a:cubicBezTo>
                <a:cubicBezTo>
                  <a:pt x="140" y="41"/>
                  <a:pt x="140" y="40"/>
                  <a:pt x="141" y="40"/>
                </a:cubicBezTo>
                <a:cubicBezTo>
                  <a:pt x="141" y="39"/>
                  <a:pt x="141" y="39"/>
                  <a:pt x="141" y="38"/>
                </a:cubicBezTo>
                <a:cubicBezTo>
                  <a:pt x="140" y="38"/>
                  <a:pt x="140" y="37"/>
                  <a:pt x="139" y="37"/>
                </a:cubicBezTo>
                <a:cubicBezTo>
                  <a:pt x="138" y="37"/>
                  <a:pt x="138" y="37"/>
                  <a:pt x="138" y="37"/>
                </a:cubicBezTo>
                <a:cubicBezTo>
                  <a:pt x="137" y="38"/>
                  <a:pt x="137" y="38"/>
                  <a:pt x="137" y="39"/>
                </a:cubicBezTo>
                <a:cubicBezTo>
                  <a:pt x="136" y="40"/>
                  <a:pt x="136" y="41"/>
                  <a:pt x="136" y="42"/>
                </a:cubicBezTo>
                <a:cubicBezTo>
                  <a:pt x="136" y="42"/>
                  <a:pt x="135" y="42"/>
                  <a:pt x="133" y="41"/>
                </a:cubicBezTo>
                <a:cubicBezTo>
                  <a:pt x="132" y="41"/>
                  <a:pt x="131" y="41"/>
                  <a:pt x="131" y="40"/>
                </a:cubicBezTo>
                <a:cubicBezTo>
                  <a:pt x="131" y="39"/>
                  <a:pt x="131" y="38"/>
                  <a:pt x="131" y="37"/>
                </a:cubicBezTo>
                <a:cubicBezTo>
                  <a:pt x="132" y="35"/>
                  <a:pt x="132" y="35"/>
                  <a:pt x="134" y="33"/>
                </a:cubicBezTo>
                <a:cubicBezTo>
                  <a:pt x="134" y="33"/>
                  <a:pt x="134" y="32"/>
                  <a:pt x="133" y="32"/>
                </a:cubicBezTo>
                <a:cubicBezTo>
                  <a:pt x="132" y="31"/>
                  <a:pt x="131" y="31"/>
                  <a:pt x="131" y="30"/>
                </a:cubicBezTo>
                <a:cubicBezTo>
                  <a:pt x="130" y="29"/>
                  <a:pt x="130" y="29"/>
                  <a:pt x="129" y="29"/>
                </a:cubicBezTo>
                <a:cubicBezTo>
                  <a:pt x="128" y="28"/>
                  <a:pt x="128" y="28"/>
                  <a:pt x="129" y="27"/>
                </a:cubicBezTo>
                <a:cubicBezTo>
                  <a:pt x="129" y="26"/>
                  <a:pt x="134" y="25"/>
                  <a:pt x="134" y="24"/>
                </a:cubicBezTo>
                <a:cubicBezTo>
                  <a:pt x="135" y="24"/>
                  <a:pt x="135" y="23"/>
                  <a:pt x="135" y="23"/>
                </a:cubicBezTo>
                <a:cubicBezTo>
                  <a:pt x="135" y="23"/>
                  <a:pt x="135" y="23"/>
                  <a:pt x="134" y="22"/>
                </a:cubicBezTo>
                <a:cubicBezTo>
                  <a:pt x="133" y="22"/>
                  <a:pt x="132" y="22"/>
                  <a:pt x="131" y="22"/>
                </a:cubicBezTo>
                <a:cubicBezTo>
                  <a:pt x="131" y="22"/>
                  <a:pt x="130" y="22"/>
                  <a:pt x="130" y="21"/>
                </a:cubicBezTo>
                <a:cubicBezTo>
                  <a:pt x="129" y="21"/>
                  <a:pt x="128" y="20"/>
                  <a:pt x="127" y="20"/>
                </a:cubicBezTo>
                <a:cubicBezTo>
                  <a:pt x="126" y="20"/>
                  <a:pt x="125" y="20"/>
                  <a:pt x="125" y="20"/>
                </a:cubicBezTo>
                <a:cubicBezTo>
                  <a:pt x="124" y="19"/>
                  <a:pt x="124" y="19"/>
                  <a:pt x="125" y="18"/>
                </a:cubicBezTo>
                <a:cubicBezTo>
                  <a:pt x="125" y="17"/>
                  <a:pt x="126" y="16"/>
                  <a:pt x="126" y="15"/>
                </a:cubicBezTo>
                <a:cubicBezTo>
                  <a:pt x="127" y="14"/>
                  <a:pt x="127" y="14"/>
                  <a:pt x="128" y="14"/>
                </a:cubicBezTo>
                <a:cubicBezTo>
                  <a:pt x="128" y="14"/>
                  <a:pt x="128" y="14"/>
                  <a:pt x="127" y="12"/>
                </a:cubicBezTo>
                <a:cubicBezTo>
                  <a:pt x="126" y="11"/>
                  <a:pt x="126" y="10"/>
                  <a:pt x="127" y="10"/>
                </a:cubicBezTo>
                <a:cubicBezTo>
                  <a:pt x="127" y="10"/>
                  <a:pt x="128" y="10"/>
                  <a:pt x="130" y="11"/>
                </a:cubicBezTo>
                <a:cubicBezTo>
                  <a:pt x="131" y="12"/>
                  <a:pt x="131" y="12"/>
                  <a:pt x="131" y="13"/>
                </a:cubicBezTo>
                <a:cubicBezTo>
                  <a:pt x="132" y="14"/>
                  <a:pt x="132" y="14"/>
                  <a:pt x="133" y="13"/>
                </a:cubicBezTo>
                <a:cubicBezTo>
                  <a:pt x="134" y="13"/>
                  <a:pt x="134" y="13"/>
                  <a:pt x="134" y="12"/>
                </a:cubicBezTo>
                <a:cubicBezTo>
                  <a:pt x="134" y="12"/>
                  <a:pt x="133" y="11"/>
                  <a:pt x="133" y="11"/>
                </a:cubicBezTo>
                <a:cubicBezTo>
                  <a:pt x="132" y="10"/>
                  <a:pt x="131" y="9"/>
                  <a:pt x="131" y="8"/>
                </a:cubicBezTo>
                <a:cubicBezTo>
                  <a:pt x="131" y="7"/>
                  <a:pt x="135" y="6"/>
                  <a:pt x="135" y="4"/>
                </a:cubicBezTo>
                <a:cubicBezTo>
                  <a:pt x="136" y="4"/>
                  <a:pt x="135" y="4"/>
                  <a:pt x="134" y="4"/>
                </a:cubicBezTo>
                <a:cubicBezTo>
                  <a:pt x="133" y="4"/>
                  <a:pt x="132" y="5"/>
                  <a:pt x="131" y="5"/>
                </a:cubicBezTo>
                <a:cubicBezTo>
                  <a:pt x="130" y="5"/>
                  <a:pt x="129" y="4"/>
                  <a:pt x="127" y="3"/>
                </a:cubicBezTo>
                <a:cubicBezTo>
                  <a:pt x="126" y="3"/>
                  <a:pt x="125" y="2"/>
                  <a:pt x="125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3" y="1"/>
                  <a:pt x="121" y="3"/>
                  <a:pt x="119" y="2"/>
                </a:cubicBezTo>
                <a:cubicBezTo>
                  <a:pt x="117" y="2"/>
                  <a:pt x="115" y="4"/>
                  <a:pt x="114" y="5"/>
                </a:cubicBezTo>
                <a:cubicBezTo>
                  <a:pt x="113" y="7"/>
                  <a:pt x="112" y="10"/>
                  <a:pt x="110" y="10"/>
                </a:cubicBezTo>
                <a:cubicBezTo>
                  <a:pt x="107" y="11"/>
                  <a:pt x="106" y="11"/>
                  <a:pt x="105" y="9"/>
                </a:cubicBezTo>
                <a:cubicBezTo>
                  <a:pt x="103" y="6"/>
                  <a:pt x="103" y="7"/>
                  <a:pt x="102" y="10"/>
                </a:cubicBezTo>
                <a:cubicBezTo>
                  <a:pt x="102" y="12"/>
                  <a:pt x="101" y="15"/>
                  <a:pt x="99" y="15"/>
                </a:cubicBezTo>
                <a:cubicBezTo>
                  <a:pt x="96" y="15"/>
                  <a:pt x="95" y="14"/>
                  <a:pt x="92" y="13"/>
                </a:cubicBezTo>
                <a:cubicBezTo>
                  <a:pt x="91" y="13"/>
                  <a:pt x="88" y="9"/>
                  <a:pt x="88" y="9"/>
                </a:cubicBezTo>
                <a:cubicBezTo>
                  <a:pt x="86" y="9"/>
                  <a:pt x="85" y="10"/>
                  <a:pt x="83" y="10"/>
                </a:cubicBezTo>
                <a:cubicBezTo>
                  <a:pt x="81" y="11"/>
                  <a:pt x="79" y="12"/>
                  <a:pt x="76" y="13"/>
                </a:cubicBezTo>
                <a:cubicBezTo>
                  <a:pt x="74" y="13"/>
                  <a:pt x="74" y="16"/>
                  <a:pt x="73" y="17"/>
                </a:cubicBezTo>
                <a:cubicBezTo>
                  <a:pt x="72" y="20"/>
                  <a:pt x="69" y="21"/>
                  <a:pt x="68" y="22"/>
                </a:cubicBezTo>
                <a:cubicBezTo>
                  <a:pt x="66" y="24"/>
                  <a:pt x="65" y="25"/>
                  <a:pt x="63" y="26"/>
                </a:cubicBezTo>
                <a:cubicBezTo>
                  <a:pt x="63" y="26"/>
                  <a:pt x="57" y="29"/>
                  <a:pt x="57" y="29"/>
                </a:cubicBezTo>
                <a:cubicBezTo>
                  <a:pt x="56" y="29"/>
                  <a:pt x="52" y="24"/>
                  <a:pt x="50" y="27"/>
                </a:cubicBezTo>
                <a:cubicBezTo>
                  <a:pt x="49" y="28"/>
                  <a:pt x="48" y="31"/>
                  <a:pt x="46" y="30"/>
                </a:cubicBezTo>
                <a:cubicBezTo>
                  <a:pt x="42" y="29"/>
                  <a:pt x="43" y="30"/>
                  <a:pt x="41" y="32"/>
                </a:cubicBezTo>
                <a:cubicBezTo>
                  <a:pt x="39" y="35"/>
                  <a:pt x="39" y="34"/>
                  <a:pt x="36" y="36"/>
                </a:cubicBezTo>
                <a:cubicBezTo>
                  <a:pt x="35" y="36"/>
                  <a:pt x="30" y="39"/>
                  <a:pt x="31" y="39"/>
                </a:cubicBezTo>
                <a:cubicBezTo>
                  <a:pt x="32" y="40"/>
                  <a:pt x="34" y="41"/>
                  <a:pt x="33" y="42"/>
                </a:cubicBezTo>
                <a:cubicBezTo>
                  <a:pt x="31" y="44"/>
                  <a:pt x="32" y="46"/>
                  <a:pt x="32" y="50"/>
                </a:cubicBezTo>
                <a:cubicBezTo>
                  <a:pt x="32" y="51"/>
                  <a:pt x="33" y="54"/>
                  <a:pt x="31" y="55"/>
                </a:cubicBezTo>
                <a:cubicBezTo>
                  <a:pt x="30" y="56"/>
                  <a:pt x="29" y="57"/>
                  <a:pt x="27" y="54"/>
                </a:cubicBezTo>
                <a:cubicBezTo>
                  <a:pt x="25" y="53"/>
                  <a:pt x="24" y="52"/>
                  <a:pt x="22" y="50"/>
                </a:cubicBezTo>
                <a:cubicBezTo>
                  <a:pt x="21" y="49"/>
                  <a:pt x="20" y="46"/>
                  <a:pt x="17" y="47"/>
                </a:cubicBezTo>
                <a:cubicBezTo>
                  <a:pt x="15" y="48"/>
                  <a:pt x="13" y="47"/>
                  <a:pt x="13" y="50"/>
                </a:cubicBezTo>
                <a:cubicBezTo>
                  <a:pt x="12" y="51"/>
                  <a:pt x="8" y="51"/>
                  <a:pt x="9" y="52"/>
                </a:cubicBezTo>
                <a:cubicBezTo>
                  <a:pt x="10" y="53"/>
                  <a:pt x="10" y="55"/>
                  <a:pt x="10" y="56"/>
                </a:cubicBezTo>
                <a:cubicBezTo>
                  <a:pt x="11" y="57"/>
                  <a:pt x="13" y="57"/>
                  <a:pt x="14" y="59"/>
                </a:cubicBezTo>
                <a:cubicBezTo>
                  <a:pt x="14" y="60"/>
                  <a:pt x="17" y="63"/>
                  <a:pt x="16" y="64"/>
                </a:cubicBezTo>
                <a:cubicBezTo>
                  <a:pt x="15" y="65"/>
                  <a:pt x="12" y="65"/>
                  <a:pt x="12" y="67"/>
                </a:cubicBezTo>
                <a:cubicBezTo>
                  <a:pt x="12" y="69"/>
                  <a:pt x="10" y="71"/>
                  <a:pt x="10" y="73"/>
                </a:cubicBezTo>
                <a:cubicBezTo>
                  <a:pt x="10" y="75"/>
                  <a:pt x="10" y="79"/>
                  <a:pt x="12" y="80"/>
                </a:cubicBezTo>
                <a:cubicBezTo>
                  <a:pt x="13" y="81"/>
                  <a:pt x="18" y="83"/>
                  <a:pt x="18" y="83"/>
                </a:cubicBezTo>
                <a:cubicBezTo>
                  <a:pt x="19" y="86"/>
                  <a:pt x="21" y="86"/>
                  <a:pt x="22" y="87"/>
                </a:cubicBezTo>
                <a:cubicBezTo>
                  <a:pt x="22" y="88"/>
                  <a:pt x="25" y="92"/>
                  <a:pt x="25" y="92"/>
                </a:cubicBezTo>
                <a:cubicBezTo>
                  <a:pt x="21" y="92"/>
                  <a:pt x="20" y="93"/>
                  <a:pt x="19" y="94"/>
                </a:cubicBezTo>
                <a:cubicBezTo>
                  <a:pt x="16" y="96"/>
                  <a:pt x="18" y="93"/>
                  <a:pt x="15" y="92"/>
                </a:cubicBezTo>
                <a:cubicBezTo>
                  <a:pt x="14" y="92"/>
                  <a:pt x="10" y="90"/>
                  <a:pt x="8" y="91"/>
                </a:cubicBezTo>
                <a:cubicBezTo>
                  <a:pt x="7" y="93"/>
                  <a:pt x="6" y="95"/>
                  <a:pt x="6" y="98"/>
                </a:cubicBezTo>
                <a:cubicBezTo>
                  <a:pt x="6" y="99"/>
                  <a:pt x="6" y="103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2"/>
                  <a:pt x="3" y="103"/>
                </a:cubicBezTo>
                <a:cubicBezTo>
                  <a:pt x="3" y="103"/>
                  <a:pt x="1" y="105"/>
                  <a:pt x="1" y="106"/>
                </a:cubicBezTo>
                <a:cubicBezTo>
                  <a:pt x="0" y="107"/>
                  <a:pt x="0" y="108"/>
                  <a:pt x="0" y="109"/>
                </a:cubicBezTo>
                <a:cubicBezTo>
                  <a:pt x="0" y="110"/>
                  <a:pt x="0" y="111"/>
                  <a:pt x="1" y="111"/>
                </a:cubicBezTo>
                <a:cubicBezTo>
                  <a:pt x="2" y="112"/>
                  <a:pt x="2" y="113"/>
                  <a:pt x="3" y="114"/>
                </a:cubicBezTo>
                <a:cubicBezTo>
                  <a:pt x="4" y="115"/>
                  <a:pt x="5" y="116"/>
                  <a:pt x="6" y="116"/>
                </a:cubicBezTo>
                <a:cubicBezTo>
                  <a:pt x="7" y="117"/>
                  <a:pt x="8" y="115"/>
                  <a:pt x="9" y="114"/>
                </a:cubicBezTo>
                <a:cubicBezTo>
                  <a:pt x="9" y="113"/>
                  <a:pt x="9" y="113"/>
                  <a:pt x="10" y="113"/>
                </a:cubicBezTo>
                <a:cubicBezTo>
                  <a:pt x="10" y="112"/>
                  <a:pt x="10" y="112"/>
                  <a:pt x="11" y="113"/>
                </a:cubicBezTo>
                <a:cubicBezTo>
                  <a:pt x="11" y="114"/>
                  <a:pt x="11" y="115"/>
                  <a:pt x="12" y="116"/>
                </a:cubicBezTo>
                <a:cubicBezTo>
                  <a:pt x="12" y="118"/>
                  <a:pt x="13" y="119"/>
                  <a:pt x="14" y="120"/>
                </a:cubicBezTo>
                <a:cubicBezTo>
                  <a:pt x="14" y="120"/>
                  <a:pt x="14" y="121"/>
                  <a:pt x="14" y="122"/>
                </a:cubicBezTo>
                <a:cubicBezTo>
                  <a:pt x="14" y="123"/>
                  <a:pt x="14" y="124"/>
                  <a:pt x="13" y="125"/>
                </a:cubicBezTo>
                <a:cubicBezTo>
                  <a:pt x="13" y="126"/>
                  <a:pt x="13" y="126"/>
                  <a:pt x="13" y="127"/>
                </a:cubicBezTo>
                <a:cubicBezTo>
                  <a:pt x="13" y="128"/>
                  <a:pt x="13" y="128"/>
                  <a:pt x="14" y="128"/>
                </a:cubicBezTo>
                <a:cubicBezTo>
                  <a:pt x="14" y="128"/>
                  <a:pt x="15" y="128"/>
                  <a:pt x="16" y="128"/>
                </a:cubicBezTo>
                <a:cubicBezTo>
                  <a:pt x="18" y="128"/>
                  <a:pt x="20" y="128"/>
                  <a:pt x="21" y="129"/>
                </a:cubicBezTo>
                <a:cubicBezTo>
                  <a:pt x="22" y="130"/>
                  <a:pt x="22" y="130"/>
                  <a:pt x="23" y="130"/>
                </a:cubicBezTo>
                <a:cubicBezTo>
                  <a:pt x="26" y="131"/>
                  <a:pt x="27" y="131"/>
                  <a:pt x="28" y="132"/>
                </a:cubicBezTo>
                <a:cubicBezTo>
                  <a:pt x="28" y="132"/>
                  <a:pt x="28" y="133"/>
                  <a:pt x="29" y="136"/>
                </a:cubicBezTo>
                <a:cubicBezTo>
                  <a:pt x="29" y="136"/>
                  <a:pt x="30" y="139"/>
                  <a:pt x="32" y="140"/>
                </a:cubicBezTo>
                <a:cubicBezTo>
                  <a:pt x="33" y="141"/>
                  <a:pt x="33" y="142"/>
                  <a:pt x="34" y="142"/>
                </a:cubicBezTo>
                <a:cubicBezTo>
                  <a:pt x="34" y="143"/>
                  <a:pt x="35" y="143"/>
                  <a:pt x="35" y="142"/>
                </a:cubicBezTo>
                <a:cubicBezTo>
                  <a:pt x="35" y="141"/>
                  <a:pt x="36" y="140"/>
                  <a:pt x="36" y="140"/>
                </a:cubicBezTo>
                <a:cubicBezTo>
                  <a:pt x="37" y="139"/>
                  <a:pt x="37" y="139"/>
                  <a:pt x="38" y="139"/>
                </a:cubicBezTo>
                <a:cubicBezTo>
                  <a:pt x="39" y="138"/>
                  <a:pt x="40" y="138"/>
                  <a:pt x="41" y="137"/>
                </a:cubicBezTo>
                <a:cubicBezTo>
                  <a:pt x="42" y="135"/>
                  <a:pt x="43" y="134"/>
                  <a:pt x="43" y="134"/>
                </a:cubicBezTo>
                <a:cubicBezTo>
                  <a:pt x="44" y="133"/>
                  <a:pt x="45" y="133"/>
                  <a:pt x="46" y="132"/>
                </a:cubicBezTo>
                <a:cubicBezTo>
                  <a:pt x="47" y="131"/>
                  <a:pt x="47" y="130"/>
                  <a:pt x="48" y="129"/>
                </a:cubicBezTo>
                <a:cubicBezTo>
                  <a:pt x="48" y="128"/>
                  <a:pt x="49" y="128"/>
                  <a:pt x="49" y="128"/>
                </a:cubicBezTo>
                <a:cubicBezTo>
                  <a:pt x="49" y="128"/>
                  <a:pt x="50" y="128"/>
                  <a:pt x="50" y="128"/>
                </a:cubicBezTo>
                <a:cubicBezTo>
                  <a:pt x="52" y="129"/>
                  <a:pt x="53" y="129"/>
                  <a:pt x="54" y="129"/>
                </a:cubicBezTo>
                <a:cubicBezTo>
                  <a:pt x="56" y="129"/>
                  <a:pt x="57" y="128"/>
                  <a:pt x="57" y="129"/>
                </a:cubicBezTo>
                <a:cubicBezTo>
                  <a:pt x="58" y="129"/>
                  <a:pt x="60" y="129"/>
                  <a:pt x="61" y="130"/>
                </a:cubicBezTo>
                <a:cubicBezTo>
                  <a:pt x="62" y="130"/>
                  <a:pt x="63" y="130"/>
                  <a:pt x="63" y="131"/>
                </a:cubicBezTo>
                <a:cubicBezTo>
                  <a:pt x="64" y="131"/>
                  <a:pt x="64" y="132"/>
                  <a:pt x="64" y="132"/>
                </a:cubicBezTo>
                <a:cubicBezTo>
                  <a:pt x="63" y="133"/>
                  <a:pt x="63" y="136"/>
                  <a:pt x="63" y="138"/>
                </a:cubicBezTo>
                <a:cubicBezTo>
                  <a:pt x="63" y="139"/>
                  <a:pt x="63" y="140"/>
                  <a:pt x="64" y="141"/>
                </a:cubicBezTo>
                <a:cubicBezTo>
                  <a:pt x="64" y="142"/>
                  <a:pt x="64" y="142"/>
                  <a:pt x="65" y="142"/>
                </a:cubicBezTo>
                <a:cubicBezTo>
                  <a:pt x="67" y="141"/>
                  <a:pt x="68" y="141"/>
                  <a:pt x="69" y="142"/>
                </a:cubicBezTo>
                <a:cubicBezTo>
                  <a:pt x="70" y="142"/>
                  <a:pt x="70" y="144"/>
                  <a:pt x="70" y="146"/>
                </a:cubicBezTo>
                <a:cubicBezTo>
                  <a:pt x="70" y="148"/>
                  <a:pt x="70" y="149"/>
                  <a:pt x="70" y="151"/>
                </a:cubicBezTo>
                <a:cubicBezTo>
                  <a:pt x="70" y="151"/>
                  <a:pt x="71" y="152"/>
                  <a:pt x="71" y="152"/>
                </a:cubicBezTo>
                <a:cubicBezTo>
                  <a:pt x="71" y="153"/>
                  <a:pt x="72" y="153"/>
                  <a:pt x="73" y="153"/>
                </a:cubicBezTo>
                <a:cubicBezTo>
                  <a:pt x="74" y="153"/>
                  <a:pt x="76" y="153"/>
                  <a:pt x="77" y="153"/>
                </a:cubicBezTo>
                <a:cubicBezTo>
                  <a:pt x="78" y="153"/>
                  <a:pt x="79" y="154"/>
                  <a:pt x="79" y="154"/>
                </a:cubicBezTo>
                <a:cubicBezTo>
                  <a:pt x="79" y="155"/>
                  <a:pt x="80" y="155"/>
                  <a:pt x="80" y="156"/>
                </a:cubicBezTo>
                <a:cubicBezTo>
                  <a:pt x="80" y="157"/>
                  <a:pt x="81" y="157"/>
                  <a:pt x="82" y="158"/>
                </a:cubicBezTo>
                <a:cubicBezTo>
                  <a:pt x="83" y="158"/>
                  <a:pt x="83" y="158"/>
                  <a:pt x="83" y="159"/>
                </a:cubicBezTo>
                <a:cubicBezTo>
                  <a:pt x="83" y="159"/>
                  <a:pt x="83" y="159"/>
                  <a:pt x="84" y="158"/>
                </a:cubicBezTo>
                <a:cubicBezTo>
                  <a:pt x="87" y="155"/>
                  <a:pt x="90" y="153"/>
                  <a:pt x="92" y="152"/>
                </a:cubicBezTo>
                <a:cubicBezTo>
                  <a:pt x="93" y="151"/>
                  <a:pt x="94" y="150"/>
                  <a:pt x="94" y="149"/>
                </a:cubicBezTo>
                <a:cubicBezTo>
                  <a:pt x="95" y="148"/>
                  <a:pt x="96" y="148"/>
                  <a:pt x="99" y="149"/>
                </a:cubicBezTo>
                <a:cubicBezTo>
                  <a:pt x="100" y="149"/>
                  <a:pt x="102" y="149"/>
                  <a:pt x="103" y="149"/>
                </a:cubicBezTo>
                <a:cubicBezTo>
                  <a:pt x="105" y="149"/>
                  <a:pt x="107" y="149"/>
                  <a:pt x="108" y="148"/>
                </a:cubicBezTo>
                <a:cubicBezTo>
                  <a:pt x="109" y="147"/>
                  <a:pt x="113" y="142"/>
                  <a:pt x="115" y="140"/>
                </a:cubicBezTo>
                <a:cubicBezTo>
                  <a:pt x="117" y="138"/>
                  <a:pt x="119" y="134"/>
                  <a:pt x="122" y="133"/>
                </a:cubicBezTo>
                <a:cubicBezTo>
                  <a:pt x="124" y="132"/>
                  <a:pt x="125" y="132"/>
                  <a:pt x="126" y="132"/>
                </a:cubicBezTo>
                <a:cubicBezTo>
                  <a:pt x="127" y="133"/>
                  <a:pt x="127" y="133"/>
                  <a:pt x="129" y="135"/>
                </a:cubicBezTo>
                <a:cubicBezTo>
                  <a:pt x="130" y="136"/>
                  <a:pt x="131" y="136"/>
                  <a:pt x="133" y="137"/>
                </a:cubicBezTo>
                <a:cubicBezTo>
                  <a:pt x="134" y="137"/>
                  <a:pt x="136" y="137"/>
                  <a:pt x="138" y="136"/>
                </a:cubicBezTo>
                <a:cubicBezTo>
                  <a:pt x="139" y="136"/>
                  <a:pt x="140" y="135"/>
                  <a:pt x="141" y="135"/>
                </a:cubicBezTo>
                <a:cubicBezTo>
                  <a:pt x="142" y="135"/>
                  <a:pt x="143" y="135"/>
                  <a:pt x="144" y="136"/>
                </a:cubicBezTo>
                <a:cubicBezTo>
                  <a:pt x="145" y="137"/>
                  <a:pt x="145" y="139"/>
                  <a:pt x="145" y="141"/>
                </a:cubicBezTo>
                <a:cubicBezTo>
                  <a:pt x="146" y="142"/>
                  <a:pt x="146" y="142"/>
                  <a:pt x="146" y="143"/>
                </a:cubicBezTo>
                <a:cubicBezTo>
                  <a:pt x="146" y="143"/>
                  <a:pt x="147" y="143"/>
                  <a:pt x="147" y="143"/>
                </a:cubicBezTo>
                <a:cubicBezTo>
                  <a:pt x="148" y="143"/>
                  <a:pt x="149" y="143"/>
                  <a:pt x="150" y="142"/>
                </a:cubicBezTo>
                <a:cubicBezTo>
                  <a:pt x="150" y="141"/>
                  <a:pt x="151" y="140"/>
                  <a:pt x="151" y="137"/>
                </a:cubicBezTo>
                <a:cubicBezTo>
                  <a:pt x="151" y="135"/>
                  <a:pt x="151" y="134"/>
                  <a:pt x="151" y="133"/>
                </a:cubicBezTo>
                <a:cubicBezTo>
                  <a:pt x="152" y="132"/>
                  <a:pt x="153" y="131"/>
                  <a:pt x="154" y="129"/>
                </a:cubicBezTo>
                <a:cubicBezTo>
                  <a:pt x="155" y="127"/>
                  <a:pt x="155" y="126"/>
                  <a:pt x="155" y="125"/>
                </a:cubicBezTo>
                <a:cubicBezTo>
                  <a:pt x="155" y="124"/>
                  <a:pt x="156" y="124"/>
                  <a:pt x="158" y="124"/>
                </a:cubicBezTo>
                <a:cubicBezTo>
                  <a:pt x="160" y="124"/>
                  <a:pt x="161" y="124"/>
                  <a:pt x="162" y="123"/>
                </a:cubicBezTo>
                <a:cubicBezTo>
                  <a:pt x="163" y="122"/>
                  <a:pt x="164" y="121"/>
                  <a:pt x="165" y="119"/>
                </a:cubicBezTo>
                <a:cubicBezTo>
                  <a:pt x="165" y="118"/>
                  <a:pt x="166" y="117"/>
                  <a:pt x="168" y="116"/>
                </a:cubicBezTo>
                <a:cubicBezTo>
                  <a:pt x="169" y="115"/>
                  <a:pt x="170" y="115"/>
                  <a:pt x="170" y="114"/>
                </a:cubicBezTo>
                <a:cubicBezTo>
                  <a:pt x="170" y="113"/>
                  <a:pt x="171" y="108"/>
                  <a:pt x="171" y="108"/>
                </a:cubicBezTo>
                <a:cubicBezTo>
                  <a:pt x="171" y="107"/>
                  <a:pt x="169" y="105"/>
                  <a:pt x="168" y="103"/>
                </a:cubicBezTo>
                <a:cubicBezTo>
                  <a:pt x="167" y="102"/>
                  <a:pt x="166" y="101"/>
                  <a:pt x="166" y="101"/>
                </a:cubicBezTo>
                <a:cubicBezTo>
                  <a:pt x="166" y="100"/>
                  <a:pt x="166" y="100"/>
                  <a:pt x="167" y="100"/>
                </a:cubicBezTo>
                <a:cubicBezTo>
                  <a:pt x="168" y="100"/>
                  <a:pt x="170" y="100"/>
                  <a:pt x="172" y="100"/>
                </a:cubicBezTo>
                <a:cubicBezTo>
                  <a:pt x="173" y="100"/>
                  <a:pt x="174" y="99"/>
                  <a:pt x="174" y="99"/>
                </a:cubicBezTo>
                <a:cubicBezTo>
                  <a:pt x="175" y="99"/>
                  <a:pt x="176" y="98"/>
                  <a:pt x="176" y="98"/>
                </a:cubicBezTo>
                <a:cubicBezTo>
                  <a:pt x="176" y="96"/>
                  <a:pt x="175" y="95"/>
                  <a:pt x="174" y="93"/>
                </a:cubicBezTo>
                <a:cubicBezTo>
                  <a:pt x="173" y="92"/>
                  <a:pt x="173" y="92"/>
                  <a:pt x="173" y="91"/>
                </a:cubicBezTo>
                <a:cubicBezTo>
                  <a:pt x="172" y="91"/>
                  <a:pt x="173" y="90"/>
                  <a:pt x="173" y="90"/>
                </a:cubicBezTo>
                <a:cubicBezTo>
                  <a:pt x="176" y="89"/>
                  <a:pt x="177" y="89"/>
                  <a:pt x="178" y="88"/>
                </a:cubicBezTo>
                <a:cubicBezTo>
                  <a:pt x="179" y="88"/>
                  <a:pt x="180" y="87"/>
                  <a:pt x="182" y="85"/>
                </a:cubicBezTo>
                <a:cubicBezTo>
                  <a:pt x="182" y="84"/>
                  <a:pt x="183" y="84"/>
                  <a:pt x="183" y="8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089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F867BAFE-4473-5C8A-F559-19943B694EE1}"/>
              </a:ext>
            </a:extLst>
          </p:cNvPr>
          <p:cNvSpPr>
            <a:spLocks/>
          </p:cNvSpPr>
          <p:nvPr/>
        </p:nvSpPr>
        <p:spPr bwMode="auto">
          <a:xfrm>
            <a:off x="5778539" y="3272591"/>
            <a:ext cx="285462" cy="546883"/>
          </a:xfrm>
          <a:custGeom>
            <a:avLst/>
            <a:gdLst>
              <a:gd name="T0" fmla="*/ 77 w 78"/>
              <a:gd name="T1" fmla="*/ 38 h 149"/>
              <a:gd name="T2" fmla="*/ 69 w 78"/>
              <a:gd name="T3" fmla="*/ 25 h 149"/>
              <a:gd name="T4" fmla="*/ 69 w 78"/>
              <a:gd name="T5" fmla="*/ 18 h 149"/>
              <a:gd name="T6" fmla="*/ 67 w 78"/>
              <a:gd name="T7" fmla="*/ 8 h 149"/>
              <a:gd name="T8" fmla="*/ 62 w 78"/>
              <a:gd name="T9" fmla="*/ 1 h 149"/>
              <a:gd name="T10" fmla="*/ 57 w 78"/>
              <a:gd name="T11" fmla="*/ 3 h 149"/>
              <a:gd name="T12" fmla="*/ 52 w 78"/>
              <a:gd name="T13" fmla="*/ 1 h 149"/>
              <a:gd name="T14" fmla="*/ 48 w 78"/>
              <a:gd name="T15" fmla="*/ 2 h 149"/>
              <a:gd name="T16" fmla="*/ 42 w 78"/>
              <a:gd name="T17" fmla="*/ 2 h 149"/>
              <a:gd name="T18" fmla="*/ 28 w 78"/>
              <a:gd name="T19" fmla="*/ 5 h 149"/>
              <a:gd name="T20" fmla="*/ 26 w 78"/>
              <a:gd name="T21" fmla="*/ 11 h 149"/>
              <a:gd name="T22" fmla="*/ 24 w 78"/>
              <a:gd name="T23" fmla="*/ 18 h 149"/>
              <a:gd name="T24" fmla="*/ 17 w 78"/>
              <a:gd name="T25" fmla="*/ 21 h 149"/>
              <a:gd name="T26" fmla="*/ 10 w 78"/>
              <a:gd name="T27" fmla="*/ 30 h 149"/>
              <a:gd name="T28" fmla="*/ 8 w 78"/>
              <a:gd name="T29" fmla="*/ 42 h 149"/>
              <a:gd name="T30" fmla="*/ 2 w 78"/>
              <a:gd name="T31" fmla="*/ 60 h 149"/>
              <a:gd name="T32" fmla="*/ 0 w 78"/>
              <a:gd name="T33" fmla="*/ 81 h 149"/>
              <a:gd name="T34" fmla="*/ 0 w 78"/>
              <a:gd name="T35" fmla="*/ 93 h 149"/>
              <a:gd name="T36" fmla="*/ 4 w 78"/>
              <a:gd name="T37" fmla="*/ 101 h 149"/>
              <a:gd name="T38" fmla="*/ 13 w 78"/>
              <a:gd name="T39" fmla="*/ 122 h 149"/>
              <a:gd name="T40" fmla="*/ 12 w 78"/>
              <a:gd name="T41" fmla="*/ 122 h 149"/>
              <a:gd name="T42" fmla="*/ 20 w 78"/>
              <a:gd name="T43" fmla="*/ 128 h 149"/>
              <a:gd name="T44" fmla="*/ 22 w 78"/>
              <a:gd name="T45" fmla="*/ 124 h 149"/>
              <a:gd name="T46" fmla="*/ 31 w 78"/>
              <a:gd name="T47" fmla="*/ 132 h 149"/>
              <a:gd name="T48" fmla="*/ 43 w 78"/>
              <a:gd name="T49" fmla="*/ 135 h 149"/>
              <a:gd name="T50" fmla="*/ 36 w 78"/>
              <a:gd name="T51" fmla="*/ 142 h 149"/>
              <a:gd name="T52" fmla="*/ 43 w 78"/>
              <a:gd name="T53" fmla="*/ 148 h 149"/>
              <a:gd name="T54" fmla="*/ 48 w 78"/>
              <a:gd name="T55" fmla="*/ 143 h 149"/>
              <a:gd name="T56" fmla="*/ 56 w 78"/>
              <a:gd name="T57" fmla="*/ 143 h 149"/>
              <a:gd name="T58" fmla="*/ 59 w 78"/>
              <a:gd name="T59" fmla="*/ 142 h 149"/>
              <a:gd name="T60" fmla="*/ 68 w 78"/>
              <a:gd name="T61" fmla="*/ 148 h 149"/>
              <a:gd name="T62" fmla="*/ 72 w 78"/>
              <a:gd name="T63" fmla="*/ 139 h 149"/>
              <a:gd name="T64" fmla="*/ 69 w 78"/>
              <a:gd name="T65" fmla="*/ 132 h 149"/>
              <a:gd name="T66" fmla="*/ 72 w 78"/>
              <a:gd name="T67" fmla="*/ 124 h 149"/>
              <a:gd name="T68" fmla="*/ 66 w 78"/>
              <a:gd name="T69" fmla="*/ 115 h 149"/>
              <a:gd name="T70" fmla="*/ 60 w 78"/>
              <a:gd name="T71" fmla="*/ 108 h 149"/>
              <a:gd name="T72" fmla="*/ 67 w 78"/>
              <a:gd name="T73" fmla="*/ 102 h 149"/>
              <a:gd name="T74" fmla="*/ 75 w 78"/>
              <a:gd name="T75" fmla="*/ 93 h 149"/>
              <a:gd name="T76" fmla="*/ 69 w 78"/>
              <a:gd name="T77" fmla="*/ 83 h 149"/>
              <a:gd name="T78" fmla="*/ 75 w 78"/>
              <a:gd name="T79" fmla="*/ 73 h 149"/>
              <a:gd name="T80" fmla="*/ 77 w 78"/>
              <a:gd name="T81" fmla="*/ 64 h 149"/>
              <a:gd name="T82" fmla="*/ 73 w 78"/>
              <a:gd name="T83" fmla="*/ 49 h 149"/>
              <a:gd name="T84" fmla="*/ 78 w 78"/>
              <a:gd name="T85" fmla="*/ 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" h="149">
                <a:moveTo>
                  <a:pt x="78" y="42"/>
                </a:moveTo>
                <a:cubicBezTo>
                  <a:pt x="78" y="41"/>
                  <a:pt x="78" y="40"/>
                  <a:pt x="78" y="39"/>
                </a:cubicBezTo>
                <a:cubicBezTo>
                  <a:pt x="78" y="39"/>
                  <a:pt x="77" y="38"/>
                  <a:pt x="77" y="38"/>
                </a:cubicBezTo>
                <a:cubicBezTo>
                  <a:pt x="75" y="36"/>
                  <a:pt x="74" y="36"/>
                  <a:pt x="72" y="34"/>
                </a:cubicBezTo>
                <a:cubicBezTo>
                  <a:pt x="71" y="33"/>
                  <a:pt x="70" y="31"/>
                  <a:pt x="70" y="29"/>
                </a:cubicBezTo>
                <a:cubicBezTo>
                  <a:pt x="69" y="27"/>
                  <a:pt x="69" y="25"/>
                  <a:pt x="69" y="25"/>
                </a:cubicBezTo>
                <a:cubicBezTo>
                  <a:pt x="70" y="23"/>
                  <a:pt x="69" y="22"/>
                  <a:pt x="69" y="21"/>
                </a:cubicBezTo>
                <a:cubicBezTo>
                  <a:pt x="68" y="21"/>
                  <a:pt x="68" y="20"/>
                  <a:pt x="68" y="20"/>
                </a:cubicBezTo>
                <a:cubicBezTo>
                  <a:pt x="68" y="19"/>
                  <a:pt x="68" y="19"/>
                  <a:pt x="69" y="18"/>
                </a:cubicBezTo>
                <a:cubicBezTo>
                  <a:pt x="70" y="16"/>
                  <a:pt x="70" y="14"/>
                  <a:pt x="70" y="14"/>
                </a:cubicBezTo>
                <a:cubicBezTo>
                  <a:pt x="70" y="13"/>
                  <a:pt x="69" y="12"/>
                  <a:pt x="69" y="11"/>
                </a:cubicBezTo>
                <a:cubicBezTo>
                  <a:pt x="67" y="9"/>
                  <a:pt x="67" y="9"/>
                  <a:pt x="67" y="8"/>
                </a:cubicBezTo>
                <a:cubicBezTo>
                  <a:pt x="66" y="7"/>
                  <a:pt x="65" y="7"/>
                  <a:pt x="63" y="5"/>
                </a:cubicBezTo>
                <a:cubicBezTo>
                  <a:pt x="63" y="5"/>
                  <a:pt x="62" y="4"/>
                  <a:pt x="62" y="3"/>
                </a:cubicBezTo>
                <a:cubicBezTo>
                  <a:pt x="62" y="3"/>
                  <a:pt x="62" y="2"/>
                  <a:pt x="62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0"/>
                  <a:pt x="60" y="1"/>
                  <a:pt x="59" y="1"/>
                </a:cubicBezTo>
                <a:cubicBezTo>
                  <a:pt x="58" y="2"/>
                  <a:pt x="58" y="2"/>
                  <a:pt x="57" y="3"/>
                </a:cubicBezTo>
                <a:cubicBezTo>
                  <a:pt x="57" y="3"/>
                  <a:pt x="57" y="4"/>
                  <a:pt x="57" y="4"/>
                </a:cubicBezTo>
                <a:cubicBezTo>
                  <a:pt x="57" y="5"/>
                  <a:pt x="57" y="4"/>
                  <a:pt x="54" y="2"/>
                </a:cubicBezTo>
                <a:cubicBezTo>
                  <a:pt x="53" y="1"/>
                  <a:pt x="53" y="1"/>
                  <a:pt x="52" y="1"/>
                </a:cubicBezTo>
                <a:cubicBezTo>
                  <a:pt x="52" y="2"/>
                  <a:pt x="52" y="2"/>
                  <a:pt x="51" y="2"/>
                </a:cubicBezTo>
                <a:cubicBezTo>
                  <a:pt x="51" y="2"/>
                  <a:pt x="51" y="3"/>
                  <a:pt x="50" y="3"/>
                </a:cubicBezTo>
                <a:cubicBezTo>
                  <a:pt x="50" y="3"/>
                  <a:pt x="49" y="3"/>
                  <a:pt x="48" y="2"/>
                </a:cubicBezTo>
                <a:cubicBezTo>
                  <a:pt x="46" y="1"/>
                  <a:pt x="45" y="1"/>
                  <a:pt x="45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3" y="2"/>
                  <a:pt x="42" y="2"/>
                </a:cubicBezTo>
                <a:cubicBezTo>
                  <a:pt x="42" y="2"/>
                  <a:pt x="41" y="3"/>
                  <a:pt x="39" y="3"/>
                </a:cubicBezTo>
                <a:cubicBezTo>
                  <a:pt x="38" y="3"/>
                  <a:pt x="36" y="3"/>
                  <a:pt x="35" y="4"/>
                </a:cubicBezTo>
                <a:cubicBezTo>
                  <a:pt x="33" y="5"/>
                  <a:pt x="31" y="5"/>
                  <a:pt x="28" y="5"/>
                </a:cubicBezTo>
                <a:cubicBezTo>
                  <a:pt x="28" y="4"/>
                  <a:pt x="27" y="5"/>
                  <a:pt x="27" y="5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9"/>
                  <a:pt x="27" y="10"/>
                  <a:pt x="26" y="11"/>
                </a:cubicBezTo>
                <a:cubicBezTo>
                  <a:pt x="26" y="11"/>
                  <a:pt x="26" y="12"/>
                  <a:pt x="25" y="12"/>
                </a:cubicBezTo>
                <a:cubicBezTo>
                  <a:pt x="23" y="14"/>
                  <a:pt x="22" y="14"/>
                  <a:pt x="22" y="15"/>
                </a:cubicBezTo>
                <a:cubicBezTo>
                  <a:pt x="23" y="15"/>
                  <a:pt x="24" y="16"/>
                  <a:pt x="24" y="18"/>
                </a:cubicBezTo>
                <a:cubicBezTo>
                  <a:pt x="25" y="18"/>
                  <a:pt x="25" y="19"/>
                  <a:pt x="24" y="20"/>
                </a:cubicBezTo>
                <a:cubicBezTo>
                  <a:pt x="24" y="20"/>
                  <a:pt x="23" y="21"/>
                  <a:pt x="22" y="21"/>
                </a:cubicBezTo>
                <a:cubicBezTo>
                  <a:pt x="20" y="21"/>
                  <a:pt x="18" y="21"/>
                  <a:pt x="17" y="21"/>
                </a:cubicBezTo>
                <a:cubicBezTo>
                  <a:pt x="16" y="21"/>
                  <a:pt x="14" y="22"/>
                  <a:pt x="13" y="23"/>
                </a:cubicBezTo>
                <a:cubicBezTo>
                  <a:pt x="12" y="24"/>
                  <a:pt x="12" y="25"/>
                  <a:pt x="11" y="26"/>
                </a:cubicBezTo>
                <a:cubicBezTo>
                  <a:pt x="11" y="28"/>
                  <a:pt x="11" y="29"/>
                  <a:pt x="10" y="30"/>
                </a:cubicBezTo>
                <a:cubicBezTo>
                  <a:pt x="9" y="31"/>
                  <a:pt x="8" y="32"/>
                  <a:pt x="7" y="34"/>
                </a:cubicBezTo>
                <a:cubicBezTo>
                  <a:pt x="6" y="35"/>
                  <a:pt x="6" y="36"/>
                  <a:pt x="6" y="38"/>
                </a:cubicBezTo>
                <a:cubicBezTo>
                  <a:pt x="7" y="39"/>
                  <a:pt x="7" y="41"/>
                  <a:pt x="8" y="42"/>
                </a:cubicBezTo>
                <a:cubicBezTo>
                  <a:pt x="8" y="45"/>
                  <a:pt x="8" y="49"/>
                  <a:pt x="8" y="52"/>
                </a:cubicBezTo>
                <a:cubicBezTo>
                  <a:pt x="8" y="53"/>
                  <a:pt x="7" y="55"/>
                  <a:pt x="5" y="56"/>
                </a:cubicBezTo>
                <a:cubicBezTo>
                  <a:pt x="4" y="58"/>
                  <a:pt x="3" y="59"/>
                  <a:pt x="2" y="60"/>
                </a:cubicBezTo>
                <a:cubicBezTo>
                  <a:pt x="2" y="60"/>
                  <a:pt x="3" y="67"/>
                  <a:pt x="3" y="69"/>
                </a:cubicBezTo>
                <a:cubicBezTo>
                  <a:pt x="3" y="71"/>
                  <a:pt x="2" y="75"/>
                  <a:pt x="2" y="77"/>
                </a:cubicBezTo>
                <a:cubicBezTo>
                  <a:pt x="1" y="80"/>
                  <a:pt x="0" y="80"/>
                  <a:pt x="0" y="81"/>
                </a:cubicBezTo>
                <a:cubicBezTo>
                  <a:pt x="0" y="81"/>
                  <a:pt x="0" y="82"/>
                  <a:pt x="0" y="85"/>
                </a:cubicBezTo>
                <a:cubicBezTo>
                  <a:pt x="1" y="86"/>
                  <a:pt x="2" y="88"/>
                  <a:pt x="2" y="89"/>
                </a:cubicBezTo>
                <a:cubicBezTo>
                  <a:pt x="2" y="90"/>
                  <a:pt x="2" y="91"/>
                  <a:pt x="0" y="93"/>
                </a:cubicBezTo>
                <a:cubicBezTo>
                  <a:pt x="0" y="94"/>
                  <a:pt x="0" y="94"/>
                  <a:pt x="0" y="95"/>
                </a:cubicBezTo>
                <a:cubicBezTo>
                  <a:pt x="0" y="95"/>
                  <a:pt x="1" y="96"/>
                  <a:pt x="1" y="97"/>
                </a:cubicBezTo>
                <a:cubicBezTo>
                  <a:pt x="2" y="98"/>
                  <a:pt x="4" y="100"/>
                  <a:pt x="4" y="101"/>
                </a:cubicBezTo>
                <a:cubicBezTo>
                  <a:pt x="5" y="103"/>
                  <a:pt x="6" y="106"/>
                  <a:pt x="7" y="108"/>
                </a:cubicBezTo>
                <a:cubicBezTo>
                  <a:pt x="8" y="111"/>
                  <a:pt x="10" y="113"/>
                  <a:pt x="11" y="116"/>
                </a:cubicBezTo>
                <a:cubicBezTo>
                  <a:pt x="13" y="119"/>
                  <a:pt x="13" y="119"/>
                  <a:pt x="13" y="122"/>
                </a:cubicBezTo>
                <a:cubicBezTo>
                  <a:pt x="13" y="122"/>
                  <a:pt x="12" y="122"/>
                  <a:pt x="11" y="122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2" y="123"/>
                  <a:pt x="12" y="122"/>
                  <a:pt x="12" y="122"/>
                </a:cubicBezTo>
                <a:cubicBezTo>
                  <a:pt x="12" y="122"/>
                  <a:pt x="13" y="122"/>
                  <a:pt x="13" y="123"/>
                </a:cubicBezTo>
                <a:cubicBezTo>
                  <a:pt x="14" y="123"/>
                  <a:pt x="15" y="125"/>
                  <a:pt x="16" y="126"/>
                </a:cubicBezTo>
                <a:cubicBezTo>
                  <a:pt x="17" y="126"/>
                  <a:pt x="19" y="128"/>
                  <a:pt x="20" y="128"/>
                </a:cubicBezTo>
                <a:cubicBezTo>
                  <a:pt x="20" y="129"/>
                  <a:pt x="20" y="129"/>
                  <a:pt x="21" y="129"/>
                </a:cubicBezTo>
                <a:cubicBezTo>
                  <a:pt x="21" y="129"/>
                  <a:pt x="21" y="128"/>
                  <a:pt x="21" y="127"/>
                </a:cubicBezTo>
                <a:cubicBezTo>
                  <a:pt x="21" y="126"/>
                  <a:pt x="21" y="125"/>
                  <a:pt x="22" y="124"/>
                </a:cubicBezTo>
                <a:cubicBezTo>
                  <a:pt x="22" y="124"/>
                  <a:pt x="23" y="124"/>
                  <a:pt x="23" y="125"/>
                </a:cubicBezTo>
                <a:cubicBezTo>
                  <a:pt x="24" y="126"/>
                  <a:pt x="26" y="128"/>
                  <a:pt x="27" y="129"/>
                </a:cubicBezTo>
                <a:cubicBezTo>
                  <a:pt x="28" y="130"/>
                  <a:pt x="30" y="131"/>
                  <a:pt x="31" y="132"/>
                </a:cubicBezTo>
                <a:cubicBezTo>
                  <a:pt x="33" y="133"/>
                  <a:pt x="34" y="133"/>
                  <a:pt x="36" y="133"/>
                </a:cubicBezTo>
                <a:cubicBezTo>
                  <a:pt x="37" y="133"/>
                  <a:pt x="40" y="133"/>
                  <a:pt x="42" y="134"/>
                </a:cubicBezTo>
                <a:cubicBezTo>
                  <a:pt x="43" y="134"/>
                  <a:pt x="43" y="135"/>
                  <a:pt x="43" y="135"/>
                </a:cubicBezTo>
                <a:cubicBezTo>
                  <a:pt x="43" y="136"/>
                  <a:pt x="42" y="137"/>
                  <a:pt x="41" y="137"/>
                </a:cubicBezTo>
                <a:cubicBezTo>
                  <a:pt x="40" y="138"/>
                  <a:pt x="38" y="139"/>
                  <a:pt x="37" y="140"/>
                </a:cubicBezTo>
                <a:cubicBezTo>
                  <a:pt x="36" y="141"/>
                  <a:pt x="36" y="141"/>
                  <a:pt x="36" y="142"/>
                </a:cubicBezTo>
                <a:cubicBezTo>
                  <a:pt x="36" y="143"/>
                  <a:pt x="36" y="144"/>
                  <a:pt x="36" y="144"/>
                </a:cubicBezTo>
                <a:cubicBezTo>
                  <a:pt x="37" y="145"/>
                  <a:pt x="38" y="146"/>
                  <a:pt x="39" y="147"/>
                </a:cubicBezTo>
                <a:cubicBezTo>
                  <a:pt x="40" y="148"/>
                  <a:pt x="41" y="149"/>
                  <a:pt x="43" y="148"/>
                </a:cubicBezTo>
                <a:cubicBezTo>
                  <a:pt x="44" y="148"/>
                  <a:pt x="44" y="148"/>
                  <a:pt x="45" y="147"/>
                </a:cubicBezTo>
                <a:cubicBezTo>
                  <a:pt x="45" y="147"/>
                  <a:pt x="45" y="146"/>
                  <a:pt x="45" y="145"/>
                </a:cubicBezTo>
                <a:cubicBezTo>
                  <a:pt x="46" y="144"/>
                  <a:pt x="46" y="143"/>
                  <a:pt x="48" y="143"/>
                </a:cubicBezTo>
                <a:cubicBezTo>
                  <a:pt x="49" y="142"/>
                  <a:pt x="51" y="143"/>
                  <a:pt x="53" y="144"/>
                </a:cubicBezTo>
                <a:cubicBezTo>
                  <a:pt x="54" y="144"/>
                  <a:pt x="55" y="144"/>
                  <a:pt x="55" y="144"/>
                </a:cubicBezTo>
                <a:cubicBezTo>
                  <a:pt x="56" y="144"/>
                  <a:pt x="56" y="144"/>
                  <a:pt x="56" y="143"/>
                </a:cubicBezTo>
                <a:cubicBezTo>
                  <a:pt x="56" y="143"/>
                  <a:pt x="55" y="142"/>
                  <a:pt x="55" y="141"/>
                </a:cubicBezTo>
                <a:cubicBezTo>
                  <a:pt x="55" y="140"/>
                  <a:pt x="55" y="139"/>
                  <a:pt x="56" y="139"/>
                </a:cubicBezTo>
                <a:cubicBezTo>
                  <a:pt x="58" y="140"/>
                  <a:pt x="58" y="141"/>
                  <a:pt x="59" y="142"/>
                </a:cubicBezTo>
                <a:cubicBezTo>
                  <a:pt x="59" y="143"/>
                  <a:pt x="59" y="144"/>
                  <a:pt x="61" y="145"/>
                </a:cubicBezTo>
                <a:cubicBezTo>
                  <a:pt x="61" y="145"/>
                  <a:pt x="63" y="147"/>
                  <a:pt x="65" y="147"/>
                </a:cubicBezTo>
                <a:cubicBezTo>
                  <a:pt x="66" y="148"/>
                  <a:pt x="67" y="148"/>
                  <a:pt x="68" y="148"/>
                </a:cubicBezTo>
                <a:cubicBezTo>
                  <a:pt x="68" y="148"/>
                  <a:pt x="69" y="148"/>
                  <a:pt x="69" y="148"/>
                </a:cubicBezTo>
                <a:cubicBezTo>
                  <a:pt x="69" y="146"/>
                  <a:pt x="69" y="145"/>
                  <a:pt x="70" y="143"/>
                </a:cubicBezTo>
                <a:cubicBezTo>
                  <a:pt x="70" y="142"/>
                  <a:pt x="70" y="141"/>
                  <a:pt x="72" y="139"/>
                </a:cubicBezTo>
                <a:cubicBezTo>
                  <a:pt x="73" y="138"/>
                  <a:pt x="73" y="138"/>
                  <a:pt x="73" y="137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9" y="132"/>
                  <a:pt x="69" y="132"/>
                </a:cubicBezTo>
                <a:cubicBezTo>
                  <a:pt x="68" y="131"/>
                  <a:pt x="68" y="131"/>
                  <a:pt x="69" y="129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2" y="126"/>
                  <a:pt x="73" y="125"/>
                  <a:pt x="72" y="124"/>
                </a:cubicBezTo>
                <a:cubicBezTo>
                  <a:pt x="72" y="123"/>
                  <a:pt x="72" y="122"/>
                  <a:pt x="71" y="120"/>
                </a:cubicBezTo>
                <a:cubicBezTo>
                  <a:pt x="70" y="119"/>
                  <a:pt x="70" y="118"/>
                  <a:pt x="68" y="117"/>
                </a:cubicBezTo>
                <a:cubicBezTo>
                  <a:pt x="67" y="117"/>
                  <a:pt x="66" y="116"/>
                  <a:pt x="66" y="115"/>
                </a:cubicBezTo>
                <a:cubicBezTo>
                  <a:pt x="66" y="114"/>
                  <a:pt x="66" y="113"/>
                  <a:pt x="65" y="112"/>
                </a:cubicBezTo>
                <a:cubicBezTo>
                  <a:pt x="64" y="111"/>
                  <a:pt x="62" y="110"/>
                  <a:pt x="61" y="109"/>
                </a:cubicBezTo>
                <a:cubicBezTo>
                  <a:pt x="61" y="109"/>
                  <a:pt x="60" y="108"/>
                  <a:pt x="60" y="108"/>
                </a:cubicBezTo>
                <a:cubicBezTo>
                  <a:pt x="60" y="108"/>
                  <a:pt x="61" y="107"/>
                  <a:pt x="61" y="107"/>
                </a:cubicBezTo>
                <a:cubicBezTo>
                  <a:pt x="63" y="107"/>
                  <a:pt x="64" y="106"/>
                  <a:pt x="65" y="104"/>
                </a:cubicBezTo>
                <a:cubicBezTo>
                  <a:pt x="65" y="103"/>
                  <a:pt x="66" y="102"/>
                  <a:pt x="67" y="102"/>
                </a:cubicBezTo>
                <a:cubicBezTo>
                  <a:pt x="67" y="102"/>
                  <a:pt x="69" y="101"/>
                  <a:pt x="71" y="101"/>
                </a:cubicBezTo>
                <a:cubicBezTo>
                  <a:pt x="73" y="100"/>
                  <a:pt x="75" y="99"/>
                  <a:pt x="75" y="98"/>
                </a:cubicBezTo>
                <a:cubicBezTo>
                  <a:pt x="75" y="96"/>
                  <a:pt x="75" y="95"/>
                  <a:pt x="75" y="93"/>
                </a:cubicBezTo>
                <a:cubicBezTo>
                  <a:pt x="75" y="91"/>
                  <a:pt x="74" y="90"/>
                  <a:pt x="73" y="88"/>
                </a:cubicBezTo>
                <a:cubicBezTo>
                  <a:pt x="72" y="88"/>
                  <a:pt x="71" y="87"/>
                  <a:pt x="70" y="85"/>
                </a:cubicBezTo>
                <a:cubicBezTo>
                  <a:pt x="70" y="85"/>
                  <a:pt x="69" y="84"/>
                  <a:pt x="69" y="83"/>
                </a:cubicBezTo>
                <a:cubicBezTo>
                  <a:pt x="69" y="83"/>
                  <a:pt x="69" y="82"/>
                  <a:pt x="70" y="81"/>
                </a:cubicBezTo>
                <a:cubicBezTo>
                  <a:pt x="72" y="77"/>
                  <a:pt x="71" y="80"/>
                  <a:pt x="73" y="76"/>
                </a:cubicBezTo>
                <a:cubicBezTo>
                  <a:pt x="74" y="75"/>
                  <a:pt x="74" y="74"/>
                  <a:pt x="75" y="73"/>
                </a:cubicBezTo>
                <a:cubicBezTo>
                  <a:pt x="75" y="72"/>
                  <a:pt x="75" y="71"/>
                  <a:pt x="75" y="69"/>
                </a:cubicBezTo>
                <a:cubicBezTo>
                  <a:pt x="74" y="68"/>
                  <a:pt x="75" y="67"/>
                  <a:pt x="75" y="66"/>
                </a:cubicBezTo>
                <a:cubicBezTo>
                  <a:pt x="76" y="66"/>
                  <a:pt x="77" y="65"/>
                  <a:pt x="77" y="64"/>
                </a:cubicBezTo>
                <a:cubicBezTo>
                  <a:pt x="78" y="62"/>
                  <a:pt x="78" y="61"/>
                  <a:pt x="77" y="60"/>
                </a:cubicBezTo>
                <a:cubicBezTo>
                  <a:pt x="77" y="59"/>
                  <a:pt x="76" y="58"/>
                  <a:pt x="75" y="56"/>
                </a:cubicBezTo>
                <a:cubicBezTo>
                  <a:pt x="74" y="55"/>
                  <a:pt x="74" y="52"/>
                  <a:pt x="73" y="49"/>
                </a:cubicBezTo>
                <a:cubicBezTo>
                  <a:pt x="73" y="47"/>
                  <a:pt x="73" y="45"/>
                  <a:pt x="74" y="44"/>
                </a:cubicBezTo>
                <a:cubicBezTo>
                  <a:pt x="74" y="43"/>
                  <a:pt x="75" y="43"/>
                  <a:pt x="77" y="42"/>
                </a:cubicBezTo>
                <a:cubicBezTo>
                  <a:pt x="77" y="42"/>
                  <a:pt x="78" y="42"/>
                  <a:pt x="78" y="4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AB2F31CF-D107-AC2E-D51E-A01BECCD3913}"/>
              </a:ext>
            </a:extLst>
          </p:cNvPr>
          <p:cNvSpPr>
            <a:spLocks/>
          </p:cNvSpPr>
          <p:nvPr/>
        </p:nvSpPr>
        <p:spPr bwMode="auto">
          <a:xfrm>
            <a:off x="5526132" y="2948067"/>
            <a:ext cx="483782" cy="802296"/>
          </a:xfrm>
          <a:custGeom>
            <a:avLst/>
            <a:gdLst>
              <a:gd name="T0" fmla="*/ 78 w 132"/>
              <a:gd name="T1" fmla="*/ 218 h 219"/>
              <a:gd name="T2" fmla="*/ 81 w 132"/>
              <a:gd name="T3" fmla="*/ 212 h 219"/>
              <a:gd name="T4" fmla="*/ 76 w 132"/>
              <a:gd name="T5" fmla="*/ 197 h 219"/>
              <a:gd name="T6" fmla="*/ 69 w 132"/>
              <a:gd name="T7" fmla="*/ 182 h 219"/>
              <a:gd name="T8" fmla="*/ 71 w 132"/>
              <a:gd name="T9" fmla="*/ 166 h 219"/>
              <a:gd name="T10" fmla="*/ 77 w 132"/>
              <a:gd name="T11" fmla="*/ 141 h 219"/>
              <a:gd name="T12" fmla="*/ 79 w 132"/>
              <a:gd name="T13" fmla="*/ 119 h 219"/>
              <a:gd name="T14" fmla="*/ 91 w 132"/>
              <a:gd name="T15" fmla="*/ 110 h 219"/>
              <a:gd name="T16" fmla="*/ 94 w 132"/>
              <a:gd name="T17" fmla="*/ 101 h 219"/>
              <a:gd name="T18" fmla="*/ 97 w 132"/>
              <a:gd name="T19" fmla="*/ 94 h 219"/>
              <a:gd name="T20" fmla="*/ 113 w 132"/>
              <a:gd name="T21" fmla="*/ 90 h 219"/>
              <a:gd name="T22" fmla="*/ 120 w 132"/>
              <a:gd name="T23" fmla="*/ 91 h 219"/>
              <a:gd name="T24" fmla="*/ 126 w 132"/>
              <a:gd name="T25" fmla="*/ 92 h 219"/>
              <a:gd name="T26" fmla="*/ 128 w 132"/>
              <a:gd name="T27" fmla="*/ 86 h 219"/>
              <a:gd name="T28" fmla="*/ 131 w 132"/>
              <a:gd name="T29" fmla="*/ 75 h 219"/>
              <a:gd name="T30" fmla="*/ 128 w 132"/>
              <a:gd name="T31" fmla="*/ 60 h 219"/>
              <a:gd name="T32" fmla="*/ 124 w 132"/>
              <a:gd name="T33" fmla="*/ 48 h 219"/>
              <a:gd name="T34" fmla="*/ 110 w 132"/>
              <a:gd name="T35" fmla="*/ 42 h 219"/>
              <a:gd name="T36" fmla="*/ 99 w 132"/>
              <a:gd name="T37" fmla="*/ 29 h 219"/>
              <a:gd name="T38" fmla="*/ 93 w 132"/>
              <a:gd name="T39" fmla="*/ 16 h 219"/>
              <a:gd name="T40" fmla="*/ 84 w 132"/>
              <a:gd name="T41" fmla="*/ 7 h 219"/>
              <a:gd name="T42" fmla="*/ 80 w 132"/>
              <a:gd name="T43" fmla="*/ 3 h 219"/>
              <a:gd name="T44" fmla="*/ 79 w 132"/>
              <a:gd name="T45" fmla="*/ 15 h 219"/>
              <a:gd name="T46" fmla="*/ 75 w 132"/>
              <a:gd name="T47" fmla="*/ 25 h 219"/>
              <a:gd name="T48" fmla="*/ 66 w 132"/>
              <a:gd name="T49" fmla="*/ 38 h 219"/>
              <a:gd name="T50" fmla="*/ 65 w 132"/>
              <a:gd name="T51" fmla="*/ 49 h 219"/>
              <a:gd name="T52" fmla="*/ 60 w 132"/>
              <a:gd name="T53" fmla="*/ 62 h 219"/>
              <a:gd name="T54" fmla="*/ 56 w 132"/>
              <a:gd name="T55" fmla="*/ 66 h 219"/>
              <a:gd name="T56" fmla="*/ 46 w 132"/>
              <a:gd name="T57" fmla="*/ 77 h 219"/>
              <a:gd name="T58" fmla="*/ 49 w 132"/>
              <a:gd name="T59" fmla="*/ 82 h 219"/>
              <a:gd name="T60" fmla="*/ 47 w 132"/>
              <a:gd name="T61" fmla="*/ 91 h 219"/>
              <a:gd name="T62" fmla="*/ 34 w 132"/>
              <a:gd name="T63" fmla="*/ 107 h 219"/>
              <a:gd name="T64" fmla="*/ 26 w 132"/>
              <a:gd name="T65" fmla="*/ 123 h 219"/>
              <a:gd name="T66" fmla="*/ 33 w 132"/>
              <a:gd name="T67" fmla="*/ 130 h 219"/>
              <a:gd name="T68" fmla="*/ 23 w 132"/>
              <a:gd name="T69" fmla="*/ 151 h 219"/>
              <a:gd name="T70" fmla="*/ 16 w 132"/>
              <a:gd name="T71" fmla="*/ 157 h 219"/>
              <a:gd name="T72" fmla="*/ 9 w 132"/>
              <a:gd name="T73" fmla="*/ 164 h 219"/>
              <a:gd name="T74" fmla="*/ 11 w 132"/>
              <a:gd name="T75" fmla="*/ 171 h 219"/>
              <a:gd name="T76" fmla="*/ 2 w 132"/>
              <a:gd name="T77" fmla="*/ 179 h 219"/>
              <a:gd name="T78" fmla="*/ 4 w 132"/>
              <a:gd name="T79" fmla="*/ 187 h 219"/>
              <a:gd name="T80" fmla="*/ 8 w 132"/>
              <a:gd name="T81" fmla="*/ 193 h 219"/>
              <a:gd name="T82" fmla="*/ 17 w 132"/>
              <a:gd name="T83" fmla="*/ 196 h 219"/>
              <a:gd name="T84" fmla="*/ 28 w 132"/>
              <a:gd name="T85" fmla="*/ 204 h 219"/>
              <a:gd name="T86" fmla="*/ 40 w 132"/>
              <a:gd name="T87" fmla="*/ 204 h 219"/>
              <a:gd name="T88" fmla="*/ 48 w 132"/>
              <a:gd name="T89" fmla="*/ 208 h 219"/>
              <a:gd name="T90" fmla="*/ 56 w 132"/>
              <a:gd name="T91" fmla="*/ 200 h 219"/>
              <a:gd name="T92" fmla="*/ 61 w 132"/>
              <a:gd name="T93" fmla="*/ 207 h 219"/>
              <a:gd name="T94" fmla="*/ 76 w 132"/>
              <a:gd name="T95" fmla="*/ 209 h 219"/>
              <a:gd name="T96" fmla="*/ 72 w 132"/>
              <a:gd name="T97" fmla="*/ 21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" h="219">
                <a:moveTo>
                  <a:pt x="72" y="217"/>
                </a:moveTo>
                <a:cubicBezTo>
                  <a:pt x="72" y="217"/>
                  <a:pt x="72" y="217"/>
                  <a:pt x="72" y="217"/>
                </a:cubicBezTo>
                <a:cubicBezTo>
                  <a:pt x="73" y="217"/>
                  <a:pt x="74" y="218"/>
                  <a:pt x="75" y="218"/>
                </a:cubicBezTo>
                <a:cubicBezTo>
                  <a:pt x="76" y="219"/>
                  <a:pt x="77" y="219"/>
                  <a:pt x="78" y="218"/>
                </a:cubicBezTo>
                <a:cubicBezTo>
                  <a:pt x="80" y="217"/>
                  <a:pt x="80" y="217"/>
                  <a:pt x="80" y="217"/>
                </a:cubicBezTo>
                <a:cubicBezTo>
                  <a:pt x="80" y="217"/>
                  <a:pt x="80" y="216"/>
                  <a:pt x="79" y="216"/>
                </a:cubicBezTo>
                <a:cubicBezTo>
                  <a:pt x="79" y="216"/>
                  <a:pt x="79" y="215"/>
                  <a:pt x="79" y="214"/>
                </a:cubicBezTo>
                <a:cubicBezTo>
                  <a:pt x="80" y="213"/>
                  <a:pt x="80" y="212"/>
                  <a:pt x="81" y="212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1" y="211"/>
                  <a:pt x="82" y="211"/>
                  <a:pt x="82" y="211"/>
                </a:cubicBezTo>
                <a:cubicBezTo>
                  <a:pt x="82" y="208"/>
                  <a:pt x="82" y="208"/>
                  <a:pt x="80" y="205"/>
                </a:cubicBezTo>
                <a:cubicBezTo>
                  <a:pt x="79" y="202"/>
                  <a:pt x="77" y="200"/>
                  <a:pt x="76" y="197"/>
                </a:cubicBezTo>
                <a:cubicBezTo>
                  <a:pt x="75" y="195"/>
                  <a:pt x="74" y="192"/>
                  <a:pt x="73" y="190"/>
                </a:cubicBezTo>
                <a:cubicBezTo>
                  <a:pt x="73" y="189"/>
                  <a:pt x="71" y="187"/>
                  <a:pt x="70" y="186"/>
                </a:cubicBezTo>
                <a:cubicBezTo>
                  <a:pt x="70" y="185"/>
                  <a:pt x="69" y="184"/>
                  <a:pt x="69" y="184"/>
                </a:cubicBezTo>
                <a:cubicBezTo>
                  <a:pt x="69" y="183"/>
                  <a:pt x="69" y="183"/>
                  <a:pt x="69" y="182"/>
                </a:cubicBezTo>
                <a:cubicBezTo>
                  <a:pt x="71" y="180"/>
                  <a:pt x="71" y="179"/>
                  <a:pt x="71" y="178"/>
                </a:cubicBezTo>
                <a:cubicBezTo>
                  <a:pt x="71" y="177"/>
                  <a:pt x="70" y="175"/>
                  <a:pt x="69" y="174"/>
                </a:cubicBezTo>
                <a:cubicBezTo>
                  <a:pt x="69" y="171"/>
                  <a:pt x="69" y="170"/>
                  <a:pt x="69" y="170"/>
                </a:cubicBezTo>
                <a:cubicBezTo>
                  <a:pt x="69" y="169"/>
                  <a:pt x="70" y="169"/>
                  <a:pt x="71" y="166"/>
                </a:cubicBezTo>
                <a:cubicBezTo>
                  <a:pt x="71" y="164"/>
                  <a:pt x="72" y="160"/>
                  <a:pt x="72" y="158"/>
                </a:cubicBezTo>
                <a:cubicBezTo>
                  <a:pt x="72" y="156"/>
                  <a:pt x="71" y="149"/>
                  <a:pt x="71" y="149"/>
                </a:cubicBezTo>
                <a:cubicBezTo>
                  <a:pt x="72" y="148"/>
                  <a:pt x="73" y="147"/>
                  <a:pt x="74" y="145"/>
                </a:cubicBezTo>
                <a:cubicBezTo>
                  <a:pt x="76" y="144"/>
                  <a:pt x="77" y="142"/>
                  <a:pt x="77" y="141"/>
                </a:cubicBezTo>
                <a:cubicBezTo>
                  <a:pt x="77" y="138"/>
                  <a:pt x="77" y="134"/>
                  <a:pt x="77" y="131"/>
                </a:cubicBezTo>
                <a:cubicBezTo>
                  <a:pt x="76" y="130"/>
                  <a:pt x="76" y="128"/>
                  <a:pt x="75" y="127"/>
                </a:cubicBezTo>
                <a:cubicBezTo>
                  <a:pt x="75" y="125"/>
                  <a:pt x="75" y="124"/>
                  <a:pt x="76" y="123"/>
                </a:cubicBezTo>
                <a:cubicBezTo>
                  <a:pt x="77" y="121"/>
                  <a:pt x="78" y="120"/>
                  <a:pt x="79" y="119"/>
                </a:cubicBezTo>
                <a:cubicBezTo>
                  <a:pt x="80" y="118"/>
                  <a:pt x="80" y="117"/>
                  <a:pt x="80" y="115"/>
                </a:cubicBezTo>
                <a:cubicBezTo>
                  <a:pt x="81" y="114"/>
                  <a:pt x="81" y="113"/>
                  <a:pt x="82" y="112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0"/>
                  <a:pt x="89" y="110"/>
                  <a:pt x="91" y="110"/>
                </a:cubicBezTo>
                <a:cubicBezTo>
                  <a:pt x="92" y="110"/>
                  <a:pt x="93" y="109"/>
                  <a:pt x="93" y="109"/>
                </a:cubicBezTo>
                <a:cubicBezTo>
                  <a:pt x="94" y="108"/>
                  <a:pt x="94" y="107"/>
                  <a:pt x="93" y="107"/>
                </a:cubicBezTo>
                <a:cubicBezTo>
                  <a:pt x="93" y="105"/>
                  <a:pt x="92" y="104"/>
                  <a:pt x="91" y="104"/>
                </a:cubicBezTo>
                <a:cubicBezTo>
                  <a:pt x="91" y="103"/>
                  <a:pt x="92" y="103"/>
                  <a:pt x="94" y="101"/>
                </a:cubicBezTo>
                <a:cubicBezTo>
                  <a:pt x="95" y="101"/>
                  <a:pt x="95" y="100"/>
                  <a:pt x="95" y="100"/>
                </a:cubicBezTo>
                <a:cubicBezTo>
                  <a:pt x="96" y="99"/>
                  <a:pt x="96" y="98"/>
                  <a:pt x="96" y="97"/>
                </a:cubicBezTo>
                <a:cubicBezTo>
                  <a:pt x="96" y="96"/>
                  <a:pt x="96" y="95"/>
                  <a:pt x="96" y="94"/>
                </a:cubicBezTo>
                <a:cubicBezTo>
                  <a:pt x="96" y="94"/>
                  <a:pt x="97" y="93"/>
                  <a:pt x="97" y="94"/>
                </a:cubicBezTo>
                <a:cubicBezTo>
                  <a:pt x="100" y="94"/>
                  <a:pt x="102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2"/>
                  <a:pt x="111" y="91"/>
                  <a:pt x="111" y="91"/>
                </a:cubicBezTo>
                <a:cubicBezTo>
                  <a:pt x="112" y="91"/>
                  <a:pt x="112" y="90"/>
                  <a:pt x="113" y="90"/>
                </a:cubicBezTo>
                <a:cubicBezTo>
                  <a:pt x="113" y="90"/>
                  <a:pt x="113" y="90"/>
                  <a:pt x="114" y="90"/>
                </a:cubicBezTo>
                <a:cubicBezTo>
                  <a:pt x="114" y="90"/>
                  <a:pt x="115" y="90"/>
                  <a:pt x="117" y="91"/>
                </a:cubicBezTo>
                <a:cubicBezTo>
                  <a:pt x="118" y="92"/>
                  <a:pt x="119" y="92"/>
                  <a:pt x="119" y="92"/>
                </a:cubicBezTo>
                <a:cubicBezTo>
                  <a:pt x="120" y="92"/>
                  <a:pt x="120" y="91"/>
                  <a:pt x="120" y="91"/>
                </a:cubicBezTo>
                <a:cubicBezTo>
                  <a:pt x="121" y="91"/>
                  <a:pt x="121" y="91"/>
                  <a:pt x="121" y="90"/>
                </a:cubicBezTo>
                <a:cubicBezTo>
                  <a:pt x="122" y="90"/>
                  <a:pt x="122" y="90"/>
                  <a:pt x="123" y="91"/>
                </a:cubicBezTo>
                <a:cubicBezTo>
                  <a:pt x="126" y="93"/>
                  <a:pt x="126" y="94"/>
                  <a:pt x="126" y="93"/>
                </a:cubicBezTo>
                <a:cubicBezTo>
                  <a:pt x="126" y="93"/>
                  <a:pt x="126" y="92"/>
                  <a:pt x="126" y="92"/>
                </a:cubicBezTo>
                <a:cubicBezTo>
                  <a:pt x="127" y="91"/>
                  <a:pt x="127" y="91"/>
                  <a:pt x="128" y="90"/>
                </a:cubicBezTo>
                <a:cubicBezTo>
                  <a:pt x="129" y="90"/>
                  <a:pt x="130" y="89"/>
                  <a:pt x="130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88"/>
                  <a:pt x="129" y="87"/>
                  <a:pt x="128" y="86"/>
                </a:cubicBezTo>
                <a:cubicBezTo>
                  <a:pt x="128" y="84"/>
                  <a:pt x="127" y="83"/>
                  <a:pt x="127" y="82"/>
                </a:cubicBezTo>
                <a:cubicBezTo>
                  <a:pt x="128" y="80"/>
                  <a:pt x="129" y="80"/>
                  <a:pt x="130" y="79"/>
                </a:cubicBezTo>
                <a:cubicBezTo>
                  <a:pt x="131" y="79"/>
                  <a:pt x="131" y="78"/>
                  <a:pt x="131" y="78"/>
                </a:cubicBezTo>
                <a:cubicBezTo>
                  <a:pt x="131" y="77"/>
                  <a:pt x="132" y="76"/>
                  <a:pt x="131" y="75"/>
                </a:cubicBezTo>
                <a:cubicBezTo>
                  <a:pt x="131" y="73"/>
                  <a:pt x="131" y="72"/>
                  <a:pt x="131" y="71"/>
                </a:cubicBezTo>
                <a:cubicBezTo>
                  <a:pt x="130" y="71"/>
                  <a:pt x="130" y="70"/>
                  <a:pt x="129" y="69"/>
                </a:cubicBezTo>
                <a:cubicBezTo>
                  <a:pt x="128" y="68"/>
                  <a:pt x="128" y="66"/>
                  <a:pt x="128" y="64"/>
                </a:cubicBezTo>
                <a:cubicBezTo>
                  <a:pt x="127" y="63"/>
                  <a:pt x="128" y="61"/>
                  <a:pt x="128" y="60"/>
                </a:cubicBezTo>
                <a:cubicBezTo>
                  <a:pt x="128" y="59"/>
                  <a:pt x="129" y="58"/>
                  <a:pt x="129" y="58"/>
                </a:cubicBezTo>
                <a:cubicBezTo>
                  <a:pt x="129" y="58"/>
                  <a:pt x="130" y="58"/>
                  <a:pt x="130" y="57"/>
                </a:cubicBezTo>
                <a:cubicBezTo>
                  <a:pt x="131" y="57"/>
                  <a:pt x="131" y="57"/>
                  <a:pt x="129" y="55"/>
                </a:cubicBezTo>
                <a:cubicBezTo>
                  <a:pt x="127" y="53"/>
                  <a:pt x="126" y="51"/>
                  <a:pt x="124" y="48"/>
                </a:cubicBezTo>
                <a:cubicBezTo>
                  <a:pt x="123" y="46"/>
                  <a:pt x="122" y="45"/>
                  <a:pt x="121" y="45"/>
                </a:cubicBezTo>
                <a:cubicBezTo>
                  <a:pt x="120" y="44"/>
                  <a:pt x="119" y="44"/>
                  <a:pt x="116" y="44"/>
                </a:cubicBezTo>
                <a:cubicBezTo>
                  <a:pt x="114" y="44"/>
                  <a:pt x="113" y="44"/>
                  <a:pt x="112" y="44"/>
                </a:cubicBezTo>
                <a:cubicBezTo>
                  <a:pt x="111" y="43"/>
                  <a:pt x="110" y="43"/>
                  <a:pt x="110" y="42"/>
                </a:cubicBezTo>
                <a:cubicBezTo>
                  <a:pt x="109" y="41"/>
                  <a:pt x="108" y="40"/>
                  <a:pt x="106" y="38"/>
                </a:cubicBezTo>
                <a:cubicBezTo>
                  <a:pt x="105" y="37"/>
                  <a:pt x="103" y="37"/>
                  <a:pt x="102" y="36"/>
                </a:cubicBezTo>
                <a:cubicBezTo>
                  <a:pt x="100" y="36"/>
                  <a:pt x="99" y="36"/>
                  <a:pt x="97" y="34"/>
                </a:cubicBezTo>
                <a:cubicBezTo>
                  <a:pt x="97" y="34"/>
                  <a:pt x="99" y="30"/>
                  <a:pt x="99" y="29"/>
                </a:cubicBezTo>
                <a:cubicBezTo>
                  <a:pt x="100" y="28"/>
                  <a:pt x="99" y="27"/>
                  <a:pt x="98" y="26"/>
                </a:cubicBezTo>
                <a:cubicBezTo>
                  <a:pt x="97" y="25"/>
                  <a:pt x="96" y="24"/>
                  <a:pt x="95" y="23"/>
                </a:cubicBezTo>
                <a:cubicBezTo>
                  <a:pt x="95" y="21"/>
                  <a:pt x="94" y="20"/>
                  <a:pt x="94" y="20"/>
                </a:cubicBezTo>
                <a:cubicBezTo>
                  <a:pt x="93" y="19"/>
                  <a:pt x="93" y="18"/>
                  <a:pt x="93" y="16"/>
                </a:cubicBezTo>
                <a:cubicBezTo>
                  <a:pt x="93" y="15"/>
                  <a:pt x="92" y="14"/>
                  <a:pt x="92" y="14"/>
                </a:cubicBezTo>
                <a:cubicBezTo>
                  <a:pt x="91" y="14"/>
                  <a:pt x="91" y="13"/>
                  <a:pt x="90" y="13"/>
                </a:cubicBezTo>
                <a:cubicBezTo>
                  <a:pt x="88" y="12"/>
                  <a:pt x="86" y="12"/>
                  <a:pt x="86" y="10"/>
                </a:cubicBezTo>
                <a:cubicBezTo>
                  <a:pt x="85" y="8"/>
                  <a:pt x="84" y="8"/>
                  <a:pt x="84" y="7"/>
                </a:cubicBezTo>
                <a:cubicBezTo>
                  <a:pt x="84" y="6"/>
                  <a:pt x="84" y="5"/>
                  <a:pt x="84" y="3"/>
                </a:cubicBezTo>
                <a:cubicBezTo>
                  <a:pt x="84" y="1"/>
                  <a:pt x="84" y="1"/>
                  <a:pt x="84" y="0"/>
                </a:cubicBezTo>
                <a:cubicBezTo>
                  <a:pt x="83" y="0"/>
                  <a:pt x="83" y="0"/>
                  <a:pt x="82" y="0"/>
                </a:cubicBezTo>
                <a:cubicBezTo>
                  <a:pt x="81" y="1"/>
                  <a:pt x="80" y="2"/>
                  <a:pt x="80" y="3"/>
                </a:cubicBezTo>
                <a:cubicBezTo>
                  <a:pt x="79" y="5"/>
                  <a:pt x="79" y="5"/>
                  <a:pt x="78" y="6"/>
                </a:cubicBezTo>
                <a:cubicBezTo>
                  <a:pt x="77" y="7"/>
                  <a:pt x="77" y="7"/>
                  <a:pt x="77" y="10"/>
                </a:cubicBezTo>
                <a:cubicBezTo>
                  <a:pt x="77" y="11"/>
                  <a:pt x="78" y="12"/>
                  <a:pt x="79" y="14"/>
                </a:cubicBezTo>
                <a:cubicBezTo>
                  <a:pt x="79" y="14"/>
                  <a:pt x="79" y="15"/>
                  <a:pt x="79" y="15"/>
                </a:cubicBezTo>
                <a:cubicBezTo>
                  <a:pt x="79" y="15"/>
                  <a:pt x="78" y="16"/>
                  <a:pt x="77" y="16"/>
                </a:cubicBezTo>
                <a:cubicBezTo>
                  <a:pt x="74" y="17"/>
                  <a:pt x="73" y="17"/>
                  <a:pt x="73" y="18"/>
                </a:cubicBezTo>
                <a:cubicBezTo>
                  <a:pt x="73" y="18"/>
                  <a:pt x="74" y="19"/>
                  <a:pt x="75" y="21"/>
                </a:cubicBezTo>
                <a:cubicBezTo>
                  <a:pt x="75" y="23"/>
                  <a:pt x="75" y="24"/>
                  <a:pt x="75" y="25"/>
                </a:cubicBezTo>
                <a:cubicBezTo>
                  <a:pt x="74" y="25"/>
                  <a:pt x="74" y="26"/>
                  <a:pt x="73" y="28"/>
                </a:cubicBezTo>
                <a:cubicBezTo>
                  <a:pt x="73" y="30"/>
                  <a:pt x="72" y="31"/>
                  <a:pt x="72" y="32"/>
                </a:cubicBezTo>
                <a:cubicBezTo>
                  <a:pt x="71" y="32"/>
                  <a:pt x="70" y="33"/>
                  <a:pt x="69" y="34"/>
                </a:cubicBezTo>
                <a:cubicBezTo>
                  <a:pt x="67" y="36"/>
                  <a:pt x="67" y="37"/>
                  <a:pt x="66" y="38"/>
                </a:cubicBezTo>
                <a:cubicBezTo>
                  <a:pt x="65" y="39"/>
                  <a:pt x="64" y="40"/>
                  <a:pt x="62" y="42"/>
                </a:cubicBezTo>
                <a:cubicBezTo>
                  <a:pt x="60" y="43"/>
                  <a:pt x="60" y="44"/>
                  <a:pt x="60" y="45"/>
                </a:cubicBezTo>
                <a:cubicBezTo>
                  <a:pt x="60" y="46"/>
                  <a:pt x="61" y="47"/>
                  <a:pt x="63" y="47"/>
                </a:cubicBezTo>
                <a:cubicBezTo>
                  <a:pt x="64" y="48"/>
                  <a:pt x="65" y="48"/>
                  <a:pt x="65" y="49"/>
                </a:cubicBezTo>
                <a:cubicBezTo>
                  <a:pt x="66" y="49"/>
                  <a:pt x="66" y="50"/>
                  <a:pt x="65" y="51"/>
                </a:cubicBezTo>
                <a:cubicBezTo>
                  <a:pt x="65" y="52"/>
                  <a:pt x="64" y="53"/>
                  <a:pt x="63" y="53"/>
                </a:cubicBezTo>
                <a:cubicBezTo>
                  <a:pt x="61" y="54"/>
                  <a:pt x="61" y="56"/>
                  <a:pt x="60" y="58"/>
                </a:cubicBezTo>
                <a:cubicBezTo>
                  <a:pt x="60" y="59"/>
                  <a:pt x="60" y="61"/>
                  <a:pt x="60" y="62"/>
                </a:cubicBezTo>
                <a:cubicBezTo>
                  <a:pt x="59" y="63"/>
                  <a:pt x="59" y="63"/>
                  <a:pt x="58" y="63"/>
                </a:cubicBezTo>
                <a:cubicBezTo>
                  <a:pt x="58" y="63"/>
                  <a:pt x="57" y="63"/>
                  <a:pt x="57" y="63"/>
                </a:cubicBezTo>
                <a:cubicBezTo>
                  <a:pt x="56" y="63"/>
                  <a:pt x="56" y="63"/>
                  <a:pt x="56" y="64"/>
                </a:cubicBezTo>
                <a:cubicBezTo>
                  <a:pt x="55" y="64"/>
                  <a:pt x="55" y="65"/>
                  <a:pt x="56" y="66"/>
                </a:cubicBezTo>
                <a:cubicBezTo>
                  <a:pt x="56" y="68"/>
                  <a:pt x="56" y="69"/>
                  <a:pt x="55" y="70"/>
                </a:cubicBezTo>
                <a:cubicBezTo>
                  <a:pt x="55" y="71"/>
                  <a:pt x="54" y="72"/>
                  <a:pt x="53" y="73"/>
                </a:cubicBezTo>
                <a:cubicBezTo>
                  <a:pt x="53" y="76"/>
                  <a:pt x="52" y="77"/>
                  <a:pt x="51" y="77"/>
                </a:cubicBezTo>
                <a:cubicBezTo>
                  <a:pt x="50" y="77"/>
                  <a:pt x="48" y="77"/>
                  <a:pt x="46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3" y="78"/>
                  <a:pt x="43" y="79"/>
                  <a:pt x="43" y="79"/>
                </a:cubicBezTo>
                <a:cubicBezTo>
                  <a:pt x="44" y="80"/>
                  <a:pt x="46" y="81"/>
                  <a:pt x="47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50" y="84"/>
                  <a:pt x="50" y="85"/>
                </a:cubicBezTo>
                <a:cubicBezTo>
                  <a:pt x="50" y="86"/>
                  <a:pt x="50" y="88"/>
                  <a:pt x="51" y="89"/>
                </a:cubicBezTo>
                <a:cubicBezTo>
                  <a:pt x="51" y="90"/>
                  <a:pt x="50" y="90"/>
                  <a:pt x="50" y="90"/>
                </a:cubicBezTo>
                <a:cubicBezTo>
                  <a:pt x="49" y="91"/>
                  <a:pt x="48" y="91"/>
                  <a:pt x="47" y="91"/>
                </a:cubicBezTo>
                <a:cubicBezTo>
                  <a:pt x="46" y="91"/>
                  <a:pt x="43" y="91"/>
                  <a:pt x="42" y="92"/>
                </a:cubicBezTo>
                <a:cubicBezTo>
                  <a:pt x="41" y="94"/>
                  <a:pt x="39" y="95"/>
                  <a:pt x="38" y="96"/>
                </a:cubicBezTo>
                <a:cubicBezTo>
                  <a:pt x="37" y="97"/>
                  <a:pt x="36" y="98"/>
                  <a:pt x="36" y="100"/>
                </a:cubicBezTo>
                <a:cubicBezTo>
                  <a:pt x="35" y="104"/>
                  <a:pt x="35" y="105"/>
                  <a:pt x="34" y="107"/>
                </a:cubicBezTo>
                <a:cubicBezTo>
                  <a:pt x="33" y="110"/>
                  <a:pt x="34" y="112"/>
                  <a:pt x="34" y="115"/>
                </a:cubicBezTo>
                <a:cubicBezTo>
                  <a:pt x="33" y="116"/>
                  <a:pt x="32" y="117"/>
                  <a:pt x="30" y="117"/>
                </a:cubicBezTo>
                <a:cubicBezTo>
                  <a:pt x="28" y="118"/>
                  <a:pt x="26" y="119"/>
                  <a:pt x="26" y="119"/>
                </a:cubicBezTo>
                <a:cubicBezTo>
                  <a:pt x="25" y="119"/>
                  <a:pt x="26" y="122"/>
                  <a:pt x="26" y="123"/>
                </a:cubicBezTo>
                <a:cubicBezTo>
                  <a:pt x="26" y="124"/>
                  <a:pt x="27" y="125"/>
                  <a:pt x="28" y="125"/>
                </a:cubicBezTo>
                <a:cubicBezTo>
                  <a:pt x="29" y="126"/>
                  <a:pt x="30" y="126"/>
                  <a:pt x="32" y="127"/>
                </a:cubicBezTo>
                <a:cubicBezTo>
                  <a:pt x="33" y="127"/>
                  <a:pt x="33" y="127"/>
                  <a:pt x="34" y="128"/>
                </a:cubicBezTo>
                <a:cubicBezTo>
                  <a:pt x="34" y="128"/>
                  <a:pt x="33" y="129"/>
                  <a:pt x="33" y="130"/>
                </a:cubicBezTo>
                <a:cubicBezTo>
                  <a:pt x="32" y="131"/>
                  <a:pt x="31" y="132"/>
                  <a:pt x="31" y="133"/>
                </a:cubicBezTo>
                <a:cubicBezTo>
                  <a:pt x="30" y="135"/>
                  <a:pt x="30" y="138"/>
                  <a:pt x="30" y="142"/>
                </a:cubicBezTo>
                <a:cubicBezTo>
                  <a:pt x="30" y="142"/>
                  <a:pt x="30" y="141"/>
                  <a:pt x="30" y="141"/>
                </a:cubicBezTo>
                <a:cubicBezTo>
                  <a:pt x="30" y="142"/>
                  <a:pt x="23" y="151"/>
                  <a:pt x="23" y="151"/>
                </a:cubicBezTo>
                <a:cubicBezTo>
                  <a:pt x="22" y="152"/>
                  <a:pt x="21" y="153"/>
                  <a:pt x="20" y="153"/>
                </a:cubicBezTo>
                <a:cubicBezTo>
                  <a:pt x="19" y="153"/>
                  <a:pt x="19" y="153"/>
                  <a:pt x="18" y="153"/>
                </a:cubicBezTo>
                <a:cubicBezTo>
                  <a:pt x="17" y="153"/>
                  <a:pt x="17" y="153"/>
                  <a:pt x="16" y="153"/>
                </a:cubicBezTo>
                <a:cubicBezTo>
                  <a:pt x="16" y="154"/>
                  <a:pt x="16" y="155"/>
                  <a:pt x="16" y="157"/>
                </a:cubicBezTo>
                <a:cubicBezTo>
                  <a:pt x="16" y="158"/>
                  <a:pt x="15" y="158"/>
                  <a:pt x="15" y="159"/>
                </a:cubicBezTo>
                <a:cubicBezTo>
                  <a:pt x="14" y="159"/>
                  <a:pt x="13" y="159"/>
                  <a:pt x="12" y="160"/>
                </a:cubicBezTo>
                <a:cubicBezTo>
                  <a:pt x="11" y="160"/>
                  <a:pt x="9" y="161"/>
                  <a:pt x="9" y="162"/>
                </a:cubicBezTo>
                <a:cubicBezTo>
                  <a:pt x="9" y="163"/>
                  <a:pt x="9" y="163"/>
                  <a:pt x="9" y="164"/>
                </a:cubicBezTo>
                <a:cubicBezTo>
                  <a:pt x="10" y="164"/>
                  <a:pt x="11" y="164"/>
                  <a:pt x="11" y="165"/>
                </a:cubicBezTo>
                <a:cubicBezTo>
                  <a:pt x="11" y="165"/>
                  <a:pt x="12" y="165"/>
                  <a:pt x="12" y="166"/>
                </a:cubicBezTo>
                <a:cubicBezTo>
                  <a:pt x="12" y="167"/>
                  <a:pt x="11" y="167"/>
                  <a:pt x="10" y="168"/>
                </a:cubicBezTo>
                <a:cubicBezTo>
                  <a:pt x="10" y="169"/>
                  <a:pt x="10" y="170"/>
                  <a:pt x="11" y="171"/>
                </a:cubicBezTo>
                <a:cubicBezTo>
                  <a:pt x="12" y="172"/>
                  <a:pt x="13" y="174"/>
                  <a:pt x="14" y="175"/>
                </a:cubicBezTo>
                <a:cubicBezTo>
                  <a:pt x="14" y="176"/>
                  <a:pt x="13" y="176"/>
                  <a:pt x="12" y="176"/>
                </a:cubicBezTo>
                <a:cubicBezTo>
                  <a:pt x="11" y="177"/>
                  <a:pt x="10" y="177"/>
                  <a:pt x="9" y="177"/>
                </a:cubicBezTo>
                <a:cubicBezTo>
                  <a:pt x="6" y="179"/>
                  <a:pt x="3" y="179"/>
                  <a:pt x="2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2" y="181"/>
                  <a:pt x="2" y="182"/>
                  <a:pt x="4" y="183"/>
                </a:cubicBezTo>
                <a:cubicBezTo>
                  <a:pt x="5" y="184"/>
                  <a:pt x="5" y="185"/>
                  <a:pt x="5" y="185"/>
                </a:cubicBezTo>
                <a:cubicBezTo>
                  <a:pt x="5" y="186"/>
                  <a:pt x="4" y="186"/>
                  <a:pt x="4" y="187"/>
                </a:cubicBezTo>
                <a:cubicBezTo>
                  <a:pt x="3" y="187"/>
                  <a:pt x="1" y="188"/>
                  <a:pt x="1" y="189"/>
                </a:cubicBezTo>
                <a:cubicBezTo>
                  <a:pt x="0" y="190"/>
                  <a:pt x="0" y="190"/>
                  <a:pt x="1" y="191"/>
                </a:cubicBezTo>
                <a:cubicBezTo>
                  <a:pt x="1" y="191"/>
                  <a:pt x="2" y="192"/>
                  <a:pt x="3" y="192"/>
                </a:cubicBezTo>
                <a:cubicBezTo>
                  <a:pt x="5" y="193"/>
                  <a:pt x="8" y="193"/>
                  <a:pt x="8" y="193"/>
                </a:cubicBezTo>
                <a:cubicBezTo>
                  <a:pt x="8" y="193"/>
                  <a:pt x="9" y="194"/>
                  <a:pt x="9" y="194"/>
                </a:cubicBezTo>
                <a:cubicBezTo>
                  <a:pt x="9" y="195"/>
                  <a:pt x="9" y="195"/>
                  <a:pt x="10" y="196"/>
                </a:cubicBezTo>
                <a:cubicBezTo>
                  <a:pt x="10" y="198"/>
                  <a:pt x="10" y="199"/>
                  <a:pt x="11" y="200"/>
                </a:cubicBezTo>
                <a:cubicBezTo>
                  <a:pt x="11" y="200"/>
                  <a:pt x="17" y="196"/>
                  <a:pt x="17" y="196"/>
                </a:cubicBezTo>
                <a:cubicBezTo>
                  <a:pt x="18" y="196"/>
                  <a:pt x="19" y="197"/>
                  <a:pt x="20" y="198"/>
                </a:cubicBezTo>
                <a:cubicBezTo>
                  <a:pt x="21" y="199"/>
                  <a:pt x="21" y="200"/>
                  <a:pt x="21" y="201"/>
                </a:cubicBezTo>
                <a:cubicBezTo>
                  <a:pt x="22" y="202"/>
                  <a:pt x="23" y="203"/>
                  <a:pt x="24" y="203"/>
                </a:cubicBezTo>
                <a:cubicBezTo>
                  <a:pt x="25" y="204"/>
                  <a:pt x="27" y="204"/>
                  <a:pt x="28" y="204"/>
                </a:cubicBezTo>
                <a:cubicBezTo>
                  <a:pt x="29" y="204"/>
                  <a:pt x="30" y="203"/>
                  <a:pt x="30" y="202"/>
                </a:cubicBezTo>
                <a:cubicBezTo>
                  <a:pt x="31" y="201"/>
                  <a:pt x="32" y="199"/>
                  <a:pt x="32" y="198"/>
                </a:cubicBezTo>
                <a:cubicBezTo>
                  <a:pt x="35" y="198"/>
                  <a:pt x="37" y="199"/>
                  <a:pt x="38" y="200"/>
                </a:cubicBezTo>
                <a:cubicBezTo>
                  <a:pt x="39" y="201"/>
                  <a:pt x="39" y="202"/>
                  <a:pt x="40" y="204"/>
                </a:cubicBezTo>
                <a:cubicBezTo>
                  <a:pt x="40" y="206"/>
                  <a:pt x="41" y="207"/>
                  <a:pt x="42" y="207"/>
                </a:cubicBezTo>
                <a:cubicBezTo>
                  <a:pt x="43" y="208"/>
                  <a:pt x="44" y="209"/>
                  <a:pt x="45" y="210"/>
                </a:cubicBezTo>
                <a:cubicBezTo>
                  <a:pt x="46" y="210"/>
                  <a:pt x="46" y="210"/>
                  <a:pt x="47" y="210"/>
                </a:cubicBezTo>
                <a:cubicBezTo>
                  <a:pt x="47" y="209"/>
                  <a:pt x="48" y="208"/>
                  <a:pt x="48" y="208"/>
                </a:cubicBezTo>
                <a:cubicBezTo>
                  <a:pt x="50" y="206"/>
                  <a:pt x="51" y="204"/>
                  <a:pt x="51" y="203"/>
                </a:cubicBezTo>
                <a:cubicBezTo>
                  <a:pt x="53" y="202"/>
                  <a:pt x="52" y="20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4" y="200"/>
                  <a:pt x="55" y="200"/>
                  <a:pt x="56" y="200"/>
                </a:cubicBezTo>
                <a:cubicBezTo>
                  <a:pt x="57" y="200"/>
                  <a:pt x="57" y="201"/>
                  <a:pt x="58" y="201"/>
                </a:cubicBezTo>
                <a:cubicBezTo>
                  <a:pt x="58" y="202"/>
                  <a:pt x="58" y="203"/>
                  <a:pt x="58" y="203"/>
                </a:cubicBezTo>
                <a:cubicBezTo>
                  <a:pt x="58" y="205"/>
                  <a:pt x="58" y="206"/>
                  <a:pt x="59" y="207"/>
                </a:cubicBezTo>
                <a:cubicBezTo>
                  <a:pt x="59" y="208"/>
                  <a:pt x="60" y="208"/>
                  <a:pt x="61" y="207"/>
                </a:cubicBezTo>
                <a:cubicBezTo>
                  <a:pt x="61" y="207"/>
                  <a:pt x="62" y="207"/>
                  <a:pt x="62" y="207"/>
                </a:cubicBezTo>
                <a:cubicBezTo>
                  <a:pt x="63" y="207"/>
                  <a:pt x="65" y="208"/>
                  <a:pt x="68" y="208"/>
                </a:cubicBezTo>
                <a:cubicBezTo>
                  <a:pt x="70" y="208"/>
                  <a:pt x="72" y="208"/>
                  <a:pt x="73" y="208"/>
                </a:cubicBezTo>
                <a:cubicBezTo>
                  <a:pt x="74" y="208"/>
                  <a:pt x="75" y="209"/>
                  <a:pt x="76" y="209"/>
                </a:cubicBezTo>
                <a:cubicBezTo>
                  <a:pt x="76" y="210"/>
                  <a:pt x="76" y="210"/>
                  <a:pt x="76" y="211"/>
                </a:cubicBezTo>
                <a:cubicBezTo>
                  <a:pt x="76" y="212"/>
                  <a:pt x="75" y="213"/>
                  <a:pt x="74" y="214"/>
                </a:cubicBezTo>
                <a:cubicBezTo>
                  <a:pt x="73" y="215"/>
                  <a:pt x="73" y="215"/>
                  <a:pt x="72" y="215"/>
                </a:cubicBezTo>
                <a:cubicBezTo>
                  <a:pt x="72" y="215"/>
                  <a:pt x="72" y="215"/>
                  <a:pt x="72" y="21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6B0A7206-F41C-A60C-D9D0-A8BD5205F170}"/>
              </a:ext>
            </a:extLst>
          </p:cNvPr>
          <p:cNvSpPr>
            <a:spLocks/>
          </p:cNvSpPr>
          <p:nvPr/>
        </p:nvSpPr>
        <p:spPr bwMode="auto">
          <a:xfrm>
            <a:off x="4973239" y="3044222"/>
            <a:ext cx="832345" cy="997610"/>
          </a:xfrm>
          <a:custGeom>
            <a:avLst/>
            <a:gdLst>
              <a:gd name="T0" fmla="*/ 198 w 227"/>
              <a:gd name="T1" fmla="*/ 1 h 272"/>
              <a:gd name="T2" fmla="*/ 187 w 227"/>
              <a:gd name="T3" fmla="*/ 15 h 272"/>
              <a:gd name="T4" fmla="*/ 172 w 227"/>
              <a:gd name="T5" fmla="*/ 13 h 272"/>
              <a:gd name="T6" fmla="*/ 160 w 227"/>
              <a:gd name="T7" fmla="*/ 6 h 272"/>
              <a:gd name="T8" fmla="*/ 153 w 227"/>
              <a:gd name="T9" fmla="*/ 14 h 272"/>
              <a:gd name="T10" fmla="*/ 139 w 227"/>
              <a:gd name="T11" fmla="*/ 24 h 272"/>
              <a:gd name="T12" fmla="*/ 126 w 227"/>
              <a:gd name="T13" fmla="*/ 31 h 272"/>
              <a:gd name="T14" fmla="*/ 115 w 227"/>
              <a:gd name="T15" fmla="*/ 42 h 272"/>
              <a:gd name="T16" fmla="*/ 97 w 227"/>
              <a:gd name="T17" fmla="*/ 49 h 272"/>
              <a:gd name="T18" fmla="*/ 84 w 227"/>
              <a:gd name="T19" fmla="*/ 42 h 272"/>
              <a:gd name="T20" fmla="*/ 70 w 227"/>
              <a:gd name="T21" fmla="*/ 51 h 272"/>
              <a:gd name="T22" fmla="*/ 68 w 227"/>
              <a:gd name="T23" fmla="*/ 60 h 272"/>
              <a:gd name="T24" fmla="*/ 64 w 227"/>
              <a:gd name="T25" fmla="*/ 77 h 272"/>
              <a:gd name="T26" fmla="*/ 74 w 227"/>
              <a:gd name="T27" fmla="*/ 96 h 272"/>
              <a:gd name="T28" fmla="*/ 76 w 227"/>
              <a:gd name="T29" fmla="*/ 110 h 272"/>
              <a:gd name="T30" fmla="*/ 66 w 227"/>
              <a:gd name="T31" fmla="*/ 126 h 272"/>
              <a:gd name="T32" fmla="*/ 45 w 227"/>
              <a:gd name="T33" fmla="*/ 114 h 272"/>
              <a:gd name="T34" fmla="*/ 39 w 227"/>
              <a:gd name="T35" fmla="*/ 100 h 272"/>
              <a:gd name="T36" fmla="*/ 26 w 227"/>
              <a:gd name="T37" fmla="*/ 112 h 272"/>
              <a:gd name="T38" fmla="*/ 24 w 227"/>
              <a:gd name="T39" fmla="*/ 125 h 272"/>
              <a:gd name="T40" fmla="*/ 20 w 227"/>
              <a:gd name="T41" fmla="*/ 142 h 272"/>
              <a:gd name="T42" fmla="*/ 20 w 227"/>
              <a:gd name="T43" fmla="*/ 157 h 272"/>
              <a:gd name="T44" fmla="*/ 12 w 227"/>
              <a:gd name="T45" fmla="*/ 169 h 272"/>
              <a:gd name="T46" fmla="*/ 5 w 227"/>
              <a:gd name="T47" fmla="*/ 188 h 272"/>
              <a:gd name="T48" fmla="*/ 8 w 227"/>
              <a:gd name="T49" fmla="*/ 200 h 272"/>
              <a:gd name="T50" fmla="*/ 14 w 227"/>
              <a:gd name="T51" fmla="*/ 216 h 272"/>
              <a:gd name="T52" fmla="*/ 23 w 227"/>
              <a:gd name="T53" fmla="*/ 230 h 272"/>
              <a:gd name="T54" fmla="*/ 31 w 227"/>
              <a:gd name="T55" fmla="*/ 255 h 272"/>
              <a:gd name="T56" fmla="*/ 46 w 227"/>
              <a:gd name="T57" fmla="*/ 262 h 272"/>
              <a:gd name="T58" fmla="*/ 62 w 227"/>
              <a:gd name="T59" fmla="*/ 261 h 272"/>
              <a:gd name="T60" fmla="*/ 76 w 227"/>
              <a:gd name="T61" fmla="*/ 265 h 272"/>
              <a:gd name="T62" fmla="*/ 96 w 227"/>
              <a:gd name="T63" fmla="*/ 263 h 272"/>
              <a:gd name="T64" fmla="*/ 114 w 227"/>
              <a:gd name="T65" fmla="*/ 265 h 272"/>
              <a:gd name="T66" fmla="*/ 130 w 227"/>
              <a:gd name="T67" fmla="*/ 264 h 272"/>
              <a:gd name="T68" fmla="*/ 152 w 227"/>
              <a:gd name="T69" fmla="*/ 270 h 272"/>
              <a:gd name="T70" fmla="*/ 168 w 227"/>
              <a:gd name="T71" fmla="*/ 263 h 272"/>
              <a:gd name="T72" fmla="*/ 189 w 227"/>
              <a:gd name="T73" fmla="*/ 251 h 272"/>
              <a:gd name="T74" fmla="*/ 201 w 227"/>
              <a:gd name="T75" fmla="*/ 241 h 272"/>
              <a:gd name="T76" fmla="*/ 191 w 227"/>
              <a:gd name="T77" fmla="*/ 235 h 272"/>
              <a:gd name="T78" fmla="*/ 187 w 227"/>
              <a:gd name="T79" fmla="*/ 222 h 272"/>
              <a:gd name="T80" fmla="*/ 181 w 227"/>
              <a:gd name="T81" fmla="*/ 207 h 272"/>
              <a:gd name="T82" fmla="*/ 194 w 227"/>
              <a:gd name="T83" fmla="*/ 203 h 272"/>
              <a:gd name="T84" fmla="*/ 207 w 227"/>
              <a:gd name="T85" fmla="*/ 204 h 272"/>
              <a:gd name="T86" fmla="*/ 217 w 227"/>
              <a:gd name="T87" fmla="*/ 205 h 272"/>
              <a:gd name="T88" fmla="*/ 223 w 227"/>
              <a:gd name="T89" fmla="*/ 191 h 272"/>
              <a:gd name="T90" fmla="*/ 219 w 227"/>
              <a:gd name="T91" fmla="*/ 182 h 272"/>
              <a:gd name="T92" fmla="*/ 207 w 227"/>
              <a:gd name="T93" fmla="*/ 174 h 272"/>
              <a:gd name="T94" fmla="*/ 196 w 227"/>
              <a:gd name="T95" fmla="*/ 184 h 272"/>
              <a:gd name="T96" fmla="*/ 179 w 227"/>
              <a:gd name="T97" fmla="*/ 178 h 272"/>
              <a:gd name="T98" fmla="*/ 161 w 227"/>
              <a:gd name="T99" fmla="*/ 170 h 272"/>
              <a:gd name="T100" fmla="*/ 155 w 227"/>
              <a:gd name="T101" fmla="*/ 161 h 272"/>
              <a:gd name="T102" fmla="*/ 163 w 227"/>
              <a:gd name="T103" fmla="*/ 150 h 272"/>
              <a:gd name="T104" fmla="*/ 160 w 227"/>
              <a:gd name="T105" fmla="*/ 138 h 272"/>
              <a:gd name="T106" fmla="*/ 169 w 227"/>
              <a:gd name="T107" fmla="*/ 127 h 272"/>
              <a:gd name="T108" fmla="*/ 184 w 227"/>
              <a:gd name="T109" fmla="*/ 104 h 272"/>
              <a:gd name="T110" fmla="*/ 181 w 227"/>
              <a:gd name="T111" fmla="*/ 91 h 272"/>
              <a:gd name="T112" fmla="*/ 198 w 227"/>
              <a:gd name="T113" fmla="*/ 65 h 272"/>
              <a:gd name="T114" fmla="*/ 194 w 227"/>
              <a:gd name="T115" fmla="*/ 53 h 272"/>
              <a:gd name="T116" fmla="*/ 207 w 227"/>
              <a:gd name="T117" fmla="*/ 40 h 272"/>
              <a:gd name="T118" fmla="*/ 214 w 227"/>
              <a:gd name="T119" fmla="*/ 27 h 272"/>
              <a:gd name="T120" fmla="*/ 217 w 227"/>
              <a:gd name="T121" fmla="*/ 1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7" h="272">
                <a:moveTo>
                  <a:pt x="219" y="9"/>
                </a:moveTo>
                <a:cubicBezTo>
                  <a:pt x="218" y="9"/>
                  <a:pt x="218" y="9"/>
                  <a:pt x="218" y="9"/>
                </a:cubicBezTo>
                <a:cubicBezTo>
                  <a:pt x="214" y="9"/>
                  <a:pt x="209" y="9"/>
                  <a:pt x="204" y="8"/>
                </a:cubicBezTo>
                <a:cubicBezTo>
                  <a:pt x="203" y="8"/>
                  <a:pt x="202" y="7"/>
                  <a:pt x="201" y="5"/>
                </a:cubicBezTo>
                <a:cubicBezTo>
                  <a:pt x="200" y="3"/>
                  <a:pt x="200" y="1"/>
                  <a:pt x="199" y="1"/>
                </a:cubicBezTo>
                <a:cubicBezTo>
                  <a:pt x="199" y="0"/>
                  <a:pt x="198" y="0"/>
                  <a:pt x="198" y="1"/>
                </a:cubicBezTo>
                <a:cubicBezTo>
                  <a:pt x="197" y="1"/>
                  <a:pt x="197" y="1"/>
                  <a:pt x="196" y="2"/>
                </a:cubicBezTo>
                <a:cubicBezTo>
                  <a:pt x="195" y="3"/>
                  <a:pt x="194" y="5"/>
                  <a:pt x="192" y="5"/>
                </a:cubicBezTo>
                <a:cubicBezTo>
                  <a:pt x="191" y="5"/>
                  <a:pt x="191" y="5"/>
                  <a:pt x="190" y="5"/>
                </a:cubicBezTo>
                <a:cubicBezTo>
                  <a:pt x="189" y="5"/>
                  <a:pt x="189" y="6"/>
                  <a:pt x="189" y="7"/>
                </a:cubicBezTo>
                <a:cubicBezTo>
                  <a:pt x="188" y="8"/>
                  <a:pt x="188" y="10"/>
                  <a:pt x="188" y="12"/>
                </a:cubicBezTo>
                <a:cubicBezTo>
                  <a:pt x="188" y="13"/>
                  <a:pt x="188" y="14"/>
                  <a:pt x="187" y="15"/>
                </a:cubicBezTo>
                <a:cubicBezTo>
                  <a:pt x="187" y="16"/>
                  <a:pt x="186" y="16"/>
                  <a:pt x="185" y="17"/>
                </a:cubicBezTo>
                <a:cubicBezTo>
                  <a:pt x="184" y="18"/>
                  <a:pt x="182" y="18"/>
                  <a:pt x="180" y="18"/>
                </a:cubicBezTo>
                <a:cubicBezTo>
                  <a:pt x="178" y="17"/>
                  <a:pt x="178" y="17"/>
                  <a:pt x="177" y="16"/>
                </a:cubicBezTo>
                <a:cubicBezTo>
                  <a:pt x="177" y="16"/>
                  <a:pt x="177" y="16"/>
                  <a:pt x="177" y="15"/>
                </a:cubicBezTo>
                <a:cubicBezTo>
                  <a:pt x="176" y="15"/>
                  <a:pt x="176" y="14"/>
                  <a:pt x="176" y="14"/>
                </a:cubicBezTo>
                <a:cubicBezTo>
                  <a:pt x="175" y="14"/>
                  <a:pt x="174" y="13"/>
                  <a:pt x="172" y="13"/>
                </a:cubicBezTo>
                <a:cubicBezTo>
                  <a:pt x="171" y="13"/>
                  <a:pt x="170" y="13"/>
                  <a:pt x="169" y="14"/>
                </a:cubicBezTo>
                <a:cubicBezTo>
                  <a:pt x="168" y="14"/>
                  <a:pt x="167" y="15"/>
                  <a:pt x="166" y="16"/>
                </a:cubicBezTo>
                <a:cubicBezTo>
                  <a:pt x="165" y="17"/>
                  <a:pt x="165" y="16"/>
                  <a:pt x="165" y="15"/>
                </a:cubicBezTo>
                <a:cubicBezTo>
                  <a:pt x="165" y="13"/>
                  <a:pt x="166" y="11"/>
                  <a:pt x="166" y="10"/>
                </a:cubicBezTo>
                <a:cubicBezTo>
                  <a:pt x="166" y="10"/>
                  <a:pt x="165" y="9"/>
                  <a:pt x="164" y="8"/>
                </a:cubicBezTo>
                <a:cubicBezTo>
                  <a:pt x="162" y="7"/>
                  <a:pt x="161" y="6"/>
                  <a:pt x="160" y="6"/>
                </a:cubicBezTo>
                <a:cubicBezTo>
                  <a:pt x="157" y="6"/>
                  <a:pt x="155" y="5"/>
                  <a:pt x="155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4" y="6"/>
                  <a:pt x="154" y="6"/>
                  <a:pt x="154" y="8"/>
                </a:cubicBezTo>
                <a:cubicBezTo>
                  <a:pt x="155" y="11"/>
                  <a:pt x="155" y="11"/>
                  <a:pt x="154" y="11"/>
                </a:cubicBezTo>
                <a:cubicBezTo>
                  <a:pt x="154" y="11"/>
                  <a:pt x="153" y="11"/>
                  <a:pt x="153" y="11"/>
                </a:cubicBezTo>
                <a:cubicBezTo>
                  <a:pt x="153" y="12"/>
                  <a:pt x="153" y="13"/>
                  <a:pt x="153" y="14"/>
                </a:cubicBezTo>
                <a:cubicBezTo>
                  <a:pt x="153" y="15"/>
                  <a:pt x="151" y="16"/>
                  <a:pt x="149" y="16"/>
                </a:cubicBezTo>
                <a:cubicBezTo>
                  <a:pt x="148" y="17"/>
                  <a:pt x="146" y="17"/>
                  <a:pt x="145" y="18"/>
                </a:cubicBezTo>
                <a:cubicBezTo>
                  <a:pt x="144" y="18"/>
                  <a:pt x="143" y="19"/>
                  <a:pt x="143" y="19"/>
                </a:cubicBezTo>
                <a:cubicBezTo>
                  <a:pt x="142" y="20"/>
                  <a:pt x="142" y="20"/>
                  <a:pt x="142" y="21"/>
                </a:cubicBezTo>
                <a:cubicBezTo>
                  <a:pt x="142" y="21"/>
                  <a:pt x="142" y="22"/>
                  <a:pt x="141" y="22"/>
                </a:cubicBezTo>
                <a:cubicBezTo>
                  <a:pt x="141" y="23"/>
                  <a:pt x="140" y="23"/>
                  <a:pt x="139" y="24"/>
                </a:cubicBezTo>
                <a:cubicBezTo>
                  <a:pt x="138" y="24"/>
                  <a:pt x="138" y="25"/>
                  <a:pt x="137" y="24"/>
                </a:cubicBezTo>
                <a:cubicBezTo>
                  <a:pt x="136" y="24"/>
                  <a:pt x="136" y="24"/>
                  <a:pt x="135" y="24"/>
                </a:cubicBezTo>
                <a:cubicBezTo>
                  <a:pt x="135" y="23"/>
                  <a:pt x="134" y="23"/>
                  <a:pt x="134" y="23"/>
                </a:cubicBezTo>
                <a:cubicBezTo>
                  <a:pt x="133" y="24"/>
                  <a:pt x="133" y="24"/>
                  <a:pt x="133" y="25"/>
                </a:cubicBezTo>
                <a:cubicBezTo>
                  <a:pt x="132" y="28"/>
                  <a:pt x="132" y="29"/>
                  <a:pt x="131" y="30"/>
                </a:cubicBezTo>
                <a:cubicBezTo>
                  <a:pt x="130" y="30"/>
                  <a:pt x="129" y="31"/>
                  <a:pt x="126" y="31"/>
                </a:cubicBezTo>
                <a:cubicBezTo>
                  <a:pt x="125" y="31"/>
                  <a:pt x="119" y="27"/>
                  <a:pt x="116" y="27"/>
                </a:cubicBezTo>
                <a:cubicBezTo>
                  <a:pt x="116" y="26"/>
                  <a:pt x="115" y="27"/>
                  <a:pt x="115" y="27"/>
                </a:cubicBezTo>
                <a:cubicBezTo>
                  <a:pt x="115" y="28"/>
                  <a:pt x="116" y="29"/>
                  <a:pt x="116" y="30"/>
                </a:cubicBezTo>
                <a:cubicBezTo>
                  <a:pt x="116" y="32"/>
                  <a:pt x="117" y="34"/>
                  <a:pt x="116" y="36"/>
                </a:cubicBezTo>
                <a:cubicBezTo>
                  <a:pt x="115" y="38"/>
                  <a:pt x="116" y="39"/>
                  <a:pt x="115" y="40"/>
                </a:cubicBezTo>
                <a:cubicBezTo>
                  <a:pt x="115" y="41"/>
                  <a:pt x="115" y="41"/>
                  <a:pt x="115" y="42"/>
                </a:cubicBezTo>
                <a:cubicBezTo>
                  <a:pt x="114" y="42"/>
                  <a:pt x="113" y="43"/>
                  <a:pt x="112" y="43"/>
                </a:cubicBezTo>
                <a:cubicBezTo>
                  <a:pt x="111" y="43"/>
                  <a:pt x="109" y="49"/>
                  <a:pt x="108" y="49"/>
                </a:cubicBezTo>
                <a:cubicBezTo>
                  <a:pt x="107" y="50"/>
                  <a:pt x="107" y="50"/>
                  <a:pt x="106" y="50"/>
                </a:cubicBezTo>
                <a:cubicBezTo>
                  <a:pt x="105" y="50"/>
                  <a:pt x="105" y="50"/>
                  <a:pt x="104" y="50"/>
                </a:cubicBezTo>
                <a:cubicBezTo>
                  <a:pt x="102" y="49"/>
                  <a:pt x="100" y="48"/>
                  <a:pt x="99" y="48"/>
                </a:cubicBezTo>
                <a:cubicBezTo>
                  <a:pt x="98" y="48"/>
                  <a:pt x="97" y="49"/>
                  <a:pt x="97" y="49"/>
                </a:cubicBezTo>
                <a:cubicBezTo>
                  <a:pt x="96" y="50"/>
                  <a:pt x="95" y="50"/>
                  <a:pt x="93" y="49"/>
                </a:cubicBezTo>
                <a:cubicBezTo>
                  <a:pt x="91" y="49"/>
                  <a:pt x="90" y="48"/>
                  <a:pt x="90" y="47"/>
                </a:cubicBezTo>
                <a:cubicBezTo>
                  <a:pt x="89" y="45"/>
                  <a:pt x="89" y="44"/>
                  <a:pt x="88" y="42"/>
                </a:cubicBezTo>
                <a:cubicBezTo>
                  <a:pt x="88" y="41"/>
                  <a:pt x="88" y="40"/>
                  <a:pt x="87" y="40"/>
                </a:cubicBezTo>
                <a:cubicBezTo>
                  <a:pt x="87" y="39"/>
                  <a:pt x="87" y="39"/>
                  <a:pt x="86" y="39"/>
                </a:cubicBezTo>
                <a:cubicBezTo>
                  <a:pt x="86" y="40"/>
                  <a:pt x="85" y="41"/>
                  <a:pt x="84" y="42"/>
                </a:cubicBezTo>
                <a:cubicBezTo>
                  <a:pt x="83" y="44"/>
                  <a:pt x="82" y="44"/>
                  <a:pt x="81" y="44"/>
                </a:cubicBezTo>
                <a:cubicBezTo>
                  <a:pt x="80" y="44"/>
                  <a:pt x="79" y="45"/>
                  <a:pt x="78" y="47"/>
                </a:cubicBezTo>
                <a:cubicBezTo>
                  <a:pt x="78" y="47"/>
                  <a:pt x="77" y="48"/>
                  <a:pt x="76" y="48"/>
                </a:cubicBezTo>
                <a:cubicBezTo>
                  <a:pt x="76" y="48"/>
                  <a:pt x="75" y="48"/>
                  <a:pt x="74" y="48"/>
                </a:cubicBezTo>
                <a:cubicBezTo>
                  <a:pt x="73" y="49"/>
                  <a:pt x="72" y="49"/>
                  <a:pt x="71" y="49"/>
                </a:cubicBezTo>
                <a:cubicBezTo>
                  <a:pt x="71" y="49"/>
                  <a:pt x="70" y="50"/>
                  <a:pt x="70" y="51"/>
                </a:cubicBezTo>
                <a:cubicBezTo>
                  <a:pt x="69" y="51"/>
                  <a:pt x="69" y="52"/>
                  <a:pt x="70" y="52"/>
                </a:cubicBezTo>
                <a:cubicBezTo>
                  <a:pt x="70" y="52"/>
                  <a:pt x="70" y="53"/>
                  <a:pt x="71" y="53"/>
                </a:cubicBezTo>
                <a:cubicBezTo>
                  <a:pt x="71" y="53"/>
                  <a:pt x="72" y="54"/>
                  <a:pt x="72" y="54"/>
                </a:cubicBezTo>
                <a:cubicBezTo>
                  <a:pt x="73" y="55"/>
                  <a:pt x="73" y="55"/>
                  <a:pt x="73" y="57"/>
                </a:cubicBezTo>
                <a:cubicBezTo>
                  <a:pt x="73" y="58"/>
                  <a:pt x="72" y="58"/>
                  <a:pt x="71" y="59"/>
                </a:cubicBezTo>
                <a:cubicBezTo>
                  <a:pt x="70" y="59"/>
                  <a:pt x="69" y="60"/>
                  <a:pt x="68" y="60"/>
                </a:cubicBezTo>
                <a:cubicBezTo>
                  <a:pt x="67" y="61"/>
                  <a:pt x="67" y="63"/>
                  <a:pt x="67" y="64"/>
                </a:cubicBezTo>
                <a:cubicBezTo>
                  <a:pt x="67" y="66"/>
                  <a:pt x="68" y="67"/>
                  <a:pt x="68" y="67"/>
                </a:cubicBezTo>
                <a:cubicBezTo>
                  <a:pt x="68" y="68"/>
                  <a:pt x="69" y="68"/>
                  <a:pt x="68" y="69"/>
                </a:cubicBezTo>
                <a:cubicBezTo>
                  <a:pt x="68" y="69"/>
                  <a:pt x="68" y="70"/>
                  <a:pt x="67" y="71"/>
                </a:cubicBezTo>
                <a:cubicBezTo>
                  <a:pt x="66" y="72"/>
                  <a:pt x="65" y="72"/>
                  <a:pt x="65" y="73"/>
                </a:cubicBezTo>
                <a:cubicBezTo>
                  <a:pt x="64" y="74"/>
                  <a:pt x="64" y="75"/>
                  <a:pt x="64" y="77"/>
                </a:cubicBezTo>
                <a:cubicBezTo>
                  <a:pt x="64" y="78"/>
                  <a:pt x="65" y="77"/>
                  <a:pt x="66" y="77"/>
                </a:cubicBezTo>
                <a:cubicBezTo>
                  <a:pt x="66" y="81"/>
                  <a:pt x="64" y="83"/>
                  <a:pt x="64" y="87"/>
                </a:cubicBezTo>
                <a:cubicBezTo>
                  <a:pt x="64" y="89"/>
                  <a:pt x="64" y="90"/>
                  <a:pt x="64" y="91"/>
                </a:cubicBezTo>
                <a:cubicBezTo>
                  <a:pt x="65" y="91"/>
                  <a:pt x="66" y="91"/>
                  <a:pt x="68" y="92"/>
                </a:cubicBezTo>
                <a:cubicBezTo>
                  <a:pt x="70" y="92"/>
                  <a:pt x="72" y="93"/>
                  <a:pt x="72" y="93"/>
                </a:cubicBezTo>
                <a:cubicBezTo>
                  <a:pt x="73" y="94"/>
                  <a:pt x="73" y="95"/>
                  <a:pt x="74" y="96"/>
                </a:cubicBezTo>
                <a:cubicBezTo>
                  <a:pt x="74" y="99"/>
                  <a:pt x="74" y="100"/>
                  <a:pt x="74" y="101"/>
                </a:cubicBezTo>
                <a:cubicBezTo>
                  <a:pt x="74" y="101"/>
                  <a:pt x="74" y="102"/>
                  <a:pt x="74" y="105"/>
                </a:cubicBezTo>
                <a:cubicBezTo>
                  <a:pt x="73" y="106"/>
                  <a:pt x="74" y="106"/>
                  <a:pt x="75" y="107"/>
                </a:cubicBezTo>
                <a:cubicBezTo>
                  <a:pt x="77" y="107"/>
                  <a:pt x="78" y="108"/>
                  <a:pt x="78" y="109"/>
                </a:cubicBezTo>
                <a:cubicBezTo>
                  <a:pt x="78" y="109"/>
                  <a:pt x="78" y="109"/>
                  <a:pt x="78" y="110"/>
                </a:cubicBezTo>
                <a:cubicBezTo>
                  <a:pt x="77" y="110"/>
                  <a:pt x="77" y="110"/>
                  <a:pt x="76" y="110"/>
                </a:cubicBezTo>
                <a:cubicBezTo>
                  <a:pt x="75" y="110"/>
                  <a:pt x="73" y="110"/>
                  <a:pt x="72" y="110"/>
                </a:cubicBezTo>
                <a:cubicBezTo>
                  <a:pt x="72" y="111"/>
                  <a:pt x="71" y="112"/>
                  <a:pt x="71" y="112"/>
                </a:cubicBezTo>
                <a:cubicBezTo>
                  <a:pt x="71" y="113"/>
                  <a:pt x="70" y="114"/>
                  <a:pt x="70" y="115"/>
                </a:cubicBezTo>
                <a:cubicBezTo>
                  <a:pt x="70" y="118"/>
                  <a:pt x="71" y="122"/>
                  <a:pt x="70" y="125"/>
                </a:cubicBezTo>
                <a:cubicBezTo>
                  <a:pt x="70" y="125"/>
                  <a:pt x="69" y="126"/>
                  <a:pt x="68" y="126"/>
                </a:cubicBezTo>
                <a:cubicBezTo>
                  <a:pt x="68" y="126"/>
                  <a:pt x="67" y="126"/>
                  <a:pt x="66" y="126"/>
                </a:cubicBezTo>
                <a:cubicBezTo>
                  <a:pt x="65" y="125"/>
                  <a:pt x="63" y="124"/>
                  <a:pt x="62" y="124"/>
                </a:cubicBezTo>
                <a:cubicBezTo>
                  <a:pt x="60" y="124"/>
                  <a:pt x="59" y="123"/>
                  <a:pt x="58" y="122"/>
                </a:cubicBezTo>
                <a:cubicBezTo>
                  <a:pt x="58" y="120"/>
                  <a:pt x="57" y="119"/>
                  <a:pt x="57" y="118"/>
                </a:cubicBezTo>
                <a:cubicBezTo>
                  <a:pt x="57" y="118"/>
                  <a:pt x="47" y="118"/>
                  <a:pt x="46" y="118"/>
                </a:cubicBezTo>
                <a:cubicBezTo>
                  <a:pt x="43" y="117"/>
                  <a:pt x="41" y="117"/>
                  <a:pt x="41" y="116"/>
                </a:cubicBezTo>
                <a:cubicBezTo>
                  <a:pt x="41" y="116"/>
                  <a:pt x="42" y="115"/>
                  <a:pt x="45" y="114"/>
                </a:cubicBezTo>
                <a:cubicBezTo>
                  <a:pt x="46" y="114"/>
                  <a:pt x="47" y="114"/>
                  <a:pt x="47" y="113"/>
                </a:cubicBezTo>
                <a:cubicBezTo>
                  <a:pt x="47" y="113"/>
                  <a:pt x="47" y="112"/>
                  <a:pt x="47" y="112"/>
                </a:cubicBezTo>
                <a:cubicBezTo>
                  <a:pt x="46" y="111"/>
                  <a:pt x="44" y="110"/>
                  <a:pt x="43" y="110"/>
                </a:cubicBezTo>
                <a:cubicBezTo>
                  <a:pt x="41" y="109"/>
                  <a:pt x="40" y="109"/>
                  <a:pt x="39" y="109"/>
                </a:cubicBezTo>
                <a:cubicBezTo>
                  <a:pt x="38" y="108"/>
                  <a:pt x="38" y="107"/>
                  <a:pt x="38" y="103"/>
                </a:cubicBezTo>
                <a:cubicBezTo>
                  <a:pt x="38" y="101"/>
                  <a:pt x="39" y="101"/>
                  <a:pt x="39" y="100"/>
                </a:cubicBezTo>
                <a:cubicBezTo>
                  <a:pt x="39" y="100"/>
                  <a:pt x="38" y="100"/>
                  <a:pt x="35" y="99"/>
                </a:cubicBezTo>
                <a:cubicBezTo>
                  <a:pt x="34" y="98"/>
                  <a:pt x="31" y="97"/>
                  <a:pt x="30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99"/>
                  <a:pt x="29" y="101"/>
                  <a:pt x="29" y="102"/>
                </a:cubicBezTo>
                <a:cubicBezTo>
                  <a:pt x="28" y="104"/>
                  <a:pt x="24" y="107"/>
                  <a:pt x="24" y="107"/>
                </a:cubicBezTo>
                <a:cubicBezTo>
                  <a:pt x="25" y="109"/>
                  <a:pt x="26" y="110"/>
                  <a:pt x="26" y="112"/>
                </a:cubicBezTo>
                <a:cubicBezTo>
                  <a:pt x="27" y="113"/>
                  <a:pt x="27" y="114"/>
                  <a:pt x="27" y="114"/>
                </a:cubicBezTo>
                <a:cubicBezTo>
                  <a:pt x="27" y="115"/>
                  <a:pt x="27" y="115"/>
                  <a:pt x="26" y="116"/>
                </a:cubicBezTo>
                <a:cubicBezTo>
                  <a:pt x="25" y="116"/>
                  <a:pt x="24" y="117"/>
                  <a:pt x="24" y="117"/>
                </a:cubicBezTo>
                <a:cubicBezTo>
                  <a:pt x="23" y="118"/>
                  <a:pt x="23" y="118"/>
                  <a:pt x="24" y="118"/>
                </a:cubicBezTo>
                <a:cubicBezTo>
                  <a:pt x="24" y="119"/>
                  <a:pt x="25" y="120"/>
                  <a:pt x="25" y="121"/>
                </a:cubicBezTo>
                <a:cubicBezTo>
                  <a:pt x="25" y="123"/>
                  <a:pt x="24" y="124"/>
                  <a:pt x="24" y="125"/>
                </a:cubicBezTo>
                <a:cubicBezTo>
                  <a:pt x="23" y="125"/>
                  <a:pt x="22" y="125"/>
                  <a:pt x="20" y="127"/>
                </a:cubicBezTo>
                <a:cubicBezTo>
                  <a:pt x="18" y="129"/>
                  <a:pt x="18" y="129"/>
                  <a:pt x="18" y="130"/>
                </a:cubicBezTo>
                <a:cubicBezTo>
                  <a:pt x="18" y="131"/>
                  <a:pt x="19" y="131"/>
                  <a:pt x="19" y="133"/>
                </a:cubicBezTo>
                <a:cubicBezTo>
                  <a:pt x="19" y="135"/>
                  <a:pt x="20" y="136"/>
                  <a:pt x="20" y="136"/>
                </a:cubicBezTo>
                <a:cubicBezTo>
                  <a:pt x="21" y="137"/>
                  <a:pt x="22" y="138"/>
                  <a:pt x="21" y="139"/>
                </a:cubicBezTo>
                <a:cubicBezTo>
                  <a:pt x="21" y="140"/>
                  <a:pt x="21" y="141"/>
                  <a:pt x="20" y="142"/>
                </a:cubicBezTo>
                <a:cubicBezTo>
                  <a:pt x="20" y="143"/>
                  <a:pt x="20" y="144"/>
                  <a:pt x="20" y="144"/>
                </a:cubicBezTo>
                <a:cubicBezTo>
                  <a:pt x="19" y="145"/>
                  <a:pt x="19" y="146"/>
                  <a:pt x="18" y="148"/>
                </a:cubicBezTo>
                <a:cubicBezTo>
                  <a:pt x="18" y="149"/>
                  <a:pt x="18" y="150"/>
                  <a:pt x="18" y="151"/>
                </a:cubicBezTo>
                <a:cubicBezTo>
                  <a:pt x="18" y="152"/>
                  <a:pt x="19" y="152"/>
                  <a:pt x="20" y="153"/>
                </a:cubicBezTo>
                <a:cubicBezTo>
                  <a:pt x="21" y="155"/>
                  <a:pt x="21" y="155"/>
                  <a:pt x="21" y="156"/>
                </a:cubicBezTo>
                <a:cubicBezTo>
                  <a:pt x="21" y="156"/>
                  <a:pt x="21" y="157"/>
                  <a:pt x="20" y="157"/>
                </a:cubicBezTo>
                <a:cubicBezTo>
                  <a:pt x="19" y="157"/>
                  <a:pt x="17" y="156"/>
                  <a:pt x="17" y="157"/>
                </a:cubicBezTo>
                <a:cubicBezTo>
                  <a:pt x="17" y="160"/>
                  <a:pt x="17" y="161"/>
                  <a:pt x="17" y="162"/>
                </a:cubicBezTo>
                <a:cubicBezTo>
                  <a:pt x="16" y="162"/>
                  <a:pt x="16" y="162"/>
                  <a:pt x="14" y="163"/>
                </a:cubicBezTo>
                <a:cubicBezTo>
                  <a:pt x="14" y="164"/>
                  <a:pt x="14" y="165"/>
                  <a:pt x="14" y="167"/>
                </a:cubicBezTo>
                <a:cubicBezTo>
                  <a:pt x="14" y="167"/>
                  <a:pt x="14" y="168"/>
                  <a:pt x="13" y="168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1" y="169"/>
                  <a:pt x="10" y="169"/>
                  <a:pt x="9" y="170"/>
                </a:cubicBezTo>
                <a:cubicBezTo>
                  <a:pt x="8" y="170"/>
                  <a:pt x="8" y="171"/>
                  <a:pt x="8" y="172"/>
                </a:cubicBezTo>
                <a:cubicBezTo>
                  <a:pt x="8" y="172"/>
                  <a:pt x="8" y="174"/>
                  <a:pt x="9" y="175"/>
                </a:cubicBezTo>
                <a:cubicBezTo>
                  <a:pt x="9" y="177"/>
                  <a:pt x="10" y="178"/>
                  <a:pt x="9" y="179"/>
                </a:cubicBezTo>
                <a:cubicBezTo>
                  <a:pt x="9" y="181"/>
                  <a:pt x="9" y="182"/>
                  <a:pt x="8" y="185"/>
                </a:cubicBezTo>
                <a:cubicBezTo>
                  <a:pt x="8" y="186"/>
                  <a:pt x="6" y="187"/>
                  <a:pt x="5" y="188"/>
                </a:cubicBezTo>
                <a:cubicBezTo>
                  <a:pt x="4" y="188"/>
                  <a:pt x="4" y="188"/>
                  <a:pt x="3" y="189"/>
                </a:cubicBezTo>
                <a:cubicBezTo>
                  <a:pt x="3" y="189"/>
                  <a:pt x="3" y="190"/>
                  <a:pt x="3" y="190"/>
                </a:cubicBezTo>
                <a:cubicBezTo>
                  <a:pt x="3" y="192"/>
                  <a:pt x="2" y="193"/>
                  <a:pt x="1" y="195"/>
                </a:cubicBezTo>
                <a:cubicBezTo>
                  <a:pt x="1" y="195"/>
                  <a:pt x="0" y="196"/>
                  <a:pt x="0" y="196"/>
                </a:cubicBezTo>
                <a:cubicBezTo>
                  <a:pt x="0" y="197"/>
                  <a:pt x="0" y="197"/>
                  <a:pt x="1" y="198"/>
                </a:cubicBezTo>
                <a:cubicBezTo>
                  <a:pt x="4" y="199"/>
                  <a:pt x="6" y="199"/>
                  <a:pt x="8" y="200"/>
                </a:cubicBezTo>
                <a:cubicBezTo>
                  <a:pt x="8" y="200"/>
                  <a:pt x="9" y="201"/>
                  <a:pt x="9" y="201"/>
                </a:cubicBezTo>
                <a:cubicBezTo>
                  <a:pt x="9" y="202"/>
                  <a:pt x="9" y="203"/>
                  <a:pt x="9" y="205"/>
                </a:cubicBezTo>
                <a:cubicBezTo>
                  <a:pt x="9" y="206"/>
                  <a:pt x="9" y="207"/>
                  <a:pt x="10" y="207"/>
                </a:cubicBezTo>
                <a:cubicBezTo>
                  <a:pt x="10" y="208"/>
                  <a:pt x="11" y="208"/>
                  <a:pt x="11" y="208"/>
                </a:cubicBezTo>
                <a:cubicBezTo>
                  <a:pt x="12" y="209"/>
                  <a:pt x="13" y="209"/>
                  <a:pt x="13" y="210"/>
                </a:cubicBezTo>
                <a:cubicBezTo>
                  <a:pt x="13" y="212"/>
                  <a:pt x="14" y="214"/>
                  <a:pt x="14" y="216"/>
                </a:cubicBezTo>
                <a:cubicBezTo>
                  <a:pt x="15" y="217"/>
                  <a:pt x="15" y="218"/>
                  <a:pt x="16" y="219"/>
                </a:cubicBezTo>
                <a:cubicBezTo>
                  <a:pt x="17" y="220"/>
                  <a:pt x="18" y="221"/>
                  <a:pt x="18" y="222"/>
                </a:cubicBezTo>
                <a:cubicBezTo>
                  <a:pt x="19" y="223"/>
                  <a:pt x="19" y="225"/>
                  <a:pt x="19" y="226"/>
                </a:cubicBezTo>
                <a:cubicBezTo>
                  <a:pt x="19" y="227"/>
                  <a:pt x="19" y="228"/>
                  <a:pt x="20" y="229"/>
                </a:cubicBezTo>
                <a:cubicBezTo>
                  <a:pt x="20" y="229"/>
                  <a:pt x="20" y="229"/>
                  <a:pt x="21" y="229"/>
                </a:cubicBezTo>
                <a:cubicBezTo>
                  <a:pt x="22" y="229"/>
                  <a:pt x="23" y="230"/>
                  <a:pt x="23" y="230"/>
                </a:cubicBezTo>
                <a:cubicBezTo>
                  <a:pt x="24" y="230"/>
                  <a:pt x="24" y="231"/>
                  <a:pt x="24" y="231"/>
                </a:cubicBezTo>
                <a:cubicBezTo>
                  <a:pt x="25" y="233"/>
                  <a:pt x="25" y="234"/>
                  <a:pt x="25" y="236"/>
                </a:cubicBezTo>
                <a:cubicBezTo>
                  <a:pt x="26" y="237"/>
                  <a:pt x="26" y="238"/>
                  <a:pt x="25" y="239"/>
                </a:cubicBezTo>
                <a:cubicBezTo>
                  <a:pt x="25" y="240"/>
                  <a:pt x="24" y="241"/>
                  <a:pt x="25" y="242"/>
                </a:cubicBezTo>
                <a:cubicBezTo>
                  <a:pt x="26" y="246"/>
                  <a:pt x="27" y="248"/>
                  <a:pt x="29" y="252"/>
                </a:cubicBezTo>
                <a:cubicBezTo>
                  <a:pt x="29" y="253"/>
                  <a:pt x="30" y="254"/>
                  <a:pt x="31" y="255"/>
                </a:cubicBezTo>
                <a:cubicBezTo>
                  <a:pt x="33" y="255"/>
                  <a:pt x="34" y="256"/>
                  <a:pt x="36" y="256"/>
                </a:cubicBezTo>
                <a:cubicBezTo>
                  <a:pt x="37" y="256"/>
                  <a:pt x="38" y="256"/>
                  <a:pt x="39" y="257"/>
                </a:cubicBezTo>
                <a:cubicBezTo>
                  <a:pt x="40" y="257"/>
                  <a:pt x="40" y="258"/>
                  <a:pt x="41" y="258"/>
                </a:cubicBezTo>
                <a:cubicBezTo>
                  <a:pt x="42" y="260"/>
                  <a:pt x="43" y="261"/>
                  <a:pt x="44" y="262"/>
                </a:cubicBezTo>
                <a:cubicBezTo>
                  <a:pt x="45" y="262"/>
                  <a:pt x="45" y="262"/>
                  <a:pt x="45" y="262"/>
                </a:cubicBezTo>
                <a:cubicBezTo>
                  <a:pt x="45" y="262"/>
                  <a:pt x="45" y="262"/>
                  <a:pt x="46" y="262"/>
                </a:cubicBezTo>
                <a:cubicBezTo>
                  <a:pt x="46" y="262"/>
                  <a:pt x="47" y="263"/>
                  <a:pt x="48" y="263"/>
                </a:cubicBezTo>
                <a:cubicBezTo>
                  <a:pt x="49" y="264"/>
                  <a:pt x="50" y="264"/>
                  <a:pt x="52" y="264"/>
                </a:cubicBezTo>
                <a:cubicBezTo>
                  <a:pt x="54" y="263"/>
                  <a:pt x="55" y="263"/>
                  <a:pt x="55" y="262"/>
                </a:cubicBezTo>
                <a:cubicBezTo>
                  <a:pt x="56" y="262"/>
                  <a:pt x="57" y="261"/>
                  <a:pt x="58" y="260"/>
                </a:cubicBezTo>
                <a:cubicBezTo>
                  <a:pt x="59" y="260"/>
                  <a:pt x="60" y="260"/>
                  <a:pt x="60" y="260"/>
                </a:cubicBezTo>
                <a:cubicBezTo>
                  <a:pt x="61" y="260"/>
                  <a:pt x="61" y="261"/>
                  <a:pt x="62" y="261"/>
                </a:cubicBezTo>
                <a:cubicBezTo>
                  <a:pt x="63" y="262"/>
                  <a:pt x="64" y="263"/>
                  <a:pt x="64" y="263"/>
                </a:cubicBezTo>
                <a:cubicBezTo>
                  <a:pt x="65" y="263"/>
                  <a:pt x="66" y="262"/>
                  <a:pt x="66" y="262"/>
                </a:cubicBezTo>
                <a:cubicBezTo>
                  <a:pt x="67" y="261"/>
                  <a:pt x="67" y="261"/>
                  <a:pt x="68" y="261"/>
                </a:cubicBezTo>
                <a:cubicBezTo>
                  <a:pt x="69" y="263"/>
                  <a:pt x="71" y="264"/>
                  <a:pt x="72" y="265"/>
                </a:cubicBezTo>
                <a:cubicBezTo>
                  <a:pt x="73" y="266"/>
                  <a:pt x="74" y="266"/>
                  <a:pt x="74" y="266"/>
                </a:cubicBezTo>
                <a:cubicBezTo>
                  <a:pt x="75" y="266"/>
                  <a:pt x="76" y="266"/>
                  <a:pt x="76" y="265"/>
                </a:cubicBezTo>
                <a:cubicBezTo>
                  <a:pt x="78" y="263"/>
                  <a:pt x="79" y="262"/>
                  <a:pt x="82" y="260"/>
                </a:cubicBezTo>
                <a:cubicBezTo>
                  <a:pt x="82" y="260"/>
                  <a:pt x="87" y="255"/>
                  <a:pt x="88" y="255"/>
                </a:cubicBezTo>
                <a:cubicBezTo>
                  <a:pt x="88" y="256"/>
                  <a:pt x="89" y="256"/>
                  <a:pt x="90" y="257"/>
                </a:cubicBezTo>
                <a:cubicBezTo>
                  <a:pt x="90" y="258"/>
                  <a:pt x="91" y="259"/>
                  <a:pt x="93" y="259"/>
                </a:cubicBezTo>
                <a:cubicBezTo>
                  <a:pt x="94" y="259"/>
                  <a:pt x="95" y="259"/>
                  <a:pt x="95" y="260"/>
                </a:cubicBezTo>
                <a:cubicBezTo>
                  <a:pt x="95" y="261"/>
                  <a:pt x="95" y="262"/>
                  <a:pt x="96" y="263"/>
                </a:cubicBezTo>
                <a:cubicBezTo>
                  <a:pt x="97" y="264"/>
                  <a:pt x="99" y="267"/>
                  <a:pt x="100" y="269"/>
                </a:cubicBezTo>
                <a:cubicBezTo>
                  <a:pt x="101" y="270"/>
                  <a:pt x="101" y="271"/>
                  <a:pt x="102" y="271"/>
                </a:cubicBezTo>
                <a:cubicBezTo>
                  <a:pt x="102" y="272"/>
                  <a:pt x="103" y="272"/>
                  <a:pt x="103" y="271"/>
                </a:cubicBezTo>
                <a:cubicBezTo>
                  <a:pt x="103" y="271"/>
                  <a:pt x="105" y="267"/>
                  <a:pt x="107" y="266"/>
                </a:cubicBezTo>
                <a:cubicBezTo>
                  <a:pt x="108" y="266"/>
                  <a:pt x="109" y="266"/>
                  <a:pt x="110" y="266"/>
                </a:cubicBezTo>
                <a:cubicBezTo>
                  <a:pt x="112" y="266"/>
                  <a:pt x="113" y="266"/>
                  <a:pt x="114" y="265"/>
                </a:cubicBezTo>
                <a:cubicBezTo>
                  <a:pt x="115" y="265"/>
                  <a:pt x="115" y="264"/>
                  <a:pt x="116" y="264"/>
                </a:cubicBezTo>
                <a:cubicBezTo>
                  <a:pt x="117" y="263"/>
                  <a:pt x="117" y="263"/>
                  <a:pt x="118" y="263"/>
                </a:cubicBezTo>
                <a:cubicBezTo>
                  <a:pt x="119" y="264"/>
                  <a:pt x="120" y="265"/>
                  <a:pt x="121" y="266"/>
                </a:cubicBezTo>
                <a:cubicBezTo>
                  <a:pt x="123" y="267"/>
                  <a:pt x="124" y="267"/>
                  <a:pt x="125" y="267"/>
                </a:cubicBezTo>
                <a:cubicBezTo>
                  <a:pt x="126" y="267"/>
                  <a:pt x="127" y="266"/>
                  <a:pt x="128" y="265"/>
                </a:cubicBezTo>
                <a:cubicBezTo>
                  <a:pt x="129" y="265"/>
                  <a:pt x="129" y="264"/>
                  <a:pt x="130" y="264"/>
                </a:cubicBezTo>
                <a:cubicBezTo>
                  <a:pt x="131" y="264"/>
                  <a:pt x="131" y="264"/>
                  <a:pt x="132" y="265"/>
                </a:cubicBezTo>
                <a:cubicBezTo>
                  <a:pt x="135" y="266"/>
                  <a:pt x="136" y="266"/>
                  <a:pt x="138" y="266"/>
                </a:cubicBezTo>
                <a:cubicBezTo>
                  <a:pt x="140" y="266"/>
                  <a:pt x="142" y="267"/>
                  <a:pt x="145" y="267"/>
                </a:cubicBezTo>
                <a:cubicBezTo>
                  <a:pt x="146" y="267"/>
                  <a:pt x="147" y="269"/>
                  <a:pt x="147" y="270"/>
                </a:cubicBezTo>
                <a:cubicBezTo>
                  <a:pt x="148" y="271"/>
                  <a:pt x="149" y="272"/>
                  <a:pt x="150" y="272"/>
                </a:cubicBezTo>
                <a:cubicBezTo>
                  <a:pt x="151" y="271"/>
                  <a:pt x="151" y="271"/>
                  <a:pt x="152" y="270"/>
                </a:cubicBezTo>
                <a:cubicBezTo>
                  <a:pt x="152" y="269"/>
                  <a:pt x="152" y="268"/>
                  <a:pt x="152" y="266"/>
                </a:cubicBezTo>
                <a:cubicBezTo>
                  <a:pt x="152" y="265"/>
                  <a:pt x="151" y="261"/>
                  <a:pt x="151" y="261"/>
                </a:cubicBezTo>
                <a:cubicBezTo>
                  <a:pt x="152" y="261"/>
                  <a:pt x="159" y="260"/>
                  <a:pt x="159" y="260"/>
                </a:cubicBezTo>
                <a:cubicBezTo>
                  <a:pt x="159" y="262"/>
                  <a:pt x="159" y="262"/>
                  <a:pt x="160" y="263"/>
                </a:cubicBezTo>
                <a:cubicBezTo>
                  <a:pt x="160" y="263"/>
                  <a:pt x="161" y="264"/>
                  <a:pt x="164" y="264"/>
                </a:cubicBezTo>
                <a:cubicBezTo>
                  <a:pt x="166" y="264"/>
                  <a:pt x="167" y="263"/>
                  <a:pt x="168" y="263"/>
                </a:cubicBezTo>
                <a:cubicBezTo>
                  <a:pt x="168" y="262"/>
                  <a:pt x="169" y="261"/>
                  <a:pt x="171" y="260"/>
                </a:cubicBezTo>
                <a:cubicBezTo>
                  <a:pt x="173" y="259"/>
                  <a:pt x="173" y="258"/>
                  <a:pt x="176" y="257"/>
                </a:cubicBezTo>
                <a:cubicBezTo>
                  <a:pt x="177" y="257"/>
                  <a:pt x="179" y="257"/>
                  <a:pt x="180" y="256"/>
                </a:cubicBezTo>
                <a:cubicBezTo>
                  <a:pt x="181" y="256"/>
                  <a:pt x="182" y="256"/>
                  <a:pt x="183" y="255"/>
                </a:cubicBezTo>
                <a:cubicBezTo>
                  <a:pt x="184" y="254"/>
                  <a:pt x="184" y="253"/>
                  <a:pt x="185" y="252"/>
                </a:cubicBezTo>
                <a:cubicBezTo>
                  <a:pt x="186" y="251"/>
                  <a:pt x="187" y="251"/>
                  <a:pt x="189" y="251"/>
                </a:cubicBezTo>
                <a:cubicBezTo>
                  <a:pt x="190" y="251"/>
                  <a:pt x="189" y="251"/>
                  <a:pt x="194" y="250"/>
                </a:cubicBezTo>
                <a:cubicBezTo>
                  <a:pt x="195" y="250"/>
                  <a:pt x="196" y="249"/>
                  <a:pt x="196" y="248"/>
                </a:cubicBezTo>
                <a:cubicBezTo>
                  <a:pt x="197" y="247"/>
                  <a:pt x="196" y="246"/>
                  <a:pt x="196" y="244"/>
                </a:cubicBezTo>
                <a:cubicBezTo>
                  <a:pt x="196" y="243"/>
                  <a:pt x="197" y="243"/>
                  <a:pt x="197" y="242"/>
                </a:cubicBezTo>
                <a:cubicBezTo>
                  <a:pt x="197" y="242"/>
                  <a:pt x="198" y="242"/>
                  <a:pt x="198" y="242"/>
                </a:cubicBezTo>
                <a:cubicBezTo>
                  <a:pt x="199" y="242"/>
                  <a:pt x="200" y="242"/>
                  <a:pt x="201" y="241"/>
                </a:cubicBezTo>
                <a:cubicBezTo>
                  <a:pt x="202" y="240"/>
                  <a:pt x="202" y="239"/>
                  <a:pt x="202" y="238"/>
                </a:cubicBezTo>
                <a:cubicBezTo>
                  <a:pt x="202" y="238"/>
                  <a:pt x="202" y="237"/>
                  <a:pt x="202" y="236"/>
                </a:cubicBezTo>
                <a:cubicBezTo>
                  <a:pt x="202" y="235"/>
                  <a:pt x="202" y="234"/>
                  <a:pt x="202" y="234"/>
                </a:cubicBezTo>
                <a:cubicBezTo>
                  <a:pt x="201" y="234"/>
                  <a:pt x="201" y="234"/>
                  <a:pt x="201" y="234"/>
                </a:cubicBezTo>
                <a:cubicBezTo>
                  <a:pt x="200" y="235"/>
                  <a:pt x="198" y="235"/>
                  <a:pt x="196" y="235"/>
                </a:cubicBezTo>
                <a:cubicBezTo>
                  <a:pt x="193" y="235"/>
                  <a:pt x="192" y="235"/>
                  <a:pt x="191" y="235"/>
                </a:cubicBezTo>
                <a:cubicBezTo>
                  <a:pt x="191" y="234"/>
                  <a:pt x="190" y="234"/>
                  <a:pt x="189" y="232"/>
                </a:cubicBezTo>
                <a:cubicBezTo>
                  <a:pt x="188" y="232"/>
                  <a:pt x="187" y="231"/>
                  <a:pt x="186" y="231"/>
                </a:cubicBezTo>
                <a:cubicBezTo>
                  <a:pt x="185" y="230"/>
                  <a:pt x="184" y="230"/>
                  <a:pt x="185" y="229"/>
                </a:cubicBezTo>
                <a:cubicBezTo>
                  <a:pt x="185" y="228"/>
                  <a:pt x="186" y="226"/>
                  <a:pt x="187" y="225"/>
                </a:cubicBezTo>
                <a:cubicBezTo>
                  <a:pt x="188" y="224"/>
                  <a:pt x="188" y="223"/>
                  <a:pt x="188" y="223"/>
                </a:cubicBezTo>
                <a:cubicBezTo>
                  <a:pt x="188" y="222"/>
                  <a:pt x="188" y="222"/>
                  <a:pt x="187" y="222"/>
                </a:cubicBezTo>
                <a:cubicBezTo>
                  <a:pt x="186" y="221"/>
                  <a:pt x="186" y="220"/>
                  <a:pt x="186" y="220"/>
                </a:cubicBezTo>
                <a:cubicBezTo>
                  <a:pt x="186" y="219"/>
                  <a:pt x="186" y="218"/>
                  <a:pt x="186" y="217"/>
                </a:cubicBezTo>
                <a:cubicBezTo>
                  <a:pt x="187" y="215"/>
                  <a:pt x="187" y="215"/>
                  <a:pt x="186" y="214"/>
                </a:cubicBezTo>
                <a:cubicBezTo>
                  <a:pt x="186" y="213"/>
                  <a:pt x="185" y="213"/>
                  <a:pt x="183" y="213"/>
                </a:cubicBezTo>
                <a:cubicBezTo>
                  <a:pt x="182" y="212"/>
                  <a:pt x="182" y="212"/>
                  <a:pt x="181" y="211"/>
                </a:cubicBezTo>
                <a:cubicBezTo>
                  <a:pt x="181" y="210"/>
                  <a:pt x="181" y="208"/>
                  <a:pt x="181" y="207"/>
                </a:cubicBezTo>
                <a:cubicBezTo>
                  <a:pt x="182" y="206"/>
                  <a:pt x="182" y="206"/>
                  <a:pt x="183" y="206"/>
                </a:cubicBezTo>
                <a:cubicBezTo>
                  <a:pt x="183" y="206"/>
                  <a:pt x="184" y="206"/>
                  <a:pt x="185" y="206"/>
                </a:cubicBezTo>
                <a:cubicBezTo>
                  <a:pt x="187" y="206"/>
                  <a:pt x="188" y="206"/>
                  <a:pt x="188" y="205"/>
                </a:cubicBezTo>
                <a:cubicBezTo>
                  <a:pt x="188" y="204"/>
                  <a:pt x="188" y="203"/>
                  <a:pt x="189" y="203"/>
                </a:cubicBezTo>
                <a:cubicBezTo>
                  <a:pt x="189" y="202"/>
                  <a:pt x="189" y="202"/>
                  <a:pt x="190" y="202"/>
                </a:cubicBezTo>
                <a:cubicBezTo>
                  <a:pt x="191" y="202"/>
                  <a:pt x="192" y="203"/>
                  <a:pt x="194" y="203"/>
                </a:cubicBezTo>
                <a:cubicBezTo>
                  <a:pt x="195" y="202"/>
                  <a:pt x="196" y="201"/>
                  <a:pt x="196" y="200"/>
                </a:cubicBezTo>
                <a:cubicBezTo>
                  <a:pt x="196" y="199"/>
                  <a:pt x="197" y="199"/>
                  <a:pt x="197" y="199"/>
                </a:cubicBezTo>
                <a:cubicBezTo>
                  <a:pt x="197" y="199"/>
                  <a:pt x="198" y="199"/>
                  <a:pt x="198" y="199"/>
                </a:cubicBezTo>
                <a:cubicBezTo>
                  <a:pt x="199" y="199"/>
                  <a:pt x="200" y="200"/>
                  <a:pt x="201" y="201"/>
                </a:cubicBezTo>
                <a:cubicBezTo>
                  <a:pt x="202" y="202"/>
                  <a:pt x="204" y="203"/>
                  <a:pt x="205" y="203"/>
                </a:cubicBezTo>
                <a:cubicBezTo>
                  <a:pt x="207" y="203"/>
                  <a:pt x="207" y="204"/>
                  <a:pt x="207" y="204"/>
                </a:cubicBezTo>
                <a:cubicBezTo>
                  <a:pt x="207" y="205"/>
                  <a:pt x="207" y="206"/>
                  <a:pt x="207" y="208"/>
                </a:cubicBezTo>
                <a:cubicBezTo>
                  <a:pt x="207" y="210"/>
                  <a:pt x="207" y="211"/>
                  <a:pt x="208" y="211"/>
                </a:cubicBezTo>
                <a:cubicBezTo>
                  <a:pt x="208" y="211"/>
                  <a:pt x="209" y="211"/>
                  <a:pt x="211" y="212"/>
                </a:cubicBezTo>
                <a:cubicBezTo>
                  <a:pt x="211" y="211"/>
                  <a:pt x="211" y="211"/>
                  <a:pt x="211" y="211"/>
                </a:cubicBezTo>
                <a:cubicBezTo>
                  <a:pt x="212" y="211"/>
                  <a:pt x="213" y="210"/>
                  <a:pt x="214" y="209"/>
                </a:cubicBezTo>
                <a:cubicBezTo>
                  <a:pt x="216" y="208"/>
                  <a:pt x="217" y="206"/>
                  <a:pt x="217" y="205"/>
                </a:cubicBezTo>
                <a:cubicBezTo>
                  <a:pt x="217" y="203"/>
                  <a:pt x="216" y="202"/>
                  <a:pt x="216" y="201"/>
                </a:cubicBezTo>
                <a:cubicBezTo>
                  <a:pt x="215" y="200"/>
                  <a:pt x="215" y="200"/>
                  <a:pt x="216" y="199"/>
                </a:cubicBezTo>
                <a:cubicBezTo>
                  <a:pt x="216" y="199"/>
                  <a:pt x="216" y="198"/>
                  <a:pt x="217" y="198"/>
                </a:cubicBezTo>
                <a:cubicBezTo>
                  <a:pt x="219" y="197"/>
                  <a:pt x="219" y="196"/>
                  <a:pt x="220" y="195"/>
                </a:cubicBezTo>
                <a:cubicBezTo>
                  <a:pt x="221" y="193"/>
                  <a:pt x="222" y="192"/>
                  <a:pt x="223" y="191"/>
                </a:cubicBezTo>
                <a:cubicBezTo>
                  <a:pt x="223" y="191"/>
                  <a:pt x="223" y="191"/>
                  <a:pt x="223" y="191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4" y="189"/>
                  <a:pt x="224" y="189"/>
                  <a:pt x="225" y="188"/>
                </a:cubicBezTo>
                <a:cubicBezTo>
                  <a:pt x="226" y="187"/>
                  <a:pt x="227" y="186"/>
                  <a:pt x="227" y="185"/>
                </a:cubicBezTo>
                <a:cubicBezTo>
                  <a:pt x="227" y="184"/>
                  <a:pt x="227" y="184"/>
                  <a:pt x="227" y="183"/>
                </a:cubicBezTo>
                <a:cubicBezTo>
                  <a:pt x="226" y="183"/>
                  <a:pt x="225" y="182"/>
                  <a:pt x="224" y="182"/>
                </a:cubicBezTo>
                <a:cubicBezTo>
                  <a:pt x="223" y="182"/>
                  <a:pt x="221" y="182"/>
                  <a:pt x="219" y="182"/>
                </a:cubicBezTo>
                <a:cubicBezTo>
                  <a:pt x="216" y="182"/>
                  <a:pt x="214" y="181"/>
                  <a:pt x="213" y="181"/>
                </a:cubicBezTo>
                <a:cubicBezTo>
                  <a:pt x="213" y="181"/>
                  <a:pt x="212" y="181"/>
                  <a:pt x="212" y="181"/>
                </a:cubicBezTo>
                <a:cubicBezTo>
                  <a:pt x="211" y="182"/>
                  <a:pt x="210" y="182"/>
                  <a:pt x="210" y="181"/>
                </a:cubicBezTo>
                <a:cubicBezTo>
                  <a:pt x="209" y="180"/>
                  <a:pt x="209" y="179"/>
                  <a:pt x="209" y="177"/>
                </a:cubicBezTo>
                <a:cubicBezTo>
                  <a:pt x="209" y="177"/>
                  <a:pt x="209" y="176"/>
                  <a:pt x="209" y="175"/>
                </a:cubicBezTo>
                <a:cubicBezTo>
                  <a:pt x="208" y="175"/>
                  <a:pt x="208" y="174"/>
                  <a:pt x="207" y="174"/>
                </a:cubicBezTo>
                <a:cubicBezTo>
                  <a:pt x="206" y="174"/>
                  <a:pt x="205" y="174"/>
                  <a:pt x="204" y="174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3" y="175"/>
                  <a:pt x="204" y="176"/>
                  <a:pt x="202" y="177"/>
                </a:cubicBezTo>
                <a:cubicBezTo>
                  <a:pt x="202" y="178"/>
                  <a:pt x="201" y="180"/>
                  <a:pt x="199" y="182"/>
                </a:cubicBezTo>
                <a:cubicBezTo>
                  <a:pt x="199" y="182"/>
                  <a:pt x="198" y="183"/>
                  <a:pt x="198" y="184"/>
                </a:cubicBezTo>
                <a:cubicBezTo>
                  <a:pt x="197" y="184"/>
                  <a:pt x="197" y="184"/>
                  <a:pt x="196" y="184"/>
                </a:cubicBezTo>
                <a:cubicBezTo>
                  <a:pt x="195" y="183"/>
                  <a:pt x="194" y="182"/>
                  <a:pt x="193" y="181"/>
                </a:cubicBezTo>
                <a:cubicBezTo>
                  <a:pt x="192" y="181"/>
                  <a:pt x="191" y="180"/>
                  <a:pt x="191" y="178"/>
                </a:cubicBezTo>
                <a:cubicBezTo>
                  <a:pt x="190" y="176"/>
                  <a:pt x="190" y="175"/>
                  <a:pt x="189" y="174"/>
                </a:cubicBezTo>
                <a:cubicBezTo>
                  <a:pt x="188" y="173"/>
                  <a:pt x="186" y="172"/>
                  <a:pt x="183" y="172"/>
                </a:cubicBezTo>
                <a:cubicBezTo>
                  <a:pt x="183" y="173"/>
                  <a:pt x="182" y="175"/>
                  <a:pt x="181" y="176"/>
                </a:cubicBezTo>
                <a:cubicBezTo>
                  <a:pt x="181" y="177"/>
                  <a:pt x="180" y="178"/>
                  <a:pt x="179" y="178"/>
                </a:cubicBezTo>
                <a:cubicBezTo>
                  <a:pt x="178" y="178"/>
                  <a:pt x="176" y="178"/>
                  <a:pt x="175" y="177"/>
                </a:cubicBezTo>
                <a:cubicBezTo>
                  <a:pt x="174" y="177"/>
                  <a:pt x="173" y="176"/>
                  <a:pt x="172" y="175"/>
                </a:cubicBezTo>
                <a:cubicBezTo>
                  <a:pt x="172" y="174"/>
                  <a:pt x="172" y="173"/>
                  <a:pt x="171" y="172"/>
                </a:cubicBezTo>
                <a:cubicBezTo>
                  <a:pt x="170" y="171"/>
                  <a:pt x="169" y="170"/>
                  <a:pt x="168" y="170"/>
                </a:cubicBezTo>
                <a:cubicBezTo>
                  <a:pt x="168" y="170"/>
                  <a:pt x="162" y="174"/>
                  <a:pt x="162" y="174"/>
                </a:cubicBezTo>
                <a:cubicBezTo>
                  <a:pt x="161" y="173"/>
                  <a:pt x="161" y="172"/>
                  <a:pt x="161" y="170"/>
                </a:cubicBezTo>
                <a:cubicBezTo>
                  <a:pt x="160" y="169"/>
                  <a:pt x="160" y="169"/>
                  <a:pt x="160" y="168"/>
                </a:cubicBezTo>
                <a:cubicBezTo>
                  <a:pt x="160" y="168"/>
                  <a:pt x="159" y="167"/>
                  <a:pt x="159" y="167"/>
                </a:cubicBezTo>
                <a:cubicBezTo>
                  <a:pt x="159" y="167"/>
                  <a:pt x="156" y="167"/>
                  <a:pt x="154" y="166"/>
                </a:cubicBezTo>
                <a:cubicBezTo>
                  <a:pt x="153" y="166"/>
                  <a:pt x="152" y="165"/>
                  <a:pt x="152" y="165"/>
                </a:cubicBezTo>
                <a:cubicBezTo>
                  <a:pt x="151" y="164"/>
                  <a:pt x="151" y="164"/>
                  <a:pt x="152" y="163"/>
                </a:cubicBezTo>
                <a:cubicBezTo>
                  <a:pt x="152" y="162"/>
                  <a:pt x="154" y="161"/>
                  <a:pt x="155" y="161"/>
                </a:cubicBezTo>
                <a:cubicBezTo>
                  <a:pt x="155" y="160"/>
                  <a:pt x="156" y="160"/>
                  <a:pt x="156" y="159"/>
                </a:cubicBezTo>
                <a:cubicBezTo>
                  <a:pt x="156" y="159"/>
                  <a:pt x="156" y="158"/>
                  <a:pt x="155" y="157"/>
                </a:cubicBezTo>
                <a:cubicBezTo>
                  <a:pt x="153" y="156"/>
                  <a:pt x="153" y="155"/>
                  <a:pt x="152" y="154"/>
                </a:cubicBezTo>
                <a:cubicBezTo>
                  <a:pt x="152" y="154"/>
                  <a:pt x="152" y="154"/>
                  <a:pt x="153" y="153"/>
                </a:cubicBezTo>
                <a:cubicBezTo>
                  <a:pt x="154" y="153"/>
                  <a:pt x="157" y="153"/>
                  <a:pt x="160" y="151"/>
                </a:cubicBezTo>
                <a:cubicBezTo>
                  <a:pt x="161" y="151"/>
                  <a:pt x="162" y="151"/>
                  <a:pt x="163" y="150"/>
                </a:cubicBezTo>
                <a:cubicBezTo>
                  <a:pt x="164" y="150"/>
                  <a:pt x="165" y="150"/>
                  <a:pt x="165" y="149"/>
                </a:cubicBezTo>
                <a:cubicBezTo>
                  <a:pt x="164" y="148"/>
                  <a:pt x="163" y="146"/>
                  <a:pt x="162" y="145"/>
                </a:cubicBezTo>
                <a:cubicBezTo>
                  <a:pt x="161" y="144"/>
                  <a:pt x="161" y="143"/>
                  <a:pt x="161" y="142"/>
                </a:cubicBezTo>
                <a:cubicBezTo>
                  <a:pt x="162" y="141"/>
                  <a:pt x="163" y="141"/>
                  <a:pt x="163" y="140"/>
                </a:cubicBezTo>
                <a:cubicBezTo>
                  <a:pt x="163" y="139"/>
                  <a:pt x="162" y="139"/>
                  <a:pt x="162" y="139"/>
                </a:cubicBezTo>
                <a:cubicBezTo>
                  <a:pt x="162" y="138"/>
                  <a:pt x="161" y="138"/>
                  <a:pt x="160" y="138"/>
                </a:cubicBezTo>
                <a:cubicBezTo>
                  <a:pt x="160" y="137"/>
                  <a:pt x="160" y="137"/>
                  <a:pt x="160" y="136"/>
                </a:cubicBezTo>
                <a:cubicBezTo>
                  <a:pt x="160" y="135"/>
                  <a:pt x="162" y="134"/>
                  <a:pt x="163" y="134"/>
                </a:cubicBezTo>
                <a:cubicBezTo>
                  <a:pt x="164" y="133"/>
                  <a:pt x="165" y="133"/>
                  <a:pt x="166" y="133"/>
                </a:cubicBezTo>
                <a:cubicBezTo>
                  <a:pt x="166" y="132"/>
                  <a:pt x="167" y="132"/>
                  <a:pt x="167" y="131"/>
                </a:cubicBezTo>
                <a:cubicBezTo>
                  <a:pt x="167" y="129"/>
                  <a:pt x="167" y="128"/>
                  <a:pt x="167" y="127"/>
                </a:cubicBezTo>
                <a:cubicBezTo>
                  <a:pt x="168" y="127"/>
                  <a:pt x="168" y="127"/>
                  <a:pt x="169" y="127"/>
                </a:cubicBezTo>
                <a:cubicBezTo>
                  <a:pt x="170" y="127"/>
                  <a:pt x="170" y="127"/>
                  <a:pt x="171" y="127"/>
                </a:cubicBezTo>
                <a:cubicBezTo>
                  <a:pt x="172" y="127"/>
                  <a:pt x="173" y="126"/>
                  <a:pt x="174" y="125"/>
                </a:cubicBezTo>
                <a:cubicBezTo>
                  <a:pt x="174" y="125"/>
                  <a:pt x="181" y="116"/>
                  <a:pt x="181" y="115"/>
                </a:cubicBezTo>
                <a:cubicBezTo>
                  <a:pt x="181" y="115"/>
                  <a:pt x="181" y="116"/>
                  <a:pt x="181" y="116"/>
                </a:cubicBezTo>
                <a:cubicBezTo>
                  <a:pt x="181" y="112"/>
                  <a:pt x="181" y="109"/>
                  <a:pt x="182" y="107"/>
                </a:cubicBezTo>
                <a:cubicBezTo>
                  <a:pt x="182" y="106"/>
                  <a:pt x="183" y="105"/>
                  <a:pt x="184" y="104"/>
                </a:cubicBezTo>
                <a:cubicBezTo>
                  <a:pt x="184" y="103"/>
                  <a:pt x="185" y="102"/>
                  <a:pt x="185" y="102"/>
                </a:cubicBezTo>
                <a:cubicBezTo>
                  <a:pt x="184" y="101"/>
                  <a:pt x="184" y="101"/>
                  <a:pt x="183" y="101"/>
                </a:cubicBezTo>
                <a:cubicBezTo>
                  <a:pt x="181" y="100"/>
                  <a:pt x="180" y="100"/>
                  <a:pt x="179" y="99"/>
                </a:cubicBezTo>
                <a:cubicBezTo>
                  <a:pt x="178" y="99"/>
                  <a:pt x="177" y="98"/>
                  <a:pt x="177" y="97"/>
                </a:cubicBezTo>
                <a:cubicBezTo>
                  <a:pt x="177" y="96"/>
                  <a:pt x="176" y="93"/>
                  <a:pt x="177" y="93"/>
                </a:cubicBezTo>
                <a:cubicBezTo>
                  <a:pt x="177" y="93"/>
                  <a:pt x="179" y="92"/>
                  <a:pt x="181" y="91"/>
                </a:cubicBezTo>
                <a:cubicBezTo>
                  <a:pt x="183" y="91"/>
                  <a:pt x="184" y="90"/>
                  <a:pt x="185" y="89"/>
                </a:cubicBezTo>
                <a:cubicBezTo>
                  <a:pt x="185" y="86"/>
                  <a:pt x="184" y="84"/>
                  <a:pt x="185" y="81"/>
                </a:cubicBezTo>
                <a:cubicBezTo>
                  <a:pt x="186" y="79"/>
                  <a:pt x="186" y="78"/>
                  <a:pt x="187" y="74"/>
                </a:cubicBezTo>
                <a:cubicBezTo>
                  <a:pt x="187" y="72"/>
                  <a:pt x="188" y="71"/>
                  <a:pt x="189" y="70"/>
                </a:cubicBezTo>
                <a:cubicBezTo>
                  <a:pt x="190" y="69"/>
                  <a:pt x="192" y="68"/>
                  <a:pt x="193" y="66"/>
                </a:cubicBezTo>
                <a:cubicBezTo>
                  <a:pt x="194" y="65"/>
                  <a:pt x="197" y="65"/>
                  <a:pt x="198" y="65"/>
                </a:cubicBezTo>
                <a:cubicBezTo>
                  <a:pt x="199" y="65"/>
                  <a:pt x="200" y="65"/>
                  <a:pt x="201" y="64"/>
                </a:cubicBezTo>
                <a:cubicBezTo>
                  <a:pt x="201" y="64"/>
                  <a:pt x="202" y="64"/>
                  <a:pt x="202" y="63"/>
                </a:cubicBezTo>
                <a:cubicBezTo>
                  <a:pt x="201" y="62"/>
                  <a:pt x="201" y="60"/>
                  <a:pt x="201" y="59"/>
                </a:cubicBezTo>
                <a:cubicBezTo>
                  <a:pt x="201" y="58"/>
                  <a:pt x="200" y="57"/>
                  <a:pt x="200" y="56"/>
                </a:cubicBezTo>
                <a:cubicBezTo>
                  <a:pt x="200" y="56"/>
                  <a:pt x="199" y="55"/>
                  <a:pt x="198" y="55"/>
                </a:cubicBezTo>
                <a:cubicBezTo>
                  <a:pt x="197" y="55"/>
                  <a:pt x="195" y="54"/>
                  <a:pt x="194" y="53"/>
                </a:cubicBezTo>
                <a:cubicBezTo>
                  <a:pt x="194" y="53"/>
                  <a:pt x="194" y="52"/>
                  <a:pt x="194" y="52"/>
                </a:cubicBezTo>
                <a:cubicBezTo>
                  <a:pt x="195" y="52"/>
                  <a:pt x="196" y="51"/>
                  <a:pt x="197" y="51"/>
                </a:cubicBezTo>
                <a:cubicBezTo>
                  <a:pt x="199" y="51"/>
                  <a:pt x="201" y="51"/>
                  <a:pt x="202" y="51"/>
                </a:cubicBezTo>
                <a:cubicBezTo>
                  <a:pt x="203" y="51"/>
                  <a:pt x="204" y="50"/>
                  <a:pt x="204" y="47"/>
                </a:cubicBezTo>
                <a:cubicBezTo>
                  <a:pt x="205" y="46"/>
                  <a:pt x="206" y="45"/>
                  <a:pt x="206" y="44"/>
                </a:cubicBezTo>
                <a:cubicBezTo>
                  <a:pt x="207" y="43"/>
                  <a:pt x="207" y="42"/>
                  <a:pt x="207" y="40"/>
                </a:cubicBezTo>
                <a:cubicBezTo>
                  <a:pt x="206" y="39"/>
                  <a:pt x="206" y="38"/>
                  <a:pt x="207" y="38"/>
                </a:cubicBezTo>
                <a:cubicBezTo>
                  <a:pt x="207" y="37"/>
                  <a:pt x="207" y="37"/>
                  <a:pt x="208" y="37"/>
                </a:cubicBezTo>
                <a:cubicBezTo>
                  <a:pt x="208" y="37"/>
                  <a:pt x="209" y="37"/>
                  <a:pt x="209" y="37"/>
                </a:cubicBezTo>
                <a:cubicBezTo>
                  <a:pt x="210" y="37"/>
                  <a:pt x="210" y="37"/>
                  <a:pt x="211" y="36"/>
                </a:cubicBezTo>
                <a:cubicBezTo>
                  <a:pt x="211" y="35"/>
                  <a:pt x="211" y="33"/>
                  <a:pt x="211" y="32"/>
                </a:cubicBezTo>
                <a:cubicBezTo>
                  <a:pt x="212" y="30"/>
                  <a:pt x="212" y="28"/>
                  <a:pt x="214" y="27"/>
                </a:cubicBezTo>
                <a:cubicBezTo>
                  <a:pt x="215" y="27"/>
                  <a:pt x="216" y="26"/>
                  <a:pt x="216" y="25"/>
                </a:cubicBezTo>
                <a:cubicBezTo>
                  <a:pt x="217" y="24"/>
                  <a:pt x="217" y="23"/>
                  <a:pt x="216" y="23"/>
                </a:cubicBezTo>
                <a:cubicBezTo>
                  <a:pt x="216" y="22"/>
                  <a:pt x="215" y="22"/>
                  <a:pt x="214" y="21"/>
                </a:cubicBezTo>
                <a:cubicBezTo>
                  <a:pt x="212" y="21"/>
                  <a:pt x="211" y="20"/>
                  <a:pt x="211" y="19"/>
                </a:cubicBezTo>
                <a:cubicBezTo>
                  <a:pt x="211" y="18"/>
                  <a:pt x="211" y="17"/>
                  <a:pt x="213" y="16"/>
                </a:cubicBezTo>
                <a:cubicBezTo>
                  <a:pt x="215" y="14"/>
                  <a:pt x="216" y="13"/>
                  <a:pt x="217" y="12"/>
                </a:cubicBezTo>
                <a:cubicBezTo>
                  <a:pt x="218" y="11"/>
                  <a:pt x="218" y="10"/>
                  <a:pt x="219" y="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006</a:t>
            </a: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6A6B7C5-7991-A680-97CE-9B838A8898FB}"/>
              </a:ext>
            </a:extLst>
          </p:cNvPr>
          <p:cNvSpPr>
            <a:spLocks/>
          </p:cNvSpPr>
          <p:nvPr/>
        </p:nvSpPr>
        <p:spPr bwMode="auto">
          <a:xfrm>
            <a:off x="4723836" y="2656596"/>
            <a:ext cx="691116" cy="847368"/>
          </a:xfrm>
          <a:custGeom>
            <a:avLst/>
            <a:gdLst>
              <a:gd name="T0" fmla="*/ 188 w 189"/>
              <a:gd name="T1" fmla="*/ 123 h 231"/>
              <a:gd name="T2" fmla="*/ 179 w 189"/>
              <a:gd name="T3" fmla="*/ 116 h 231"/>
              <a:gd name="T4" fmla="*/ 163 w 189"/>
              <a:gd name="T5" fmla="*/ 96 h 231"/>
              <a:gd name="T6" fmla="*/ 158 w 189"/>
              <a:gd name="T7" fmla="*/ 79 h 231"/>
              <a:gd name="T8" fmla="*/ 160 w 189"/>
              <a:gd name="T9" fmla="*/ 67 h 231"/>
              <a:gd name="T10" fmla="*/ 161 w 189"/>
              <a:gd name="T11" fmla="*/ 57 h 231"/>
              <a:gd name="T12" fmla="*/ 147 w 189"/>
              <a:gd name="T13" fmla="*/ 46 h 231"/>
              <a:gd name="T14" fmla="*/ 149 w 189"/>
              <a:gd name="T15" fmla="*/ 33 h 231"/>
              <a:gd name="T16" fmla="*/ 153 w 189"/>
              <a:gd name="T17" fmla="*/ 20 h 231"/>
              <a:gd name="T18" fmla="*/ 135 w 189"/>
              <a:gd name="T19" fmla="*/ 9 h 231"/>
              <a:gd name="T20" fmla="*/ 124 w 189"/>
              <a:gd name="T21" fmla="*/ 7 h 231"/>
              <a:gd name="T22" fmla="*/ 111 w 189"/>
              <a:gd name="T23" fmla="*/ 3 h 231"/>
              <a:gd name="T24" fmla="*/ 98 w 189"/>
              <a:gd name="T25" fmla="*/ 27 h 231"/>
              <a:gd name="T26" fmla="*/ 90 w 189"/>
              <a:gd name="T27" fmla="*/ 56 h 231"/>
              <a:gd name="T28" fmla="*/ 75 w 189"/>
              <a:gd name="T29" fmla="*/ 82 h 231"/>
              <a:gd name="T30" fmla="*/ 65 w 189"/>
              <a:gd name="T31" fmla="*/ 111 h 231"/>
              <a:gd name="T32" fmla="*/ 49 w 189"/>
              <a:gd name="T33" fmla="*/ 99 h 231"/>
              <a:gd name="T34" fmla="*/ 25 w 189"/>
              <a:gd name="T35" fmla="*/ 95 h 231"/>
              <a:gd name="T36" fmla="*/ 7 w 189"/>
              <a:gd name="T37" fmla="*/ 98 h 231"/>
              <a:gd name="T38" fmla="*/ 3 w 189"/>
              <a:gd name="T39" fmla="*/ 107 h 231"/>
              <a:gd name="T40" fmla="*/ 9 w 189"/>
              <a:gd name="T41" fmla="*/ 115 h 231"/>
              <a:gd name="T42" fmla="*/ 3 w 189"/>
              <a:gd name="T43" fmla="*/ 114 h 231"/>
              <a:gd name="T44" fmla="*/ 1 w 189"/>
              <a:gd name="T45" fmla="*/ 124 h 231"/>
              <a:gd name="T46" fmla="*/ 11 w 189"/>
              <a:gd name="T47" fmla="*/ 127 h 231"/>
              <a:gd name="T48" fmla="*/ 9 w 189"/>
              <a:gd name="T49" fmla="*/ 136 h 231"/>
              <a:gd name="T50" fmla="*/ 12 w 189"/>
              <a:gd name="T51" fmla="*/ 146 h 231"/>
              <a:gd name="T52" fmla="*/ 17 w 189"/>
              <a:gd name="T53" fmla="*/ 144 h 231"/>
              <a:gd name="T54" fmla="*/ 23 w 189"/>
              <a:gd name="T55" fmla="*/ 148 h 231"/>
              <a:gd name="T56" fmla="*/ 25 w 189"/>
              <a:gd name="T57" fmla="*/ 159 h 231"/>
              <a:gd name="T58" fmla="*/ 35 w 189"/>
              <a:gd name="T59" fmla="*/ 159 h 231"/>
              <a:gd name="T60" fmla="*/ 31 w 189"/>
              <a:gd name="T61" fmla="*/ 166 h 231"/>
              <a:gd name="T62" fmla="*/ 36 w 189"/>
              <a:gd name="T63" fmla="*/ 174 h 231"/>
              <a:gd name="T64" fmla="*/ 47 w 189"/>
              <a:gd name="T65" fmla="*/ 174 h 231"/>
              <a:gd name="T66" fmla="*/ 54 w 189"/>
              <a:gd name="T67" fmla="*/ 182 h 231"/>
              <a:gd name="T68" fmla="*/ 59 w 189"/>
              <a:gd name="T69" fmla="*/ 185 h 231"/>
              <a:gd name="T70" fmla="*/ 65 w 189"/>
              <a:gd name="T71" fmla="*/ 188 h 231"/>
              <a:gd name="T72" fmla="*/ 68 w 189"/>
              <a:gd name="T73" fmla="*/ 198 h 231"/>
              <a:gd name="T74" fmla="*/ 75 w 189"/>
              <a:gd name="T75" fmla="*/ 198 h 231"/>
              <a:gd name="T76" fmla="*/ 92 w 189"/>
              <a:gd name="T77" fmla="*/ 201 h 231"/>
              <a:gd name="T78" fmla="*/ 103 w 189"/>
              <a:gd name="T79" fmla="*/ 204 h 231"/>
              <a:gd name="T80" fmla="*/ 115 w 189"/>
              <a:gd name="T81" fmla="*/ 217 h 231"/>
              <a:gd name="T82" fmla="*/ 125 w 189"/>
              <a:gd name="T83" fmla="*/ 223 h 231"/>
              <a:gd name="T84" fmla="*/ 138 w 189"/>
              <a:gd name="T85" fmla="*/ 230 h 231"/>
              <a:gd name="T86" fmla="*/ 146 w 189"/>
              <a:gd name="T87" fmla="*/ 215 h 231"/>
              <a:gd name="T88" fmla="*/ 142 w 189"/>
              <a:gd name="T89" fmla="*/ 201 h 231"/>
              <a:gd name="T90" fmla="*/ 134 w 189"/>
              <a:gd name="T91" fmla="*/ 182 h 231"/>
              <a:gd name="T92" fmla="*/ 136 w 189"/>
              <a:gd name="T93" fmla="*/ 172 h 231"/>
              <a:gd name="T94" fmla="*/ 140 w 189"/>
              <a:gd name="T95" fmla="*/ 159 h 231"/>
              <a:gd name="T96" fmla="*/ 142 w 189"/>
              <a:gd name="T97" fmla="*/ 153 h 231"/>
              <a:gd name="T98" fmla="*/ 154 w 189"/>
              <a:gd name="T99" fmla="*/ 144 h 231"/>
              <a:gd name="T100" fmla="*/ 165 w 189"/>
              <a:gd name="T101" fmla="*/ 154 h 231"/>
              <a:gd name="T102" fmla="*/ 180 w 189"/>
              <a:gd name="T103" fmla="*/ 148 h 231"/>
              <a:gd name="T104" fmla="*/ 183 w 189"/>
              <a:gd name="T105" fmla="*/ 13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231">
                <a:moveTo>
                  <a:pt x="186" y="132"/>
                </a:moveTo>
                <a:cubicBezTo>
                  <a:pt x="186" y="132"/>
                  <a:pt x="186" y="132"/>
                  <a:pt x="186" y="132"/>
                </a:cubicBezTo>
                <a:cubicBezTo>
                  <a:pt x="186" y="129"/>
                  <a:pt x="185" y="127"/>
                  <a:pt x="185" y="125"/>
                </a:cubicBezTo>
                <a:cubicBezTo>
                  <a:pt x="185" y="124"/>
                  <a:pt x="186" y="124"/>
                  <a:pt x="187" y="124"/>
                </a:cubicBezTo>
                <a:cubicBezTo>
                  <a:pt x="187" y="124"/>
                  <a:pt x="188" y="124"/>
                  <a:pt x="188" y="123"/>
                </a:cubicBezTo>
                <a:cubicBezTo>
                  <a:pt x="188" y="123"/>
                  <a:pt x="189" y="122"/>
                  <a:pt x="188" y="121"/>
                </a:cubicBezTo>
                <a:cubicBezTo>
                  <a:pt x="188" y="120"/>
                  <a:pt x="184" y="117"/>
                  <a:pt x="183" y="116"/>
                </a:cubicBezTo>
                <a:cubicBezTo>
                  <a:pt x="182" y="115"/>
                  <a:pt x="181" y="114"/>
                  <a:pt x="181" y="114"/>
                </a:cubicBezTo>
                <a:cubicBezTo>
                  <a:pt x="180" y="114"/>
                  <a:pt x="180" y="114"/>
                  <a:pt x="180" y="114"/>
                </a:cubicBezTo>
                <a:cubicBezTo>
                  <a:pt x="180" y="115"/>
                  <a:pt x="179" y="115"/>
                  <a:pt x="179" y="116"/>
                </a:cubicBezTo>
                <a:cubicBezTo>
                  <a:pt x="178" y="116"/>
                  <a:pt x="177" y="117"/>
                  <a:pt x="175" y="117"/>
                </a:cubicBezTo>
                <a:cubicBezTo>
                  <a:pt x="175" y="117"/>
                  <a:pt x="176" y="107"/>
                  <a:pt x="176" y="107"/>
                </a:cubicBezTo>
                <a:cubicBezTo>
                  <a:pt x="176" y="107"/>
                  <a:pt x="171" y="101"/>
                  <a:pt x="171" y="100"/>
                </a:cubicBezTo>
                <a:cubicBezTo>
                  <a:pt x="170" y="99"/>
                  <a:pt x="169" y="98"/>
                  <a:pt x="167" y="98"/>
                </a:cubicBezTo>
                <a:cubicBezTo>
                  <a:pt x="166" y="97"/>
                  <a:pt x="164" y="97"/>
                  <a:pt x="163" y="96"/>
                </a:cubicBezTo>
                <a:cubicBezTo>
                  <a:pt x="162" y="95"/>
                  <a:pt x="168" y="91"/>
                  <a:pt x="169" y="91"/>
                </a:cubicBezTo>
                <a:cubicBezTo>
                  <a:pt x="169" y="91"/>
                  <a:pt x="167" y="85"/>
                  <a:pt x="167" y="82"/>
                </a:cubicBezTo>
                <a:cubicBezTo>
                  <a:pt x="167" y="81"/>
                  <a:pt x="167" y="81"/>
                  <a:pt x="166" y="81"/>
                </a:cubicBezTo>
                <a:cubicBezTo>
                  <a:pt x="165" y="81"/>
                  <a:pt x="164" y="80"/>
                  <a:pt x="164" y="80"/>
                </a:cubicBezTo>
                <a:cubicBezTo>
                  <a:pt x="162" y="80"/>
                  <a:pt x="159" y="80"/>
                  <a:pt x="158" y="79"/>
                </a:cubicBezTo>
                <a:cubicBezTo>
                  <a:pt x="157" y="78"/>
                  <a:pt x="157" y="77"/>
                  <a:pt x="157" y="76"/>
                </a:cubicBezTo>
                <a:cubicBezTo>
                  <a:pt x="157" y="76"/>
                  <a:pt x="157" y="75"/>
                  <a:pt x="157" y="74"/>
                </a:cubicBezTo>
                <a:cubicBezTo>
                  <a:pt x="158" y="73"/>
                  <a:pt x="159" y="72"/>
                  <a:pt x="160" y="71"/>
                </a:cubicBezTo>
                <a:cubicBezTo>
                  <a:pt x="160" y="71"/>
                  <a:pt x="160" y="70"/>
                  <a:pt x="160" y="69"/>
                </a:cubicBezTo>
                <a:cubicBezTo>
                  <a:pt x="160" y="69"/>
                  <a:pt x="160" y="68"/>
                  <a:pt x="160" y="67"/>
                </a:cubicBezTo>
                <a:cubicBezTo>
                  <a:pt x="159" y="66"/>
                  <a:pt x="159" y="64"/>
                  <a:pt x="159" y="63"/>
                </a:cubicBezTo>
                <a:cubicBezTo>
                  <a:pt x="159" y="62"/>
                  <a:pt x="160" y="62"/>
                  <a:pt x="160" y="61"/>
                </a:cubicBezTo>
                <a:cubicBezTo>
                  <a:pt x="161" y="61"/>
                  <a:pt x="161" y="61"/>
                  <a:pt x="162" y="61"/>
                </a:cubicBezTo>
                <a:cubicBezTo>
                  <a:pt x="162" y="61"/>
                  <a:pt x="162" y="61"/>
                  <a:pt x="162" y="60"/>
                </a:cubicBezTo>
                <a:cubicBezTo>
                  <a:pt x="162" y="60"/>
                  <a:pt x="162" y="59"/>
                  <a:pt x="161" y="57"/>
                </a:cubicBezTo>
                <a:cubicBezTo>
                  <a:pt x="161" y="56"/>
                  <a:pt x="155" y="54"/>
                  <a:pt x="155" y="53"/>
                </a:cubicBezTo>
                <a:cubicBezTo>
                  <a:pt x="154" y="52"/>
                  <a:pt x="152" y="52"/>
                  <a:pt x="151" y="51"/>
                </a:cubicBezTo>
                <a:cubicBezTo>
                  <a:pt x="149" y="51"/>
                  <a:pt x="147" y="50"/>
                  <a:pt x="146" y="48"/>
                </a:cubicBezTo>
                <a:cubicBezTo>
                  <a:pt x="146" y="48"/>
                  <a:pt x="146" y="48"/>
                  <a:pt x="146" y="47"/>
                </a:cubicBezTo>
                <a:cubicBezTo>
                  <a:pt x="146" y="47"/>
                  <a:pt x="147" y="46"/>
                  <a:pt x="147" y="46"/>
                </a:cubicBezTo>
                <a:cubicBezTo>
                  <a:pt x="148" y="45"/>
                  <a:pt x="150" y="44"/>
                  <a:pt x="151" y="43"/>
                </a:cubicBezTo>
                <a:cubicBezTo>
                  <a:pt x="151" y="43"/>
                  <a:pt x="147" y="38"/>
                  <a:pt x="147" y="38"/>
                </a:cubicBezTo>
                <a:cubicBezTo>
                  <a:pt x="145" y="36"/>
                  <a:pt x="143" y="35"/>
                  <a:pt x="143" y="34"/>
                </a:cubicBezTo>
                <a:cubicBezTo>
                  <a:pt x="143" y="34"/>
                  <a:pt x="144" y="33"/>
                  <a:pt x="147" y="33"/>
                </a:cubicBezTo>
                <a:cubicBezTo>
                  <a:pt x="148" y="33"/>
                  <a:pt x="148" y="33"/>
                  <a:pt x="149" y="33"/>
                </a:cubicBezTo>
                <a:cubicBezTo>
                  <a:pt x="149" y="32"/>
                  <a:pt x="149" y="31"/>
                  <a:pt x="149" y="31"/>
                </a:cubicBezTo>
                <a:cubicBezTo>
                  <a:pt x="149" y="29"/>
                  <a:pt x="150" y="28"/>
                  <a:pt x="151" y="28"/>
                </a:cubicBezTo>
                <a:cubicBezTo>
                  <a:pt x="153" y="27"/>
                  <a:pt x="154" y="27"/>
                  <a:pt x="155" y="26"/>
                </a:cubicBezTo>
                <a:cubicBezTo>
                  <a:pt x="155" y="25"/>
                  <a:pt x="154" y="24"/>
                  <a:pt x="153" y="22"/>
                </a:cubicBezTo>
                <a:cubicBezTo>
                  <a:pt x="153" y="22"/>
                  <a:pt x="153" y="21"/>
                  <a:pt x="153" y="20"/>
                </a:cubicBezTo>
                <a:cubicBezTo>
                  <a:pt x="154" y="19"/>
                  <a:pt x="153" y="18"/>
                  <a:pt x="152" y="17"/>
                </a:cubicBezTo>
                <a:cubicBezTo>
                  <a:pt x="151" y="16"/>
                  <a:pt x="150" y="16"/>
                  <a:pt x="149" y="16"/>
                </a:cubicBezTo>
                <a:cubicBezTo>
                  <a:pt x="148" y="16"/>
                  <a:pt x="146" y="16"/>
                  <a:pt x="145" y="16"/>
                </a:cubicBezTo>
                <a:cubicBezTo>
                  <a:pt x="144" y="16"/>
                  <a:pt x="142" y="14"/>
                  <a:pt x="141" y="13"/>
                </a:cubicBezTo>
                <a:cubicBezTo>
                  <a:pt x="139" y="11"/>
                  <a:pt x="137" y="10"/>
                  <a:pt x="135" y="9"/>
                </a:cubicBezTo>
                <a:cubicBezTo>
                  <a:pt x="133" y="9"/>
                  <a:pt x="132" y="8"/>
                  <a:pt x="132" y="6"/>
                </a:cubicBezTo>
                <a:cubicBezTo>
                  <a:pt x="131" y="5"/>
                  <a:pt x="130" y="3"/>
                  <a:pt x="129" y="2"/>
                </a:cubicBezTo>
                <a:cubicBezTo>
                  <a:pt x="127" y="1"/>
                  <a:pt x="127" y="0"/>
                  <a:pt x="126" y="0"/>
                </a:cubicBezTo>
                <a:cubicBezTo>
                  <a:pt x="125" y="0"/>
                  <a:pt x="125" y="1"/>
                  <a:pt x="125" y="2"/>
                </a:cubicBezTo>
                <a:cubicBezTo>
                  <a:pt x="124" y="3"/>
                  <a:pt x="124" y="6"/>
                  <a:pt x="124" y="7"/>
                </a:cubicBezTo>
                <a:cubicBezTo>
                  <a:pt x="124" y="8"/>
                  <a:pt x="124" y="9"/>
                  <a:pt x="123" y="9"/>
                </a:cubicBezTo>
                <a:cubicBezTo>
                  <a:pt x="122" y="9"/>
                  <a:pt x="121" y="9"/>
                  <a:pt x="120" y="9"/>
                </a:cubicBezTo>
                <a:cubicBezTo>
                  <a:pt x="118" y="8"/>
                  <a:pt x="115" y="6"/>
                  <a:pt x="115" y="6"/>
                </a:cubicBezTo>
                <a:cubicBezTo>
                  <a:pt x="115" y="6"/>
                  <a:pt x="115" y="1"/>
                  <a:pt x="115" y="0"/>
                </a:cubicBezTo>
                <a:cubicBezTo>
                  <a:pt x="114" y="1"/>
                  <a:pt x="113" y="2"/>
                  <a:pt x="111" y="3"/>
                </a:cubicBezTo>
                <a:cubicBezTo>
                  <a:pt x="110" y="4"/>
                  <a:pt x="104" y="5"/>
                  <a:pt x="106" y="6"/>
                </a:cubicBezTo>
                <a:cubicBezTo>
                  <a:pt x="108" y="7"/>
                  <a:pt x="108" y="8"/>
                  <a:pt x="109" y="12"/>
                </a:cubicBezTo>
                <a:cubicBezTo>
                  <a:pt x="110" y="15"/>
                  <a:pt x="109" y="16"/>
                  <a:pt x="108" y="18"/>
                </a:cubicBezTo>
                <a:cubicBezTo>
                  <a:pt x="106" y="20"/>
                  <a:pt x="103" y="20"/>
                  <a:pt x="102" y="21"/>
                </a:cubicBezTo>
                <a:cubicBezTo>
                  <a:pt x="100" y="22"/>
                  <a:pt x="100" y="25"/>
                  <a:pt x="98" y="27"/>
                </a:cubicBezTo>
                <a:cubicBezTo>
                  <a:pt x="97" y="28"/>
                  <a:pt x="95" y="29"/>
                  <a:pt x="94" y="31"/>
                </a:cubicBezTo>
                <a:cubicBezTo>
                  <a:pt x="92" y="32"/>
                  <a:pt x="93" y="34"/>
                  <a:pt x="93" y="37"/>
                </a:cubicBezTo>
                <a:cubicBezTo>
                  <a:pt x="94" y="39"/>
                  <a:pt x="96" y="41"/>
                  <a:pt x="94" y="43"/>
                </a:cubicBezTo>
                <a:cubicBezTo>
                  <a:pt x="93" y="45"/>
                  <a:pt x="94" y="48"/>
                  <a:pt x="93" y="50"/>
                </a:cubicBezTo>
                <a:cubicBezTo>
                  <a:pt x="93" y="53"/>
                  <a:pt x="92" y="54"/>
                  <a:pt x="90" y="56"/>
                </a:cubicBezTo>
                <a:cubicBezTo>
                  <a:pt x="89" y="58"/>
                  <a:pt x="87" y="58"/>
                  <a:pt x="85" y="60"/>
                </a:cubicBezTo>
                <a:cubicBezTo>
                  <a:pt x="85" y="61"/>
                  <a:pt x="81" y="63"/>
                  <a:pt x="81" y="64"/>
                </a:cubicBezTo>
                <a:cubicBezTo>
                  <a:pt x="80" y="65"/>
                  <a:pt x="77" y="68"/>
                  <a:pt x="77" y="69"/>
                </a:cubicBezTo>
                <a:cubicBezTo>
                  <a:pt x="77" y="72"/>
                  <a:pt x="77" y="74"/>
                  <a:pt x="76" y="76"/>
                </a:cubicBezTo>
                <a:cubicBezTo>
                  <a:pt x="75" y="78"/>
                  <a:pt x="74" y="79"/>
                  <a:pt x="75" y="82"/>
                </a:cubicBezTo>
                <a:cubicBezTo>
                  <a:pt x="75" y="83"/>
                  <a:pt x="76" y="87"/>
                  <a:pt x="75" y="88"/>
                </a:cubicBezTo>
                <a:cubicBezTo>
                  <a:pt x="73" y="90"/>
                  <a:pt x="73" y="91"/>
                  <a:pt x="71" y="93"/>
                </a:cubicBezTo>
                <a:cubicBezTo>
                  <a:pt x="68" y="95"/>
                  <a:pt x="69" y="95"/>
                  <a:pt x="70" y="99"/>
                </a:cubicBezTo>
                <a:cubicBezTo>
                  <a:pt x="71" y="102"/>
                  <a:pt x="69" y="101"/>
                  <a:pt x="67" y="104"/>
                </a:cubicBezTo>
                <a:cubicBezTo>
                  <a:pt x="66" y="106"/>
                  <a:pt x="66" y="109"/>
                  <a:pt x="65" y="111"/>
                </a:cubicBezTo>
                <a:cubicBezTo>
                  <a:pt x="65" y="112"/>
                  <a:pt x="61" y="115"/>
                  <a:pt x="60" y="113"/>
                </a:cubicBezTo>
                <a:cubicBezTo>
                  <a:pt x="59" y="111"/>
                  <a:pt x="55" y="111"/>
                  <a:pt x="54" y="109"/>
                </a:cubicBezTo>
                <a:cubicBezTo>
                  <a:pt x="53" y="106"/>
                  <a:pt x="53" y="107"/>
                  <a:pt x="49" y="106"/>
                </a:cubicBezTo>
                <a:cubicBezTo>
                  <a:pt x="47" y="106"/>
                  <a:pt x="45" y="104"/>
                  <a:pt x="48" y="102"/>
                </a:cubicBezTo>
                <a:cubicBezTo>
                  <a:pt x="49" y="100"/>
                  <a:pt x="51" y="100"/>
                  <a:pt x="49" y="99"/>
                </a:cubicBezTo>
                <a:cubicBezTo>
                  <a:pt x="47" y="98"/>
                  <a:pt x="46" y="94"/>
                  <a:pt x="45" y="95"/>
                </a:cubicBezTo>
                <a:cubicBezTo>
                  <a:pt x="43" y="95"/>
                  <a:pt x="43" y="96"/>
                  <a:pt x="42" y="99"/>
                </a:cubicBezTo>
                <a:cubicBezTo>
                  <a:pt x="41" y="100"/>
                  <a:pt x="38" y="102"/>
                  <a:pt x="36" y="102"/>
                </a:cubicBezTo>
                <a:cubicBezTo>
                  <a:pt x="35" y="101"/>
                  <a:pt x="30" y="100"/>
                  <a:pt x="30" y="99"/>
                </a:cubicBezTo>
                <a:cubicBezTo>
                  <a:pt x="29" y="96"/>
                  <a:pt x="27" y="97"/>
                  <a:pt x="25" y="95"/>
                </a:cubicBezTo>
                <a:cubicBezTo>
                  <a:pt x="23" y="94"/>
                  <a:pt x="23" y="89"/>
                  <a:pt x="21" y="89"/>
                </a:cubicBezTo>
                <a:cubicBezTo>
                  <a:pt x="18" y="89"/>
                  <a:pt x="17" y="90"/>
                  <a:pt x="16" y="92"/>
                </a:cubicBezTo>
                <a:cubicBezTo>
                  <a:pt x="16" y="94"/>
                  <a:pt x="14" y="94"/>
                  <a:pt x="13" y="96"/>
                </a:cubicBezTo>
                <a:cubicBezTo>
                  <a:pt x="13" y="98"/>
                  <a:pt x="15" y="99"/>
                  <a:pt x="12" y="101"/>
                </a:cubicBezTo>
                <a:cubicBezTo>
                  <a:pt x="9" y="102"/>
                  <a:pt x="9" y="100"/>
                  <a:pt x="7" y="98"/>
                </a:cubicBezTo>
                <a:cubicBezTo>
                  <a:pt x="6" y="97"/>
                  <a:pt x="3" y="95"/>
                  <a:pt x="2" y="98"/>
                </a:cubicBezTo>
                <a:cubicBezTo>
                  <a:pt x="2" y="99"/>
                  <a:pt x="2" y="104"/>
                  <a:pt x="1" y="104"/>
                </a:cubicBezTo>
                <a:cubicBezTo>
                  <a:pt x="1" y="104"/>
                  <a:pt x="0" y="104"/>
                  <a:pt x="0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06"/>
                  <a:pt x="2" y="107"/>
                  <a:pt x="3" y="107"/>
                </a:cubicBezTo>
                <a:cubicBezTo>
                  <a:pt x="5" y="108"/>
                  <a:pt x="6" y="109"/>
                  <a:pt x="7" y="109"/>
                </a:cubicBezTo>
                <a:cubicBezTo>
                  <a:pt x="8" y="109"/>
                  <a:pt x="9" y="108"/>
                  <a:pt x="10" y="108"/>
                </a:cubicBezTo>
                <a:cubicBezTo>
                  <a:pt x="11" y="108"/>
                  <a:pt x="12" y="108"/>
                  <a:pt x="11" y="108"/>
                </a:cubicBezTo>
                <a:cubicBezTo>
                  <a:pt x="11" y="110"/>
                  <a:pt x="7" y="111"/>
                  <a:pt x="7" y="112"/>
                </a:cubicBezTo>
                <a:cubicBezTo>
                  <a:pt x="7" y="113"/>
                  <a:pt x="8" y="114"/>
                  <a:pt x="9" y="115"/>
                </a:cubicBezTo>
                <a:cubicBezTo>
                  <a:pt x="9" y="115"/>
                  <a:pt x="10" y="116"/>
                  <a:pt x="10" y="116"/>
                </a:cubicBezTo>
                <a:cubicBezTo>
                  <a:pt x="10" y="117"/>
                  <a:pt x="10" y="117"/>
                  <a:pt x="9" y="117"/>
                </a:cubicBezTo>
                <a:cubicBezTo>
                  <a:pt x="8" y="118"/>
                  <a:pt x="8" y="118"/>
                  <a:pt x="7" y="117"/>
                </a:cubicBezTo>
                <a:cubicBezTo>
                  <a:pt x="7" y="116"/>
                  <a:pt x="7" y="116"/>
                  <a:pt x="6" y="115"/>
                </a:cubicBezTo>
                <a:cubicBezTo>
                  <a:pt x="4" y="114"/>
                  <a:pt x="3" y="114"/>
                  <a:pt x="3" y="114"/>
                </a:cubicBezTo>
                <a:cubicBezTo>
                  <a:pt x="2" y="114"/>
                  <a:pt x="2" y="115"/>
                  <a:pt x="3" y="116"/>
                </a:cubicBezTo>
                <a:cubicBezTo>
                  <a:pt x="4" y="118"/>
                  <a:pt x="4" y="118"/>
                  <a:pt x="4" y="118"/>
                </a:cubicBezTo>
                <a:cubicBezTo>
                  <a:pt x="3" y="118"/>
                  <a:pt x="3" y="118"/>
                  <a:pt x="2" y="119"/>
                </a:cubicBezTo>
                <a:cubicBezTo>
                  <a:pt x="2" y="120"/>
                  <a:pt x="1" y="121"/>
                  <a:pt x="1" y="122"/>
                </a:cubicBezTo>
                <a:cubicBezTo>
                  <a:pt x="0" y="123"/>
                  <a:pt x="0" y="123"/>
                  <a:pt x="1" y="124"/>
                </a:cubicBezTo>
                <a:cubicBezTo>
                  <a:pt x="1" y="124"/>
                  <a:pt x="2" y="124"/>
                  <a:pt x="3" y="124"/>
                </a:cubicBezTo>
                <a:cubicBezTo>
                  <a:pt x="4" y="124"/>
                  <a:pt x="5" y="125"/>
                  <a:pt x="6" y="125"/>
                </a:cubicBezTo>
                <a:cubicBezTo>
                  <a:pt x="6" y="126"/>
                  <a:pt x="7" y="126"/>
                  <a:pt x="7" y="126"/>
                </a:cubicBezTo>
                <a:cubicBezTo>
                  <a:pt x="8" y="126"/>
                  <a:pt x="9" y="126"/>
                  <a:pt x="10" y="126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11" y="127"/>
                  <a:pt x="11" y="128"/>
                  <a:pt x="10" y="128"/>
                </a:cubicBezTo>
                <a:cubicBezTo>
                  <a:pt x="10" y="129"/>
                  <a:pt x="5" y="130"/>
                  <a:pt x="5" y="131"/>
                </a:cubicBezTo>
                <a:cubicBezTo>
                  <a:pt x="4" y="132"/>
                  <a:pt x="4" y="132"/>
                  <a:pt x="5" y="133"/>
                </a:cubicBezTo>
                <a:cubicBezTo>
                  <a:pt x="6" y="133"/>
                  <a:pt x="6" y="133"/>
                  <a:pt x="7" y="134"/>
                </a:cubicBezTo>
                <a:cubicBezTo>
                  <a:pt x="7" y="135"/>
                  <a:pt x="8" y="135"/>
                  <a:pt x="9" y="136"/>
                </a:cubicBezTo>
                <a:cubicBezTo>
                  <a:pt x="10" y="136"/>
                  <a:pt x="10" y="137"/>
                  <a:pt x="10" y="137"/>
                </a:cubicBezTo>
                <a:cubicBezTo>
                  <a:pt x="8" y="139"/>
                  <a:pt x="8" y="139"/>
                  <a:pt x="7" y="141"/>
                </a:cubicBezTo>
                <a:cubicBezTo>
                  <a:pt x="7" y="142"/>
                  <a:pt x="7" y="143"/>
                  <a:pt x="7" y="144"/>
                </a:cubicBezTo>
                <a:cubicBezTo>
                  <a:pt x="7" y="145"/>
                  <a:pt x="8" y="145"/>
                  <a:pt x="9" y="145"/>
                </a:cubicBezTo>
                <a:cubicBezTo>
                  <a:pt x="11" y="146"/>
                  <a:pt x="12" y="146"/>
                  <a:pt x="12" y="146"/>
                </a:cubicBezTo>
                <a:cubicBezTo>
                  <a:pt x="12" y="145"/>
                  <a:pt x="12" y="144"/>
                  <a:pt x="13" y="143"/>
                </a:cubicBezTo>
                <a:cubicBezTo>
                  <a:pt x="13" y="142"/>
                  <a:pt x="13" y="142"/>
                  <a:pt x="14" y="141"/>
                </a:cubicBezTo>
                <a:cubicBezTo>
                  <a:pt x="14" y="141"/>
                  <a:pt x="14" y="141"/>
                  <a:pt x="15" y="141"/>
                </a:cubicBezTo>
                <a:cubicBezTo>
                  <a:pt x="16" y="141"/>
                  <a:pt x="16" y="142"/>
                  <a:pt x="17" y="142"/>
                </a:cubicBezTo>
                <a:cubicBezTo>
                  <a:pt x="17" y="143"/>
                  <a:pt x="17" y="143"/>
                  <a:pt x="17" y="144"/>
                </a:cubicBezTo>
                <a:cubicBezTo>
                  <a:pt x="16" y="144"/>
                  <a:pt x="16" y="145"/>
                  <a:pt x="16" y="145"/>
                </a:cubicBezTo>
                <a:cubicBezTo>
                  <a:pt x="16" y="145"/>
                  <a:pt x="16" y="146"/>
                  <a:pt x="17" y="146"/>
                </a:cubicBezTo>
                <a:cubicBezTo>
                  <a:pt x="18" y="147"/>
                  <a:pt x="19" y="147"/>
                  <a:pt x="21" y="147"/>
                </a:cubicBezTo>
                <a:cubicBezTo>
                  <a:pt x="21" y="147"/>
                  <a:pt x="22" y="147"/>
                  <a:pt x="22" y="147"/>
                </a:cubicBezTo>
                <a:cubicBezTo>
                  <a:pt x="23" y="147"/>
                  <a:pt x="23" y="147"/>
                  <a:pt x="23" y="148"/>
                </a:cubicBezTo>
                <a:cubicBezTo>
                  <a:pt x="23" y="150"/>
                  <a:pt x="23" y="153"/>
                  <a:pt x="23" y="153"/>
                </a:cubicBezTo>
                <a:cubicBezTo>
                  <a:pt x="23" y="153"/>
                  <a:pt x="28" y="152"/>
                  <a:pt x="28" y="152"/>
                </a:cubicBezTo>
                <a:cubicBezTo>
                  <a:pt x="28" y="153"/>
                  <a:pt x="28" y="154"/>
                  <a:pt x="28" y="155"/>
                </a:cubicBezTo>
                <a:cubicBezTo>
                  <a:pt x="28" y="156"/>
                  <a:pt x="27" y="157"/>
                  <a:pt x="26" y="157"/>
                </a:cubicBezTo>
                <a:cubicBezTo>
                  <a:pt x="26" y="157"/>
                  <a:pt x="25" y="158"/>
                  <a:pt x="25" y="159"/>
                </a:cubicBezTo>
                <a:cubicBezTo>
                  <a:pt x="25" y="159"/>
                  <a:pt x="25" y="160"/>
                  <a:pt x="26" y="160"/>
                </a:cubicBezTo>
                <a:cubicBezTo>
                  <a:pt x="28" y="160"/>
                  <a:pt x="29" y="160"/>
                  <a:pt x="29" y="160"/>
                </a:cubicBezTo>
                <a:cubicBezTo>
                  <a:pt x="30" y="159"/>
                  <a:pt x="30" y="158"/>
                  <a:pt x="32" y="158"/>
                </a:cubicBezTo>
                <a:cubicBezTo>
                  <a:pt x="32" y="157"/>
                  <a:pt x="33" y="157"/>
                  <a:pt x="34" y="157"/>
                </a:cubicBezTo>
                <a:cubicBezTo>
                  <a:pt x="34" y="158"/>
                  <a:pt x="35" y="158"/>
                  <a:pt x="35" y="159"/>
                </a:cubicBezTo>
                <a:cubicBezTo>
                  <a:pt x="35" y="160"/>
                  <a:pt x="35" y="161"/>
                  <a:pt x="35" y="162"/>
                </a:cubicBezTo>
                <a:cubicBezTo>
                  <a:pt x="35" y="163"/>
                  <a:pt x="35" y="163"/>
                  <a:pt x="34" y="164"/>
                </a:cubicBezTo>
                <a:cubicBezTo>
                  <a:pt x="33" y="164"/>
                  <a:pt x="32" y="164"/>
                  <a:pt x="31" y="165"/>
                </a:cubicBezTo>
                <a:cubicBezTo>
                  <a:pt x="31" y="165"/>
                  <a:pt x="31" y="165"/>
                  <a:pt x="31" y="166"/>
                </a:cubicBezTo>
                <a:cubicBezTo>
                  <a:pt x="30" y="166"/>
                  <a:pt x="31" y="166"/>
                  <a:pt x="31" y="166"/>
                </a:cubicBezTo>
                <a:cubicBezTo>
                  <a:pt x="33" y="167"/>
                  <a:pt x="34" y="169"/>
                  <a:pt x="34" y="169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36" y="169"/>
                  <a:pt x="36" y="169"/>
                  <a:pt x="35" y="170"/>
                </a:cubicBezTo>
                <a:cubicBezTo>
                  <a:pt x="35" y="171"/>
                  <a:pt x="34" y="172"/>
                  <a:pt x="34" y="173"/>
                </a:cubicBezTo>
                <a:cubicBezTo>
                  <a:pt x="34" y="174"/>
                  <a:pt x="34" y="174"/>
                  <a:pt x="36" y="174"/>
                </a:cubicBezTo>
                <a:cubicBezTo>
                  <a:pt x="38" y="174"/>
                  <a:pt x="40" y="175"/>
                  <a:pt x="40" y="174"/>
                </a:cubicBezTo>
                <a:cubicBezTo>
                  <a:pt x="41" y="173"/>
                  <a:pt x="41" y="172"/>
                  <a:pt x="42" y="172"/>
                </a:cubicBezTo>
                <a:cubicBezTo>
                  <a:pt x="42" y="171"/>
                  <a:pt x="42" y="171"/>
                  <a:pt x="43" y="171"/>
                </a:cubicBezTo>
                <a:cubicBezTo>
                  <a:pt x="44" y="171"/>
                  <a:pt x="45" y="171"/>
                  <a:pt x="45" y="171"/>
                </a:cubicBezTo>
                <a:cubicBezTo>
                  <a:pt x="46" y="172"/>
                  <a:pt x="46" y="172"/>
                  <a:pt x="47" y="174"/>
                </a:cubicBezTo>
                <a:cubicBezTo>
                  <a:pt x="47" y="175"/>
                  <a:pt x="46" y="176"/>
                  <a:pt x="46" y="176"/>
                </a:cubicBezTo>
                <a:cubicBezTo>
                  <a:pt x="46" y="177"/>
                  <a:pt x="46" y="178"/>
                  <a:pt x="46" y="179"/>
                </a:cubicBezTo>
                <a:cubicBezTo>
                  <a:pt x="47" y="179"/>
                  <a:pt x="48" y="179"/>
                  <a:pt x="50" y="179"/>
                </a:cubicBezTo>
                <a:cubicBezTo>
                  <a:pt x="51" y="179"/>
                  <a:pt x="52" y="179"/>
                  <a:pt x="52" y="181"/>
                </a:cubicBezTo>
                <a:cubicBezTo>
                  <a:pt x="53" y="181"/>
                  <a:pt x="53" y="182"/>
                  <a:pt x="54" y="182"/>
                </a:cubicBezTo>
                <a:cubicBezTo>
                  <a:pt x="55" y="183"/>
                  <a:pt x="56" y="183"/>
                  <a:pt x="57" y="183"/>
                </a:cubicBezTo>
                <a:cubicBezTo>
                  <a:pt x="57" y="182"/>
                  <a:pt x="58" y="182"/>
                  <a:pt x="59" y="181"/>
                </a:cubicBezTo>
                <a:cubicBezTo>
                  <a:pt x="59" y="181"/>
                  <a:pt x="59" y="181"/>
                  <a:pt x="60" y="181"/>
                </a:cubicBezTo>
                <a:cubicBezTo>
                  <a:pt x="60" y="181"/>
                  <a:pt x="60" y="181"/>
                  <a:pt x="60" y="182"/>
                </a:cubicBezTo>
                <a:cubicBezTo>
                  <a:pt x="59" y="183"/>
                  <a:pt x="59" y="184"/>
                  <a:pt x="59" y="185"/>
                </a:cubicBezTo>
                <a:cubicBezTo>
                  <a:pt x="59" y="186"/>
                  <a:pt x="59" y="187"/>
                  <a:pt x="59" y="188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60" y="188"/>
                  <a:pt x="61" y="187"/>
                  <a:pt x="62" y="187"/>
                </a:cubicBezTo>
                <a:cubicBezTo>
                  <a:pt x="63" y="186"/>
                  <a:pt x="64" y="186"/>
                  <a:pt x="64" y="187"/>
                </a:cubicBezTo>
                <a:cubicBezTo>
                  <a:pt x="65" y="187"/>
                  <a:pt x="65" y="187"/>
                  <a:pt x="65" y="188"/>
                </a:cubicBezTo>
                <a:cubicBezTo>
                  <a:pt x="65" y="188"/>
                  <a:pt x="64" y="190"/>
                  <a:pt x="64" y="192"/>
                </a:cubicBezTo>
                <a:cubicBezTo>
                  <a:pt x="64" y="193"/>
                  <a:pt x="64" y="193"/>
                  <a:pt x="64" y="194"/>
                </a:cubicBezTo>
                <a:cubicBezTo>
                  <a:pt x="65" y="195"/>
                  <a:pt x="65" y="195"/>
                  <a:pt x="66" y="195"/>
                </a:cubicBezTo>
                <a:cubicBezTo>
                  <a:pt x="67" y="196"/>
                  <a:pt x="68" y="196"/>
                  <a:pt x="68" y="196"/>
                </a:cubicBezTo>
                <a:cubicBezTo>
                  <a:pt x="68" y="197"/>
                  <a:pt x="68" y="197"/>
                  <a:pt x="68" y="198"/>
                </a:cubicBezTo>
                <a:cubicBezTo>
                  <a:pt x="68" y="198"/>
                  <a:pt x="68" y="199"/>
                  <a:pt x="68" y="199"/>
                </a:cubicBezTo>
                <a:cubicBezTo>
                  <a:pt x="69" y="199"/>
                  <a:pt x="69" y="200"/>
                  <a:pt x="70" y="201"/>
                </a:cubicBezTo>
                <a:cubicBezTo>
                  <a:pt x="72" y="201"/>
                  <a:pt x="73" y="201"/>
                  <a:pt x="73" y="201"/>
                </a:cubicBezTo>
                <a:cubicBezTo>
                  <a:pt x="74" y="201"/>
                  <a:pt x="74" y="201"/>
                  <a:pt x="74" y="200"/>
                </a:cubicBezTo>
                <a:cubicBezTo>
                  <a:pt x="74" y="199"/>
                  <a:pt x="74" y="199"/>
                  <a:pt x="75" y="198"/>
                </a:cubicBezTo>
                <a:cubicBezTo>
                  <a:pt x="75" y="198"/>
                  <a:pt x="76" y="198"/>
                  <a:pt x="77" y="198"/>
                </a:cubicBezTo>
                <a:cubicBezTo>
                  <a:pt x="80" y="199"/>
                  <a:pt x="84" y="201"/>
                  <a:pt x="86" y="201"/>
                </a:cubicBezTo>
                <a:cubicBezTo>
                  <a:pt x="87" y="201"/>
                  <a:pt x="88" y="200"/>
                  <a:pt x="89" y="199"/>
                </a:cubicBezTo>
                <a:cubicBezTo>
                  <a:pt x="90" y="198"/>
                  <a:pt x="91" y="197"/>
                  <a:pt x="91" y="198"/>
                </a:cubicBezTo>
                <a:cubicBezTo>
                  <a:pt x="91" y="200"/>
                  <a:pt x="91" y="201"/>
                  <a:pt x="92" y="201"/>
                </a:cubicBezTo>
                <a:cubicBezTo>
                  <a:pt x="93" y="202"/>
                  <a:pt x="93" y="202"/>
                  <a:pt x="94" y="201"/>
                </a:cubicBezTo>
                <a:cubicBezTo>
                  <a:pt x="96" y="201"/>
                  <a:pt x="98" y="199"/>
                  <a:pt x="97" y="200"/>
                </a:cubicBezTo>
                <a:cubicBezTo>
                  <a:pt x="97" y="201"/>
                  <a:pt x="97" y="202"/>
                  <a:pt x="97" y="202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9" y="202"/>
                  <a:pt x="102" y="203"/>
                  <a:pt x="103" y="204"/>
                </a:cubicBezTo>
                <a:cubicBezTo>
                  <a:pt x="106" y="205"/>
                  <a:pt x="107" y="205"/>
                  <a:pt x="107" y="205"/>
                </a:cubicBezTo>
                <a:cubicBezTo>
                  <a:pt x="107" y="206"/>
                  <a:pt x="106" y="206"/>
                  <a:pt x="106" y="208"/>
                </a:cubicBezTo>
                <a:cubicBezTo>
                  <a:pt x="106" y="212"/>
                  <a:pt x="106" y="213"/>
                  <a:pt x="107" y="214"/>
                </a:cubicBezTo>
                <a:cubicBezTo>
                  <a:pt x="108" y="214"/>
                  <a:pt x="109" y="214"/>
                  <a:pt x="111" y="215"/>
                </a:cubicBezTo>
                <a:cubicBezTo>
                  <a:pt x="112" y="215"/>
                  <a:pt x="114" y="216"/>
                  <a:pt x="115" y="217"/>
                </a:cubicBezTo>
                <a:cubicBezTo>
                  <a:pt x="115" y="217"/>
                  <a:pt x="115" y="218"/>
                  <a:pt x="115" y="218"/>
                </a:cubicBezTo>
                <a:cubicBezTo>
                  <a:pt x="115" y="219"/>
                  <a:pt x="114" y="219"/>
                  <a:pt x="113" y="219"/>
                </a:cubicBezTo>
                <a:cubicBezTo>
                  <a:pt x="110" y="220"/>
                  <a:pt x="109" y="221"/>
                  <a:pt x="109" y="221"/>
                </a:cubicBezTo>
                <a:cubicBezTo>
                  <a:pt x="109" y="222"/>
                  <a:pt x="111" y="222"/>
                  <a:pt x="114" y="223"/>
                </a:cubicBezTo>
                <a:cubicBezTo>
                  <a:pt x="115" y="223"/>
                  <a:pt x="125" y="223"/>
                  <a:pt x="125" y="223"/>
                </a:cubicBezTo>
                <a:cubicBezTo>
                  <a:pt x="125" y="224"/>
                  <a:pt x="126" y="225"/>
                  <a:pt x="126" y="227"/>
                </a:cubicBezTo>
                <a:cubicBezTo>
                  <a:pt x="127" y="228"/>
                  <a:pt x="128" y="229"/>
                  <a:pt x="130" y="229"/>
                </a:cubicBezTo>
                <a:cubicBezTo>
                  <a:pt x="131" y="229"/>
                  <a:pt x="133" y="230"/>
                  <a:pt x="134" y="231"/>
                </a:cubicBezTo>
                <a:cubicBezTo>
                  <a:pt x="135" y="231"/>
                  <a:pt x="136" y="231"/>
                  <a:pt x="136" y="231"/>
                </a:cubicBezTo>
                <a:cubicBezTo>
                  <a:pt x="137" y="231"/>
                  <a:pt x="138" y="230"/>
                  <a:pt x="138" y="230"/>
                </a:cubicBezTo>
                <a:cubicBezTo>
                  <a:pt x="139" y="227"/>
                  <a:pt x="138" y="223"/>
                  <a:pt x="138" y="220"/>
                </a:cubicBezTo>
                <a:cubicBezTo>
                  <a:pt x="138" y="219"/>
                  <a:pt x="139" y="218"/>
                  <a:pt x="139" y="217"/>
                </a:cubicBezTo>
                <a:cubicBezTo>
                  <a:pt x="139" y="217"/>
                  <a:pt x="140" y="216"/>
                  <a:pt x="140" y="215"/>
                </a:cubicBezTo>
                <a:cubicBezTo>
                  <a:pt x="141" y="215"/>
                  <a:pt x="143" y="215"/>
                  <a:pt x="144" y="215"/>
                </a:cubicBezTo>
                <a:cubicBezTo>
                  <a:pt x="145" y="215"/>
                  <a:pt x="145" y="215"/>
                  <a:pt x="146" y="215"/>
                </a:cubicBezTo>
                <a:cubicBezTo>
                  <a:pt x="146" y="214"/>
                  <a:pt x="146" y="214"/>
                  <a:pt x="146" y="214"/>
                </a:cubicBezTo>
                <a:cubicBezTo>
                  <a:pt x="146" y="213"/>
                  <a:pt x="145" y="212"/>
                  <a:pt x="143" y="212"/>
                </a:cubicBezTo>
                <a:cubicBezTo>
                  <a:pt x="142" y="211"/>
                  <a:pt x="141" y="211"/>
                  <a:pt x="142" y="210"/>
                </a:cubicBezTo>
                <a:cubicBezTo>
                  <a:pt x="142" y="207"/>
                  <a:pt x="142" y="206"/>
                  <a:pt x="142" y="206"/>
                </a:cubicBezTo>
                <a:cubicBezTo>
                  <a:pt x="142" y="205"/>
                  <a:pt x="142" y="204"/>
                  <a:pt x="142" y="201"/>
                </a:cubicBezTo>
                <a:cubicBezTo>
                  <a:pt x="141" y="200"/>
                  <a:pt x="141" y="199"/>
                  <a:pt x="140" y="198"/>
                </a:cubicBezTo>
                <a:cubicBezTo>
                  <a:pt x="140" y="198"/>
                  <a:pt x="138" y="197"/>
                  <a:pt x="136" y="197"/>
                </a:cubicBezTo>
                <a:cubicBezTo>
                  <a:pt x="134" y="196"/>
                  <a:pt x="133" y="196"/>
                  <a:pt x="132" y="196"/>
                </a:cubicBezTo>
                <a:cubicBezTo>
                  <a:pt x="132" y="195"/>
                  <a:pt x="132" y="194"/>
                  <a:pt x="132" y="192"/>
                </a:cubicBezTo>
                <a:cubicBezTo>
                  <a:pt x="132" y="188"/>
                  <a:pt x="134" y="186"/>
                  <a:pt x="134" y="182"/>
                </a:cubicBezTo>
                <a:cubicBezTo>
                  <a:pt x="133" y="182"/>
                  <a:pt x="132" y="183"/>
                  <a:pt x="132" y="182"/>
                </a:cubicBezTo>
                <a:cubicBezTo>
                  <a:pt x="132" y="180"/>
                  <a:pt x="132" y="179"/>
                  <a:pt x="133" y="178"/>
                </a:cubicBezTo>
                <a:cubicBezTo>
                  <a:pt x="133" y="177"/>
                  <a:pt x="134" y="177"/>
                  <a:pt x="135" y="176"/>
                </a:cubicBezTo>
                <a:cubicBezTo>
                  <a:pt x="136" y="175"/>
                  <a:pt x="136" y="174"/>
                  <a:pt x="136" y="174"/>
                </a:cubicBezTo>
                <a:cubicBezTo>
                  <a:pt x="137" y="173"/>
                  <a:pt x="136" y="173"/>
                  <a:pt x="136" y="172"/>
                </a:cubicBezTo>
                <a:cubicBezTo>
                  <a:pt x="136" y="172"/>
                  <a:pt x="135" y="171"/>
                  <a:pt x="135" y="169"/>
                </a:cubicBezTo>
                <a:cubicBezTo>
                  <a:pt x="135" y="168"/>
                  <a:pt x="135" y="166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0" y="163"/>
                  <a:pt x="141" y="163"/>
                  <a:pt x="141" y="162"/>
                </a:cubicBezTo>
                <a:cubicBezTo>
                  <a:pt x="141" y="160"/>
                  <a:pt x="141" y="160"/>
                  <a:pt x="140" y="159"/>
                </a:cubicBezTo>
                <a:cubicBezTo>
                  <a:pt x="140" y="159"/>
                  <a:pt x="139" y="158"/>
                  <a:pt x="139" y="158"/>
                </a:cubicBezTo>
                <a:cubicBezTo>
                  <a:pt x="138" y="158"/>
                  <a:pt x="138" y="157"/>
                  <a:pt x="138" y="157"/>
                </a:cubicBezTo>
                <a:cubicBezTo>
                  <a:pt x="137" y="157"/>
                  <a:pt x="137" y="156"/>
                  <a:pt x="138" y="156"/>
                </a:cubicBezTo>
                <a:cubicBezTo>
                  <a:pt x="138" y="155"/>
                  <a:pt x="139" y="154"/>
                  <a:pt x="139" y="154"/>
                </a:cubicBezTo>
                <a:cubicBezTo>
                  <a:pt x="140" y="154"/>
                  <a:pt x="141" y="154"/>
                  <a:pt x="142" y="153"/>
                </a:cubicBezTo>
                <a:cubicBezTo>
                  <a:pt x="143" y="153"/>
                  <a:pt x="144" y="153"/>
                  <a:pt x="144" y="153"/>
                </a:cubicBezTo>
                <a:cubicBezTo>
                  <a:pt x="145" y="153"/>
                  <a:pt x="146" y="152"/>
                  <a:pt x="146" y="152"/>
                </a:cubicBezTo>
                <a:cubicBezTo>
                  <a:pt x="147" y="150"/>
                  <a:pt x="148" y="149"/>
                  <a:pt x="149" y="149"/>
                </a:cubicBezTo>
                <a:cubicBezTo>
                  <a:pt x="150" y="149"/>
                  <a:pt x="151" y="149"/>
                  <a:pt x="152" y="147"/>
                </a:cubicBezTo>
                <a:cubicBezTo>
                  <a:pt x="153" y="146"/>
                  <a:pt x="154" y="145"/>
                  <a:pt x="154" y="144"/>
                </a:cubicBezTo>
                <a:cubicBezTo>
                  <a:pt x="155" y="144"/>
                  <a:pt x="155" y="144"/>
                  <a:pt x="155" y="145"/>
                </a:cubicBezTo>
                <a:cubicBezTo>
                  <a:pt x="156" y="145"/>
                  <a:pt x="156" y="146"/>
                  <a:pt x="156" y="147"/>
                </a:cubicBezTo>
                <a:cubicBezTo>
                  <a:pt x="157" y="149"/>
                  <a:pt x="157" y="150"/>
                  <a:pt x="158" y="152"/>
                </a:cubicBezTo>
                <a:cubicBezTo>
                  <a:pt x="158" y="153"/>
                  <a:pt x="159" y="154"/>
                  <a:pt x="161" y="154"/>
                </a:cubicBezTo>
                <a:cubicBezTo>
                  <a:pt x="163" y="155"/>
                  <a:pt x="164" y="155"/>
                  <a:pt x="165" y="154"/>
                </a:cubicBezTo>
                <a:cubicBezTo>
                  <a:pt x="165" y="154"/>
                  <a:pt x="166" y="153"/>
                  <a:pt x="167" y="153"/>
                </a:cubicBezTo>
                <a:cubicBezTo>
                  <a:pt x="168" y="153"/>
                  <a:pt x="170" y="154"/>
                  <a:pt x="172" y="155"/>
                </a:cubicBezTo>
                <a:cubicBezTo>
                  <a:pt x="173" y="155"/>
                  <a:pt x="173" y="155"/>
                  <a:pt x="174" y="155"/>
                </a:cubicBezTo>
                <a:cubicBezTo>
                  <a:pt x="175" y="155"/>
                  <a:pt x="175" y="155"/>
                  <a:pt x="176" y="154"/>
                </a:cubicBezTo>
                <a:cubicBezTo>
                  <a:pt x="177" y="154"/>
                  <a:pt x="179" y="148"/>
                  <a:pt x="180" y="148"/>
                </a:cubicBezTo>
                <a:cubicBezTo>
                  <a:pt x="181" y="148"/>
                  <a:pt x="182" y="147"/>
                  <a:pt x="183" y="147"/>
                </a:cubicBezTo>
                <a:cubicBezTo>
                  <a:pt x="183" y="146"/>
                  <a:pt x="183" y="146"/>
                  <a:pt x="183" y="145"/>
                </a:cubicBezTo>
                <a:cubicBezTo>
                  <a:pt x="184" y="144"/>
                  <a:pt x="183" y="143"/>
                  <a:pt x="184" y="141"/>
                </a:cubicBezTo>
                <a:cubicBezTo>
                  <a:pt x="185" y="139"/>
                  <a:pt x="184" y="137"/>
                  <a:pt x="184" y="135"/>
                </a:cubicBezTo>
                <a:cubicBezTo>
                  <a:pt x="184" y="134"/>
                  <a:pt x="183" y="133"/>
                  <a:pt x="183" y="132"/>
                </a:cubicBezTo>
                <a:cubicBezTo>
                  <a:pt x="183" y="132"/>
                  <a:pt x="184" y="131"/>
                  <a:pt x="184" y="132"/>
                </a:cubicBezTo>
                <a:cubicBezTo>
                  <a:pt x="185" y="132"/>
                  <a:pt x="185" y="132"/>
                  <a:pt x="186" y="1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</a:t>
            </a:r>
          </a:p>
          <a:p>
            <a:r>
              <a:rPr lang="es-MX" sz="800" dirty="0">
                <a:latin typeface="Galano"/>
              </a:rPr>
              <a:t>          </a:t>
            </a:r>
            <a:r>
              <a:rPr lang="es-MX" sz="800" b="1" dirty="0">
                <a:latin typeface="Galano"/>
              </a:rPr>
              <a:t>012</a:t>
            </a: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C3B3655-2290-A2D3-B402-BDB0328DD1D9}"/>
              </a:ext>
            </a:extLst>
          </p:cNvPr>
          <p:cNvSpPr>
            <a:spLocks/>
          </p:cNvSpPr>
          <p:nvPr/>
        </p:nvSpPr>
        <p:spPr bwMode="auto">
          <a:xfrm>
            <a:off x="5246680" y="2503349"/>
            <a:ext cx="567918" cy="652054"/>
          </a:xfrm>
          <a:custGeom>
            <a:avLst/>
            <a:gdLst>
              <a:gd name="T0" fmla="*/ 150 w 155"/>
              <a:gd name="T1" fmla="*/ 122 h 178"/>
              <a:gd name="T2" fmla="*/ 141 w 155"/>
              <a:gd name="T3" fmla="*/ 113 h 178"/>
              <a:gd name="T4" fmla="*/ 134 w 155"/>
              <a:gd name="T5" fmla="*/ 103 h 178"/>
              <a:gd name="T6" fmla="*/ 135 w 155"/>
              <a:gd name="T7" fmla="*/ 95 h 178"/>
              <a:gd name="T8" fmla="*/ 128 w 155"/>
              <a:gd name="T9" fmla="*/ 88 h 178"/>
              <a:gd name="T10" fmla="*/ 117 w 155"/>
              <a:gd name="T11" fmla="*/ 69 h 178"/>
              <a:gd name="T12" fmla="*/ 119 w 155"/>
              <a:gd name="T13" fmla="*/ 58 h 178"/>
              <a:gd name="T14" fmla="*/ 115 w 155"/>
              <a:gd name="T15" fmla="*/ 50 h 178"/>
              <a:gd name="T16" fmla="*/ 110 w 155"/>
              <a:gd name="T17" fmla="*/ 33 h 178"/>
              <a:gd name="T18" fmla="*/ 122 w 155"/>
              <a:gd name="T19" fmla="*/ 22 h 178"/>
              <a:gd name="T20" fmla="*/ 119 w 155"/>
              <a:gd name="T21" fmla="*/ 11 h 178"/>
              <a:gd name="T22" fmla="*/ 106 w 155"/>
              <a:gd name="T23" fmla="*/ 7 h 178"/>
              <a:gd name="T24" fmla="*/ 93 w 155"/>
              <a:gd name="T25" fmla="*/ 5 h 178"/>
              <a:gd name="T26" fmla="*/ 84 w 155"/>
              <a:gd name="T27" fmla="*/ 0 h 178"/>
              <a:gd name="T28" fmla="*/ 72 w 155"/>
              <a:gd name="T29" fmla="*/ 8 h 178"/>
              <a:gd name="T30" fmla="*/ 78 w 155"/>
              <a:gd name="T31" fmla="*/ 16 h 178"/>
              <a:gd name="T32" fmla="*/ 83 w 155"/>
              <a:gd name="T33" fmla="*/ 27 h 178"/>
              <a:gd name="T34" fmla="*/ 79 w 155"/>
              <a:gd name="T35" fmla="*/ 40 h 178"/>
              <a:gd name="T36" fmla="*/ 75 w 155"/>
              <a:gd name="T37" fmla="*/ 45 h 178"/>
              <a:gd name="T38" fmla="*/ 55 w 155"/>
              <a:gd name="T39" fmla="*/ 35 h 178"/>
              <a:gd name="T40" fmla="*/ 40 w 155"/>
              <a:gd name="T41" fmla="*/ 39 h 178"/>
              <a:gd name="T42" fmla="*/ 27 w 155"/>
              <a:gd name="T43" fmla="*/ 41 h 178"/>
              <a:gd name="T44" fmla="*/ 17 w 155"/>
              <a:gd name="T45" fmla="*/ 48 h 178"/>
              <a:gd name="T46" fmla="*/ 9 w 155"/>
              <a:gd name="T47" fmla="*/ 58 h 178"/>
              <a:gd name="T48" fmla="*/ 10 w 155"/>
              <a:gd name="T49" fmla="*/ 64 h 178"/>
              <a:gd name="T50" fmla="*/ 6 w 155"/>
              <a:gd name="T51" fmla="*/ 75 h 178"/>
              <a:gd name="T52" fmla="*/ 8 w 155"/>
              <a:gd name="T53" fmla="*/ 85 h 178"/>
              <a:gd name="T54" fmla="*/ 8 w 155"/>
              <a:gd name="T55" fmla="*/ 93 h 178"/>
              <a:gd name="T56" fmla="*/ 19 w 155"/>
              <a:gd name="T57" fmla="*/ 103 h 178"/>
              <a:gd name="T58" fmla="*/ 17 w 155"/>
              <a:gd name="T59" fmla="*/ 111 h 178"/>
              <a:gd name="T60" fmla="*/ 15 w 155"/>
              <a:gd name="T61" fmla="*/ 121 h 178"/>
              <a:gd name="T62" fmla="*/ 26 w 155"/>
              <a:gd name="T63" fmla="*/ 133 h 178"/>
              <a:gd name="T64" fmla="*/ 33 w 155"/>
              <a:gd name="T65" fmla="*/ 149 h 178"/>
              <a:gd name="T66" fmla="*/ 38 w 155"/>
              <a:gd name="T67" fmla="*/ 156 h 178"/>
              <a:gd name="T68" fmla="*/ 44 w 155"/>
              <a:gd name="T69" fmla="*/ 166 h 178"/>
              <a:gd name="T70" fmla="*/ 51 w 155"/>
              <a:gd name="T71" fmla="*/ 178 h 178"/>
              <a:gd name="T72" fmla="*/ 60 w 155"/>
              <a:gd name="T73" fmla="*/ 171 h 178"/>
              <a:gd name="T74" fmla="*/ 67 w 155"/>
              <a:gd name="T75" fmla="*/ 168 h 178"/>
              <a:gd name="T76" fmla="*/ 78 w 155"/>
              <a:gd name="T77" fmla="*/ 161 h 178"/>
              <a:gd name="T78" fmla="*/ 79 w 155"/>
              <a:gd name="T79" fmla="*/ 152 h 178"/>
              <a:gd name="T80" fmla="*/ 91 w 155"/>
              <a:gd name="T81" fmla="*/ 157 h 178"/>
              <a:gd name="T82" fmla="*/ 97 w 155"/>
              <a:gd name="T83" fmla="*/ 160 h 178"/>
              <a:gd name="T84" fmla="*/ 105 w 155"/>
              <a:gd name="T85" fmla="*/ 165 h 178"/>
              <a:gd name="T86" fmla="*/ 114 w 155"/>
              <a:gd name="T87" fmla="*/ 154 h 178"/>
              <a:gd name="T88" fmla="*/ 123 w 155"/>
              <a:gd name="T89" fmla="*/ 148 h 178"/>
              <a:gd name="T90" fmla="*/ 143 w 155"/>
              <a:gd name="T91" fmla="*/ 156 h 178"/>
              <a:gd name="T92" fmla="*/ 149 w 155"/>
              <a:gd name="T93" fmla="*/ 149 h 178"/>
              <a:gd name="T94" fmla="*/ 153 w 155"/>
              <a:gd name="T95" fmla="*/ 137 h 178"/>
              <a:gd name="T96" fmla="*/ 153 w 155"/>
              <a:gd name="T97" fmla="*/ 12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78">
                <a:moveTo>
                  <a:pt x="153" y="128"/>
                </a:moveTo>
                <a:cubicBezTo>
                  <a:pt x="150" y="126"/>
                  <a:pt x="150" y="126"/>
                  <a:pt x="150" y="126"/>
                </a:cubicBezTo>
                <a:cubicBezTo>
                  <a:pt x="151" y="125"/>
                  <a:pt x="151" y="124"/>
                  <a:pt x="151" y="124"/>
                </a:cubicBezTo>
                <a:cubicBezTo>
                  <a:pt x="151" y="123"/>
                  <a:pt x="150" y="123"/>
                  <a:pt x="150" y="122"/>
                </a:cubicBezTo>
                <a:cubicBezTo>
                  <a:pt x="149" y="122"/>
                  <a:pt x="149" y="121"/>
                  <a:pt x="148" y="121"/>
                </a:cubicBezTo>
                <a:cubicBezTo>
                  <a:pt x="148" y="120"/>
                  <a:pt x="147" y="119"/>
                  <a:pt x="147" y="117"/>
                </a:cubicBezTo>
                <a:cubicBezTo>
                  <a:pt x="147" y="116"/>
                  <a:pt x="146" y="115"/>
                  <a:pt x="144" y="115"/>
                </a:cubicBezTo>
                <a:cubicBezTo>
                  <a:pt x="143" y="114"/>
                  <a:pt x="141" y="113"/>
                  <a:pt x="141" y="113"/>
                </a:cubicBezTo>
                <a:cubicBezTo>
                  <a:pt x="140" y="112"/>
                  <a:pt x="140" y="111"/>
                  <a:pt x="140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40" y="106"/>
                  <a:pt x="139" y="105"/>
                  <a:pt x="138" y="104"/>
                </a:cubicBezTo>
                <a:cubicBezTo>
                  <a:pt x="137" y="103"/>
                  <a:pt x="135" y="103"/>
                  <a:pt x="134" y="103"/>
                </a:cubicBezTo>
                <a:cubicBezTo>
                  <a:pt x="133" y="103"/>
                  <a:pt x="132" y="103"/>
                  <a:pt x="132" y="102"/>
                </a:cubicBezTo>
                <a:cubicBezTo>
                  <a:pt x="131" y="102"/>
                  <a:pt x="131" y="101"/>
                  <a:pt x="131" y="101"/>
                </a:cubicBezTo>
                <a:cubicBezTo>
                  <a:pt x="131" y="100"/>
                  <a:pt x="131" y="98"/>
                  <a:pt x="133" y="98"/>
                </a:cubicBezTo>
                <a:cubicBezTo>
                  <a:pt x="134" y="97"/>
                  <a:pt x="135" y="96"/>
                  <a:pt x="135" y="95"/>
                </a:cubicBezTo>
                <a:cubicBezTo>
                  <a:pt x="134" y="94"/>
                  <a:pt x="133" y="94"/>
                  <a:pt x="130" y="94"/>
                </a:cubicBezTo>
                <a:cubicBezTo>
                  <a:pt x="130" y="94"/>
                  <a:pt x="130" y="93"/>
                  <a:pt x="129" y="93"/>
                </a:cubicBezTo>
                <a:cubicBezTo>
                  <a:pt x="129" y="92"/>
                  <a:pt x="129" y="92"/>
                  <a:pt x="129" y="91"/>
                </a:cubicBezTo>
                <a:cubicBezTo>
                  <a:pt x="129" y="90"/>
                  <a:pt x="129" y="88"/>
                  <a:pt x="128" y="88"/>
                </a:cubicBezTo>
                <a:cubicBezTo>
                  <a:pt x="127" y="88"/>
                  <a:pt x="123" y="83"/>
                  <a:pt x="121" y="82"/>
                </a:cubicBezTo>
                <a:cubicBezTo>
                  <a:pt x="119" y="81"/>
                  <a:pt x="119" y="77"/>
                  <a:pt x="117" y="75"/>
                </a:cubicBezTo>
                <a:cubicBezTo>
                  <a:pt x="116" y="74"/>
                  <a:pt x="117" y="73"/>
                  <a:pt x="117" y="72"/>
                </a:cubicBezTo>
                <a:cubicBezTo>
                  <a:pt x="117" y="71"/>
                  <a:pt x="118" y="70"/>
                  <a:pt x="117" y="69"/>
                </a:cubicBezTo>
                <a:cubicBezTo>
                  <a:pt x="117" y="68"/>
                  <a:pt x="117" y="68"/>
                  <a:pt x="117" y="67"/>
                </a:cubicBezTo>
                <a:cubicBezTo>
                  <a:pt x="117" y="66"/>
                  <a:pt x="118" y="65"/>
                  <a:pt x="118" y="64"/>
                </a:cubicBezTo>
                <a:cubicBezTo>
                  <a:pt x="119" y="63"/>
                  <a:pt x="120" y="61"/>
                  <a:pt x="120" y="59"/>
                </a:cubicBezTo>
                <a:cubicBezTo>
                  <a:pt x="120" y="59"/>
                  <a:pt x="120" y="58"/>
                  <a:pt x="119" y="58"/>
                </a:cubicBezTo>
                <a:cubicBezTo>
                  <a:pt x="119" y="58"/>
                  <a:pt x="118" y="58"/>
                  <a:pt x="118" y="58"/>
                </a:cubicBezTo>
                <a:cubicBezTo>
                  <a:pt x="117" y="57"/>
                  <a:pt x="117" y="57"/>
                  <a:pt x="116" y="57"/>
                </a:cubicBezTo>
                <a:cubicBezTo>
                  <a:pt x="116" y="56"/>
                  <a:pt x="116" y="55"/>
                  <a:pt x="116" y="54"/>
                </a:cubicBezTo>
                <a:cubicBezTo>
                  <a:pt x="116" y="51"/>
                  <a:pt x="115" y="51"/>
                  <a:pt x="115" y="50"/>
                </a:cubicBezTo>
                <a:cubicBezTo>
                  <a:pt x="115" y="49"/>
                  <a:pt x="114" y="48"/>
                  <a:pt x="113" y="46"/>
                </a:cubicBezTo>
                <a:cubicBezTo>
                  <a:pt x="113" y="45"/>
                  <a:pt x="111" y="41"/>
                  <a:pt x="110" y="40"/>
                </a:cubicBezTo>
                <a:cubicBezTo>
                  <a:pt x="108" y="38"/>
                  <a:pt x="108" y="37"/>
                  <a:pt x="108" y="36"/>
                </a:cubicBezTo>
                <a:cubicBezTo>
                  <a:pt x="108" y="35"/>
                  <a:pt x="109" y="34"/>
                  <a:pt x="110" y="33"/>
                </a:cubicBezTo>
                <a:cubicBezTo>
                  <a:pt x="112" y="31"/>
                  <a:pt x="114" y="31"/>
                  <a:pt x="116" y="30"/>
                </a:cubicBezTo>
                <a:cubicBezTo>
                  <a:pt x="117" y="29"/>
                  <a:pt x="118" y="28"/>
                  <a:pt x="118" y="26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2" y="23"/>
                  <a:pt x="122" y="22"/>
                  <a:pt x="122" y="22"/>
                </a:cubicBezTo>
                <a:cubicBezTo>
                  <a:pt x="122" y="21"/>
                  <a:pt x="122" y="20"/>
                  <a:pt x="121" y="20"/>
                </a:cubicBezTo>
                <a:cubicBezTo>
                  <a:pt x="121" y="18"/>
                  <a:pt x="120" y="17"/>
                  <a:pt x="120" y="16"/>
                </a:cubicBezTo>
                <a:cubicBezTo>
                  <a:pt x="120" y="14"/>
                  <a:pt x="121" y="13"/>
                  <a:pt x="122" y="12"/>
                </a:cubicBezTo>
                <a:cubicBezTo>
                  <a:pt x="122" y="12"/>
                  <a:pt x="121" y="11"/>
                  <a:pt x="119" y="11"/>
                </a:cubicBezTo>
                <a:cubicBezTo>
                  <a:pt x="117" y="10"/>
                  <a:pt x="114" y="4"/>
                  <a:pt x="113" y="3"/>
                </a:cubicBezTo>
                <a:cubicBezTo>
                  <a:pt x="112" y="3"/>
                  <a:pt x="112" y="3"/>
                  <a:pt x="111" y="3"/>
                </a:cubicBezTo>
                <a:cubicBezTo>
                  <a:pt x="111" y="3"/>
                  <a:pt x="110" y="4"/>
                  <a:pt x="110" y="4"/>
                </a:cubicBezTo>
                <a:cubicBezTo>
                  <a:pt x="108" y="5"/>
                  <a:pt x="107" y="6"/>
                  <a:pt x="106" y="7"/>
                </a:cubicBezTo>
                <a:cubicBezTo>
                  <a:pt x="106" y="8"/>
                  <a:pt x="105" y="8"/>
                  <a:pt x="104" y="8"/>
                </a:cubicBezTo>
                <a:cubicBezTo>
                  <a:pt x="103" y="8"/>
                  <a:pt x="102" y="8"/>
                  <a:pt x="101" y="7"/>
                </a:cubicBezTo>
                <a:cubicBezTo>
                  <a:pt x="99" y="7"/>
                  <a:pt x="98" y="5"/>
                  <a:pt x="97" y="5"/>
                </a:cubicBezTo>
                <a:cubicBezTo>
                  <a:pt x="96" y="5"/>
                  <a:pt x="94" y="5"/>
                  <a:pt x="93" y="5"/>
                </a:cubicBezTo>
                <a:cubicBezTo>
                  <a:pt x="91" y="5"/>
                  <a:pt x="90" y="5"/>
                  <a:pt x="88" y="4"/>
                </a:cubicBezTo>
                <a:cubicBezTo>
                  <a:pt x="87" y="4"/>
                  <a:pt x="87" y="3"/>
                  <a:pt x="86" y="2"/>
                </a:cubicBezTo>
                <a:cubicBezTo>
                  <a:pt x="86" y="1"/>
                  <a:pt x="85" y="1"/>
                  <a:pt x="85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3" y="1"/>
                  <a:pt x="82" y="1"/>
                  <a:pt x="81" y="3"/>
                </a:cubicBezTo>
                <a:cubicBezTo>
                  <a:pt x="80" y="4"/>
                  <a:pt x="79" y="5"/>
                  <a:pt x="78" y="6"/>
                </a:cubicBezTo>
                <a:cubicBezTo>
                  <a:pt x="77" y="6"/>
                  <a:pt x="76" y="7"/>
                  <a:pt x="74" y="7"/>
                </a:cubicBezTo>
                <a:cubicBezTo>
                  <a:pt x="73" y="8"/>
                  <a:pt x="72" y="8"/>
                  <a:pt x="72" y="8"/>
                </a:cubicBezTo>
                <a:cubicBezTo>
                  <a:pt x="72" y="9"/>
                  <a:pt x="71" y="10"/>
                  <a:pt x="72" y="10"/>
                </a:cubicBezTo>
                <a:cubicBezTo>
                  <a:pt x="72" y="12"/>
                  <a:pt x="73" y="13"/>
                  <a:pt x="73" y="14"/>
                </a:cubicBezTo>
                <a:cubicBezTo>
                  <a:pt x="75" y="15"/>
                  <a:pt x="76" y="15"/>
                  <a:pt x="77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8"/>
                  <a:pt x="78" y="19"/>
                </a:cubicBezTo>
                <a:cubicBezTo>
                  <a:pt x="78" y="19"/>
                  <a:pt x="83" y="23"/>
                  <a:pt x="83" y="24"/>
                </a:cubicBezTo>
                <a:cubicBezTo>
                  <a:pt x="84" y="24"/>
                  <a:pt x="84" y="25"/>
                  <a:pt x="84" y="25"/>
                </a:cubicBezTo>
                <a:cubicBezTo>
                  <a:pt x="84" y="26"/>
                  <a:pt x="83" y="26"/>
                  <a:pt x="83" y="27"/>
                </a:cubicBezTo>
                <a:cubicBezTo>
                  <a:pt x="82" y="27"/>
                  <a:pt x="80" y="28"/>
                  <a:pt x="79" y="28"/>
                </a:cubicBezTo>
                <a:cubicBezTo>
                  <a:pt x="79" y="28"/>
                  <a:pt x="78" y="30"/>
                  <a:pt x="78" y="32"/>
                </a:cubicBezTo>
                <a:cubicBezTo>
                  <a:pt x="78" y="35"/>
                  <a:pt x="78" y="37"/>
                  <a:pt x="78" y="37"/>
                </a:cubicBezTo>
                <a:cubicBezTo>
                  <a:pt x="77" y="39"/>
                  <a:pt x="78" y="39"/>
                  <a:pt x="79" y="40"/>
                </a:cubicBezTo>
                <a:cubicBezTo>
                  <a:pt x="80" y="41"/>
                  <a:pt x="81" y="41"/>
                  <a:pt x="82" y="42"/>
                </a:cubicBezTo>
                <a:cubicBezTo>
                  <a:pt x="83" y="43"/>
                  <a:pt x="83" y="43"/>
                  <a:pt x="82" y="44"/>
                </a:cubicBezTo>
                <a:cubicBezTo>
                  <a:pt x="82" y="44"/>
                  <a:pt x="81" y="45"/>
                  <a:pt x="80" y="45"/>
                </a:cubicBezTo>
                <a:cubicBezTo>
                  <a:pt x="78" y="45"/>
                  <a:pt x="76" y="45"/>
                  <a:pt x="75" y="45"/>
                </a:cubicBezTo>
                <a:cubicBezTo>
                  <a:pt x="74" y="44"/>
                  <a:pt x="73" y="43"/>
                  <a:pt x="73" y="42"/>
                </a:cubicBezTo>
                <a:cubicBezTo>
                  <a:pt x="72" y="42"/>
                  <a:pt x="71" y="41"/>
                  <a:pt x="69" y="40"/>
                </a:cubicBezTo>
                <a:cubicBezTo>
                  <a:pt x="65" y="39"/>
                  <a:pt x="63" y="37"/>
                  <a:pt x="59" y="37"/>
                </a:cubicBezTo>
                <a:cubicBezTo>
                  <a:pt x="57" y="36"/>
                  <a:pt x="56" y="36"/>
                  <a:pt x="55" y="35"/>
                </a:cubicBezTo>
                <a:cubicBezTo>
                  <a:pt x="53" y="34"/>
                  <a:pt x="51" y="34"/>
                  <a:pt x="49" y="34"/>
                </a:cubicBezTo>
                <a:cubicBezTo>
                  <a:pt x="47" y="34"/>
                  <a:pt x="45" y="34"/>
                  <a:pt x="44" y="34"/>
                </a:cubicBezTo>
                <a:cubicBezTo>
                  <a:pt x="43" y="34"/>
                  <a:pt x="42" y="35"/>
                  <a:pt x="41" y="37"/>
                </a:cubicBezTo>
                <a:cubicBezTo>
                  <a:pt x="41" y="38"/>
                  <a:pt x="41" y="39"/>
                  <a:pt x="40" y="39"/>
                </a:cubicBezTo>
                <a:cubicBezTo>
                  <a:pt x="39" y="40"/>
                  <a:pt x="39" y="40"/>
                  <a:pt x="38" y="41"/>
                </a:cubicBezTo>
                <a:cubicBezTo>
                  <a:pt x="36" y="41"/>
                  <a:pt x="34" y="40"/>
                  <a:pt x="32" y="40"/>
                </a:cubicBezTo>
                <a:cubicBezTo>
                  <a:pt x="31" y="39"/>
                  <a:pt x="30" y="39"/>
                  <a:pt x="29" y="40"/>
                </a:cubicBezTo>
                <a:cubicBezTo>
                  <a:pt x="28" y="40"/>
                  <a:pt x="28" y="40"/>
                  <a:pt x="27" y="41"/>
                </a:cubicBezTo>
                <a:cubicBezTo>
                  <a:pt x="27" y="42"/>
                  <a:pt x="26" y="44"/>
                  <a:pt x="26" y="45"/>
                </a:cubicBezTo>
                <a:cubicBezTo>
                  <a:pt x="26" y="46"/>
                  <a:pt x="25" y="47"/>
                  <a:pt x="24" y="47"/>
                </a:cubicBezTo>
                <a:cubicBezTo>
                  <a:pt x="23" y="47"/>
                  <a:pt x="21" y="47"/>
                  <a:pt x="19" y="47"/>
                </a:cubicBezTo>
                <a:cubicBezTo>
                  <a:pt x="18" y="47"/>
                  <a:pt x="18" y="47"/>
                  <a:pt x="17" y="48"/>
                </a:cubicBezTo>
                <a:cubicBezTo>
                  <a:pt x="17" y="49"/>
                  <a:pt x="16" y="50"/>
                  <a:pt x="16" y="51"/>
                </a:cubicBezTo>
                <a:cubicBezTo>
                  <a:pt x="15" y="52"/>
                  <a:pt x="15" y="54"/>
                  <a:pt x="15" y="55"/>
                </a:cubicBezTo>
                <a:cubicBezTo>
                  <a:pt x="15" y="56"/>
                  <a:pt x="14" y="57"/>
                  <a:pt x="12" y="57"/>
                </a:cubicBezTo>
                <a:cubicBezTo>
                  <a:pt x="11" y="58"/>
                  <a:pt x="10" y="58"/>
                  <a:pt x="9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9"/>
                  <a:pt x="9" y="58"/>
                  <a:pt x="9" y="59"/>
                </a:cubicBezTo>
                <a:cubicBezTo>
                  <a:pt x="10" y="60"/>
                  <a:pt x="11" y="61"/>
                  <a:pt x="10" y="62"/>
                </a:cubicBezTo>
                <a:cubicBezTo>
                  <a:pt x="10" y="63"/>
                  <a:pt x="10" y="64"/>
                  <a:pt x="10" y="64"/>
                </a:cubicBezTo>
                <a:cubicBezTo>
                  <a:pt x="11" y="66"/>
                  <a:pt x="12" y="67"/>
                  <a:pt x="12" y="68"/>
                </a:cubicBezTo>
                <a:cubicBezTo>
                  <a:pt x="11" y="69"/>
                  <a:pt x="10" y="69"/>
                  <a:pt x="8" y="70"/>
                </a:cubicBezTo>
                <a:cubicBezTo>
                  <a:pt x="7" y="70"/>
                  <a:pt x="6" y="71"/>
                  <a:pt x="6" y="73"/>
                </a:cubicBezTo>
                <a:cubicBezTo>
                  <a:pt x="6" y="73"/>
                  <a:pt x="6" y="74"/>
                  <a:pt x="6" y="75"/>
                </a:cubicBezTo>
                <a:cubicBezTo>
                  <a:pt x="5" y="75"/>
                  <a:pt x="5" y="75"/>
                  <a:pt x="4" y="75"/>
                </a:cubicBezTo>
                <a:cubicBezTo>
                  <a:pt x="1" y="75"/>
                  <a:pt x="0" y="76"/>
                  <a:pt x="0" y="76"/>
                </a:cubicBezTo>
                <a:cubicBezTo>
                  <a:pt x="0" y="77"/>
                  <a:pt x="2" y="78"/>
                  <a:pt x="4" y="80"/>
                </a:cubicBezTo>
                <a:cubicBezTo>
                  <a:pt x="4" y="80"/>
                  <a:pt x="8" y="85"/>
                  <a:pt x="8" y="85"/>
                </a:cubicBezTo>
                <a:cubicBezTo>
                  <a:pt x="7" y="86"/>
                  <a:pt x="5" y="87"/>
                  <a:pt x="4" y="88"/>
                </a:cubicBezTo>
                <a:cubicBezTo>
                  <a:pt x="4" y="88"/>
                  <a:pt x="3" y="89"/>
                  <a:pt x="3" y="89"/>
                </a:cubicBezTo>
                <a:cubicBezTo>
                  <a:pt x="3" y="90"/>
                  <a:pt x="3" y="90"/>
                  <a:pt x="3" y="90"/>
                </a:cubicBezTo>
                <a:cubicBezTo>
                  <a:pt x="4" y="92"/>
                  <a:pt x="6" y="93"/>
                  <a:pt x="8" y="93"/>
                </a:cubicBezTo>
                <a:cubicBezTo>
                  <a:pt x="9" y="94"/>
                  <a:pt x="11" y="94"/>
                  <a:pt x="12" y="95"/>
                </a:cubicBezTo>
                <a:cubicBezTo>
                  <a:pt x="12" y="96"/>
                  <a:pt x="18" y="98"/>
                  <a:pt x="18" y="99"/>
                </a:cubicBezTo>
                <a:cubicBezTo>
                  <a:pt x="19" y="101"/>
                  <a:pt x="19" y="102"/>
                  <a:pt x="19" y="10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8" y="103"/>
                  <a:pt x="18" y="103"/>
                  <a:pt x="17" y="103"/>
                </a:cubicBezTo>
                <a:cubicBezTo>
                  <a:pt x="17" y="104"/>
                  <a:pt x="16" y="104"/>
                  <a:pt x="16" y="105"/>
                </a:cubicBezTo>
                <a:cubicBezTo>
                  <a:pt x="16" y="106"/>
                  <a:pt x="16" y="108"/>
                  <a:pt x="17" y="109"/>
                </a:cubicBezTo>
                <a:cubicBezTo>
                  <a:pt x="17" y="110"/>
                  <a:pt x="17" y="111"/>
                  <a:pt x="17" y="111"/>
                </a:cubicBezTo>
                <a:cubicBezTo>
                  <a:pt x="17" y="112"/>
                  <a:pt x="17" y="113"/>
                  <a:pt x="17" y="113"/>
                </a:cubicBezTo>
                <a:cubicBezTo>
                  <a:pt x="16" y="114"/>
                  <a:pt x="15" y="115"/>
                  <a:pt x="14" y="116"/>
                </a:cubicBezTo>
                <a:cubicBezTo>
                  <a:pt x="14" y="117"/>
                  <a:pt x="14" y="118"/>
                  <a:pt x="14" y="118"/>
                </a:cubicBezTo>
                <a:cubicBezTo>
                  <a:pt x="14" y="119"/>
                  <a:pt x="14" y="120"/>
                  <a:pt x="15" y="121"/>
                </a:cubicBezTo>
                <a:cubicBezTo>
                  <a:pt x="16" y="122"/>
                  <a:pt x="19" y="122"/>
                  <a:pt x="21" y="122"/>
                </a:cubicBezTo>
                <a:cubicBezTo>
                  <a:pt x="21" y="122"/>
                  <a:pt x="22" y="123"/>
                  <a:pt x="23" y="123"/>
                </a:cubicBezTo>
                <a:cubicBezTo>
                  <a:pt x="24" y="123"/>
                  <a:pt x="24" y="123"/>
                  <a:pt x="24" y="124"/>
                </a:cubicBezTo>
                <a:cubicBezTo>
                  <a:pt x="24" y="127"/>
                  <a:pt x="26" y="133"/>
                  <a:pt x="26" y="133"/>
                </a:cubicBezTo>
                <a:cubicBezTo>
                  <a:pt x="25" y="133"/>
                  <a:pt x="19" y="137"/>
                  <a:pt x="20" y="138"/>
                </a:cubicBezTo>
                <a:cubicBezTo>
                  <a:pt x="21" y="139"/>
                  <a:pt x="23" y="139"/>
                  <a:pt x="24" y="140"/>
                </a:cubicBezTo>
                <a:cubicBezTo>
                  <a:pt x="26" y="140"/>
                  <a:pt x="27" y="141"/>
                  <a:pt x="28" y="142"/>
                </a:cubicBezTo>
                <a:cubicBezTo>
                  <a:pt x="28" y="143"/>
                  <a:pt x="33" y="149"/>
                  <a:pt x="33" y="149"/>
                </a:cubicBezTo>
                <a:cubicBezTo>
                  <a:pt x="33" y="149"/>
                  <a:pt x="32" y="159"/>
                  <a:pt x="32" y="159"/>
                </a:cubicBezTo>
                <a:cubicBezTo>
                  <a:pt x="34" y="159"/>
                  <a:pt x="35" y="158"/>
                  <a:pt x="36" y="158"/>
                </a:cubicBezTo>
                <a:cubicBezTo>
                  <a:pt x="36" y="157"/>
                  <a:pt x="37" y="157"/>
                  <a:pt x="37" y="156"/>
                </a:cubicBezTo>
                <a:cubicBezTo>
                  <a:pt x="37" y="156"/>
                  <a:pt x="37" y="156"/>
                  <a:pt x="38" y="156"/>
                </a:cubicBezTo>
                <a:cubicBezTo>
                  <a:pt x="38" y="156"/>
                  <a:pt x="39" y="157"/>
                  <a:pt x="40" y="158"/>
                </a:cubicBezTo>
                <a:cubicBezTo>
                  <a:pt x="41" y="159"/>
                  <a:pt x="45" y="162"/>
                  <a:pt x="45" y="163"/>
                </a:cubicBezTo>
                <a:cubicBezTo>
                  <a:pt x="46" y="164"/>
                  <a:pt x="45" y="165"/>
                  <a:pt x="45" y="165"/>
                </a:cubicBezTo>
                <a:cubicBezTo>
                  <a:pt x="45" y="166"/>
                  <a:pt x="44" y="166"/>
                  <a:pt x="44" y="166"/>
                </a:cubicBezTo>
                <a:cubicBezTo>
                  <a:pt x="43" y="166"/>
                  <a:pt x="42" y="166"/>
                  <a:pt x="42" y="167"/>
                </a:cubicBezTo>
                <a:cubicBezTo>
                  <a:pt x="42" y="169"/>
                  <a:pt x="43" y="171"/>
                  <a:pt x="43" y="174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6" y="175"/>
                  <a:pt x="50" y="178"/>
                  <a:pt x="51" y="178"/>
                </a:cubicBezTo>
                <a:cubicBezTo>
                  <a:pt x="54" y="178"/>
                  <a:pt x="55" y="177"/>
                  <a:pt x="56" y="177"/>
                </a:cubicBezTo>
                <a:cubicBezTo>
                  <a:pt x="57" y="176"/>
                  <a:pt x="57" y="175"/>
                  <a:pt x="58" y="172"/>
                </a:cubicBezTo>
                <a:cubicBezTo>
                  <a:pt x="58" y="171"/>
                  <a:pt x="58" y="171"/>
                  <a:pt x="59" y="170"/>
                </a:cubicBezTo>
                <a:cubicBezTo>
                  <a:pt x="59" y="170"/>
                  <a:pt x="60" y="170"/>
                  <a:pt x="60" y="171"/>
                </a:cubicBezTo>
                <a:cubicBezTo>
                  <a:pt x="61" y="171"/>
                  <a:pt x="61" y="171"/>
                  <a:pt x="62" y="171"/>
                </a:cubicBezTo>
                <a:cubicBezTo>
                  <a:pt x="63" y="172"/>
                  <a:pt x="63" y="171"/>
                  <a:pt x="64" y="171"/>
                </a:cubicBezTo>
                <a:cubicBezTo>
                  <a:pt x="65" y="170"/>
                  <a:pt x="66" y="170"/>
                  <a:pt x="66" y="169"/>
                </a:cubicBezTo>
                <a:cubicBezTo>
                  <a:pt x="67" y="169"/>
                  <a:pt x="67" y="168"/>
                  <a:pt x="67" y="168"/>
                </a:cubicBezTo>
                <a:cubicBezTo>
                  <a:pt x="67" y="167"/>
                  <a:pt x="67" y="167"/>
                  <a:pt x="68" y="166"/>
                </a:cubicBezTo>
                <a:cubicBezTo>
                  <a:pt x="68" y="166"/>
                  <a:pt x="69" y="165"/>
                  <a:pt x="70" y="165"/>
                </a:cubicBezTo>
                <a:cubicBezTo>
                  <a:pt x="71" y="164"/>
                  <a:pt x="73" y="164"/>
                  <a:pt x="74" y="163"/>
                </a:cubicBezTo>
                <a:cubicBezTo>
                  <a:pt x="76" y="163"/>
                  <a:pt x="78" y="162"/>
                  <a:pt x="78" y="161"/>
                </a:cubicBezTo>
                <a:cubicBezTo>
                  <a:pt x="78" y="160"/>
                  <a:pt x="78" y="159"/>
                  <a:pt x="78" y="158"/>
                </a:cubicBezTo>
                <a:cubicBezTo>
                  <a:pt x="78" y="158"/>
                  <a:pt x="79" y="158"/>
                  <a:pt x="79" y="158"/>
                </a:cubicBezTo>
                <a:cubicBezTo>
                  <a:pt x="80" y="158"/>
                  <a:pt x="80" y="158"/>
                  <a:pt x="79" y="155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2"/>
                  <a:pt x="79" y="152"/>
                  <a:pt x="80" y="152"/>
                </a:cubicBezTo>
                <a:cubicBezTo>
                  <a:pt x="80" y="152"/>
                  <a:pt x="82" y="153"/>
                  <a:pt x="85" y="153"/>
                </a:cubicBezTo>
                <a:cubicBezTo>
                  <a:pt x="86" y="153"/>
                  <a:pt x="87" y="154"/>
                  <a:pt x="89" y="155"/>
                </a:cubicBezTo>
                <a:cubicBezTo>
                  <a:pt x="90" y="156"/>
                  <a:pt x="91" y="157"/>
                  <a:pt x="91" y="157"/>
                </a:cubicBezTo>
                <a:cubicBezTo>
                  <a:pt x="91" y="158"/>
                  <a:pt x="90" y="160"/>
                  <a:pt x="90" y="162"/>
                </a:cubicBezTo>
                <a:cubicBezTo>
                  <a:pt x="90" y="163"/>
                  <a:pt x="90" y="164"/>
                  <a:pt x="91" y="163"/>
                </a:cubicBezTo>
                <a:cubicBezTo>
                  <a:pt x="92" y="162"/>
                  <a:pt x="93" y="161"/>
                  <a:pt x="94" y="161"/>
                </a:cubicBezTo>
                <a:cubicBezTo>
                  <a:pt x="95" y="160"/>
                  <a:pt x="96" y="160"/>
                  <a:pt x="97" y="160"/>
                </a:cubicBezTo>
                <a:cubicBezTo>
                  <a:pt x="99" y="160"/>
                  <a:pt x="100" y="161"/>
                  <a:pt x="101" y="161"/>
                </a:cubicBezTo>
                <a:cubicBezTo>
                  <a:pt x="101" y="161"/>
                  <a:pt x="101" y="162"/>
                  <a:pt x="102" y="162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3" y="164"/>
                  <a:pt x="103" y="164"/>
                  <a:pt x="105" y="165"/>
                </a:cubicBezTo>
                <a:cubicBezTo>
                  <a:pt x="107" y="165"/>
                  <a:pt x="109" y="165"/>
                  <a:pt x="110" y="164"/>
                </a:cubicBezTo>
                <a:cubicBezTo>
                  <a:pt x="111" y="163"/>
                  <a:pt x="112" y="163"/>
                  <a:pt x="112" y="162"/>
                </a:cubicBezTo>
                <a:cubicBezTo>
                  <a:pt x="113" y="161"/>
                  <a:pt x="113" y="160"/>
                  <a:pt x="113" y="159"/>
                </a:cubicBezTo>
                <a:cubicBezTo>
                  <a:pt x="113" y="157"/>
                  <a:pt x="113" y="155"/>
                  <a:pt x="114" y="154"/>
                </a:cubicBezTo>
                <a:cubicBezTo>
                  <a:pt x="114" y="153"/>
                  <a:pt x="114" y="152"/>
                  <a:pt x="115" y="152"/>
                </a:cubicBezTo>
                <a:cubicBezTo>
                  <a:pt x="116" y="152"/>
                  <a:pt x="116" y="152"/>
                  <a:pt x="117" y="152"/>
                </a:cubicBezTo>
                <a:cubicBezTo>
                  <a:pt x="119" y="152"/>
                  <a:pt x="120" y="150"/>
                  <a:pt x="121" y="149"/>
                </a:cubicBezTo>
                <a:cubicBezTo>
                  <a:pt x="122" y="148"/>
                  <a:pt x="122" y="148"/>
                  <a:pt x="123" y="148"/>
                </a:cubicBezTo>
                <a:cubicBezTo>
                  <a:pt x="123" y="147"/>
                  <a:pt x="124" y="147"/>
                  <a:pt x="124" y="148"/>
                </a:cubicBezTo>
                <a:cubicBezTo>
                  <a:pt x="125" y="148"/>
                  <a:pt x="125" y="150"/>
                  <a:pt x="126" y="152"/>
                </a:cubicBezTo>
                <a:cubicBezTo>
                  <a:pt x="127" y="154"/>
                  <a:pt x="128" y="155"/>
                  <a:pt x="129" y="155"/>
                </a:cubicBezTo>
                <a:cubicBezTo>
                  <a:pt x="134" y="156"/>
                  <a:pt x="139" y="156"/>
                  <a:pt x="143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56"/>
                  <a:pt x="144" y="156"/>
                  <a:pt x="145" y="155"/>
                </a:cubicBezTo>
                <a:cubicBezTo>
                  <a:pt x="146" y="154"/>
                  <a:pt x="147" y="153"/>
                  <a:pt x="148" y="153"/>
                </a:cubicBezTo>
                <a:cubicBezTo>
                  <a:pt x="148" y="152"/>
                  <a:pt x="149" y="151"/>
                  <a:pt x="149" y="149"/>
                </a:cubicBezTo>
                <a:cubicBezTo>
                  <a:pt x="150" y="147"/>
                  <a:pt x="150" y="146"/>
                  <a:pt x="151" y="146"/>
                </a:cubicBezTo>
                <a:cubicBezTo>
                  <a:pt x="151" y="145"/>
                  <a:pt x="151" y="144"/>
                  <a:pt x="151" y="142"/>
                </a:cubicBezTo>
                <a:cubicBezTo>
                  <a:pt x="150" y="140"/>
                  <a:pt x="149" y="139"/>
                  <a:pt x="149" y="139"/>
                </a:cubicBezTo>
                <a:cubicBezTo>
                  <a:pt x="149" y="138"/>
                  <a:pt x="150" y="138"/>
                  <a:pt x="153" y="137"/>
                </a:cubicBezTo>
                <a:cubicBezTo>
                  <a:pt x="154" y="137"/>
                  <a:pt x="155" y="136"/>
                  <a:pt x="155" y="136"/>
                </a:cubicBezTo>
                <a:cubicBezTo>
                  <a:pt x="155" y="136"/>
                  <a:pt x="155" y="135"/>
                  <a:pt x="155" y="135"/>
                </a:cubicBezTo>
                <a:cubicBezTo>
                  <a:pt x="154" y="133"/>
                  <a:pt x="153" y="132"/>
                  <a:pt x="153" y="131"/>
                </a:cubicBezTo>
                <a:cubicBezTo>
                  <a:pt x="153" y="129"/>
                  <a:pt x="153" y="129"/>
                  <a:pt x="153" y="12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083</a:t>
            </a: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7E663243-E49D-34B7-5EC1-E3FBAE9FA647}"/>
              </a:ext>
            </a:extLst>
          </p:cNvPr>
          <p:cNvSpPr>
            <a:spLocks/>
          </p:cNvSpPr>
          <p:nvPr/>
        </p:nvSpPr>
        <p:spPr bwMode="auto">
          <a:xfrm>
            <a:off x="5643320" y="2548421"/>
            <a:ext cx="327530" cy="381617"/>
          </a:xfrm>
          <a:custGeom>
            <a:avLst/>
            <a:gdLst>
              <a:gd name="T0" fmla="*/ 38 w 89"/>
              <a:gd name="T1" fmla="*/ 103 h 104"/>
              <a:gd name="T2" fmla="*/ 43 w 89"/>
              <a:gd name="T3" fmla="*/ 94 h 104"/>
              <a:gd name="T4" fmla="*/ 47 w 89"/>
              <a:gd name="T5" fmla="*/ 79 h 104"/>
              <a:gd name="T6" fmla="*/ 52 w 89"/>
              <a:gd name="T7" fmla="*/ 76 h 104"/>
              <a:gd name="T8" fmla="*/ 57 w 89"/>
              <a:gd name="T9" fmla="*/ 72 h 104"/>
              <a:gd name="T10" fmla="*/ 61 w 89"/>
              <a:gd name="T11" fmla="*/ 65 h 104"/>
              <a:gd name="T12" fmla="*/ 71 w 89"/>
              <a:gd name="T13" fmla="*/ 60 h 104"/>
              <a:gd name="T14" fmla="*/ 76 w 89"/>
              <a:gd name="T15" fmla="*/ 55 h 104"/>
              <a:gd name="T16" fmla="*/ 80 w 89"/>
              <a:gd name="T17" fmla="*/ 55 h 104"/>
              <a:gd name="T18" fmla="*/ 82 w 89"/>
              <a:gd name="T19" fmla="*/ 63 h 104"/>
              <a:gd name="T20" fmla="*/ 88 w 89"/>
              <a:gd name="T21" fmla="*/ 60 h 104"/>
              <a:gd name="T22" fmla="*/ 88 w 89"/>
              <a:gd name="T23" fmla="*/ 56 h 104"/>
              <a:gd name="T24" fmla="*/ 86 w 89"/>
              <a:gd name="T25" fmla="*/ 48 h 104"/>
              <a:gd name="T26" fmla="*/ 83 w 89"/>
              <a:gd name="T27" fmla="*/ 43 h 104"/>
              <a:gd name="T28" fmla="*/ 85 w 89"/>
              <a:gd name="T29" fmla="*/ 36 h 104"/>
              <a:gd name="T30" fmla="*/ 82 w 89"/>
              <a:gd name="T31" fmla="*/ 26 h 104"/>
              <a:gd name="T32" fmla="*/ 82 w 89"/>
              <a:gd name="T33" fmla="*/ 12 h 104"/>
              <a:gd name="T34" fmla="*/ 79 w 89"/>
              <a:gd name="T35" fmla="*/ 8 h 104"/>
              <a:gd name="T36" fmla="*/ 73 w 89"/>
              <a:gd name="T37" fmla="*/ 12 h 104"/>
              <a:gd name="T38" fmla="*/ 68 w 89"/>
              <a:gd name="T39" fmla="*/ 13 h 104"/>
              <a:gd name="T40" fmla="*/ 63 w 89"/>
              <a:gd name="T41" fmla="*/ 7 h 104"/>
              <a:gd name="T42" fmla="*/ 59 w 89"/>
              <a:gd name="T43" fmla="*/ 9 h 104"/>
              <a:gd name="T44" fmla="*/ 58 w 89"/>
              <a:gd name="T45" fmla="*/ 12 h 104"/>
              <a:gd name="T46" fmla="*/ 50 w 89"/>
              <a:gd name="T47" fmla="*/ 11 h 104"/>
              <a:gd name="T48" fmla="*/ 42 w 89"/>
              <a:gd name="T49" fmla="*/ 16 h 104"/>
              <a:gd name="T50" fmla="*/ 32 w 89"/>
              <a:gd name="T51" fmla="*/ 6 h 104"/>
              <a:gd name="T52" fmla="*/ 15 w 89"/>
              <a:gd name="T53" fmla="*/ 0 h 104"/>
              <a:gd name="T54" fmla="*/ 14 w 89"/>
              <a:gd name="T55" fmla="*/ 0 h 104"/>
              <a:gd name="T56" fmla="*/ 13 w 89"/>
              <a:gd name="T57" fmla="*/ 8 h 104"/>
              <a:gd name="T58" fmla="*/ 13 w 89"/>
              <a:gd name="T59" fmla="*/ 11 h 104"/>
              <a:gd name="T60" fmla="*/ 8 w 89"/>
              <a:gd name="T61" fmla="*/ 18 h 104"/>
              <a:gd name="T62" fmla="*/ 0 w 89"/>
              <a:gd name="T63" fmla="*/ 24 h 104"/>
              <a:gd name="T64" fmla="*/ 5 w 89"/>
              <a:gd name="T65" fmla="*/ 34 h 104"/>
              <a:gd name="T66" fmla="*/ 8 w 89"/>
              <a:gd name="T67" fmla="*/ 42 h 104"/>
              <a:gd name="T68" fmla="*/ 10 w 89"/>
              <a:gd name="T69" fmla="*/ 46 h 104"/>
              <a:gd name="T70" fmla="*/ 12 w 89"/>
              <a:gd name="T71" fmla="*/ 47 h 104"/>
              <a:gd name="T72" fmla="*/ 9 w 89"/>
              <a:gd name="T73" fmla="*/ 55 h 104"/>
              <a:gd name="T74" fmla="*/ 9 w 89"/>
              <a:gd name="T75" fmla="*/ 60 h 104"/>
              <a:gd name="T76" fmla="*/ 13 w 89"/>
              <a:gd name="T77" fmla="*/ 70 h 104"/>
              <a:gd name="T78" fmla="*/ 21 w 89"/>
              <a:gd name="T79" fmla="*/ 79 h 104"/>
              <a:gd name="T80" fmla="*/ 22 w 89"/>
              <a:gd name="T81" fmla="*/ 82 h 104"/>
              <a:gd name="T82" fmla="*/ 25 w 89"/>
              <a:gd name="T83" fmla="*/ 86 h 104"/>
              <a:gd name="T84" fmla="*/ 24 w 89"/>
              <a:gd name="T85" fmla="*/ 90 h 104"/>
              <a:gd name="T86" fmla="*/ 30 w 89"/>
              <a:gd name="T87" fmla="*/ 92 h 104"/>
              <a:gd name="T88" fmla="*/ 32 w 89"/>
              <a:gd name="T89" fmla="*/ 98 h 104"/>
              <a:gd name="T90" fmla="*/ 36 w 89"/>
              <a:gd name="T91" fmla="*/ 10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104">
                <a:moveTo>
                  <a:pt x="38" y="104"/>
                </a:moveTo>
                <a:cubicBezTo>
                  <a:pt x="38" y="103"/>
                  <a:pt x="38" y="103"/>
                  <a:pt x="38" y="103"/>
                </a:cubicBezTo>
                <a:cubicBezTo>
                  <a:pt x="40" y="102"/>
                  <a:pt x="41" y="101"/>
                  <a:pt x="42" y="99"/>
                </a:cubicBezTo>
                <a:cubicBezTo>
                  <a:pt x="42" y="98"/>
                  <a:pt x="43" y="96"/>
                  <a:pt x="43" y="94"/>
                </a:cubicBezTo>
                <a:cubicBezTo>
                  <a:pt x="44" y="91"/>
                  <a:pt x="46" y="87"/>
                  <a:pt x="46" y="87"/>
                </a:cubicBezTo>
                <a:cubicBezTo>
                  <a:pt x="47" y="85"/>
                  <a:pt x="47" y="83"/>
                  <a:pt x="47" y="79"/>
                </a:cubicBezTo>
                <a:cubicBezTo>
                  <a:pt x="47" y="77"/>
                  <a:pt x="47" y="76"/>
                  <a:pt x="48" y="76"/>
                </a:cubicBezTo>
                <a:cubicBezTo>
                  <a:pt x="48" y="76"/>
                  <a:pt x="50" y="76"/>
                  <a:pt x="52" y="76"/>
                </a:cubicBezTo>
                <a:cubicBezTo>
                  <a:pt x="54" y="77"/>
                  <a:pt x="55" y="77"/>
                  <a:pt x="56" y="76"/>
                </a:cubicBezTo>
                <a:cubicBezTo>
                  <a:pt x="57" y="75"/>
                  <a:pt x="57" y="74"/>
                  <a:pt x="57" y="72"/>
                </a:cubicBezTo>
                <a:cubicBezTo>
                  <a:pt x="57" y="70"/>
                  <a:pt x="57" y="68"/>
                  <a:pt x="57" y="67"/>
                </a:cubicBezTo>
                <a:cubicBezTo>
                  <a:pt x="58" y="66"/>
                  <a:pt x="59" y="65"/>
                  <a:pt x="61" y="65"/>
                </a:cubicBezTo>
                <a:cubicBezTo>
                  <a:pt x="63" y="64"/>
                  <a:pt x="65" y="63"/>
                  <a:pt x="66" y="62"/>
                </a:cubicBezTo>
                <a:cubicBezTo>
                  <a:pt x="68" y="61"/>
                  <a:pt x="69" y="60"/>
                  <a:pt x="71" y="60"/>
                </a:cubicBezTo>
                <a:cubicBezTo>
                  <a:pt x="72" y="60"/>
                  <a:pt x="73" y="59"/>
                  <a:pt x="74" y="58"/>
                </a:cubicBezTo>
                <a:cubicBezTo>
                  <a:pt x="75" y="57"/>
                  <a:pt x="75" y="56"/>
                  <a:pt x="76" y="55"/>
                </a:cubicBezTo>
                <a:cubicBezTo>
                  <a:pt x="76" y="54"/>
                  <a:pt x="77" y="54"/>
                  <a:pt x="78" y="54"/>
                </a:cubicBezTo>
                <a:cubicBezTo>
                  <a:pt x="78" y="54"/>
                  <a:pt x="79" y="54"/>
                  <a:pt x="80" y="55"/>
                </a:cubicBezTo>
                <a:cubicBezTo>
                  <a:pt x="81" y="57"/>
                  <a:pt x="82" y="60"/>
                  <a:pt x="82" y="61"/>
                </a:cubicBezTo>
                <a:cubicBezTo>
                  <a:pt x="82" y="62"/>
                  <a:pt x="82" y="62"/>
                  <a:pt x="82" y="63"/>
                </a:cubicBezTo>
                <a:cubicBezTo>
                  <a:pt x="83" y="63"/>
                  <a:pt x="84" y="62"/>
                  <a:pt x="84" y="62"/>
                </a:cubicBezTo>
                <a:cubicBezTo>
                  <a:pt x="86" y="61"/>
                  <a:pt x="88" y="60"/>
                  <a:pt x="88" y="60"/>
                </a:cubicBezTo>
                <a:cubicBezTo>
                  <a:pt x="89" y="59"/>
                  <a:pt x="89" y="59"/>
                  <a:pt x="89" y="58"/>
                </a:cubicBezTo>
                <a:cubicBezTo>
                  <a:pt x="89" y="58"/>
                  <a:pt x="88" y="57"/>
                  <a:pt x="88" y="56"/>
                </a:cubicBezTo>
                <a:cubicBezTo>
                  <a:pt x="87" y="54"/>
                  <a:pt x="86" y="53"/>
                  <a:pt x="86" y="51"/>
                </a:cubicBezTo>
                <a:cubicBezTo>
                  <a:pt x="85" y="50"/>
                  <a:pt x="85" y="49"/>
                  <a:pt x="86" y="48"/>
                </a:cubicBezTo>
                <a:cubicBezTo>
                  <a:pt x="86" y="47"/>
                  <a:pt x="85" y="46"/>
                  <a:pt x="84" y="45"/>
                </a:cubicBezTo>
                <a:cubicBezTo>
                  <a:pt x="84" y="44"/>
                  <a:pt x="83" y="43"/>
                  <a:pt x="83" y="43"/>
                </a:cubicBezTo>
                <a:cubicBezTo>
                  <a:pt x="83" y="42"/>
                  <a:pt x="83" y="41"/>
                  <a:pt x="83" y="40"/>
                </a:cubicBezTo>
                <a:cubicBezTo>
                  <a:pt x="84" y="38"/>
                  <a:pt x="85" y="36"/>
                  <a:pt x="85" y="36"/>
                </a:cubicBezTo>
                <a:cubicBezTo>
                  <a:pt x="85" y="34"/>
                  <a:pt x="85" y="33"/>
                  <a:pt x="84" y="31"/>
                </a:cubicBezTo>
                <a:cubicBezTo>
                  <a:pt x="83" y="29"/>
                  <a:pt x="83" y="27"/>
                  <a:pt x="82" y="26"/>
                </a:cubicBezTo>
                <a:cubicBezTo>
                  <a:pt x="81" y="22"/>
                  <a:pt x="82" y="19"/>
                  <a:pt x="82" y="17"/>
                </a:cubicBezTo>
                <a:cubicBezTo>
                  <a:pt x="83" y="15"/>
                  <a:pt x="82" y="13"/>
                  <a:pt x="82" y="12"/>
                </a:cubicBezTo>
                <a:cubicBezTo>
                  <a:pt x="82" y="11"/>
                  <a:pt x="81" y="10"/>
                  <a:pt x="81" y="10"/>
                </a:cubicBezTo>
                <a:cubicBezTo>
                  <a:pt x="81" y="9"/>
                  <a:pt x="80" y="8"/>
                  <a:pt x="79" y="8"/>
                </a:cubicBezTo>
                <a:cubicBezTo>
                  <a:pt x="78" y="8"/>
                  <a:pt x="77" y="9"/>
                  <a:pt x="76" y="9"/>
                </a:cubicBezTo>
                <a:cubicBezTo>
                  <a:pt x="75" y="10"/>
                  <a:pt x="73" y="12"/>
                  <a:pt x="73" y="12"/>
                </a:cubicBezTo>
                <a:cubicBezTo>
                  <a:pt x="72" y="13"/>
                  <a:pt x="71" y="13"/>
                  <a:pt x="70" y="13"/>
                </a:cubicBezTo>
                <a:cubicBezTo>
                  <a:pt x="70" y="13"/>
                  <a:pt x="69" y="13"/>
                  <a:pt x="68" y="13"/>
                </a:cubicBezTo>
                <a:cubicBezTo>
                  <a:pt x="67" y="12"/>
                  <a:pt x="66" y="11"/>
                  <a:pt x="65" y="10"/>
                </a:cubicBezTo>
                <a:cubicBezTo>
                  <a:pt x="64" y="9"/>
                  <a:pt x="64" y="8"/>
                  <a:pt x="63" y="7"/>
                </a:cubicBezTo>
                <a:cubicBezTo>
                  <a:pt x="62" y="7"/>
                  <a:pt x="62" y="7"/>
                  <a:pt x="60" y="8"/>
                </a:cubicBezTo>
                <a:cubicBezTo>
                  <a:pt x="59" y="8"/>
                  <a:pt x="59" y="9"/>
                  <a:pt x="59" y="9"/>
                </a:cubicBezTo>
                <a:cubicBezTo>
                  <a:pt x="59" y="10"/>
                  <a:pt x="59" y="11"/>
                  <a:pt x="59" y="11"/>
                </a:cubicBezTo>
                <a:cubicBezTo>
                  <a:pt x="59" y="12"/>
                  <a:pt x="58" y="12"/>
                  <a:pt x="58" y="12"/>
                </a:cubicBezTo>
                <a:cubicBezTo>
                  <a:pt x="58" y="12"/>
                  <a:pt x="57" y="12"/>
                  <a:pt x="56" y="12"/>
                </a:cubicBezTo>
                <a:cubicBezTo>
                  <a:pt x="54" y="11"/>
                  <a:pt x="52" y="11"/>
                  <a:pt x="50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43" y="15"/>
                  <a:pt x="42" y="16"/>
                  <a:pt x="42" y="16"/>
                </a:cubicBezTo>
                <a:cubicBezTo>
                  <a:pt x="41" y="15"/>
                  <a:pt x="40" y="15"/>
                  <a:pt x="37" y="13"/>
                </a:cubicBezTo>
                <a:cubicBezTo>
                  <a:pt x="36" y="12"/>
                  <a:pt x="33" y="7"/>
                  <a:pt x="32" y="6"/>
                </a:cubicBezTo>
                <a:cubicBezTo>
                  <a:pt x="28" y="3"/>
                  <a:pt x="25" y="3"/>
                  <a:pt x="20" y="0"/>
                </a:cubicBezTo>
                <a:cubicBezTo>
                  <a:pt x="19" y="0"/>
                  <a:pt x="17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2" y="2"/>
                  <a:pt x="12" y="4"/>
                </a:cubicBezTo>
                <a:cubicBezTo>
                  <a:pt x="12" y="5"/>
                  <a:pt x="13" y="6"/>
                  <a:pt x="13" y="8"/>
                </a:cubicBezTo>
                <a:cubicBezTo>
                  <a:pt x="14" y="8"/>
                  <a:pt x="14" y="9"/>
                  <a:pt x="14" y="10"/>
                </a:cubicBezTo>
                <a:cubicBezTo>
                  <a:pt x="14" y="10"/>
                  <a:pt x="14" y="11"/>
                  <a:pt x="13" y="11"/>
                </a:cubicBezTo>
                <a:cubicBezTo>
                  <a:pt x="12" y="12"/>
                  <a:pt x="11" y="13"/>
                  <a:pt x="10" y="14"/>
                </a:cubicBezTo>
                <a:cubicBezTo>
                  <a:pt x="10" y="16"/>
                  <a:pt x="9" y="17"/>
                  <a:pt x="8" y="18"/>
                </a:cubicBezTo>
                <a:cubicBezTo>
                  <a:pt x="6" y="19"/>
                  <a:pt x="4" y="19"/>
                  <a:pt x="2" y="21"/>
                </a:cubicBezTo>
                <a:cubicBezTo>
                  <a:pt x="1" y="22"/>
                  <a:pt x="0" y="23"/>
                  <a:pt x="0" y="24"/>
                </a:cubicBezTo>
                <a:cubicBezTo>
                  <a:pt x="0" y="25"/>
                  <a:pt x="0" y="26"/>
                  <a:pt x="2" y="28"/>
                </a:cubicBezTo>
                <a:cubicBezTo>
                  <a:pt x="3" y="29"/>
                  <a:pt x="5" y="33"/>
                  <a:pt x="5" y="34"/>
                </a:cubicBezTo>
                <a:cubicBezTo>
                  <a:pt x="6" y="36"/>
                  <a:pt x="7" y="37"/>
                  <a:pt x="7" y="38"/>
                </a:cubicBezTo>
                <a:cubicBezTo>
                  <a:pt x="7" y="39"/>
                  <a:pt x="8" y="39"/>
                  <a:pt x="8" y="42"/>
                </a:cubicBezTo>
                <a:cubicBezTo>
                  <a:pt x="8" y="43"/>
                  <a:pt x="8" y="44"/>
                  <a:pt x="8" y="45"/>
                </a:cubicBezTo>
                <a:cubicBezTo>
                  <a:pt x="9" y="45"/>
                  <a:pt x="9" y="45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12" y="49"/>
                  <a:pt x="11" y="51"/>
                  <a:pt x="10" y="52"/>
                </a:cubicBezTo>
                <a:cubicBezTo>
                  <a:pt x="10" y="53"/>
                  <a:pt x="9" y="54"/>
                  <a:pt x="9" y="55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8"/>
                  <a:pt x="9" y="59"/>
                  <a:pt x="9" y="60"/>
                </a:cubicBezTo>
                <a:cubicBezTo>
                  <a:pt x="9" y="61"/>
                  <a:pt x="8" y="62"/>
                  <a:pt x="9" y="63"/>
                </a:cubicBezTo>
                <a:cubicBezTo>
                  <a:pt x="11" y="65"/>
                  <a:pt x="11" y="69"/>
                  <a:pt x="13" y="70"/>
                </a:cubicBezTo>
                <a:cubicBezTo>
                  <a:pt x="15" y="71"/>
                  <a:pt x="19" y="76"/>
                  <a:pt x="20" y="76"/>
                </a:cubicBezTo>
                <a:cubicBezTo>
                  <a:pt x="21" y="76"/>
                  <a:pt x="21" y="78"/>
                  <a:pt x="21" y="79"/>
                </a:cubicBezTo>
                <a:cubicBezTo>
                  <a:pt x="21" y="80"/>
                  <a:pt x="21" y="80"/>
                  <a:pt x="21" y="81"/>
                </a:cubicBezTo>
                <a:cubicBezTo>
                  <a:pt x="22" y="81"/>
                  <a:pt x="22" y="82"/>
                  <a:pt x="22" y="82"/>
                </a:cubicBezTo>
                <a:cubicBezTo>
                  <a:pt x="25" y="82"/>
                  <a:pt x="26" y="82"/>
                  <a:pt x="27" y="83"/>
                </a:cubicBezTo>
                <a:cubicBezTo>
                  <a:pt x="27" y="84"/>
                  <a:pt x="26" y="85"/>
                  <a:pt x="25" y="86"/>
                </a:cubicBezTo>
                <a:cubicBezTo>
                  <a:pt x="23" y="86"/>
                  <a:pt x="23" y="88"/>
                  <a:pt x="23" y="89"/>
                </a:cubicBezTo>
                <a:cubicBezTo>
                  <a:pt x="23" y="89"/>
                  <a:pt x="23" y="90"/>
                  <a:pt x="24" y="90"/>
                </a:cubicBezTo>
                <a:cubicBezTo>
                  <a:pt x="24" y="91"/>
                  <a:pt x="25" y="91"/>
                  <a:pt x="26" y="91"/>
                </a:cubicBezTo>
                <a:cubicBezTo>
                  <a:pt x="27" y="91"/>
                  <a:pt x="29" y="91"/>
                  <a:pt x="30" y="92"/>
                </a:cubicBezTo>
                <a:cubicBezTo>
                  <a:pt x="31" y="93"/>
                  <a:pt x="32" y="94"/>
                  <a:pt x="32" y="95"/>
                </a:cubicBezTo>
                <a:cubicBezTo>
                  <a:pt x="32" y="96"/>
                  <a:pt x="32" y="97"/>
                  <a:pt x="32" y="98"/>
                </a:cubicBezTo>
                <a:cubicBezTo>
                  <a:pt x="32" y="99"/>
                  <a:pt x="32" y="100"/>
                  <a:pt x="33" y="101"/>
                </a:cubicBezTo>
                <a:cubicBezTo>
                  <a:pt x="33" y="101"/>
                  <a:pt x="35" y="102"/>
                  <a:pt x="36" y="103"/>
                </a:cubicBezTo>
                <a:cubicBezTo>
                  <a:pt x="37" y="103"/>
                  <a:pt x="37" y="103"/>
                  <a:pt x="38" y="10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31CA6202-8851-9C5C-EB1F-379B67C4D6B5}"/>
              </a:ext>
            </a:extLst>
          </p:cNvPr>
          <p:cNvSpPr>
            <a:spLocks/>
          </p:cNvSpPr>
          <p:nvPr/>
        </p:nvSpPr>
        <p:spPr bwMode="auto">
          <a:xfrm>
            <a:off x="7353081" y="3050232"/>
            <a:ext cx="459743" cy="564912"/>
          </a:xfrm>
          <a:custGeom>
            <a:avLst/>
            <a:gdLst>
              <a:gd name="T0" fmla="*/ 122 w 126"/>
              <a:gd name="T1" fmla="*/ 28 h 154"/>
              <a:gd name="T2" fmla="*/ 112 w 126"/>
              <a:gd name="T3" fmla="*/ 19 h 154"/>
              <a:gd name="T4" fmla="*/ 105 w 126"/>
              <a:gd name="T5" fmla="*/ 18 h 154"/>
              <a:gd name="T6" fmla="*/ 97 w 126"/>
              <a:gd name="T7" fmla="*/ 24 h 154"/>
              <a:gd name="T8" fmla="*/ 92 w 126"/>
              <a:gd name="T9" fmla="*/ 18 h 154"/>
              <a:gd name="T10" fmla="*/ 82 w 126"/>
              <a:gd name="T11" fmla="*/ 23 h 154"/>
              <a:gd name="T12" fmla="*/ 74 w 126"/>
              <a:gd name="T13" fmla="*/ 15 h 154"/>
              <a:gd name="T14" fmla="*/ 67 w 126"/>
              <a:gd name="T15" fmla="*/ 5 h 154"/>
              <a:gd name="T16" fmla="*/ 57 w 126"/>
              <a:gd name="T17" fmla="*/ 0 h 154"/>
              <a:gd name="T18" fmla="*/ 48 w 126"/>
              <a:gd name="T19" fmla="*/ 7 h 154"/>
              <a:gd name="T20" fmla="*/ 29 w 126"/>
              <a:gd name="T21" fmla="*/ 5 h 154"/>
              <a:gd name="T22" fmla="*/ 11 w 126"/>
              <a:gd name="T23" fmla="*/ 3 h 154"/>
              <a:gd name="T24" fmla="*/ 12 w 126"/>
              <a:gd name="T25" fmla="*/ 12 h 154"/>
              <a:gd name="T26" fmla="*/ 11 w 126"/>
              <a:gd name="T27" fmla="*/ 18 h 154"/>
              <a:gd name="T28" fmla="*/ 18 w 126"/>
              <a:gd name="T29" fmla="*/ 24 h 154"/>
              <a:gd name="T30" fmla="*/ 20 w 126"/>
              <a:gd name="T31" fmla="*/ 29 h 154"/>
              <a:gd name="T32" fmla="*/ 15 w 126"/>
              <a:gd name="T33" fmla="*/ 37 h 154"/>
              <a:gd name="T34" fmla="*/ 6 w 126"/>
              <a:gd name="T35" fmla="*/ 50 h 154"/>
              <a:gd name="T36" fmla="*/ 0 w 126"/>
              <a:gd name="T37" fmla="*/ 54 h 154"/>
              <a:gd name="T38" fmla="*/ 3 w 126"/>
              <a:gd name="T39" fmla="*/ 60 h 154"/>
              <a:gd name="T40" fmla="*/ 8 w 126"/>
              <a:gd name="T41" fmla="*/ 68 h 154"/>
              <a:gd name="T42" fmla="*/ 3 w 126"/>
              <a:gd name="T43" fmla="*/ 71 h 154"/>
              <a:gd name="T44" fmla="*/ 8 w 126"/>
              <a:gd name="T45" fmla="*/ 79 h 154"/>
              <a:gd name="T46" fmla="*/ 6 w 126"/>
              <a:gd name="T47" fmla="*/ 87 h 154"/>
              <a:gd name="T48" fmla="*/ 11 w 126"/>
              <a:gd name="T49" fmla="*/ 90 h 154"/>
              <a:gd name="T50" fmla="*/ 15 w 126"/>
              <a:gd name="T51" fmla="*/ 93 h 154"/>
              <a:gd name="T52" fmla="*/ 21 w 126"/>
              <a:gd name="T53" fmla="*/ 96 h 154"/>
              <a:gd name="T54" fmla="*/ 18 w 126"/>
              <a:gd name="T55" fmla="*/ 103 h 154"/>
              <a:gd name="T56" fmla="*/ 22 w 126"/>
              <a:gd name="T57" fmla="*/ 109 h 154"/>
              <a:gd name="T58" fmla="*/ 19 w 126"/>
              <a:gd name="T59" fmla="*/ 115 h 154"/>
              <a:gd name="T60" fmla="*/ 27 w 126"/>
              <a:gd name="T61" fmla="*/ 122 h 154"/>
              <a:gd name="T62" fmla="*/ 24 w 126"/>
              <a:gd name="T63" fmla="*/ 129 h 154"/>
              <a:gd name="T64" fmla="*/ 35 w 126"/>
              <a:gd name="T65" fmla="*/ 138 h 154"/>
              <a:gd name="T66" fmla="*/ 43 w 126"/>
              <a:gd name="T67" fmla="*/ 143 h 154"/>
              <a:gd name="T68" fmla="*/ 46 w 126"/>
              <a:gd name="T69" fmla="*/ 141 h 154"/>
              <a:gd name="T70" fmla="*/ 58 w 126"/>
              <a:gd name="T71" fmla="*/ 150 h 154"/>
              <a:gd name="T72" fmla="*/ 68 w 126"/>
              <a:gd name="T73" fmla="*/ 154 h 154"/>
              <a:gd name="T74" fmla="*/ 76 w 126"/>
              <a:gd name="T75" fmla="*/ 143 h 154"/>
              <a:gd name="T76" fmla="*/ 85 w 126"/>
              <a:gd name="T77" fmla="*/ 139 h 154"/>
              <a:gd name="T78" fmla="*/ 80 w 126"/>
              <a:gd name="T79" fmla="*/ 133 h 154"/>
              <a:gd name="T80" fmla="*/ 75 w 126"/>
              <a:gd name="T81" fmla="*/ 124 h 154"/>
              <a:gd name="T82" fmla="*/ 73 w 126"/>
              <a:gd name="T83" fmla="*/ 114 h 154"/>
              <a:gd name="T84" fmla="*/ 79 w 126"/>
              <a:gd name="T85" fmla="*/ 112 h 154"/>
              <a:gd name="T86" fmla="*/ 87 w 126"/>
              <a:gd name="T87" fmla="*/ 111 h 154"/>
              <a:gd name="T88" fmla="*/ 94 w 126"/>
              <a:gd name="T89" fmla="*/ 102 h 154"/>
              <a:gd name="T90" fmla="*/ 106 w 126"/>
              <a:gd name="T91" fmla="*/ 102 h 154"/>
              <a:gd name="T92" fmla="*/ 109 w 126"/>
              <a:gd name="T93" fmla="*/ 92 h 154"/>
              <a:gd name="T94" fmla="*/ 118 w 126"/>
              <a:gd name="T95" fmla="*/ 90 h 154"/>
              <a:gd name="T96" fmla="*/ 118 w 126"/>
              <a:gd name="T97" fmla="*/ 79 h 154"/>
              <a:gd name="T98" fmla="*/ 116 w 126"/>
              <a:gd name="T99" fmla="*/ 73 h 154"/>
              <a:gd name="T100" fmla="*/ 111 w 126"/>
              <a:gd name="T101" fmla="*/ 65 h 154"/>
              <a:gd name="T102" fmla="*/ 106 w 126"/>
              <a:gd name="T103" fmla="*/ 61 h 154"/>
              <a:gd name="T104" fmla="*/ 109 w 126"/>
              <a:gd name="T105" fmla="*/ 54 h 154"/>
              <a:gd name="T106" fmla="*/ 104 w 126"/>
              <a:gd name="T107" fmla="*/ 49 h 154"/>
              <a:gd name="T108" fmla="*/ 114 w 126"/>
              <a:gd name="T109" fmla="*/ 45 h 154"/>
              <a:gd name="T110" fmla="*/ 116 w 126"/>
              <a:gd name="T111" fmla="*/ 36 h 154"/>
              <a:gd name="T112" fmla="*/ 126 w 126"/>
              <a:gd name="T113" fmla="*/ 3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6" h="154">
                <a:moveTo>
                  <a:pt x="125" y="29"/>
                </a:moveTo>
                <a:cubicBezTo>
                  <a:pt x="125" y="29"/>
                  <a:pt x="125" y="29"/>
                  <a:pt x="125" y="29"/>
                </a:cubicBezTo>
                <a:cubicBezTo>
                  <a:pt x="124" y="29"/>
                  <a:pt x="123" y="28"/>
                  <a:pt x="122" y="28"/>
                </a:cubicBezTo>
                <a:cubicBezTo>
                  <a:pt x="121" y="27"/>
                  <a:pt x="120" y="27"/>
                  <a:pt x="119" y="26"/>
                </a:cubicBezTo>
                <a:cubicBezTo>
                  <a:pt x="118" y="24"/>
                  <a:pt x="117" y="22"/>
                  <a:pt x="115" y="22"/>
                </a:cubicBezTo>
                <a:cubicBezTo>
                  <a:pt x="114" y="22"/>
                  <a:pt x="113" y="21"/>
                  <a:pt x="112" y="19"/>
                </a:cubicBezTo>
                <a:cubicBezTo>
                  <a:pt x="111" y="18"/>
                  <a:pt x="111" y="17"/>
                  <a:pt x="110" y="16"/>
                </a:cubicBezTo>
                <a:cubicBezTo>
                  <a:pt x="110" y="15"/>
                  <a:pt x="109" y="16"/>
                  <a:pt x="108" y="16"/>
                </a:cubicBezTo>
                <a:cubicBezTo>
                  <a:pt x="107" y="17"/>
                  <a:pt x="106" y="17"/>
                  <a:pt x="105" y="18"/>
                </a:cubicBezTo>
                <a:cubicBezTo>
                  <a:pt x="103" y="18"/>
                  <a:pt x="102" y="20"/>
                  <a:pt x="100" y="21"/>
                </a:cubicBezTo>
                <a:cubicBezTo>
                  <a:pt x="99" y="22"/>
                  <a:pt x="99" y="23"/>
                  <a:pt x="98" y="23"/>
                </a:cubicBezTo>
                <a:cubicBezTo>
                  <a:pt x="98" y="24"/>
                  <a:pt x="97" y="24"/>
                  <a:pt x="97" y="24"/>
                </a:cubicBezTo>
                <a:cubicBezTo>
                  <a:pt x="96" y="24"/>
                  <a:pt x="95" y="24"/>
                  <a:pt x="95" y="23"/>
                </a:cubicBezTo>
                <a:cubicBezTo>
                  <a:pt x="94" y="22"/>
                  <a:pt x="93" y="21"/>
                  <a:pt x="93" y="19"/>
                </a:cubicBezTo>
                <a:cubicBezTo>
                  <a:pt x="92" y="18"/>
                  <a:pt x="92" y="18"/>
                  <a:pt x="92" y="18"/>
                </a:cubicBezTo>
                <a:cubicBezTo>
                  <a:pt x="92" y="18"/>
                  <a:pt x="91" y="18"/>
                  <a:pt x="91" y="18"/>
                </a:cubicBezTo>
                <a:cubicBezTo>
                  <a:pt x="91" y="19"/>
                  <a:pt x="90" y="19"/>
                  <a:pt x="89" y="20"/>
                </a:cubicBezTo>
                <a:cubicBezTo>
                  <a:pt x="87" y="21"/>
                  <a:pt x="85" y="22"/>
                  <a:pt x="82" y="23"/>
                </a:cubicBezTo>
                <a:cubicBezTo>
                  <a:pt x="82" y="23"/>
                  <a:pt x="81" y="22"/>
                  <a:pt x="80" y="21"/>
                </a:cubicBezTo>
                <a:cubicBezTo>
                  <a:pt x="79" y="20"/>
                  <a:pt x="79" y="18"/>
                  <a:pt x="79" y="18"/>
                </a:cubicBezTo>
                <a:cubicBezTo>
                  <a:pt x="79" y="17"/>
                  <a:pt x="75" y="16"/>
                  <a:pt x="74" y="15"/>
                </a:cubicBezTo>
                <a:cubicBezTo>
                  <a:pt x="73" y="14"/>
                  <a:pt x="73" y="9"/>
                  <a:pt x="72" y="8"/>
                </a:cubicBezTo>
                <a:cubicBezTo>
                  <a:pt x="72" y="7"/>
                  <a:pt x="71" y="7"/>
                  <a:pt x="70" y="6"/>
                </a:cubicBezTo>
                <a:cubicBezTo>
                  <a:pt x="69" y="5"/>
                  <a:pt x="68" y="5"/>
                  <a:pt x="67" y="5"/>
                </a:cubicBezTo>
                <a:cubicBezTo>
                  <a:pt x="65" y="5"/>
                  <a:pt x="64" y="5"/>
                  <a:pt x="63" y="4"/>
                </a:cubicBezTo>
                <a:cubicBezTo>
                  <a:pt x="62" y="4"/>
                  <a:pt x="61" y="3"/>
                  <a:pt x="60" y="2"/>
                </a:cubicBezTo>
                <a:cubicBezTo>
                  <a:pt x="60" y="1"/>
                  <a:pt x="58" y="0"/>
                  <a:pt x="57" y="0"/>
                </a:cubicBezTo>
                <a:cubicBezTo>
                  <a:pt x="56" y="0"/>
                  <a:pt x="54" y="0"/>
                  <a:pt x="53" y="0"/>
                </a:cubicBezTo>
                <a:cubicBezTo>
                  <a:pt x="53" y="0"/>
                  <a:pt x="53" y="2"/>
                  <a:pt x="53" y="5"/>
                </a:cubicBezTo>
                <a:cubicBezTo>
                  <a:pt x="52" y="6"/>
                  <a:pt x="49" y="7"/>
                  <a:pt x="48" y="7"/>
                </a:cubicBezTo>
                <a:cubicBezTo>
                  <a:pt x="47" y="7"/>
                  <a:pt x="45" y="6"/>
                  <a:pt x="44" y="6"/>
                </a:cubicBezTo>
                <a:cubicBezTo>
                  <a:pt x="43" y="5"/>
                  <a:pt x="41" y="4"/>
                  <a:pt x="39" y="4"/>
                </a:cubicBezTo>
                <a:cubicBezTo>
                  <a:pt x="36" y="5"/>
                  <a:pt x="32" y="5"/>
                  <a:pt x="29" y="5"/>
                </a:cubicBezTo>
                <a:cubicBezTo>
                  <a:pt x="26" y="5"/>
                  <a:pt x="23" y="5"/>
                  <a:pt x="21" y="5"/>
                </a:cubicBezTo>
                <a:cubicBezTo>
                  <a:pt x="18" y="5"/>
                  <a:pt x="15" y="4"/>
                  <a:pt x="14" y="3"/>
                </a:cubicBezTo>
                <a:cubicBezTo>
                  <a:pt x="12" y="2"/>
                  <a:pt x="11" y="2"/>
                  <a:pt x="11" y="3"/>
                </a:cubicBezTo>
                <a:cubicBezTo>
                  <a:pt x="11" y="4"/>
                  <a:pt x="10" y="4"/>
                  <a:pt x="10" y="5"/>
                </a:cubicBezTo>
                <a:cubicBezTo>
                  <a:pt x="9" y="8"/>
                  <a:pt x="8" y="7"/>
                  <a:pt x="8" y="9"/>
                </a:cubicBezTo>
                <a:cubicBezTo>
                  <a:pt x="8" y="9"/>
                  <a:pt x="12" y="11"/>
                  <a:pt x="12" y="12"/>
                </a:cubicBezTo>
                <a:cubicBezTo>
                  <a:pt x="12" y="12"/>
                  <a:pt x="11" y="13"/>
                  <a:pt x="11" y="14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7"/>
                  <a:pt x="11" y="18"/>
                  <a:pt x="11" y="18"/>
                </a:cubicBezTo>
                <a:cubicBezTo>
                  <a:pt x="12" y="19"/>
                  <a:pt x="12" y="20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16" y="23"/>
                  <a:pt x="17" y="23"/>
                  <a:pt x="18" y="24"/>
                </a:cubicBezTo>
                <a:cubicBezTo>
                  <a:pt x="18" y="24"/>
                  <a:pt x="18" y="25"/>
                  <a:pt x="18" y="26"/>
                </a:cubicBezTo>
                <a:cubicBezTo>
                  <a:pt x="18" y="27"/>
                  <a:pt x="18" y="28"/>
                  <a:pt x="19" y="28"/>
                </a:cubicBezTo>
                <a:cubicBezTo>
                  <a:pt x="20" y="28"/>
                  <a:pt x="20" y="29"/>
                  <a:pt x="20" y="29"/>
                </a:cubicBezTo>
                <a:cubicBezTo>
                  <a:pt x="20" y="30"/>
                  <a:pt x="20" y="30"/>
                  <a:pt x="19" y="31"/>
                </a:cubicBezTo>
                <a:cubicBezTo>
                  <a:pt x="19" y="31"/>
                  <a:pt x="18" y="32"/>
                  <a:pt x="18" y="32"/>
                </a:cubicBezTo>
                <a:cubicBezTo>
                  <a:pt x="16" y="34"/>
                  <a:pt x="16" y="35"/>
                  <a:pt x="15" y="37"/>
                </a:cubicBezTo>
                <a:cubicBezTo>
                  <a:pt x="14" y="38"/>
                  <a:pt x="12" y="39"/>
                  <a:pt x="11" y="41"/>
                </a:cubicBezTo>
                <a:cubicBezTo>
                  <a:pt x="11" y="43"/>
                  <a:pt x="12" y="46"/>
                  <a:pt x="11" y="48"/>
                </a:cubicBezTo>
                <a:cubicBezTo>
                  <a:pt x="11" y="48"/>
                  <a:pt x="6" y="50"/>
                  <a:pt x="6" y="50"/>
                </a:cubicBezTo>
                <a:cubicBezTo>
                  <a:pt x="5" y="50"/>
                  <a:pt x="3" y="51"/>
                  <a:pt x="2" y="52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0" y="57"/>
                  <a:pt x="1" y="58"/>
                  <a:pt x="2" y="59"/>
                </a:cubicBezTo>
                <a:cubicBezTo>
                  <a:pt x="3" y="59"/>
                  <a:pt x="3" y="60"/>
                  <a:pt x="3" y="60"/>
                </a:cubicBezTo>
                <a:cubicBezTo>
                  <a:pt x="3" y="62"/>
                  <a:pt x="3" y="63"/>
                  <a:pt x="4" y="64"/>
                </a:cubicBezTo>
                <a:cubicBezTo>
                  <a:pt x="4" y="65"/>
                  <a:pt x="5" y="65"/>
                  <a:pt x="6" y="66"/>
                </a:cubicBezTo>
                <a:cubicBezTo>
                  <a:pt x="6" y="67"/>
                  <a:pt x="7" y="67"/>
                  <a:pt x="8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70"/>
                  <a:pt x="7" y="70"/>
                  <a:pt x="6" y="70"/>
                </a:cubicBezTo>
                <a:cubicBezTo>
                  <a:pt x="5" y="70"/>
                  <a:pt x="4" y="71"/>
                  <a:pt x="3" y="71"/>
                </a:cubicBezTo>
                <a:cubicBezTo>
                  <a:pt x="3" y="72"/>
                  <a:pt x="2" y="73"/>
                  <a:pt x="3" y="75"/>
                </a:cubicBezTo>
                <a:cubicBezTo>
                  <a:pt x="3" y="76"/>
                  <a:pt x="4" y="77"/>
                  <a:pt x="5" y="77"/>
                </a:cubicBezTo>
                <a:cubicBezTo>
                  <a:pt x="7" y="78"/>
                  <a:pt x="8" y="79"/>
                  <a:pt x="8" y="79"/>
                </a:cubicBezTo>
                <a:cubicBezTo>
                  <a:pt x="8" y="80"/>
                  <a:pt x="8" y="80"/>
                  <a:pt x="7" y="80"/>
                </a:cubicBezTo>
                <a:cubicBezTo>
                  <a:pt x="7" y="81"/>
                  <a:pt x="7" y="81"/>
                  <a:pt x="6" y="82"/>
                </a:cubicBezTo>
                <a:cubicBezTo>
                  <a:pt x="6" y="83"/>
                  <a:pt x="6" y="85"/>
                  <a:pt x="6" y="87"/>
                </a:cubicBezTo>
                <a:cubicBezTo>
                  <a:pt x="5" y="89"/>
                  <a:pt x="5" y="91"/>
                  <a:pt x="6" y="91"/>
                </a:cubicBezTo>
                <a:cubicBezTo>
                  <a:pt x="8" y="92"/>
                  <a:pt x="8" y="92"/>
                  <a:pt x="9" y="92"/>
                </a:cubicBezTo>
                <a:cubicBezTo>
                  <a:pt x="9" y="92"/>
                  <a:pt x="9" y="91"/>
                  <a:pt x="11" y="90"/>
                </a:cubicBezTo>
                <a:cubicBezTo>
                  <a:pt x="12" y="89"/>
                  <a:pt x="13" y="89"/>
                  <a:pt x="13" y="89"/>
                </a:cubicBezTo>
                <a:cubicBezTo>
                  <a:pt x="14" y="89"/>
                  <a:pt x="14" y="90"/>
                  <a:pt x="14" y="91"/>
                </a:cubicBezTo>
                <a:cubicBezTo>
                  <a:pt x="14" y="91"/>
                  <a:pt x="15" y="92"/>
                  <a:pt x="15" y="93"/>
                </a:cubicBezTo>
                <a:cubicBezTo>
                  <a:pt x="15" y="93"/>
                  <a:pt x="16" y="94"/>
                  <a:pt x="17" y="94"/>
                </a:cubicBezTo>
                <a:cubicBezTo>
                  <a:pt x="17" y="94"/>
                  <a:pt x="19" y="94"/>
                  <a:pt x="20" y="95"/>
                </a:cubicBezTo>
                <a:cubicBezTo>
                  <a:pt x="20" y="95"/>
                  <a:pt x="21" y="96"/>
                  <a:pt x="21" y="96"/>
                </a:cubicBezTo>
                <a:cubicBezTo>
                  <a:pt x="21" y="96"/>
                  <a:pt x="21" y="97"/>
                  <a:pt x="20" y="98"/>
                </a:cubicBezTo>
                <a:cubicBezTo>
                  <a:pt x="19" y="98"/>
                  <a:pt x="18" y="99"/>
                  <a:pt x="18" y="99"/>
                </a:cubicBezTo>
                <a:cubicBezTo>
                  <a:pt x="17" y="100"/>
                  <a:pt x="17" y="101"/>
                  <a:pt x="18" y="103"/>
                </a:cubicBezTo>
                <a:cubicBezTo>
                  <a:pt x="18" y="103"/>
                  <a:pt x="19" y="105"/>
                  <a:pt x="21" y="106"/>
                </a:cubicBezTo>
                <a:cubicBezTo>
                  <a:pt x="21" y="107"/>
                  <a:pt x="22" y="108"/>
                  <a:pt x="22" y="108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0" y="110"/>
                  <a:pt x="19" y="110"/>
                  <a:pt x="18" y="111"/>
                </a:cubicBezTo>
                <a:cubicBezTo>
                  <a:pt x="18" y="112"/>
                  <a:pt x="18" y="112"/>
                  <a:pt x="18" y="113"/>
                </a:cubicBezTo>
                <a:cubicBezTo>
                  <a:pt x="18" y="114"/>
                  <a:pt x="18" y="114"/>
                  <a:pt x="19" y="115"/>
                </a:cubicBezTo>
                <a:cubicBezTo>
                  <a:pt x="20" y="116"/>
                  <a:pt x="20" y="117"/>
                  <a:pt x="22" y="120"/>
                </a:cubicBezTo>
                <a:cubicBezTo>
                  <a:pt x="23" y="121"/>
                  <a:pt x="24" y="121"/>
                  <a:pt x="25" y="121"/>
                </a:cubicBezTo>
                <a:cubicBezTo>
                  <a:pt x="26" y="121"/>
                  <a:pt x="27" y="121"/>
                  <a:pt x="27" y="122"/>
                </a:cubicBezTo>
                <a:cubicBezTo>
                  <a:pt x="28" y="122"/>
                  <a:pt x="28" y="122"/>
                  <a:pt x="28" y="123"/>
                </a:cubicBezTo>
                <a:cubicBezTo>
                  <a:pt x="27" y="124"/>
                  <a:pt x="26" y="125"/>
                  <a:pt x="25" y="126"/>
                </a:cubicBezTo>
                <a:cubicBezTo>
                  <a:pt x="25" y="127"/>
                  <a:pt x="24" y="128"/>
                  <a:pt x="24" y="129"/>
                </a:cubicBezTo>
                <a:cubicBezTo>
                  <a:pt x="24" y="131"/>
                  <a:pt x="28" y="134"/>
                  <a:pt x="29" y="134"/>
                </a:cubicBezTo>
                <a:cubicBezTo>
                  <a:pt x="30" y="134"/>
                  <a:pt x="31" y="135"/>
                  <a:pt x="32" y="136"/>
                </a:cubicBezTo>
                <a:cubicBezTo>
                  <a:pt x="33" y="137"/>
                  <a:pt x="34" y="138"/>
                  <a:pt x="35" y="138"/>
                </a:cubicBezTo>
                <a:cubicBezTo>
                  <a:pt x="36" y="138"/>
                  <a:pt x="37" y="138"/>
                  <a:pt x="38" y="138"/>
                </a:cubicBezTo>
                <a:cubicBezTo>
                  <a:pt x="39" y="138"/>
                  <a:pt x="39" y="139"/>
                  <a:pt x="40" y="140"/>
                </a:cubicBezTo>
                <a:cubicBezTo>
                  <a:pt x="41" y="140"/>
                  <a:pt x="42" y="142"/>
                  <a:pt x="43" y="143"/>
                </a:cubicBezTo>
                <a:cubicBezTo>
                  <a:pt x="43" y="144"/>
                  <a:pt x="43" y="145"/>
                  <a:pt x="44" y="145"/>
                </a:cubicBezTo>
                <a:cubicBezTo>
                  <a:pt x="44" y="145"/>
                  <a:pt x="45" y="145"/>
                  <a:pt x="45" y="145"/>
                </a:cubicBezTo>
                <a:cubicBezTo>
                  <a:pt x="45" y="144"/>
                  <a:pt x="46" y="143"/>
                  <a:pt x="46" y="141"/>
                </a:cubicBezTo>
                <a:cubicBezTo>
                  <a:pt x="47" y="140"/>
                  <a:pt x="48" y="139"/>
                  <a:pt x="48" y="140"/>
                </a:cubicBezTo>
                <a:cubicBezTo>
                  <a:pt x="50" y="141"/>
                  <a:pt x="52" y="142"/>
                  <a:pt x="53" y="144"/>
                </a:cubicBezTo>
                <a:cubicBezTo>
                  <a:pt x="54" y="146"/>
                  <a:pt x="55" y="147"/>
                  <a:pt x="58" y="150"/>
                </a:cubicBezTo>
                <a:cubicBezTo>
                  <a:pt x="59" y="151"/>
                  <a:pt x="61" y="151"/>
                  <a:pt x="63" y="152"/>
                </a:cubicBezTo>
                <a:cubicBezTo>
                  <a:pt x="65" y="153"/>
                  <a:pt x="67" y="153"/>
                  <a:pt x="68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53"/>
                  <a:pt x="68" y="152"/>
                  <a:pt x="69" y="151"/>
                </a:cubicBezTo>
                <a:cubicBezTo>
                  <a:pt x="69" y="148"/>
                  <a:pt x="70" y="146"/>
                  <a:pt x="71" y="144"/>
                </a:cubicBezTo>
                <a:cubicBezTo>
                  <a:pt x="72" y="144"/>
                  <a:pt x="74" y="143"/>
                  <a:pt x="76" y="143"/>
                </a:cubicBezTo>
                <a:cubicBezTo>
                  <a:pt x="79" y="144"/>
                  <a:pt x="81" y="144"/>
                  <a:pt x="82" y="144"/>
                </a:cubicBezTo>
                <a:cubicBezTo>
                  <a:pt x="84" y="144"/>
                  <a:pt x="85" y="143"/>
                  <a:pt x="85" y="143"/>
                </a:cubicBezTo>
                <a:cubicBezTo>
                  <a:pt x="85" y="142"/>
                  <a:pt x="85" y="141"/>
                  <a:pt x="85" y="139"/>
                </a:cubicBezTo>
                <a:cubicBezTo>
                  <a:pt x="86" y="138"/>
                  <a:pt x="87" y="137"/>
                  <a:pt x="87" y="136"/>
                </a:cubicBezTo>
                <a:cubicBezTo>
                  <a:pt x="87" y="135"/>
                  <a:pt x="86" y="135"/>
                  <a:pt x="84" y="135"/>
                </a:cubicBezTo>
                <a:cubicBezTo>
                  <a:pt x="82" y="135"/>
                  <a:pt x="81" y="134"/>
                  <a:pt x="80" y="133"/>
                </a:cubicBezTo>
                <a:cubicBezTo>
                  <a:pt x="79" y="132"/>
                  <a:pt x="79" y="131"/>
                  <a:pt x="79" y="129"/>
                </a:cubicBezTo>
                <a:cubicBezTo>
                  <a:pt x="79" y="127"/>
                  <a:pt x="79" y="126"/>
                  <a:pt x="78" y="126"/>
                </a:cubicBezTo>
                <a:cubicBezTo>
                  <a:pt x="78" y="125"/>
                  <a:pt x="77" y="125"/>
                  <a:pt x="75" y="124"/>
                </a:cubicBezTo>
                <a:cubicBezTo>
                  <a:pt x="75" y="124"/>
                  <a:pt x="75" y="122"/>
                  <a:pt x="75" y="121"/>
                </a:cubicBezTo>
                <a:cubicBezTo>
                  <a:pt x="75" y="119"/>
                  <a:pt x="75" y="117"/>
                  <a:pt x="74" y="116"/>
                </a:cubicBezTo>
                <a:cubicBezTo>
                  <a:pt x="73" y="116"/>
                  <a:pt x="73" y="115"/>
                  <a:pt x="73" y="114"/>
                </a:cubicBezTo>
                <a:cubicBezTo>
                  <a:pt x="73" y="114"/>
                  <a:pt x="73" y="114"/>
                  <a:pt x="73" y="113"/>
                </a:cubicBezTo>
                <a:cubicBezTo>
                  <a:pt x="74" y="113"/>
                  <a:pt x="75" y="112"/>
                  <a:pt x="75" y="112"/>
                </a:cubicBezTo>
                <a:cubicBezTo>
                  <a:pt x="77" y="112"/>
                  <a:pt x="78" y="112"/>
                  <a:pt x="79" y="112"/>
                </a:cubicBezTo>
                <a:cubicBezTo>
                  <a:pt x="80" y="112"/>
                  <a:pt x="81" y="112"/>
                  <a:pt x="82" y="111"/>
                </a:cubicBezTo>
                <a:cubicBezTo>
                  <a:pt x="83" y="110"/>
                  <a:pt x="84" y="110"/>
                  <a:pt x="85" y="110"/>
                </a:cubicBezTo>
                <a:cubicBezTo>
                  <a:pt x="86" y="110"/>
                  <a:pt x="86" y="111"/>
                  <a:pt x="87" y="111"/>
                </a:cubicBezTo>
                <a:cubicBezTo>
                  <a:pt x="88" y="112"/>
                  <a:pt x="89" y="112"/>
                  <a:pt x="89" y="111"/>
                </a:cubicBezTo>
                <a:cubicBezTo>
                  <a:pt x="90" y="110"/>
                  <a:pt x="90" y="109"/>
                  <a:pt x="90" y="108"/>
                </a:cubicBezTo>
                <a:cubicBezTo>
                  <a:pt x="90" y="106"/>
                  <a:pt x="93" y="104"/>
                  <a:pt x="94" y="102"/>
                </a:cubicBezTo>
                <a:cubicBezTo>
                  <a:pt x="95" y="102"/>
                  <a:pt x="96" y="102"/>
                  <a:pt x="97" y="102"/>
                </a:cubicBezTo>
                <a:cubicBezTo>
                  <a:pt x="98" y="102"/>
                  <a:pt x="99" y="103"/>
                  <a:pt x="101" y="103"/>
                </a:cubicBezTo>
                <a:cubicBezTo>
                  <a:pt x="103" y="103"/>
                  <a:pt x="105" y="103"/>
                  <a:pt x="106" y="102"/>
                </a:cubicBezTo>
                <a:cubicBezTo>
                  <a:pt x="106" y="102"/>
                  <a:pt x="106" y="101"/>
                  <a:pt x="106" y="98"/>
                </a:cubicBezTo>
                <a:cubicBezTo>
                  <a:pt x="105" y="97"/>
                  <a:pt x="105" y="95"/>
                  <a:pt x="106" y="94"/>
                </a:cubicBezTo>
                <a:cubicBezTo>
                  <a:pt x="106" y="92"/>
                  <a:pt x="107" y="92"/>
                  <a:pt x="109" y="92"/>
                </a:cubicBezTo>
                <a:cubicBezTo>
                  <a:pt x="110" y="92"/>
                  <a:pt x="111" y="91"/>
                  <a:pt x="112" y="90"/>
                </a:cubicBezTo>
                <a:cubicBezTo>
                  <a:pt x="112" y="90"/>
                  <a:pt x="113" y="89"/>
                  <a:pt x="115" y="89"/>
                </a:cubicBezTo>
                <a:cubicBezTo>
                  <a:pt x="117" y="89"/>
                  <a:pt x="118" y="89"/>
                  <a:pt x="118" y="90"/>
                </a:cubicBezTo>
                <a:cubicBezTo>
                  <a:pt x="119" y="91"/>
                  <a:pt x="120" y="92"/>
                  <a:pt x="121" y="92"/>
                </a:cubicBezTo>
                <a:cubicBezTo>
                  <a:pt x="122" y="92"/>
                  <a:pt x="124" y="86"/>
                  <a:pt x="124" y="85"/>
                </a:cubicBezTo>
                <a:cubicBezTo>
                  <a:pt x="124" y="85"/>
                  <a:pt x="118" y="81"/>
                  <a:pt x="118" y="79"/>
                </a:cubicBezTo>
                <a:cubicBezTo>
                  <a:pt x="118" y="77"/>
                  <a:pt x="118" y="76"/>
                  <a:pt x="118" y="75"/>
                </a:cubicBezTo>
                <a:cubicBezTo>
                  <a:pt x="118" y="75"/>
                  <a:pt x="118" y="74"/>
                  <a:pt x="118" y="74"/>
                </a:cubicBezTo>
                <a:cubicBezTo>
                  <a:pt x="118" y="74"/>
                  <a:pt x="117" y="73"/>
                  <a:pt x="116" y="73"/>
                </a:cubicBezTo>
                <a:cubicBezTo>
                  <a:pt x="114" y="73"/>
                  <a:pt x="113" y="72"/>
                  <a:pt x="113" y="72"/>
                </a:cubicBezTo>
                <a:cubicBezTo>
                  <a:pt x="112" y="71"/>
                  <a:pt x="112" y="70"/>
                  <a:pt x="112" y="68"/>
                </a:cubicBezTo>
                <a:cubicBezTo>
                  <a:pt x="112" y="66"/>
                  <a:pt x="112" y="65"/>
                  <a:pt x="111" y="65"/>
                </a:cubicBezTo>
                <a:cubicBezTo>
                  <a:pt x="110" y="64"/>
                  <a:pt x="109" y="64"/>
                  <a:pt x="107" y="64"/>
                </a:cubicBezTo>
                <a:cubicBezTo>
                  <a:pt x="106" y="64"/>
                  <a:pt x="106" y="64"/>
                  <a:pt x="106" y="63"/>
                </a:cubicBezTo>
                <a:cubicBezTo>
                  <a:pt x="106" y="63"/>
                  <a:pt x="106" y="62"/>
                  <a:pt x="106" y="61"/>
                </a:cubicBezTo>
                <a:cubicBezTo>
                  <a:pt x="107" y="59"/>
                  <a:pt x="108" y="58"/>
                  <a:pt x="109" y="58"/>
                </a:cubicBezTo>
                <a:cubicBezTo>
                  <a:pt x="109" y="57"/>
                  <a:pt x="110" y="56"/>
                  <a:pt x="110" y="56"/>
                </a:cubicBezTo>
                <a:cubicBezTo>
                  <a:pt x="110" y="55"/>
                  <a:pt x="110" y="54"/>
                  <a:pt x="109" y="54"/>
                </a:cubicBezTo>
                <a:cubicBezTo>
                  <a:pt x="109" y="53"/>
                  <a:pt x="107" y="52"/>
                  <a:pt x="106" y="52"/>
                </a:cubicBezTo>
                <a:cubicBezTo>
                  <a:pt x="105" y="51"/>
                  <a:pt x="105" y="51"/>
                  <a:pt x="104" y="51"/>
                </a:cubicBezTo>
                <a:cubicBezTo>
                  <a:pt x="104" y="50"/>
                  <a:pt x="104" y="50"/>
                  <a:pt x="104" y="49"/>
                </a:cubicBezTo>
                <a:cubicBezTo>
                  <a:pt x="104" y="48"/>
                  <a:pt x="105" y="47"/>
                  <a:pt x="105" y="45"/>
                </a:cubicBezTo>
                <a:cubicBezTo>
                  <a:pt x="106" y="45"/>
                  <a:pt x="108" y="45"/>
                  <a:pt x="110" y="45"/>
                </a:cubicBezTo>
                <a:cubicBezTo>
                  <a:pt x="112" y="45"/>
                  <a:pt x="114" y="45"/>
                  <a:pt x="114" y="45"/>
                </a:cubicBezTo>
                <a:cubicBezTo>
                  <a:pt x="115" y="45"/>
                  <a:pt x="115" y="44"/>
                  <a:pt x="115" y="42"/>
                </a:cubicBezTo>
                <a:cubicBezTo>
                  <a:pt x="115" y="40"/>
                  <a:pt x="115" y="38"/>
                  <a:pt x="115" y="37"/>
                </a:cubicBezTo>
                <a:cubicBezTo>
                  <a:pt x="115" y="36"/>
                  <a:pt x="115" y="36"/>
                  <a:pt x="116" y="36"/>
                </a:cubicBezTo>
                <a:cubicBezTo>
                  <a:pt x="116" y="36"/>
                  <a:pt x="117" y="36"/>
                  <a:pt x="118" y="36"/>
                </a:cubicBezTo>
                <a:cubicBezTo>
                  <a:pt x="120" y="36"/>
                  <a:pt x="122" y="37"/>
                  <a:pt x="124" y="36"/>
                </a:cubicBezTo>
                <a:cubicBezTo>
                  <a:pt x="125" y="36"/>
                  <a:pt x="126" y="35"/>
                  <a:pt x="126" y="34"/>
                </a:cubicBezTo>
                <a:cubicBezTo>
                  <a:pt x="126" y="33"/>
                  <a:pt x="126" y="32"/>
                  <a:pt x="125" y="31"/>
                </a:cubicBezTo>
                <a:cubicBezTo>
                  <a:pt x="125" y="29"/>
                  <a:pt x="125" y="29"/>
                  <a:pt x="125" y="29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057</a:t>
            </a:r>
          </a:p>
          <a:p>
            <a:endParaRPr lang="es-MX" sz="800" dirty="0">
              <a:latin typeface="Galano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CD3C5304-41C3-F6F8-2834-76394F309945}"/>
              </a:ext>
            </a:extLst>
          </p:cNvPr>
          <p:cNvSpPr>
            <a:spLocks/>
          </p:cNvSpPr>
          <p:nvPr/>
        </p:nvSpPr>
        <p:spPr bwMode="auto">
          <a:xfrm>
            <a:off x="7311013" y="2464285"/>
            <a:ext cx="646044" cy="691116"/>
          </a:xfrm>
          <a:custGeom>
            <a:avLst/>
            <a:gdLst>
              <a:gd name="T0" fmla="*/ 111 w 176"/>
              <a:gd name="T1" fmla="*/ 7 h 189"/>
              <a:gd name="T2" fmla="*/ 107 w 176"/>
              <a:gd name="T3" fmla="*/ 0 h 189"/>
              <a:gd name="T4" fmla="*/ 93 w 176"/>
              <a:gd name="T5" fmla="*/ 6 h 189"/>
              <a:gd name="T6" fmla="*/ 88 w 176"/>
              <a:gd name="T7" fmla="*/ 17 h 189"/>
              <a:gd name="T8" fmla="*/ 84 w 176"/>
              <a:gd name="T9" fmla="*/ 32 h 189"/>
              <a:gd name="T10" fmla="*/ 82 w 176"/>
              <a:gd name="T11" fmla="*/ 42 h 189"/>
              <a:gd name="T12" fmla="*/ 72 w 176"/>
              <a:gd name="T13" fmla="*/ 34 h 189"/>
              <a:gd name="T14" fmla="*/ 63 w 176"/>
              <a:gd name="T15" fmla="*/ 27 h 189"/>
              <a:gd name="T16" fmla="*/ 53 w 176"/>
              <a:gd name="T17" fmla="*/ 34 h 189"/>
              <a:gd name="T18" fmla="*/ 42 w 176"/>
              <a:gd name="T19" fmla="*/ 37 h 189"/>
              <a:gd name="T20" fmla="*/ 36 w 176"/>
              <a:gd name="T21" fmla="*/ 48 h 189"/>
              <a:gd name="T22" fmla="*/ 34 w 176"/>
              <a:gd name="T23" fmla="*/ 57 h 189"/>
              <a:gd name="T24" fmla="*/ 21 w 176"/>
              <a:gd name="T25" fmla="*/ 62 h 189"/>
              <a:gd name="T26" fmla="*/ 8 w 176"/>
              <a:gd name="T27" fmla="*/ 65 h 189"/>
              <a:gd name="T28" fmla="*/ 3 w 176"/>
              <a:gd name="T29" fmla="*/ 74 h 189"/>
              <a:gd name="T30" fmla="*/ 5 w 176"/>
              <a:gd name="T31" fmla="*/ 84 h 189"/>
              <a:gd name="T32" fmla="*/ 2 w 176"/>
              <a:gd name="T33" fmla="*/ 94 h 189"/>
              <a:gd name="T34" fmla="*/ 8 w 176"/>
              <a:gd name="T35" fmla="*/ 109 h 189"/>
              <a:gd name="T36" fmla="*/ 4 w 176"/>
              <a:gd name="T37" fmla="*/ 115 h 189"/>
              <a:gd name="T38" fmla="*/ 8 w 176"/>
              <a:gd name="T39" fmla="*/ 123 h 189"/>
              <a:gd name="T40" fmla="*/ 17 w 176"/>
              <a:gd name="T41" fmla="*/ 140 h 189"/>
              <a:gd name="T42" fmla="*/ 10 w 176"/>
              <a:gd name="T43" fmla="*/ 144 h 189"/>
              <a:gd name="T44" fmla="*/ 2 w 176"/>
              <a:gd name="T45" fmla="*/ 155 h 189"/>
              <a:gd name="T46" fmla="*/ 10 w 176"/>
              <a:gd name="T47" fmla="*/ 160 h 189"/>
              <a:gd name="T48" fmla="*/ 13 w 176"/>
              <a:gd name="T49" fmla="*/ 167 h 189"/>
              <a:gd name="T50" fmla="*/ 21 w 176"/>
              <a:gd name="T51" fmla="*/ 165 h 189"/>
              <a:gd name="T52" fmla="*/ 40 w 176"/>
              <a:gd name="T53" fmla="*/ 165 h 189"/>
              <a:gd name="T54" fmla="*/ 64 w 176"/>
              <a:gd name="T55" fmla="*/ 165 h 189"/>
              <a:gd name="T56" fmla="*/ 74 w 176"/>
              <a:gd name="T57" fmla="*/ 164 h 189"/>
              <a:gd name="T58" fmla="*/ 85 w 176"/>
              <a:gd name="T59" fmla="*/ 175 h 189"/>
              <a:gd name="T60" fmla="*/ 100 w 176"/>
              <a:gd name="T61" fmla="*/ 180 h 189"/>
              <a:gd name="T62" fmla="*/ 106 w 176"/>
              <a:gd name="T63" fmla="*/ 183 h 189"/>
              <a:gd name="T64" fmla="*/ 116 w 176"/>
              <a:gd name="T65" fmla="*/ 178 h 189"/>
              <a:gd name="T66" fmla="*/ 126 w 176"/>
              <a:gd name="T67" fmla="*/ 182 h 189"/>
              <a:gd name="T68" fmla="*/ 136 w 176"/>
              <a:gd name="T69" fmla="*/ 189 h 189"/>
              <a:gd name="T70" fmla="*/ 145 w 176"/>
              <a:gd name="T71" fmla="*/ 182 h 189"/>
              <a:gd name="T72" fmla="*/ 153 w 176"/>
              <a:gd name="T73" fmla="*/ 177 h 189"/>
              <a:gd name="T74" fmla="*/ 155 w 176"/>
              <a:gd name="T75" fmla="*/ 166 h 189"/>
              <a:gd name="T76" fmla="*/ 158 w 176"/>
              <a:gd name="T77" fmla="*/ 152 h 189"/>
              <a:gd name="T78" fmla="*/ 164 w 176"/>
              <a:gd name="T79" fmla="*/ 146 h 189"/>
              <a:gd name="T80" fmla="*/ 166 w 176"/>
              <a:gd name="T81" fmla="*/ 133 h 189"/>
              <a:gd name="T82" fmla="*/ 166 w 176"/>
              <a:gd name="T83" fmla="*/ 125 h 189"/>
              <a:gd name="T84" fmla="*/ 164 w 176"/>
              <a:gd name="T85" fmla="*/ 119 h 189"/>
              <a:gd name="T86" fmla="*/ 170 w 176"/>
              <a:gd name="T87" fmla="*/ 106 h 189"/>
              <a:gd name="T88" fmla="*/ 173 w 176"/>
              <a:gd name="T89" fmla="*/ 89 h 189"/>
              <a:gd name="T90" fmla="*/ 166 w 176"/>
              <a:gd name="T91" fmla="*/ 85 h 189"/>
              <a:gd name="T92" fmla="*/ 162 w 176"/>
              <a:gd name="T93" fmla="*/ 73 h 189"/>
              <a:gd name="T94" fmla="*/ 156 w 176"/>
              <a:gd name="T95" fmla="*/ 60 h 189"/>
              <a:gd name="T96" fmla="*/ 155 w 176"/>
              <a:gd name="T97" fmla="*/ 49 h 189"/>
              <a:gd name="T98" fmla="*/ 149 w 176"/>
              <a:gd name="T99" fmla="*/ 51 h 189"/>
              <a:gd name="T100" fmla="*/ 141 w 176"/>
              <a:gd name="T101" fmla="*/ 50 h 189"/>
              <a:gd name="T102" fmla="*/ 140 w 176"/>
              <a:gd name="T103" fmla="*/ 46 h 189"/>
              <a:gd name="T104" fmla="*/ 145 w 176"/>
              <a:gd name="T105" fmla="*/ 37 h 189"/>
              <a:gd name="T106" fmla="*/ 152 w 176"/>
              <a:gd name="T107" fmla="*/ 25 h 189"/>
              <a:gd name="T108" fmla="*/ 144 w 176"/>
              <a:gd name="T109" fmla="*/ 18 h 189"/>
              <a:gd name="T110" fmla="*/ 141 w 176"/>
              <a:gd name="T111" fmla="*/ 14 h 189"/>
              <a:gd name="T112" fmla="*/ 139 w 176"/>
              <a:gd name="T113" fmla="*/ 7 h 189"/>
              <a:gd name="T114" fmla="*/ 133 w 176"/>
              <a:gd name="T115" fmla="*/ 5 h 189"/>
              <a:gd name="T116" fmla="*/ 121 w 176"/>
              <a:gd name="T117" fmla="*/ 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89">
                <a:moveTo>
                  <a:pt x="117" y="2"/>
                </a:moveTo>
                <a:cubicBezTo>
                  <a:pt x="117" y="2"/>
                  <a:pt x="117" y="2"/>
                  <a:pt x="117" y="2"/>
                </a:cubicBezTo>
                <a:cubicBezTo>
                  <a:pt x="115" y="2"/>
                  <a:pt x="114" y="2"/>
                  <a:pt x="114" y="3"/>
                </a:cubicBezTo>
                <a:cubicBezTo>
                  <a:pt x="113" y="4"/>
                  <a:pt x="112" y="5"/>
                  <a:pt x="111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09" y="7"/>
                  <a:pt x="109" y="6"/>
                  <a:pt x="109" y="6"/>
                </a:cubicBezTo>
                <a:cubicBezTo>
                  <a:pt x="108" y="5"/>
                  <a:pt x="108" y="4"/>
                  <a:pt x="108" y="3"/>
                </a:cubicBezTo>
                <a:cubicBezTo>
                  <a:pt x="107" y="1"/>
                  <a:pt x="107" y="1"/>
                  <a:pt x="107" y="0"/>
                </a:cubicBezTo>
                <a:cubicBezTo>
                  <a:pt x="106" y="0"/>
                  <a:pt x="106" y="0"/>
                  <a:pt x="104" y="0"/>
                </a:cubicBezTo>
                <a:cubicBezTo>
                  <a:pt x="102" y="0"/>
                  <a:pt x="101" y="0"/>
                  <a:pt x="100" y="0"/>
                </a:cubicBezTo>
                <a:cubicBezTo>
                  <a:pt x="99" y="0"/>
                  <a:pt x="99" y="1"/>
                  <a:pt x="98" y="2"/>
                </a:cubicBezTo>
                <a:cubicBezTo>
                  <a:pt x="96" y="3"/>
                  <a:pt x="95" y="5"/>
                  <a:pt x="93" y="6"/>
                </a:cubicBezTo>
                <a:cubicBezTo>
                  <a:pt x="92" y="6"/>
                  <a:pt x="91" y="6"/>
                  <a:pt x="91" y="7"/>
                </a:cubicBezTo>
                <a:cubicBezTo>
                  <a:pt x="91" y="7"/>
                  <a:pt x="90" y="8"/>
                  <a:pt x="90" y="10"/>
                </a:cubicBezTo>
                <a:cubicBezTo>
                  <a:pt x="90" y="12"/>
                  <a:pt x="90" y="13"/>
                  <a:pt x="90" y="14"/>
                </a:cubicBezTo>
                <a:cubicBezTo>
                  <a:pt x="89" y="14"/>
                  <a:pt x="88" y="15"/>
                  <a:pt x="88" y="17"/>
                </a:cubicBezTo>
                <a:cubicBezTo>
                  <a:pt x="87" y="19"/>
                  <a:pt x="86" y="21"/>
                  <a:pt x="85" y="22"/>
                </a:cubicBezTo>
                <a:cubicBezTo>
                  <a:pt x="85" y="24"/>
                  <a:pt x="84" y="25"/>
                  <a:pt x="84" y="25"/>
                </a:cubicBezTo>
                <a:cubicBezTo>
                  <a:pt x="84" y="26"/>
                  <a:pt x="84" y="27"/>
                  <a:pt x="84" y="29"/>
                </a:cubicBezTo>
                <a:cubicBezTo>
                  <a:pt x="84" y="30"/>
                  <a:pt x="84" y="31"/>
                  <a:pt x="84" y="32"/>
                </a:cubicBezTo>
                <a:cubicBezTo>
                  <a:pt x="84" y="33"/>
                  <a:pt x="84" y="34"/>
                  <a:pt x="85" y="35"/>
                </a:cubicBezTo>
                <a:cubicBezTo>
                  <a:pt x="86" y="37"/>
                  <a:pt x="86" y="38"/>
                  <a:pt x="86" y="39"/>
                </a:cubicBezTo>
                <a:cubicBezTo>
                  <a:pt x="86" y="40"/>
                  <a:pt x="85" y="41"/>
                  <a:pt x="84" y="41"/>
                </a:cubicBezTo>
                <a:cubicBezTo>
                  <a:pt x="83" y="42"/>
                  <a:pt x="83" y="43"/>
                  <a:pt x="82" y="42"/>
                </a:cubicBezTo>
                <a:cubicBezTo>
                  <a:pt x="82" y="42"/>
                  <a:pt x="81" y="41"/>
                  <a:pt x="80" y="40"/>
                </a:cubicBezTo>
                <a:cubicBezTo>
                  <a:pt x="79" y="39"/>
                  <a:pt x="78" y="39"/>
                  <a:pt x="78" y="39"/>
                </a:cubicBezTo>
                <a:cubicBezTo>
                  <a:pt x="77" y="39"/>
                  <a:pt x="76" y="38"/>
                  <a:pt x="76" y="37"/>
                </a:cubicBezTo>
                <a:cubicBezTo>
                  <a:pt x="75" y="35"/>
                  <a:pt x="73" y="35"/>
                  <a:pt x="72" y="34"/>
                </a:cubicBezTo>
                <a:cubicBezTo>
                  <a:pt x="71" y="34"/>
                  <a:pt x="69" y="34"/>
                  <a:pt x="67" y="33"/>
                </a:cubicBezTo>
                <a:cubicBezTo>
                  <a:pt x="66" y="33"/>
                  <a:pt x="66" y="31"/>
                  <a:pt x="66" y="30"/>
                </a:cubicBezTo>
                <a:cubicBezTo>
                  <a:pt x="66" y="29"/>
                  <a:pt x="66" y="29"/>
                  <a:pt x="65" y="28"/>
                </a:cubicBezTo>
                <a:cubicBezTo>
                  <a:pt x="65" y="28"/>
                  <a:pt x="64" y="27"/>
                  <a:pt x="63" y="27"/>
                </a:cubicBezTo>
                <a:cubicBezTo>
                  <a:pt x="62" y="27"/>
                  <a:pt x="60" y="27"/>
                  <a:pt x="59" y="27"/>
                </a:cubicBezTo>
                <a:cubicBezTo>
                  <a:pt x="58" y="28"/>
                  <a:pt x="57" y="28"/>
                  <a:pt x="57" y="30"/>
                </a:cubicBezTo>
                <a:cubicBezTo>
                  <a:pt x="57" y="31"/>
                  <a:pt x="56" y="32"/>
                  <a:pt x="55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2" y="35"/>
                  <a:pt x="52" y="38"/>
                  <a:pt x="50" y="39"/>
                </a:cubicBezTo>
                <a:cubicBezTo>
                  <a:pt x="50" y="40"/>
                  <a:pt x="49" y="39"/>
                  <a:pt x="48" y="39"/>
                </a:cubicBezTo>
                <a:cubicBezTo>
                  <a:pt x="48" y="38"/>
                  <a:pt x="47" y="37"/>
                  <a:pt x="46" y="37"/>
                </a:cubicBezTo>
                <a:cubicBezTo>
                  <a:pt x="45" y="37"/>
                  <a:pt x="44" y="37"/>
                  <a:pt x="42" y="37"/>
                </a:cubicBezTo>
                <a:cubicBezTo>
                  <a:pt x="41" y="37"/>
                  <a:pt x="40" y="38"/>
                  <a:pt x="39" y="38"/>
                </a:cubicBezTo>
                <a:cubicBezTo>
                  <a:pt x="38" y="38"/>
                  <a:pt x="38" y="39"/>
                  <a:pt x="39" y="40"/>
                </a:cubicBezTo>
                <a:cubicBezTo>
                  <a:pt x="39" y="41"/>
                  <a:pt x="39" y="42"/>
                  <a:pt x="39" y="43"/>
                </a:cubicBezTo>
                <a:cubicBezTo>
                  <a:pt x="39" y="45"/>
                  <a:pt x="36" y="48"/>
                  <a:pt x="36" y="48"/>
                </a:cubicBezTo>
                <a:cubicBezTo>
                  <a:pt x="36" y="49"/>
                  <a:pt x="36" y="50"/>
                  <a:pt x="37" y="51"/>
                </a:cubicBezTo>
                <a:cubicBezTo>
                  <a:pt x="37" y="52"/>
                  <a:pt x="37" y="52"/>
                  <a:pt x="37" y="53"/>
                </a:cubicBezTo>
                <a:cubicBezTo>
                  <a:pt x="37" y="53"/>
                  <a:pt x="37" y="54"/>
                  <a:pt x="36" y="54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8"/>
                  <a:pt x="33" y="58"/>
                  <a:pt x="31" y="58"/>
                </a:cubicBezTo>
                <a:cubicBezTo>
                  <a:pt x="29" y="58"/>
                  <a:pt x="24" y="59"/>
                  <a:pt x="24" y="59"/>
                </a:cubicBezTo>
                <a:cubicBezTo>
                  <a:pt x="23" y="59"/>
                  <a:pt x="23" y="59"/>
                  <a:pt x="22" y="60"/>
                </a:cubicBezTo>
                <a:cubicBezTo>
                  <a:pt x="22" y="61"/>
                  <a:pt x="22" y="61"/>
                  <a:pt x="21" y="62"/>
                </a:cubicBezTo>
                <a:cubicBezTo>
                  <a:pt x="19" y="64"/>
                  <a:pt x="19" y="65"/>
                  <a:pt x="16" y="67"/>
                </a:cubicBezTo>
                <a:cubicBezTo>
                  <a:pt x="15" y="67"/>
                  <a:pt x="15" y="67"/>
                  <a:pt x="14" y="66"/>
                </a:cubicBezTo>
                <a:cubicBezTo>
                  <a:pt x="13" y="66"/>
                  <a:pt x="12" y="66"/>
                  <a:pt x="11" y="65"/>
                </a:cubicBezTo>
                <a:cubicBezTo>
                  <a:pt x="10" y="65"/>
                  <a:pt x="9" y="65"/>
                  <a:pt x="8" y="65"/>
                </a:cubicBezTo>
                <a:cubicBezTo>
                  <a:pt x="7" y="66"/>
                  <a:pt x="6" y="67"/>
                  <a:pt x="5" y="67"/>
                </a:cubicBezTo>
                <a:cubicBezTo>
                  <a:pt x="4" y="68"/>
                  <a:pt x="3" y="68"/>
                  <a:pt x="2" y="68"/>
                </a:cubicBezTo>
                <a:cubicBezTo>
                  <a:pt x="1" y="68"/>
                  <a:pt x="1" y="68"/>
                  <a:pt x="2" y="70"/>
                </a:cubicBezTo>
                <a:cubicBezTo>
                  <a:pt x="2" y="72"/>
                  <a:pt x="2" y="73"/>
                  <a:pt x="3" y="74"/>
                </a:cubicBezTo>
                <a:cubicBezTo>
                  <a:pt x="3" y="75"/>
                  <a:pt x="2" y="76"/>
                  <a:pt x="1" y="77"/>
                </a:cubicBezTo>
                <a:cubicBezTo>
                  <a:pt x="0" y="78"/>
                  <a:pt x="1" y="78"/>
                  <a:pt x="1" y="79"/>
                </a:cubicBezTo>
                <a:cubicBezTo>
                  <a:pt x="2" y="80"/>
                  <a:pt x="3" y="81"/>
                  <a:pt x="3" y="81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4"/>
                  <a:pt x="5" y="83"/>
                  <a:pt x="3" y="85"/>
                </a:cubicBezTo>
                <a:cubicBezTo>
                  <a:pt x="2" y="86"/>
                  <a:pt x="2" y="87"/>
                  <a:pt x="3" y="87"/>
                </a:cubicBezTo>
                <a:cubicBezTo>
                  <a:pt x="3" y="88"/>
                  <a:pt x="4" y="89"/>
                  <a:pt x="5" y="89"/>
                </a:cubicBezTo>
                <a:cubicBezTo>
                  <a:pt x="5" y="89"/>
                  <a:pt x="3" y="92"/>
                  <a:pt x="2" y="94"/>
                </a:cubicBezTo>
                <a:cubicBezTo>
                  <a:pt x="2" y="95"/>
                  <a:pt x="1" y="96"/>
                  <a:pt x="2" y="98"/>
                </a:cubicBezTo>
                <a:cubicBezTo>
                  <a:pt x="2" y="100"/>
                  <a:pt x="3" y="100"/>
                  <a:pt x="3" y="101"/>
                </a:cubicBezTo>
                <a:cubicBezTo>
                  <a:pt x="4" y="102"/>
                  <a:pt x="4" y="103"/>
                  <a:pt x="4" y="104"/>
                </a:cubicBezTo>
                <a:cubicBezTo>
                  <a:pt x="4" y="105"/>
                  <a:pt x="7" y="108"/>
                  <a:pt x="8" y="109"/>
                </a:cubicBezTo>
                <a:cubicBezTo>
                  <a:pt x="8" y="110"/>
                  <a:pt x="8" y="110"/>
                  <a:pt x="8" y="111"/>
                </a:cubicBezTo>
                <a:cubicBezTo>
                  <a:pt x="8" y="111"/>
                  <a:pt x="8" y="112"/>
                  <a:pt x="7" y="112"/>
                </a:cubicBezTo>
                <a:cubicBezTo>
                  <a:pt x="6" y="113"/>
                  <a:pt x="5" y="113"/>
                  <a:pt x="5" y="114"/>
                </a:cubicBezTo>
                <a:cubicBezTo>
                  <a:pt x="4" y="114"/>
                  <a:pt x="4" y="114"/>
                  <a:pt x="4" y="115"/>
                </a:cubicBezTo>
                <a:cubicBezTo>
                  <a:pt x="4" y="115"/>
                  <a:pt x="5" y="116"/>
                  <a:pt x="5" y="116"/>
                </a:cubicBezTo>
                <a:cubicBezTo>
                  <a:pt x="6" y="117"/>
                  <a:pt x="7" y="118"/>
                  <a:pt x="7" y="118"/>
                </a:cubicBezTo>
                <a:cubicBezTo>
                  <a:pt x="8" y="119"/>
                  <a:pt x="9" y="119"/>
                  <a:pt x="9" y="120"/>
                </a:cubicBezTo>
                <a:cubicBezTo>
                  <a:pt x="9" y="121"/>
                  <a:pt x="9" y="122"/>
                  <a:pt x="8" y="123"/>
                </a:cubicBezTo>
                <a:cubicBezTo>
                  <a:pt x="8" y="125"/>
                  <a:pt x="8" y="127"/>
                  <a:pt x="8" y="129"/>
                </a:cubicBezTo>
                <a:cubicBezTo>
                  <a:pt x="9" y="129"/>
                  <a:pt x="11" y="133"/>
                  <a:pt x="11" y="134"/>
                </a:cubicBezTo>
                <a:cubicBezTo>
                  <a:pt x="12" y="135"/>
                  <a:pt x="16" y="136"/>
                  <a:pt x="17" y="137"/>
                </a:cubicBezTo>
                <a:cubicBezTo>
                  <a:pt x="18" y="138"/>
                  <a:pt x="17" y="139"/>
                  <a:pt x="17" y="140"/>
                </a:cubicBezTo>
                <a:cubicBezTo>
                  <a:pt x="16" y="141"/>
                  <a:pt x="15" y="142"/>
                  <a:pt x="15" y="142"/>
                </a:cubicBezTo>
                <a:cubicBezTo>
                  <a:pt x="14" y="143"/>
                  <a:pt x="13" y="143"/>
                  <a:pt x="12" y="143"/>
                </a:cubicBezTo>
                <a:cubicBezTo>
                  <a:pt x="12" y="143"/>
                  <a:pt x="12" y="143"/>
                  <a:pt x="11" y="143"/>
                </a:cubicBezTo>
                <a:cubicBezTo>
                  <a:pt x="11" y="143"/>
                  <a:pt x="11" y="144"/>
                  <a:pt x="10" y="144"/>
                </a:cubicBezTo>
                <a:cubicBezTo>
                  <a:pt x="10" y="145"/>
                  <a:pt x="10" y="146"/>
                  <a:pt x="10" y="147"/>
                </a:cubicBezTo>
                <a:cubicBezTo>
                  <a:pt x="9" y="149"/>
                  <a:pt x="9" y="150"/>
                  <a:pt x="8" y="150"/>
                </a:cubicBezTo>
                <a:cubicBezTo>
                  <a:pt x="8" y="151"/>
                  <a:pt x="7" y="151"/>
                  <a:pt x="7" y="152"/>
                </a:cubicBezTo>
                <a:cubicBezTo>
                  <a:pt x="6" y="153"/>
                  <a:pt x="2" y="155"/>
                  <a:pt x="2" y="155"/>
                </a:cubicBezTo>
                <a:cubicBezTo>
                  <a:pt x="1" y="156"/>
                  <a:pt x="1" y="156"/>
                  <a:pt x="2" y="156"/>
                </a:cubicBezTo>
                <a:cubicBezTo>
                  <a:pt x="2" y="156"/>
                  <a:pt x="3" y="156"/>
                  <a:pt x="4" y="156"/>
                </a:cubicBezTo>
                <a:cubicBezTo>
                  <a:pt x="5" y="157"/>
                  <a:pt x="7" y="157"/>
                  <a:pt x="8" y="157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4"/>
                </a:cubicBezTo>
                <a:cubicBezTo>
                  <a:pt x="10" y="166"/>
                  <a:pt x="9" y="166"/>
                  <a:pt x="8" y="167"/>
                </a:cubicBezTo>
                <a:cubicBezTo>
                  <a:pt x="8" y="167"/>
                  <a:pt x="8" y="167"/>
                  <a:pt x="11" y="168"/>
                </a:cubicBezTo>
                <a:cubicBezTo>
                  <a:pt x="12" y="168"/>
                  <a:pt x="13" y="168"/>
                  <a:pt x="13" y="167"/>
                </a:cubicBezTo>
                <a:cubicBezTo>
                  <a:pt x="14" y="166"/>
                  <a:pt x="15" y="165"/>
                  <a:pt x="16" y="165"/>
                </a:cubicBezTo>
                <a:cubicBezTo>
                  <a:pt x="16" y="164"/>
                  <a:pt x="17" y="165"/>
                  <a:pt x="18" y="165"/>
                </a:cubicBezTo>
                <a:cubicBezTo>
                  <a:pt x="19" y="166"/>
                  <a:pt x="20" y="166"/>
                  <a:pt x="20" y="166"/>
                </a:cubicBezTo>
                <a:cubicBezTo>
                  <a:pt x="21" y="166"/>
                  <a:pt x="21" y="166"/>
                  <a:pt x="21" y="165"/>
                </a:cubicBezTo>
                <a:cubicBezTo>
                  <a:pt x="21" y="164"/>
                  <a:pt x="22" y="164"/>
                  <a:pt x="22" y="163"/>
                </a:cubicBezTo>
                <a:cubicBezTo>
                  <a:pt x="22" y="162"/>
                  <a:pt x="23" y="162"/>
                  <a:pt x="25" y="163"/>
                </a:cubicBezTo>
                <a:cubicBezTo>
                  <a:pt x="26" y="164"/>
                  <a:pt x="29" y="165"/>
                  <a:pt x="32" y="165"/>
                </a:cubicBezTo>
                <a:cubicBezTo>
                  <a:pt x="34" y="165"/>
                  <a:pt x="37" y="165"/>
                  <a:pt x="40" y="165"/>
                </a:cubicBezTo>
                <a:cubicBezTo>
                  <a:pt x="43" y="165"/>
                  <a:pt x="47" y="165"/>
                  <a:pt x="50" y="164"/>
                </a:cubicBezTo>
                <a:cubicBezTo>
                  <a:pt x="52" y="164"/>
                  <a:pt x="54" y="165"/>
                  <a:pt x="55" y="166"/>
                </a:cubicBezTo>
                <a:cubicBezTo>
                  <a:pt x="56" y="166"/>
                  <a:pt x="58" y="167"/>
                  <a:pt x="59" y="167"/>
                </a:cubicBezTo>
                <a:cubicBezTo>
                  <a:pt x="60" y="167"/>
                  <a:pt x="63" y="166"/>
                  <a:pt x="64" y="165"/>
                </a:cubicBezTo>
                <a:cubicBezTo>
                  <a:pt x="64" y="162"/>
                  <a:pt x="64" y="160"/>
                  <a:pt x="64" y="160"/>
                </a:cubicBezTo>
                <a:cubicBezTo>
                  <a:pt x="65" y="160"/>
                  <a:pt x="67" y="160"/>
                  <a:pt x="68" y="160"/>
                </a:cubicBezTo>
                <a:cubicBezTo>
                  <a:pt x="69" y="160"/>
                  <a:pt x="71" y="161"/>
                  <a:pt x="71" y="162"/>
                </a:cubicBezTo>
                <a:cubicBezTo>
                  <a:pt x="72" y="163"/>
                  <a:pt x="73" y="164"/>
                  <a:pt x="74" y="164"/>
                </a:cubicBezTo>
                <a:cubicBezTo>
                  <a:pt x="75" y="165"/>
                  <a:pt x="76" y="165"/>
                  <a:pt x="78" y="165"/>
                </a:cubicBezTo>
                <a:cubicBezTo>
                  <a:pt x="79" y="165"/>
                  <a:pt x="80" y="165"/>
                  <a:pt x="81" y="166"/>
                </a:cubicBezTo>
                <a:cubicBezTo>
                  <a:pt x="82" y="167"/>
                  <a:pt x="83" y="167"/>
                  <a:pt x="83" y="168"/>
                </a:cubicBezTo>
                <a:cubicBezTo>
                  <a:pt x="84" y="169"/>
                  <a:pt x="84" y="174"/>
                  <a:pt x="85" y="175"/>
                </a:cubicBezTo>
                <a:cubicBezTo>
                  <a:pt x="86" y="176"/>
                  <a:pt x="90" y="177"/>
                  <a:pt x="90" y="178"/>
                </a:cubicBezTo>
                <a:cubicBezTo>
                  <a:pt x="90" y="178"/>
                  <a:pt x="90" y="180"/>
                  <a:pt x="91" y="181"/>
                </a:cubicBezTo>
                <a:cubicBezTo>
                  <a:pt x="92" y="182"/>
                  <a:pt x="93" y="183"/>
                  <a:pt x="93" y="183"/>
                </a:cubicBezTo>
                <a:cubicBezTo>
                  <a:pt x="96" y="182"/>
                  <a:pt x="98" y="181"/>
                  <a:pt x="100" y="180"/>
                </a:cubicBezTo>
                <a:cubicBezTo>
                  <a:pt x="101" y="179"/>
                  <a:pt x="102" y="179"/>
                  <a:pt x="102" y="178"/>
                </a:cubicBezTo>
                <a:cubicBezTo>
                  <a:pt x="102" y="178"/>
                  <a:pt x="103" y="178"/>
                  <a:pt x="103" y="178"/>
                </a:cubicBezTo>
                <a:cubicBezTo>
                  <a:pt x="103" y="178"/>
                  <a:pt x="103" y="178"/>
                  <a:pt x="104" y="179"/>
                </a:cubicBezTo>
                <a:cubicBezTo>
                  <a:pt x="104" y="181"/>
                  <a:pt x="105" y="182"/>
                  <a:pt x="106" y="183"/>
                </a:cubicBezTo>
                <a:cubicBezTo>
                  <a:pt x="106" y="184"/>
                  <a:pt x="107" y="184"/>
                  <a:pt x="108" y="184"/>
                </a:cubicBezTo>
                <a:cubicBezTo>
                  <a:pt x="108" y="184"/>
                  <a:pt x="109" y="184"/>
                  <a:pt x="109" y="183"/>
                </a:cubicBezTo>
                <a:cubicBezTo>
                  <a:pt x="110" y="183"/>
                  <a:pt x="110" y="182"/>
                  <a:pt x="111" y="181"/>
                </a:cubicBezTo>
                <a:cubicBezTo>
                  <a:pt x="113" y="180"/>
                  <a:pt x="114" y="178"/>
                  <a:pt x="116" y="178"/>
                </a:cubicBezTo>
                <a:cubicBezTo>
                  <a:pt x="117" y="177"/>
                  <a:pt x="118" y="177"/>
                  <a:pt x="119" y="176"/>
                </a:cubicBezTo>
                <a:cubicBezTo>
                  <a:pt x="120" y="176"/>
                  <a:pt x="121" y="175"/>
                  <a:pt x="121" y="176"/>
                </a:cubicBezTo>
                <a:cubicBezTo>
                  <a:pt x="122" y="177"/>
                  <a:pt x="122" y="178"/>
                  <a:pt x="123" y="179"/>
                </a:cubicBezTo>
                <a:cubicBezTo>
                  <a:pt x="124" y="181"/>
                  <a:pt x="125" y="182"/>
                  <a:pt x="126" y="182"/>
                </a:cubicBezTo>
                <a:cubicBezTo>
                  <a:pt x="128" y="182"/>
                  <a:pt x="129" y="184"/>
                  <a:pt x="130" y="186"/>
                </a:cubicBezTo>
                <a:cubicBezTo>
                  <a:pt x="131" y="187"/>
                  <a:pt x="132" y="187"/>
                  <a:pt x="133" y="188"/>
                </a:cubicBezTo>
                <a:cubicBezTo>
                  <a:pt x="134" y="188"/>
                  <a:pt x="135" y="189"/>
                  <a:pt x="136" y="189"/>
                </a:cubicBezTo>
                <a:cubicBezTo>
                  <a:pt x="136" y="189"/>
                  <a:pt x="136" y="189"/>
                  <a:pt x="136" y="189"/>
                </a:cubicBezTo>
                <a:cubicBezTo>
                  <a:pt x="136" y="189"/>
                  <a:pt x="136" y="188"/>
                  <a:pt x="136" y="188"/>
                </a:cubicBezTo>
                <a:cubicBezTo>
                  <a:pt x="137" y="188"/>
                  <a:pt x="138" y="189"/>
                  <a:pt x="143" y="187"/>
                </a:cubicBezTo>
                <a:cubicBezTo>
                  <a:pt x="144" y="187"/>
                  <a:pt x="144" y="186"/>
                  <a:pt x="144" y="185"/>
                </a:cubicBezTo>
                <a:cubicBezTo>
                  <a:pt x="144" y="184"/>
                  <a:pt x="144" y="183"/>
                  <a:pt x="145" y="182"/>
                </a:cubicBezTo>
                <a:cubicBezTo>
                  <a:pt x="146" y="181"/>
                  <a:pt x="146" y="180"/>
                  <a:pt x="146" y="179"/>
                </a:cubicBezTo>
                <a:cubicBezTo>
                  <a:pt x="146" y="179"/>
                  <a:pt x="147" y="178"/>
                  <a:pt x="150" y="178"/>
                </a:cubicBezTo>
                <a:cubicBezTo>
                  <a:pt x="155" y="178"/>
                  <a:pt x="152" y="178"/>
                  <a:pt x="154" y="178"/>
                </a:cubicBezTo>
                <a:cubicBezTo>
                  <a:pt x="154" y="178"/>
                  <a:pt x="154" y="177"/>
                  <a:pt x="153" y="177"/>
                </a:cubicBezTo>
                <a:cubicBezTo>
                  <a:pt x="152" y="176"/>
                  <a:pt x="151" y="175"/>
                  <a:pt x="152" y="175"/>
                </a:cubicBezTo>
                <a:cubicBezTo>
                  <a:pt x="153" y="175"/>
                  <a:pt x="155" y="175"/>
                  <a:pt x="155" y="174"/>
                </a:cubicBezTo>
                <a:cubicBezTo>
                  <a:pt x="156" y="173"/>
                  <a:pt x="156" y="172"/>
                  <a:pt x="155" y="170"/>
                </a:cubicBezTo>
                <a:cubicBezTo>
                  <a:pt x="155" y="169"/>
                  <a:pt x="155" y="167"/>
                  <a:pt x="155" y="166"/>
                </a:cubicBezTo>
                <a:cubicBezTo>
                  <a:pt x="156" y="164"/>
                  <a:pt x="156" y="163"/>
                  <a:pt x="157" y="162"/>
                </a:cubicBezTo>
                <a:cubicBezTo>
                  <a:pt x="158" y="160"/>
                  <a:pt x="160" y="158"/>
                  <a:pt x="161" y="155"/>
                </a:cubicBezTo>
                <a:cubicBezTo>
                  <a:pt x="161" y="155"/>
                  <a:pt x="160" y="154"/>
                  <a:pt x="160" y="154"/>
                </a:cubicBezTo>
                <a:cubicBezTo>
                  <a:pt x="159" y="153"/>
                  <a:pt x="158" y="153"/>
                  <a:pt x="158" y="152"/>
                </a:cubicBezTo>
                <a:cubicBezTo>
                  <a:pt x="157" y="152"/>
                  <a:pt x="156" y="152"/>
                  <a:pt x="156" y="151"/>
                </a:cubicBezTo>
                <a:cubicBezTo>
                  <a:pt x="155" y="151"/>
                  <a:pt x="155" y="151"/>
                  <a:pt x="155" y="150"/>
                </a:cubicBezTo>
                <a:cubicBezTo>
                  <a:pt x="156" y="150"/>
                  <a:pt x="158" y="149"/>
                  <a:pt x="160" y="149"/>
                </a:cubicBezTo>
                <a:cubicBezTo>
                  <a:pt x="162" y="148"/>
                  <a:pt x="164" y="147"/>
                  <a:pt x="164" y="146"/>
                </a:cubicBezTo>
                <a:cubicBezTo>
                  <a:pt x="164" y="146"/>
                  <a:pt x="165" y="144"/>
                  <a:pt x="166" y="143"/>
                </a:cubicBezTo>
                <a:cubicBezTo>
                  <a:pt x="166" y="141"/>
                  <a:pt x="167" y="140"/>
                  <a:pt x="166" y="139"/>
                </a:cubicBezTo>
                <a:cubicBezTo>
                  <a:pt x="164" y="137"/>
                  <a:pt x="164" y="137"/>
                  <a:pt x="165" y="136"/>
                </a:cubicBezTo>
                <a:cubicBezTo>
                  <a:pt x="165" y="136"/>
                  <a:pt x="166" y="135"/>
                  <a:pt x="166" y="133"/>
                </a:cubicBezTo>
                <a:cubicBezTo>
                  <a:pt x="166" y="132"/>
                  <a:pt x="165" y="131"/>
                  <a:pt x="164" y="130"/>
                </a:cubicBezTo>
                <a:cubicBezTo>
                  <a:pt x="164" y="130"/>
                  <a:pt x="163" y="129"/>
                  <a:pt x="163" y="129"/>
                </a:cubicBezTo>
                <a:cubicBezTo>
                  <a:pt x="163" y="129"/>
                  <a:pt x="163" y="128"/>
                  <a:pt x="163" y="128"/>
                </a:cubicBezTo>
                <a:cubicBezTo>
                  <a:pt x="164" y="127"/>
                  <a:pt x="165" y="126"/>
                  <a:pt x="166" y="125"/>
                </a:cubicBezTo>
                <a:cubicBezTo>
                  <a:pt x="167" y="124"/>
                  <a:pt x="167" y="122"/>
                  <a:pt x="166" y="122"/>
                </a:cubicBezTo>
                <a:cubicBezTo>
                  <a:pt x="165" y="122"/>
                  <a:pt x="164" y="121"/>
                  <a:pt x="163" y="121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162" y="119"/>
                  <a:pt x="163" y="119"/>
                  <a:pt x="164" y="119"/>
                </a:cubicBezTo>
                <a:cubicBezTo>
                  <a:pt x="165" y="119"/>
                  <a:pt x="166" y="118"/>
                  <a:pt x="166" y="118"/>
                </a:cubicBezTo>
                <a:cubicBezTo>
                  <a:pt x="167" y="117"/>
                  <a:pt x="167" y="117"/>
                  <a:pt x="167" y="116"/>
                </a:cubicBezTo>
                <a:cubicBezTo>
                  <a:pt x="167" y="115"/>
                  <a:pt x="167" y="114"/>
                  <a:pt x="168" y="112"/>
                </a:cubicBezTo>
                <a:cubicBezTo>
                  <a:pt x="169" y="110"/>
                  <a:pt x="168" y="108"/>
                  <a:pt x="170" y="106"/>
                </a:cubicBezTo>
                <a:cubicBezTo>
                  <a:pt x="171" y="102"/>
                  <a:pt x="176" y="100"/>
                  <a:pt x="176" y="98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7"/>
                  <a:pt x="175" y="97"/>
                  <a:pt x="175" y="96"/>
                </a:cubicBezTo>
                <a:cubicBezTo>
                  <a:pt x="175" y="94"/>
                  <a:pt x="174" y="90"/>
                  <a:pt x="173" y="89"/>
                </a:cubicBezTo>
                <a:cubicBezTo>
                  <a:pt x="173" y="88"/>
                  <a:pt x="172" y="88"/>
                  <a:pt x="172" y="87"/>
                </a:cubicBezTo>
                <a:cubicBezTo>
                  <a:pt x="171" y="87"/>
                  <a:pt x="169" y="87"/>
                  <a:pt x="168" y="86"/>
                </a:cubicBezTo>
                <a:cubicBezTo>
                  <a:pt x="167" y="86"/>
                  <a:pt x="166" y="86"/>
                  <a:pt x="166" y="86"/>
                </a:cubicBezTo>
                <a:cubicBezTo>
                  <a:pt x="165" y="86"/>
                  <a:pt x="165" y="85"/>
                  <a:pt x="166" y="85"/>
                </a:cubicBezTo>
                <a:cubicBezTo>
                  <a:pt x="166" y="84"/>
                  <a:pt x="166" y="83"/>
                  <a:pt x="166" y="82"/>
                </a:cubicBezTo>
                <a:cubicBezTo>
                  <a:pt x="166" y="81"/>
                  <a:pt x="165" y="81"/>
                  <a:pt x="164" y="80"/>
                </a:cubicBezTo>
                <a:cubicBezTo>
                  <a:pt x="164" y="80"/>
                  <a:pt x="159" y="74"/>
                  <a:pt x="159" y="74"/>
                </a:cubicBezTo>
                <a:cubicBezTo>
                  <a:pt x="161" y="74"/>
                  <a:pt x="161" y="74"/>
                  <a:pt x="162" y="73"/>
                </a:cubicBezTo>
                <a:cubicBezTo>
                  <a:pt x="163" y="73"/>
                  <a:pt x="163" y="72"/>
                  <a:pt x="162" y="71"/>
                </a:cubicBezTo>
                <a:cubicBezTo>
                  <a:pt x="162" y="69"/>
                  <a:pt x="162" y="68"/>
                  <a:pt x="161" y="66"/>
                </a:cubicBezTo>
                <a:cubicBezTo>
                  <a:pt x="160" y="65"/>
                  <a:pt x="159" y="64"/>
                  <a:pt x="158" y="62"/>
                </a:cubicBezTo>
                <a:cubicBezTo>
                  <a:pt x="157" y="61"/>
                  <a:pt x="157" y="61"/>
                  <a:pt x="156" y="60"/>
                </a:cubicBezTo>
                <a:cubicBezTo>
                  <a:pt x="156" y="59"/>
                  <a:pt x="156" y="58"/>
                  <a:pt x="157" y="57"/>
                </a:cubicBezTo>
                <a:cubicBezTo>
                  <a:pt x="158" y="57"/>
                  <a:pt x="162" y="54"/>
                  <a:pt x="162" y="53"/>
                </a:cubicBezTo>
                <a:cubicBezTo>
                  <a:pt x="162" y="51"/>
                  <a:pt x="161" y="50"/>
                  <a:pt x="160" y="49"/>
                </a:cubicBezTo>
                <a:cubicBezTo>
                  <a:pt x="159" y="49"/>
                  <a:pt x="157" y="49"/>
                  <a:pt x="155" y="49"/>
                </a:cubicBezTo>
                <a:cubicBezTo>
                  <a:pt x="155" y="49"/>
                  <a:pt x="154" y="49"/>
                  <a:pt x="154" y="48"/>
                </a:cubicBezTo>
                <a:cubicBezTo>
                  <a:pt x="154" y="47"/>
                  <a:pt x="153" y="47"/>
                  <a:pt x="153" y="47"/>
                </a:cubicBezTo>
                <a:cubicBezTo>
                  <a:pt x="152" y="48"/>
                  <a:pt x="151" y="49"/>
                  <a:pt x="151" y="50"/>
                </a:cubicBezTo>
                <a:cubicBezTo>
                  <a:pt x="151" y="50"/>
                  <a:pt x="150" y="50"/>
                  <a:pt x="149" y="51"/>
                </a:cubicBezTo>
                <a:cubicBezTo>
                  <a:pt x="148" y="51"/>
                  <a:pt x="147" y="52"/>
                  <a:pt x="147" y="53"/>
                </a:cubicBezTo>
                <a:cubicBezTo>
                  <a:pt x="146" y="54"/>
                  <a:pt x="145" y="55"/>
                  <a:pt x="144" y="54"/>
                </a:cubicBezTo>
                <a:cubicBezTo>
                  <a:pt x="143" y="54"/>
                  <a:pt x="143" y="53"/>
                  <a:pt x="142" y="52"/>
                </a:cubicBezTo>
                <a:cubicBezTo>
                  <a:pt x="142" y="51"/>
                  <a:pt x="142" y="50"/>
                  <a:pt x="141" y="50"/>
                </a:cubicBezTo>
                <a:cubicBezTo>
                  <a:pt x="140" y="49"/>
                  <a:pt x="138" y="49"/>
                  <a:pt x="137" y="49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8"/>
                  <a:pt x="137" y="48"/>
                  <a:pt x="138" y="48"/>
                </a:cubicBezTo>
                <a:cubicBezTo>
                  <a:pt x="139" y="47"/>
                  <a:pt x="140" y="47"/>
                  <a:pt x="140" y="46"/>
                </a:cubicBezTo>
                <a:cubicBezTo>
                  <a:pt x="141" y="46"/>
                  <a:pt x="141" y="45"/>
                  <a:pt x="142" y="44"/>
                </a:cubicBezTo>
                <a:cubicBezTo>
                  <a:pt x="143" y="43"/>
                  <a:pt x="143" y="42"/>
                  <a:pt x="144" y="42"/>
                </a:cubicBezTo>
                <a:cubicBezTo>
                  <a:pt x="145" y="41"/>
                  <a:pt x="145" y="40"/>
                  <a:pt x="145" y="40"/>
                </a:cubicBezTo>
                <a:cubicBezTo>
                  <a:pt x="144" y="38"/>
                  <a:pt x="144" y="37"/>
                  <a:pt x="145" y="37"/>
                </a:cubicBezTo>
                <a:cubicBezTo>
                  <a:pt x="145" y="37"/>
                  <a:pt x="146" y="36"/>
                  <a:pt x="147" y="35"/>
                </a:cubicBezTo>
                <a:cubicBezTo>
                  <a:pt x="147" y="34"/>
                  <a:pt x="147" y="29"/>
                  <a:pt x="147" y="29"/>
                </a:cubicBezTo>
                <a:cubicBezTo>
                  <a:pt x="148" y="29"/>
                  <a:pt x="149" y="28"/>
                  <a:pt x="150" y="28"/>
                </a:cubicBezTo>
                <a:cubicBezTo>
                  <a:pt x="151" y="27"/>
                  <a:pt x="152" y="26"/>
                  <a:pt x="152" y="25"/>
                </a:cubicBezTo>
                <a:cubicBezTo>
                  <a:pt x="152" y="24"/>
                  <a:pt x="152" y="23"/>
                  <a:pt x="152" y="22"/>
                </a:cubicBezTo>
                <a:cubicBezTo>
                  <a:pt x="151" y="20"/>
                  <a:pt x="151" y="19"/>
                  <a:pt x="150" y="19"/>
                </a:cubicBezTo>
                <a:cubicBezTo>
                  <a:pt x="149" y="18"/>
                  <a:pt x="147" y="18"/>
                  <a:pt x="146" y="18"/>
                </a:cubicBezTo>
                <a:cubicBezTo>
                  <a:pt x="145" y="18"/>
                  <a:pt x="145" y="18"/>
                  <a:pt x="144" y="18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5" y="16"/>
                  <a:pt x="146" y="15"/>
                  <a:pt x="146" y="15"/>
                </a:cubicBezTo>
                <a:cubicBezTo>
                  <a:pt x="147" y="15"/>
                  <a:pt x="146" y="15"/>
                  <a:pt x="145" y="15"/>
                </a:cubicBezTo>
                <a:cubicBezTo>
                  <a:pt x="143" y="15"/>
                  <a:pt x="142" y="15"/>
                  <a:pt x="141" y="14"/>
                </a:cubicBezTo>
                <a:cubicBezTo>
                  <a:pt x="141" y="14"/>
                  <a:pt x="141" y="14"/>
                  <a:pt x="141" y="13"/>
                </a:cubicBezTo>
                <a:cubicBezTo>
                  <a:pt x="141" y="13"/>
                  <a:pt x="141" y="12"/>
                  <a:pt x="141" y="11"/>
                </a:cubicBezTo>
                <a:cubicBezTo>
                  <a:pt x="142" y="9"/>
                  <a:pt x="142" y="8"/>
                  <a:pt x="142" y="8"/>
                </a:cubicBezTo>
                <a:cubicBezTo>
                  <a:pt x="141" y="8"/>
                  <a:pt x="140" y="8"/>
                  <a:pt x="139" y="7"/>
                </a:cubicBezTo>
                <a:cubicBezTo>
                  <a:pt x="138" y="6"/>
                  <a:pt x="137" y="5"/>
                  <a:pt x="136" y="3"/>
                </a:cubicBezTo>
                <a:cubicBezTo>
                  <a:pt x="136" y="3"/>
                  <a:pt x="135" y="2"/>
                  <a:pt x="135" y="2"/>
                </a:cubicBezTo>
                <a:cubicBezTo>
                  <a:pt x="135" y="2"/>
                  <a:pt x="134" y="2"/>
                  <a:pt x="134" y="2"/>
                </a:cubicBezTo>
                <a:cubicBezTo>
                  <a:pt x="133" y="3"/>
                  <a:pt x="133" y="4"/>
                  <a:pt x="133" y="5"/>
                </a:cubicBezTo>
                <a:cubicBezTo>
                  <a:pt x="133" y="6"/>
                  <a:pt x="133" y="6"/>
                  <a:pt x="132" y="7"/>
                </a:cubicBezTo>
                <a:cubicBezTo>
                  <a:pt x="132" y="8"/>
                  <a:pt x="131" y="9"/>
                  <a:pt x="131" y="9"/>
                </a:cubicBezTo>
                <a:cubicBezTo>
                  <a:pt x="131" y="9"/>
                  <a:pt x="125" y="6"/>
                  <a:pt x="125" y="6"/>
                </a:cubicBezTo>
                <a:cubicBezTo>
                  <a:pt x="125" y="6"/>
                  <a:pt x="122" y="5"/>
                  <a:pt x="121" y="4"/>
                </a:cubicBezTo>
                <a:cubicBezTo>
                  <a:pt x="120" y="4"/>
                  <a:pt x="119" y="4"/>
                  <a:pt x="118" y="3"/>
                </a:cubicBezTo>
                <a:cubicBezTo>
                  <a:pt x="117" y="3"/>
                  <a:pt x="117" y="2"/>
                  <a:pt x="117" y="2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049</a:t>
            </a: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301ED97B-B1C1-3D80-6DF5-EA96495B6FA2}"/>
              </a:ext>
            </a:extLst>
          </p:cNvPr>
          <p:cNvSpPr>
            <a:spLocks/>
          </p:cNvSpPr>
          <p:nvPr/>
        </p:nvSpPr>
        <p:spPr bwMode="auto">
          <a:xfrm>
            <a:off x="6821222" y="2683640"/>
            <a:ext cx="603976" cy="643038"/>
          </a:xfrm>
          <a:custGeom>
            <a:avLst/>
            <a:gdLst>
              <a:gd name="T0" fmla="*/ 122 w 165"/>
              <a:gd name="T1" fmla="*/ 2 h 175"/>
              <a:gd name="T2" fmla="*/ 113 w 165"/>
              <a:gd name="T3" fmla="*/ 4 h 175"/>
              <a:gd name="T4" fmla="*/ 107 w 165"/>
              <a:gd name="T5" fmla="*/ 7 h 175"/>
              <a:gd name="T6" fmla="*/ 90 w 165"/>
              <a:gd name="T7" fmla="*/ 3 h 175"/>
              <a:gd name="T8" fmla="*/ 80 w 165"/>
              <a:gd name="T9" fmla="*/ 6 h 175"/>
              <a:gd name="T10" fmla="*/ 74 w 165"/>
              <a:gd name="T11" fmla="*/ 7 h 175"/>
              <a:gd name="T12" fmla="*/ 65 w 165"/>
              <a:gd name="T13" fmla="*/ 10 h 175"/>
              <a:gd name="T14" fmla="*/ 55 w 165"/>
              <a:gd name="T15" fmla="*/ 14 h 175"/>
              <a:gd name="T16" fmla="*/ 43 w 165"/>
              <a:gd name="T17" fmla="*/ 22 h 175"/>
              <a:gd name="T18" fmla="*/ 40 w 165"/>
              <a:gd name="T19" fmla="*/ 33 h 175"/>
              <a:gd name="T20" fmla="*/ 28 w 165"/>
              <a:gd name="T21" fmla="*/ 40 h 175"/>
              <a:gd name="T22" fmla="*/ 32 w 165"/>
              <a:gd name="T23" fmla="*/ 48 h 175"/>
              <a:gd name="T24" fmla="*/ 25 w 165"/>
              <a:gd name="T25" fmla="*/ 61 h 175"/>
              <a:gd name="T26" fmla="*/ 26 w 165"/>
              <a:gd name="T27" fmla="*/ 69 h 175"/>
              <a:gd name="T28" fmla="*/ 29 w 165"/>
              <a:gd name="T29" fmla="*/ 80 h 175"/>
              <a:gd name="T30" fmla="*/ 29 w 165"/>
              <a:gd name="T31" fmla="*/ 89 h 175"/>
              <a:gd name="T32" fmla="*/ 14 w 165"/>
              <a:gd name="T33" fmla="*/ 96 h 175"/>
              <a:gd name="T34" fmla="*/ 18 w 165"/>
              <a:gd name="T35" fmla="*/ 108 h 175"/>
              <a:gd name="T36" fmla="*/ 8 w 165"/>
              <a:gd name="T37" fmla="*/ 110 h 175"/>
              <a:gd name="T38" fmla="*/ 1 w 165"/>
              <a:gd name="T39" fmla="*/ 119 h 175"/>
              <a:gd name="T40" fmla="*/ 4 w 165"/>
              <a:gd name="T41" fmla="*/ 125 h 175"/>
              <a:gd name="T42" fmla="*/ 15 w 165"/>
              <a:gd name="T43" fmla="*/ 120 h 175"/>
              <a:gd name="T44" fmla="*/ 26 w 165"/>
              <a:gd name="T45" fmla="*/ 124 h 175"/>
              <a:gd name="T46" fmla="*/ 30 w 165"/>
              <a:gd name="T47" fmla="*/ 135 h 175"/>
              <a:gd name="T48" fmla="*/ 48 w 165"/>
              <a:gd name="T49" fmla="*/ 143 h 175"/>
              <a:gd name="T50" fmla="*/ 57 w 165"/>
              <a:gd name="T51" fmla="*/ 151 h 175"/>
              <a:gd name="T52" fmla="*/ 56 w 165"/>
              <a:gd name="T53" fmla="*/ 161 h 175"/>
              <a:gd name="T54" fmla="*/ 57 w 165"/>
              <a:gd name="T55" fmla="*/ 166 h 175"/>
              <a:gd name="T56" fmla="*/ 66 w 165"/>
              <a:gd name="T57" fmla="*/ 173 h 175"/>
              <a:gd name="T58" fmla="*/ 70 w 165"/>
              <a:gd name="T59" fmla="*/ 166 h 175"/>
              <a:gd name="T60" fmla="*/ 79 w 165"/>
              <a:gd name="T61" fmla="*/ 159 h 175"/>
              <a:gd name="T62" fmla="*/ 88 w 165"/>
              <a:gd name="T63" fmla="*/ 163 h 175"/>
              <a:gd name="T64" fmla="*/ 85 w 165"/>
              <a:gd name="T65" fmla="*/ 153 h 175"/>
              <a:gd name="T66" fmla="*/ 98 w 165"/>
              <a:gd name="T67" fmla="*/ 155 h 175"/>
              <a:gd name="T68" fmla="*/ 106 w 165"/>
              <a:gd name="T69" fmla="*/ 152 h 175"/>
              <a:gd name="T70" fmla="*/ 116 w 165"/>
              <a:gd name="T71" fmla="*/ 151 h 175"/>
              <a:gd name="T72" fmla="*/ 124 w 165"/>
              <a:gd name="T73" fmla="*/ 148 h 175"/>
              <a:gd name="T74" fmla="*/ 134 w 165"/>
              <a:gd name="T75" fmla="*/ 147 h 175"/>
              <a:gd name="T76" fmla="*/ 139 w 165"/>
              <a:gd name="T77" fmla="*/ 159 h 175"/>
              <a:gd name="T78" fmla="*/ 145 w 165"/>
              <a:gd name="T79" fmla="*/ 153 h 175"/>
              <a:gd name="T80" fmla="*/ 151 w 165"/>
              <a:gd name="T81" fmla="*/ 150 h 175"/>
              <a:gd name="T82" fmla="*/ 163 w 165"/>
              <a:gd name="T83" fmla="*/ 132 h 175"/>
              <a:gd name="T84" fmla="*/ 163 w 165"/>
              <a:gd name="T85" fmla="*/ 126 h 175"/>
              <a:gd name="T86" fmla="*/ 156 w 165"/>
              <a:gd name="T87" fmla="*/ 118 h 175"/>
              <a:gd name="T88" fmla="*/ 153 w 165"/>
              <a:gd name="T89" fmla="*/ 109 h 175"/>
              <a:gd name="T90" fmla="*/ 147 w 165"/>
              <a:gd name="T91" fmla="*/ 107 h 175"/>
              <a:gd name="T92" fmla="*/ 144 w 165"/>
              <a:gd name="T93" fmla="*/ 100 h 175"/>
              <a:gd name="T94" fmla="*/ 136 w 165"/>
              <a:gd name="T95" fmla="*/ 95 h 175"/>
              <a:gd name="T96" fmla="*/ 144 w 165"/>
              <a:gd name="T97" fmla="*/ 84 h 175"/>
              <a:gd name="T98" fmla="*/ 151 w 165"/>
              <a:gd name="T99" fmla="*/ 80 h 175"/>
              <a:gd name="T100" fmla="*/ 142 w 165"/>
              <a:gd name="T101" fmla="*/ 63 h 175"/>
              <a:gd name="T102" fmla="*/ 138 w 165"/>
              <a:gd name="T103" fmla="*/ 55 h 175"/>
              <a:gd name="T104" fmla="*/ 142 w 165"/>
              <a:gd name="T105" fmla="*/ 49 h 175"/>
              <a:gd name="T106" fmla="*/ 136 w 165"/>
              <a:gd name="T107" fmla="*/ 34 h 175"/>
              <a:gd name="T108" fmla="*/ 139 w 165"/>
              <a:gd name="T109" fmla="*/ 24 h 175"/>
              <a:gd name="T110" fmla="*/ 137 w 165"/>
              <a:gd name="T111" fmla="*/ 1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75">
                <a:moveTo>
                  <a:pt x="136" y="10"/>
                </a:moveTo>
                <a:cubicBezTo>
                  <a:pt x="135" y="9"/>
                  <a:pt x="135" y="9"/>
                  <a:pt x="135" y="9"/>
                </a:cubicBezTo>
                <a:cubicBezTo>
                  <a:pt x="135" y="10"/>
                  <a:pt x="127" y="9"/>
                  <a:pt x="126" y="8"/>
                </a:cubicBezTo>
                <a:cubicBezTo>
                  <a:pt x="126" y="8"/>
                  <a:pt x="123" y="2"/>
                  <a:pt x="122" y="2"/>
                </a:cubicBezTo>
                <a:cubicBezTo>
                  <a:pt x="122" y="1"/>
                  <a:pt x="122" y="1"/>
                  <a:pt x="121" y="1"/>
                </a:cubicBezTo>
                <a:cubicBezTo>
                  <a:pt x="121" y="0"/>
                  <a:pt x="120" y="1"/>
                  <a:pt x="120" y="1"/>
                </a:cubicBezTo>
                <a:cubicBezTo>
                  <a:pt x="119" y="1"/>
                  <a:pt x="118" y="3"/>
                  <a:pt x="117" y="3"/>
                </a:cubicBezTo>
                <a:cubicBezTo>
                  <a:pt x="116" y="4"/>
                  <a:pt x="115" y="4"/>
                  <a:pt x="113" y="4"/>
                </a:cubicBezTo>
                <a:cubicBezTo>
                  <a:pt x="112" y="3"/>
                  <a:pt x="111" y="3"/>
                  <a:pt x="110" y="3"/>
                </a:cubicBezTo>
                <a:cubicBezTo>
                  <a:pt x="109" y="3"/>
                  <a:pt x="108" y="4"/>
                  <a:pt x="108" y="4"/>
                </a:cubicBezTo>
                <a:cubicBezTo>
                  <a:pt x="108" y="5"/>
                  <a:pt x="108" y="5"/>
                  <a:pt x="107" y="6"/>
                </a:cubicBezTo>
                <a:cubicBezTo>
                  <a:pt x="107" y="6"/>
                  <a:pt x="107" y="6"/>
                  <a:pt x="107" y="7"/>
                </a:cubicBezTo>
                <a:cubicBezTo>
                  <a:pt x="106" y="7"/>
                  <a:pt x="105" y="7"/>
                  <a:pt x="104" y="7"/>
                </a:cubicBezTo>
                <a:cubicBezTo>
                  <a:pt x="102" y="7"/>
                  <a:pt x="101" y="7"/>
                  <a:pt x="101" y="6"/>
                </a:cubicBezTo>
                <a:cubicBezTo>
                  <a:pt x="100" y="6"/>
                  <a:pt x="100" y="5"/>
                  <a:pt x="99" y="3"/>
                </a:cubicBezTo>
                <a:cubicBezTo>
                  <a:pt x="99" y="2"/>
                  <a:pt x="91" y="3"/>
                  <a:pt x="90" y="3"/>
                </a:cubicBezTo>
                <a:cubicBezTo>
                  <a:pt x="88" y="3"/>
                  <a:pt x="87" y="3"/>
                  <a:pt x="86" y="4"/>
                </a:cubicBezTo>
                <a:cubicBezTo>
                  <a:pt x="85" y="4"/>
                  <a:pt x="84" y="5"/>
                  <a:pt x="83" y="7"/>
                </a:cubicBezTo>
                <a:cubicBezTo>
                  <a:pt x="83" y="7"/>
                  <a:pt x="82" y="7"/>
                  <a:pt x="82" y="7"/>
                </a:cubicBezTo>
                <a:cubicBezTo>
                  <a:pt x="81" y="7"/>
                  <a:pt x="81" y="7"/>
                  <a:pt x="80" y="6"/>
                </a:cubicBezTo>
                <a:cubicBezTo>
                  <a:pt x="80" y="6"/>
                  <a:pt x="79" y="6"/>
                  <a:pt x="79" y="6"/>
                </a:cubicBezTo>
                <a:cubicBezTo>
                  <a:pt x="79" y="7"/>
                  <a:pt x="79" y="7"/>
                  <a:pt x="79" y="9"/>
                </a:cubicBezTo>
                <a:cubicBezTo>
                  <a:pt x="79" y="10"/>
                  <a:pt x="78" y="9"/>
                  <a:pt x="77" y="9"/>
                </a:cubicBezTo>
                <a:cubicBezTo>
                  <a:pt x="76" y="9"/>
                  <a:pt x="74" y="8"/>
                  <a:pt x="74" y="7"/>
                </a:cubicBezTo>
                <a:cubicBezTo>
                  <a:pt x="73" y="7"/>
                  <a:pt x="73" y="7"/>
                  <a:pt x="72" y="7"/>
                </a:cubicBezTo>
                <a:cubicBezTo>
                  <a:pt x="71" y="7"/>
                  <a:pt x="71" y="8"/>
                  <a:pt x="70" y="8"/>
                </a:cubicBezTo>
                <a:cubicBezTo>
                  <a:pt x="69" y="10"/>
                  <a:pt x="68" y="11"/>
                  <a:pt x="68" y="11"/>
                </a:cubicBezTo>
                <a:cubicBezTo>
                  <a:pt x="67" y="12"/>
                  <a:pt x="66" y="11"/>
                  <a:pt x="65" y="10"/>
                </a:cubicBezTo>
                <a:cubicBezTo>
                  <a:pt x="65" y="9"/>
                  <a:pt x="64" y="7"/>
                  <a:pt x="63" y="7"/>
                </a:cubicBezTo>
                <a:cubicBezTo>
                  <a:pt x="62" y="6"/>
                  <a:pt x="61" y="6"/>
                  <a:pt x="60" y="6"/>
                </a:cubicBezTo>
                <a:cubicBezTo>
                  <a:pt x="59" y="6"/>
                  <a:pt x="58" y="7"/>
                  <a:pt x="58" y="8"/>
                </a:cubicBezTo>
                <a:cubicBezTo>
                  <a:pt x="58" y="10"/>
                  <a:pt x="56" y="13"/>
                  <a:pt x="55" y="14"/>
                </a:cubicBezTo>
                <a:cubicBezTo>
                  <a:pt x="54" y="15"/>
                  <a:pt x="53" y="15"/>
                  <a:pt x="51" y="15"/>
                </a:cubicBezTo>
                <a:cubicBezTo>
                  <a:pt x="50" y="15"/>
                  <a:pt x="48" y="15"/>
                  <a:pt x="47" y="15"/>
                </a:cubicBezTo>
                <a:cubicBezTo>
                  <a:pt x="46" y="15"/>
                  <a:pt x="46" y="18"/>
                  <a:pt x="46" y="19"/>
                </a:cubicBezTo>
                <a:cubicBezTo>
                  <a:pt x="45" y="21"/>
                  <a:pt x="44" y="21"/>
                  <a:pt x="43" y="22"/>
                </a:cubicBezTo>
                <a:cubicBezTo>
                  <a:pt x="43" y="22"/>
                  <a:pt x="43" y="22"/>
                  <a:pt x="43" y="23"/>
                </a:cubicBezTo>
                <a:cubicBezTo>
                  <a:pt x="42" y="23"/>
                  <a:pt x="43" y="24"/>
                  <a:pt x="43" y="25"/>
                </a:cubicBezTo>
                <a:cubicBezTo>
                  <a:pt x="43" y="27"/>
                  <a:pt x="43" y="28"/>
                  <a:pt x="42" y="29"/>
                </a:cubicBezTo>
                <a:cubicBezTo>
                  <a:pt x="41" y="31"/>
                  <a:pt x="40" y="32"/>
                  <a:pt x="40" y="33"/>
                </a:cubicBezTo>
                <a:cubicBezTo>
                  <a:pt x="40" y="35"/>
                  <a:pt x="39" y="35"/>
                  <a:pt x="39" y="36"/>
                </a:cubicBezTo>
                <a:cubicBezTo>
                  <a:pt x="38" y="37"/>
                  <a:pt x="37" y="37"/>
                  <a:pt x="35" y="37"/>
                </a:cubicBezTo>
                <a:cubicBezTo>
                  <a:pt x="33" y="37"/>
                  <a:pt x="32" y="37"/>
                  <a:pt x="31" y="38"/>
                </a:cubicBezTo>
                <a:cubicBezTo>
                  <a:pt x="30" y="38"/>
                  <a:pt x="29" y="39"/>
                  <a:pt x="28" y="40"/>
                </a:cubicBezTo>
                <a:cubicBezTo>
                  <a:pt x="27" y="41"/>
                  <a:pt x="26" y="42"/>
                  <a:pt x="27" y="42"/>
                </a:cubicBezTo>
                <a:cubicBezTo>
                  <a:pt x="27" y="43"/>
                  <a:pt x="29" y="43"/>
                  <a:pt x="30" y="44"/>
                </a:cubicBezTo>
                <a:cubicBezTo>
                  <a:pt x="30" y="44"/>
                  <a:pt x="31" y="45"/>
                  <a:pt x="31" y="45"/>
                </a:cubicBezTo>
                <a:cubicBezTo>
                  <a:pt x="32" y="46"/>
                  <a:pt x="32" y="47"/>
                  <a:pt x="32" y="48"/>
                </a:cubicBezTo>
                <a:cubicBezTo>
                  <a:pt x="31" y="49"/>
                  <a:pt x="31" y="51"/>
                  <a:pt x="30" y="51"/>
                </a:cubicBezTo>
                <a:cubicBezTo>
                  <a:pt x="29" y="52"/>
                  <a:pt x="28" y="53"/>
                  <a:pt x="28" y="53"/>
                </a:cubicBezTo>
                <a:cubicBezTo>
                  <a:pt x="28" y="54"/>
                  <a:pt x="28" y="54"/>
                  <a:pt x="29" y="56"/>
                </a:cubicBezTo>
                <a:cubicBezTo>
                  <a:pt x="29" y="56"/>
                  <a:pt x="25" y="61"/>
                  <a:pt x="25" y="61"/>
                </a:cubicBezTo>
                <a:cubicBezTo>
                  <a:pt x="24" y="62"/>
                  <a:pt x="23" y="63"/>
                  <a:pt x="22" y="64"/>
                </a:cubicBezTo>
                <a:cubicBezTo>
                  <a:pt x="22" y="65"/>
                  <a:pt x="21" y="66"/>
                  <a:pt x="21" y="67"/>
                </a:cubicBezTo>
                <a:cubicBezTo>
                  <a:pt x="21" y="68"/>
                  <a:pt x="23" y="68"/>
                  <a:pt x="24" y="68"/>
                </a:cubicBezTo>
                <a:cubicBezTo>
                  <a:pt x="25" y="68"/>
                  <a:pt x="25" y="68"/>
                  <a:pt x="26" y="69"/>
                </a:cubicBezTo>
                <a:cubicBezTo>
                  <a:pt x="26" y="69"/>
                  <a:pt x="27" y="70"/>
                  <a:pt x="27" y="71"/>
                </a:cubicBezTo>
                <a:cubicBezTo>
                  <a:pt x="27" y="73"/>
                  <a:pt x="26" y="74"/>
                  <a:pt x="26" y="74"/>
                </a:cubicBezTo>
                <a:cubicBezTo>
                  <a:pt x="26" y="75"/>
                  <a:pt x="27" y="75"/>
                  <a:pt x="28" y="77"/>
                </a:cubicBezTo>
                <a:cubicBezTo>
                  <a:pt x="29" y="78"/>
                  <a:pt x="29" y="79"/>
                  <a:pt x="29" y="80"/>
                </a:cubicBezTo>
                <a:cubicBezTo>
                  <a:pt x="29" y="81"/>
                  <a:pt x="29" y="81"/>
                  <a:pt x="30" y="82"/>
                </a:cubicBezTo>
                <a:cubicBezTo>
                  <a:pt x="31" y="84"/>
                  <a:pt x="32" y="84"/>
                  <a:pt x="33" y="85"/>
                </a:cubicBezTo>
                <a:cubicBezTo>
                  <a:pt x="33" y="85"/>
                  <a:pt x="33" y="86"/>
                  <a:pt x="32" y="87"/>
                </a:cubicBezTo>
                <a:cubicBezTo>
                  <a:pt x="31" y="88"/>
                  <a:pt x="30" y="89"/>
                  <a:pt x="29" y="89"/>
                </a:cubicBezTo>
                <a:cubicBezTo>
                  <a:pt x="28" y="89"/>
                  <a:pt x="28" y="90"/>
                  <a:pt x="27" y="92"/>
                </a:cubicBezTo>
                <a:cubicBezTo>
                  <a:pt x="26" y="93"/>
                  <a:pt x="25" y="93"/>
                  <a:pt x="23" y="93"/>
                </a:cubicBezTo>
                <a:cubicBezTo>
                  <a:pt x="21" y="93"/>
                  <a:pt x="20" y="93"/>
                  <a:pt x="18" y="94"/>
                </a:cubicBezTo>
                <a:cubicBezTo>
                  <a:pt x="16" y="94"/>
                  <a:pt x="15" y="95"/>
                  <a:pt x="14" y="96"/>
                </a:cubicBezTo>
                <a:cubicBezTo>
                  <a:pt x="14" y="97"/>
                  <a:pt x="14" y="98"/>
                  <a:pt x="15" y="99"/>
                </a:cubicBezTo>
                <a:cubicBezTo>
                  <a:pt x="18" y="102"/>
                  <a:pt x="18" y="103"/>
                  <a:pt x="20" y="107"/>
                </a:cubicBezTo>
                <a:cubicBezTo>
                  <a:pt x="21" y="107"/>
                  <a:pt x="20" y="108"/>
                  <a:pt x="20" y="108"/>
                </a:cubicBezTo>
                <a:cubicBezTo>
                  <a:pt x="19" y="108"/>
                  <a:pt x="19" y="108"/>
                  <a:pt x="18" y="108"/>
                </a:cubicBezTo>
                <a:cubicBezTo>
                  <a:pt x="16" y="107"/>
                  <a:pt x="14" y="107"/>
                  <a:pt x="14" y="107"/>
                </a:cubicBezTo>
                <a:cubicBezTo>
                  <a:pt x="13" y="106"/>
                  <a:pt x="12" y="105"/>
                  <a:pt x="12" y="104"/>
                </a:cubicBezTo>
                <a:cubicBezTo>
                  <a:pt x="11" y="104"/>
                  <a:pt x="11" y="104"/>
                  <a:pt x="10" y="107"/>
                </a:cubicBezTo>
                <a:cubicBezTo>
                  <a:pt x="10" y="108"/>
                  <a:pt x="9" y="109"/>
                  <a:pt x="8" y="110"/>
                </a:cubicBezTo>
                <a:cubicBezTo>
                  <a:pt x="7" y="110"/>
                  <a:pt x="6" y="111"/>
                  <a:pt x="6" y="112"/>
                </a:cubicBezTo>
                <a:cubicBezTo>
                  <a:pt x="5" y="114"/>
                  <a:pt x="4" y="114"/>
                  <a:pt x="3" y="115"/>
                </a:cubicBezTo>
                <a:cubicBezTo>
                  <a:pt x="3" y="115"/>
                  <a:pt x="2" y="115"/>
                  <a:pt x="2" y="116"/>
                </a:cubicBezTo>
                <a:cubicBezTo>
                  <a:pt x="2" y="117"/>
                  <a:pt x="1" y="117"/>
                  <a:pt x="1" y="119"/>
                </a:cubicBezTo>
                <a:cubicBezTo>
                  <a:pt x="1" y="121"/>
                  <a:pt x="1" y="121"/>
                  <a:pt x="1" y="122"/>
                </a:cubicBezTo>
                <a:cubicBezTo>
                  <a:pt x="0" y="122"/>
                  <a:pt x="1" y="122"/>
                  <a:pt x="2" y="123"/>
                </a:cubicBezTo>
                <a:cubicBezTo>
                  <a:pt x="3" y="123"/>
                  <a:pt x="4" y="124"/>
                  <a:pt x="4" y="125"/>
                </a:cubicBezTo>
                <a:cubicBezTo>
                  <a:pt x="5" y="125"/>
                  <a:pt x="4" y="125"/>
                  <a:pt x="4" y="125"/>
                </a:cubicBezTo>
                <a:cubicBezTo>
                  <a:pt x="6" y="124"/>
                  <a:pt x="8" y="125"/>
                  <a:pt x="10" y="125"/>
                </a:cubicBezTo>
                <a:cubicBezTo>
                  <a:pt x="11" y="125"/>
                  <a:pt x="12" y="126"/>
                  <a:pt x="13" y="125"/>
                </a:cubicBezTo>
                <a:cubicBezTo>
                  <a:pt x="13" y="125"/>
                  <a:pt x="14" y="125"/>
                  <a:pt x="14" y="124"/>
                </a:cubicBezTo>
                <a:cubicBezTo>
                  <a:pt x="14" y="123"/>
                  <a:pt x="14" y="121"/>
                  <a:pt x="15" y="120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18"/>
                  <a:pt x="15" y="118"/>
                  <a:pt x="16" y="119"/>
                </a:cubicBezTo>
                <a:cubicBezTo>
                  <a:pt x="16" y="119"/>
                  <a:pt x="19" y="120"/>
                  <a:pt x="20" y="122"/>
                </a:cubicBezTo>
                <a:cubicBezTo>
                  <a:pt x="22" y="123"/>
                  <a:pt x="24" y="123"/>
                  <a:pt x="26" y="124"/>
                </a:cubicBezTo>
                <a:cubicBezTo>
                  <a:pt x="27" y="125"/>
                  <a:pt x="28" y="125"/>
                  <a:pt x="29" y="126"/>
                </a:cubicBezTo>
                <a:cubicBezTo>
                  <a:pt x="29" y="127"/>
                  <a:pt x="30" y="128"/>
                  <a:pt x="29" y="129"/>
                </a:cubicBezTo>
                <a:cubicBezTo>
                  <a:pt x="29" y="130"/>
                  <a:pt x="28" y="131"/>
                  <a:pt x="28" y="132"/>
                </a:cubicBezTo>
                <a:cubicBezTo>
                  <a:pt x="28" y="133"/>
                  <a:pt x="29" y="134"/>
                  <a:pt x="30" y="135"/>
                </a:cubicBezTo>
                <a:cubicBezTo>
                  <a:pt x="31" y="135"/>
                  <a:pt x="35" y="136"/>
                  <a:pt x="37" y="137"/>
                </a:cubicBezTo>
                <a:cubicBezTo>
                  <a:pt x="40" y="137"/>
                  <a:pt x="41" y="139"/>
                  <a:pt x="42" y="140"/>
                </a:cubicBezTo>
                <a:cubicBezTo>
                  <a:pt x="44" y="140"/>
                  <a:pt x="45" y="140"/>
                  <a:pt x="46" y="140"/>
                </a:cubicBezTo>
                <a:cubicBezTo>
                  <a:pt x="46" y="141"/>
                  <a:pt x="47" y="141"/>
                  <a:pt x="48" y="143"/>
                </a:cubicBezTo>
                <a:cubicBezTo>
                  <a:pt x="48" y="145"/>
                  <a:pt x="49" y="146"/>
                  <a:pt x="50" y="146"/>
                </a:cubicBezTo>
                <a:cubicBezTo>
                  <a:pt x="51" y="147"/>
                  <a:pt x="53" y="147"/>
                  <a:pt x="54" y="147"/>
                </a:cubicBezTo>
                <a:cubicBezTo>
                  <a:pt x="55" y="148"/>
                  <a:pt x="56" y="149"/>
                  <a:pt x="57" y="150"/>
                </a:cubicBezTo>
                <a:cubicBezTo>
                  <a:pt x="57" y="150"/>
                  <a:pt x="57" y="151"/>
                  <a:pt x="57" y="151"/>
                </a:cubicBezTo>
                <a:cubicBezTo>
                  <a:pt x="56" y="152"/>
                  <a:pt x="56" y="152"/>
                  <a:pt x="55" y="153"/>
                </a:cubicBezTo>
                <a:cubicBezTo>
                  <a:pt x="54" y="154"/>
                  <a:pt x="53" y="155"/>
                  <a:pt x="53" y="156"/>
                </a:cubicBezTo>
                <a:cubicBezTo>
                  <a:pt x="53" y="157"/>
                  <a:pt x="53" y="158"/>
                  <a:pt x="55" y="159"/>
                </a:cubicBezTo>
                <a:cubicBezTo>
                  <a:pt x="55" y="160"/>
                  <a:pt x="56" y="160"/>
                  <a:pt x="56" y="161"/>
                </a:cubicBezTo>
                <a:cubicBezTo>
                  <a:pt x="56" y="161"/>
                  <a:pt x="55" y="161"/>
                  <a:pt x="55" y="162"/>
                </a:cubicBezTo>
                <a:cubicBezTo>
                  <a:pt x="55" y="162"/>
                  <a:pt x="55" y="162"/>
                  <a:pt x="54" y="162"/>
                </a:cubicBezTo>
                <a:cubicBezTo>
                  <a:pt x="54" y="163"/>
                  <a:pt x="54" y="163"/>
                  <a:pt x="55" y="164"/>
                </a:cubicBezTo>
                <a:cubicBezTo>
                  <a:pt x="56" y="166"/>
                  <a:pt x="56" y="166"/>
                  <a:pt x="57" y="166"/>
                </a:cubicBezTo>
                <a:cubicBezTo>
                  <a:pt x="57" y="166"/>
                  <a:pt x="58" y="166"/>
                  <a:pt x="60" y="167"/>
                </a:cubicBezTo>
                <a:cubicBezTo>
                  <a:pt x="61" y="169"/>
                  <a:pt x="61" y="170"/>
                  <a:pt x="62" y="173"/>
                </a:cubicBezTo>
                <a:cubicBezTo>
                  <a:pt x="62" y="174"/>
                  <a:pt x="63" y="175"/>
                  <a:pt x="64" y="175"/>
                </a:cubicBezTo>
                <a:cubicBezTo>
                  <a:pt x="64" y="175"/>
                  <a:pt x="65" y="175"/>
                  <a:pt x="66" y="173"/>
                </a:cubicBezTo>
                <a:cubicBezTo>
                  <a:pt x="67" y="172"/>
                  <a:pt x="67" y="170"/>
                  <a:pt x="67" y="169"/>
                </a:cubicBezTo>
                <a:cubicBezTo>
                  <a:pt x="67" y="168"/>
                  <a:pt x="67" y="167"/>
                  <a:pt x="67" y="167"/>
                </a:cubicBezTo>
                <a:cubicBezTo>
                  <a:pt x="67" y="166"/>
                  <a:pt x="67" y="166"/>
                  <a:pt x="68" y="166"/>
                </a:cubicBezTo>
                <a:cubicBezTo>
                  <a:pt x="69" y="166"/>
                  <a:pt x="70" y="166"/>
                  <a:pt x="70" y="166"/>
                </a:cubicBezTo>
                <a:cubicBezTo>
                  <a:pt x="71" y="165"/>
                  <a:pt x="71" y="165"/>
                  <a:pt x="71" y="164"/>
                </a:cubicBezTo>
                <a:cubicBezTo>
                  <a:pt x="72" y="163"/>
                  <a:pt x="72" y="162"/>
                  <a:pt x="72" y="160"/>
                </a:cubicBezTo>
                <a:cubicBezTo>
                  <a:pt x="73" y="159"/>
                  <a:pt x="74" y="158"/>
                  <a:pt x="75" y="158"/>
                </a:cubicBezTo>
                <a:cubicBezTo>
                  <a:pt x="76" y="158"/>
                  <a:pt x="77" y="158"/>
                  <a:pt x="79" y="159"/>
                </a:cubicBezTo>
                <a:cubicBezTo>
                  <a:pt x="81" y="159"/>
                  <a:pt x="81" y="159"/>
                  <a:pt x="82" y="160"/>
                </a:cubicBezTo>
                <a:cubicBezTo>
                  <a:pt x="83" y="161"/>
                  <a:pt x="83" y="162"/>
                  <a:pt x="84" y="163"/>
                </a:cubicBezTo>
                <a:cubicBezTo>
                  <a:pt x="85" y="163"/>
                  <a:pt x="86" y="164"/>
                  <a:pt x="87" y="164"/>
                </a:cubicBezTo>
                <a:cubicBezTo>
                  <a:pt x="88" y="164"/>
                  <a:pt x="88" y="163"/>
                  <a:pt x="88" y="163"/>
                </a:cubicBezTo>
                <a:cubicBezTo>
                  <a:pt x="88" y="162"/>
                  <a:pt x="88" y="161"/>
                  <a:pt x="88" y="160"/>
                </a:cubicBezTo>
                <a:cubicBezTo>
                  <a:pt x="88" y="159"/>
                  <a:pt x="86" y="157"/>
                  <a:pt x="85" y="156"/>
                </a:cubicBezTo>
                <a:cubicBezTo>
                  <a:pt x="85" y="155"/>
                  <a:pt x="85" y="155"/>
                  <a:pt x="84" y="154"/>
                </a:cubicBezTo>
                <a:cubicBezTo>
                  <a:pt x="84" y="154"/>
                  <a:pt x="84" y="153"/>
                  <a:pt x="85" y="153"/>
                </a:cubicBezTo>
                <a:cubicBezTo>
                  <a:pt x="87" y="153"/>
                  <a:pt x="88" y="153"/>
                  <a:pt x="89" y="152"/>
                </a:cubicBezTo>
                <a:cubicBezTo>
                  <a:pt x="90" y="152"/>
                  <a:pt x="91" y="151"/>
                  <a:pt x="93" y="151"/>
                </a:cubicBezTo>
                <a:cubicBezTo>
                  <a:pt x="94" y="151"/>
                  <a:pt x="96" y="153"/>
                  <a:pt x="97" y="154"/>
                </a:cubicBezTo>
                <a:cubicBezTo>
                  <a:pt x="97" y="154"/>
                  <a:pt x="98" y="155"/>
                  <a:pt x="98" y="155"/>
                </a:cubicBezTo>
                <a:cubicBezTo>
                  <a:pt x="99" y="155"/>
                  <a:pt x="99" y="155"/>
                  <a:pt x="100" y="154"/>
                </a:cubicBezTo>
                <a:cubicBezTo>
                  <a:pt x="102" y="153"/>
                  <a:pt x="102" y="152"/>
                  <a:pt x="102" y="152"/>
                </a:cubicBezTo>
                <a:cubicBezTo>
                  <a:pt x="103" y="152"/>
                  <a:pt x="103" y="152"/>
                  <a:pt x="105" y="152"/>
                </a:cubicBezTo>
                <a:cubicBezTo>
                  <a:pt x="105" y="152"/>
                  <a:pt x="106" y="152"/>
                  <a:pt x="106" y="152"/>
                </a:cubicBezTo>
                <a:cubicBezTo>
                  <a:pt x="107" y="153"/>
                  <a:pt x="110" y="152"/>
                  <a:pt x="113" y="153"/>
                </a:cubicBezTo>
                <a:cubicBezTo>
                  <a:pt x="116" y="155"/>
                  <a:pt x="115" y="155"/>
                  <a:pt x="115" y="154"/>
                </a:cubicBezTo>
                <a:cubicBezTo>
                  <a:pt x="115" y="153"/>
                  <a:pt x="115" y="153"/>
                  <a:pt x="115" y="152"/>
                </a:cubicBezTo>
                <a:cubicBezTo>
                  <a:pt x="115" y="152"/>
                  <a:pt x="115" y="151"/>
                  <a:pt x="116" y="151"/>
                </a:cubicBezTo>
                <a:cubicBezTo>
                  <a:pt x="117" y="150"/>
                  <a:pt x="118" y="150"/>
                  <a:pt x="118" y="149"/>
                </a:cubicBezTo>
                <a:cubicBezTo>
                  <a:pt x="118" y="149"/>
                  <a:pt x="118" y="148"/>
                  <a:pt x="119" y="147"/>
                </a:cubicBezTo>
                <a:cubicBezTo>
                  <a:pt x="120" y="146"/>
                  <a:pt x="121" y="146"/>
                  <a:pt x="121" y="146"/>
                </a:cubicBezTo>
                <a:cubicBezTo>
                  <a:pt x="122" y="146"/>
                  <a:pt x="122" y="147"/>
                  <a:pt x="124" y="148"/>
                </a:cubicBezTo>
                <a:cubicBezTo>
                  <a:pt x="125" y="149"/>
                  <a:pt x="126" y="149"/>
                  <a:pt x="126" y="149"/>
                </a:cubicBezTo>
                <a:cubicBezTo>
                  <a:pt x="127" y="148"/>
                  <a:pt x="127" y="148"/>
                  <a:pt x="129" y="147"/>
                </a:cubicBezTo>
                <a:cubicBezTo>
                  <a:pt x="130" y="146"/>
                  <a:pt x="131" y="146"/>
                  <a:pt x="132" y="146"/>
                </a:cubicBezTo>
                <a:cubicBezTo>
                  <a:pt x="133" y="146"/>
                  <a:pt x="133" y="146"/>
                  <a:pt x="134" y="147"/>
                </a:cubicBezTo>
                <a:cubicBezTo>
                  <a:pt x="134" y="147"/>
                  <a:pt x="134" y="148"/>
                  <a:pt x="134" y="148"/>
                </a:cubicBezTo>
                <a:cubicBezTo>
                  <a:pt x="134" y="151"/>
                  <a:pt x="134" y="152"/>
                  <a:pt x="134" y="153"/>
                </a:cubicBezTo>
                <a:cubicBezTo>
                  <a:pt x="134" y="154"/>
                  <a:pt x="134" y="155"/>
                  <a:pt x="136" y="157"/>
                </a:cubicBezTo>
                <a:cubicBezTo>
                  <a:pt x="137" y="158"/>
                  <a:pt x="138" y="158"/>
                  <a:pt x="139" y="159"/>
                </a:cubicBezTo>
                <a:cubicBezTo>
                  <a:pt x="139" y="159"/>
                  <a:pt x="139" y="159"/>
                  <a:pt x="140" y="158"/>
                </a:cubicBezTo>
                <a:cubicBezTo>
                  <a:pt x="140" y="157"/>
                  <a:pt x="140" y="156"/>
                  <a:pt x="141" y="154"/>
                </a:cubicBezTo>
                <a:cubicBezTo>
                  <a:pt x="142" y="154"/>
                  <a:pt x="143" y="153"/>
                  <a:pt x="144" y="153"/>
                </a:cubicBezTo>
                <a:cubicBezTo>
                  <a:pt x="144" y="153"/>
                  <a:pt x="144" y="153"/>
                  <a:pt x="145" y="153"/>
                </a:cubicBezTo>
                <a:cubicBezTo>
                  <a:pt x="145" y="153"/>
                  <a:pt x="145" y="154"/>
                  <a:pt x="145" y="154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6" y="153"/>
                  <a:pt x="147" y="153"/>
                  <a:pt x="147" y="152"/>
                </a:cubicBezTo>
                <a:cubicBezTo>
                  <a:pt x="148" y="151"/>
                  <a:pt x="150" y="150"/>
                  <a:pt x="151" y="150"/>
                </a:cubicBezTo>
                <a:cubicBezTo>
                  <a:pt x="151" y="150"/>
                  <a:pt x="156" y="148"/>
                  <a:pt x="156" y="148"/>
                </a:cubicBezTo>
                <a:cubicBezTo>
                  <a:pt x="157" y="146"/>
                  <a:pt x="156" y="143"/>
                  <a:pt x="156" y="141"/>
                </a:cubicBezTo>
                <a:cubicBezTo>
                  <a:pt x="157" y="139"/>
                  <a:pt x="159" y="138"/>
                  <a:pt x="160" y="137"/>
                </a:cubicBezTo>
                <a:cubicBezTo>
                  <a:pt x="161" y="135"/>
                  <a:pt x="161" y="134"/>
                  <a:pt x="163" y="132"/>
                </a:cubicBezTo>
                <a:cubicBezTo>
                  <a:pt x="163" y="132"/>
                  <a:pt x="164" y="131"/>
                  <a:pt x="164" y="131"/>
                </a:cubicBezTo>
                <a:cubicBezTo>
                  <a:pt x="165" y="130"/>
                  <a:pt x="165" y="130"/>
                  <a:pt x="165" y="129"/>
                </a:cubicBezTo>
                <a:cubicBezTo>
                  <a:pt x="165" y="129"/>
                  <a:pt x="165" y="128"/>
                  <a:pt x="164" y="128"/>
                </a:cubicBezTo>
                <a:cubicBezTo>
                  <a:pt x="163" y="128"/>
                  <a:pt x="163" y="127"/>
                  <a:pt x="163" y="126"/>
                </a:cubicBezTo>
                <a:cubicBezTo>
                  <a:pt x="163" y="125"/>
                  <a:pt x="163" y="124"/>
                  <a:pt x="163" y="124"/>
                </a:cubicBezTo>
                <a:cubicBezTo>
                  <a:pt x="162" y="123"/>
                  <a:pt x="161" y="123"/>
                  <a:pt x="159" y="123"/>
                </a:cubicBezTo>
                <a:cubicBezTo>
                  <a:pt x="158" y="123"/>
                  <a:pt x="157" y="122"/>
                  <a:pt x="157" y="121"/>
                </a:cubicBezTo>
                <a:cubicBezTo>
                  <a:pt x="157" y="120"/>
                  <a:pt x="157" y="119"/>
                  <a:pt x="156" y="118"/>
                </a:cubicBezTo>
                <a:cubicBezTo>
                  <a:pt x="156" y="118"/>
                  <a:pt x="155" y="117"/>
                  <a:pt x="155" y="116"/>
                </a:cubicBezTo>
                <a:cubicBezTo>
                  <a:pt x="155" y="115"/>
                  <a:pt x="155" y="115"/>
                  <a:pt x="156" y="114"/>
                </a:cubicBezTo>
                <a:cubicBezTo>
                  <a:pt x="156" y="113"/>
                  <a:pt x="157" y="112"/>
                  <a:pt x="157" y="112"/>
                </a:cubicBezTo>
                <a:cubicBezTo>
                  <a:pt x="157" y="111"/>
                  <a:pt x="153" y="109"/>
                  <a:pt x="153" y="109"/>
                </a:cubicBezTo>
                <a:cubicBezTo>
                  <a:pt x="153" y="107"/>
                  <a:pt x="154" y="107"/>
                  <a:pt x="154" y="106"/>
                </a:cubicBezTo>
                <a:cubicBezTo>
                  <a:pt x="154" y="106"/>
                  <a:pt x="153" y="106"/>
                  <a:pt x="152" y="105"/>
                </a:cubicBezTo>
                <a:cubicBezTo>
                  <a:pt x="151" y="105"/>
                  <a:pt x="150" y="104"/>
                  <a:pt x="150" y="105"/>
                </a:cubicBezTo>
                <a:cubicBezTo>
                  <a:pt x="149" y="105"/>
                  <a:pt x="148" y="106"/>
                  <a:pt x="147" y="107"/>
                </a:cubicBezTo>
                <a:cubicBezTo>
                  <a:pt x="147" y="108"/>
                  <a:pt x="146" y="108"/>
                  <a:pt x="145" y="10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3" y="106"/>
                  <a:pt x="144" y="106"/>
                  <a:pt x="144" y="104"/>
                </a:cubicBezTo>
                <a:cubicBezTo>
                  <a:pt x="144" y="103"/>
                  <a:pt x="144" y="102"/>
                  <a:pt x="144" y="100"/>
                </a:cubicBezTo>
                <a:cubicBezTo>
                  <a:pt x="144" y="99"/>
                  <a:pt x="144" y="98"/>
                  <a:pt x="142" y="97"/>
                </a:cubicBezTo>
                <a:cubicBezTo>
                  <a:pt x="141" y="97"/>
                  <a:pt x="139" y="97"/>
                  <a:pt x="138" y="96"/>
                </a:cubicBezTo>
                <a:cubicBezTo>
                  <a:pt x="137" y="96"/>
                  <a:pt x="136" y="96"/>
                  <a:pt x="136" y="96"/>
                </a:cubicBezTo>
                <a:cubicBezTo>
                  <a:pt x="135" y="96"/>
                  <a:pt x="135" y="96"/>
                  <a:pt x="136" y="95"/>
                </a:cubicBezTo>
                <a:cubicBezTo>
                  <a:pt x="136" y="95"/>
                  <a:pt x="140" y="93"/>
                  <a:pt x="141" y="92"/>
                </a:cubicBezTo>
                <a:cubicBezTo>
                  <a:pt x="141" y="91"/>
                  <a:pt x="142" y="91"/>
                  <a:pt x="142" y="90"/>
                </a:cubicBezTo>
                <a:cubicBezTo>
                  <a:pt x="143" y="90"/>
                  <a:pt x="143" y="89"/>
                  <a:pt x="144" y="87"/>
                </a:cubicBezTo>
                <a:cubicBezTo>
                  <a:pt x="144" y="86"/>
                  <a:pt x="144" y="85"/>
                  <a:pt x="144" y="84"/>
                </a:cubicBezTo>
                <a:cubicBezTo>
                  <a:pt x="145" y="84"/>
                  <a:pt x="145" y="83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7" y="83"/>
                  <a:pt x="148" y="83"/>
                  <a:pt x="149" y="82"/>
                </a:cubicBezTo>
                <a:cubicBezTo>
                  <a:pt x="149" y="82"/>
                  <a:pt x="150" y="81"/>
                  <a:pt x="151" y="80"/>
                </a:cubicBezTo>
                <a:cubicBezTo>
                  <a:pt x="151" y="79"/>
                  <a:pt x="152" y="78"/>
                  <a:pt x="151" y="77"/>
                </a:cubicBezTo>
                <a:cubicBezTo>
                  <a:pt x="150" y="76"/>
                  <a:pt x="146" y="75"/>
                  <a:pt x="145" y="74"/>
                </a:cubicBezTo>
                <a:cubicBezTo>
                  <a:pt x="145" y="73"/>
                  <a:pt x="143" y="69"/>
                  <a:pt x="142" y="69"/>
                </a:cubicBezTo>
                <a:cubicBezTo>
                  <a:pt x="142" y="67"/>
                  <a:pt x="142" y="65"/>
                  <a:pt x="142" y="63"/>
                </a:cubicBezTo>
                <a:cubicBezTo>
                  <a:pt x="143" y="62"/>
                  <a:pt x="143" y="61"/>
                  <a:pt x="143" y="60"/>
                </a:cubicBezTo>
                <a:cubicBezTo>
                  <a:pt x="143" y="59"/>
                  <a:pt x="142" y="59"/>
                  <a:pt x="141" y="58"/>
                </a:cubicBezTo>
                <a:cubicBezTo>
                  <a:pt x="141" y="58"/>
                  <a:pt x="140" y="57"/>
                  <a:pt x="139" y="56"/>
                </a:cubicBezTo>
                <a:cubicBezTo>
                  <a:pt x="139" y="56"/>
                  <a:pt x="138" y="55"/>
                  <a:pt x="138" y="55"/>
                </a:cubicBezTo>
                <a:cubicBezTo>
                  <a:pt x="138" y="54"/>
                  <a:pt x="138" y="54"/>
                  <a:pt x="139" y="54"/>
                </a:cubicBezTo>
                <a:cubicBezTo>
                  <a:pt x="139" y="53"/>
                  <a:pt x="140" y="53"/>
                  <a:pt x="141" y="52"/>
                </a:cubicBezTo>
                <a:cubicBezTo>
                  <a:pt x="142" y="52"/>
                  <a:pt x="142" y="51"/>
                  <a:pt x="142" y="51"/>
                </a:cubicBezTo>
                <a:cubicBezTo>
                  <a:pt x="142" y="50"/>
                  <a:pt x="142" y="50"/>
                  <a:pt x="142" y="49"/>
                </a:cubicBezTo>
                <a:cubicBezTo>
                  <a:pt x="141" y="48"/>
                  <a:pt x="138" y="45"/>
                  <a:pt x="138" y="44"/>
                </a:cubicBezTo>
                <a:cubicBezTo>
                  <a:pt x="138" y="43"/>
                  <a:pt x="138" y="42"/>
                  <a:pt x="137" y="41"/>
                </a:cubicBezTo>
                <a:cubicBezTo>
                  <a:pt x="137" y="40"/>
                  <a:pt x="136" y="40"/>
                  <a:pt x="136" y="38"/>
                </a:cubicBezTo>
                <a:cubicBezTo>
                  <a:pt x="135" y="36"/>
                  <a:pt x="136" y="35"/>
                  <a:pt x="136" y="34"/>
                </a:cubicBezTo>
                <a:cubicBezTo>
                  <a:pt x="137" y="32"/>
                  <a:pt x="139" y="29"/>
                  <a:pt x="139" y="29"/>
                </a:cubicBezTo>
                <a:cubicBezTo>
                  <a:pt x="138" y="29"/>
                  <a:pt x="137" y="28"/>
                  <a:pt x="137" y="27"/>
                </a:cubicBezTo>
                <a:cubicBezTo>
                  <a:pt x="136" y="27"/>
                  <a:pt x="136" y="26"/>
                  <a:pt x="137" y="25"/>
                </a:cubicBezTo>
                <a:cubicBezTo>
                  <a:pt x="139" y="23"/>
                  <a:pt x="140" y="24"/>
                  <a:pt x="139" y="24"/>
                </a:cubicBezTo>
                <a:cubicBezTo>
                  <a:pt x="139" y="24"/>
                  <a:pt x="139" y="24"/>
                  <a:pt x="137" y="21"/>
                </a:cubicBezTo>
                <a:cubicBezTo>
                  <a:pt x="137" y="21"/>
                  <a:pt x="136" y="20"/>
                  <a:pt x="135" y="19"/>
                </a:cubicBezTo>
                <a:cubicBezTo>
                  <a:pt x="135" y="18"/>
                  <a:pt x="134" y="18"/>
                  <a:pt x="135" y="17"/>
                </a:cubicBezTo>
                <a:cubicBezTo>
                  <a:pt x="136" y="16"/>
                  <a:pt x="137" y="15"/>
                  <a:pt x="137" y="14"/>
                </a:cubicBezTo>
                <a:cubicBezTo>
                  <a:pt x="136" y="13"/>
                  <a:pt x="136" y="12"/>
                  <a:pt x="136" y="10"/>
                </a:cubicBezTo>
                <a:cubicBezTo>
                  <a:pt x="135" y="10"/>
                  <a:pt x="136" y="10"/>
                  <a:pt x="136" y="1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082</a:t>
            </a: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8CEE2A8A-F97A-716F-A8C3-E6E592B738D9}"/>
              </a:ext>
            </a:extLst>
          </p:cNvPr>
          <p:cNvSpPr>
            <a:spLocks/>
          </p:cNvSpPr>
          <p:nvPr/>
        </p:nvSpPr>
        <p:spPr bwMode="auto">
          <a:xfrm>
            <a:off x="6421578" y="2893980"/>
            <a:ext cx="519840" cy="688112"/>
          </a:xfrm>
          <a:custGeom>
            <a:avLst/>
            <a:gdLst>
              <a:gd name="T0" fmla="*/ 125 w 142"/>
              <a:gd name="T1" fmla="*/ 7 h 188"/>
              <a:gd name="T2" fmla="*/ 112 w 142"/>
              <a:gd name="T3" fmla="*/ 8 h 188"/>
              <a:gd name="T4" fmla="*/ 95 w 142"/>
              <a:gd name="T5" fmla="*/ 1 h 188"/>
              <a:gd name="T6" fmla="*/ 83 w 142"/>
              <a:gd name="T7" fmla="*/ 11 h 188"/>
              <a:gd name="T8" fmla="*/ 72 w 142"/>
              <a:gd name="T9" fmla="*/ 6 h 188"/>
              <a:gd name="T10" fmla="*/ 61 w 142"/>
              <a:gd name="T11" fmla="*/ 5 h 188"/>
              <a:gd name="T12" fmla="*/ 48 w 142"/>
              <a:gd name="T13" fmla="*/ 15 h 188"/>
              <a:gd name="T14" fmla="*/ 37 w 142"/>
              <a:gd name="T15" fmla="*/ 5 h 188"/>
              <a:gd name="T16" fmla="*/ 27 w 142"/>
              <a:gd name="T17" fmla="*/ 8 h 188"/>
              <a:gd name="T18" fmla="*/ 8 w 142"/>
              <a:gd name="T19" fmla="*/ 2 h 188"/>
              <a:gd name="T20" fmla="*/ 0 w 142"/>
              <a:gd name="T21" fmla="*/ 11 h 188"/>
              <a:gd name="T22" fmla="*/ 17 w 142"/>
              <a:gd name="T23" fmla="*/ 14 h 188"/>
              <a:gd name="T24" fmla="*/ 20 w 142"/>
              <a:gd name="T25" fmla="*/ 22 h 188"/>
              <a:gd name="T26" fmla="*/ 8 w 142"/>
              <a:gd name="T27" fmla="*/ 26 h 188"/>
              <a:gd name="T28" fmla="*/ 8 w 142"/>
              <a:gd name="T29" fmla="*/ 33 h 188"/>
              <a:gd name="T30" fmla="*/ 12 w 142"/>
              <a:gd name="T31" fmla="*/ 41 h 188"/>
              <a:gd name="T32" fmla="*/ 20 w 142"/>
              <a:gd name="T33" fmla="*/ 48 h 188"/>
              <a:gd name="T34" fmla="*/ 27 w 142"/>
              <a:gd name="T35" fmla="*/ 63 h 188"/>
              <a:gd name="T36" fmla="*/ 20 w 142"/>
              <a:gd name="T37" fmla="*/ 74 h 188"/>
              <a:gd name="T38" fmla="*/ 30 w 142"/>
              <a:gd name="T39" fmla="*/ 83 h 188"/>
              <a:gd name="T40" fmla="*/ 22 w 142"/>
              <a:gd name="T41" fmla="*/ 89 h 188"/>
              <a:gd name="T42" fmla="*/ 27 w 142"/>
              <a:gd name="T43" fmla="*/ 100 h 188"/>
              <a:gd name="T44" fmla="*/ 30 w 142"/>
              <a:gd name="T45" fmla="*/ 110 h 188"/>
              <a:gd name="T46" fmla="*/ 33 w 142"/>
              <a:gd name="T47" fmla="*/ 116 h 188"/>
              <a:gd name="T48" fmla="*/ 35 w 142"/>
              <a:gd name="T49" fmla="*/ 127 h 188"/>
              <a:gd name="T50" fmla="*/ 24 w 142"/>
              <a:gd name="T51" fmla="*/ 132 h 188"/>
              <a:gd name="T52" fmla="*/ 27 w 142"/>
              <a:gd name="T53" fmla="*/ 146 h 188"/>
              <a:gd name="T54" fmla="*/ 32 w 142"/>
              <a:gd name="T55" fmla="*/ 153 h 188"/>
              <a:gd name="T56" fmla="*/ 46 w 142"/>
              <a:gd name="T57" fmla="*/ 165 h 188"/>
              <a:gd name="T58" fmla="*/ 51 w 142"/>
              <a:gd name="T59" fmla="*/ 159 h 188"/>
              <a:gd name="T60" fmla="*/ 69 w 142"/>
              <a:gd name="T61" fmla="*/ 167 h 188"/>
              <a:gd name="T62" fmla="*/ 71 w 142"/>
              <a:gd name="T63" fmla="*/ 177 h 188"/>
              <a:gd name="T64" fmla="*/ 69 w 142"/>
              <a:gd name="T65" fmla="*/ 188 h 188"/>
              <a:gd name="T66" fmla="*/ 82 w 142"/>
              <a:gd name="T67" fmla="*/ 179 h 188"/>
              <a:gd name="T68" fmla="*/ 101 w 142"/>
              <a:gd name="T69" fmla="*/ 176 h 188"/>
              <a:gd name="T70" fmla="*/ 104 w 142"/>
              <a:gd name="T71" fmla="*/ 166 h 188"/>
              <a:gd name="T72" fmla="*/ 105 w 142"/>
              <a:gd name="T73" fmla="*/ 158 h 188"/>
              <a:gd name="T74" fmla="*/ 106 w 142"/>
              <a:gd name="T75" fmla="*/ 149 h 188"/>
              <a:gd name="T76" fmla="*/ 118 w 142"/>
              <a:gd name="T77" fmla="*/ 141 h 188"/>
              <a:gd name="T78" fmla="*/ 110 w 142"/>
              <a:gd name="T79" fmla="*/ 130 h 188"/>
              <a:gd name="T80" fmla="*/ 112 w 142"/>
              <a:gd name="T81" fmla="*/ 117 h 188"/>
              <a:gd name="T82" fmla="*/ 106 w 142"/>
              <a:gd name="T83" fmla="*/ 111 h 188"/>
              <a:gd name="T84" fmla="*/ 112 w 142"/>
              <a:gd name="T85" fmla="*/ 100 h 188"/>
              <a:gd name="T86" fmla="*/ 119 w 142"/>
              <a:gd name="T87" fmla="*/ 93 h 188"/>
              <a:gd name="T88" fmla="*/ 115 w 142"/>
              <a:gd name="T89" fmla="*/ 80 h 188"/>
              <a:gd name="T90" fmla="*/ 113 w 142"/>
              <a:gd name="T91" fmla="*/ 74 h 188"/>
              <a:gd name="T92" fmla="*/ 110 w 142"/>
              <a:gd name="T93" fmla="*/ 65 h 188"/>
              <a:gd name="T94" fmla="*/ 115 w 142"/>
              <a:gd name="T95" fmla="*/ 55 h 188"/>
              <a:gd name="T96" fmla="*/ 123 w 142"/>
              <a:gd name="T97" fmla="*/ 50 h 188"/>
              <a:gd name="T98" fmla="*/ 124 w 142"/>
              <a:gd name="T99" fmla="*/ 42 h 188"/>
              <a:gd name="T100" fmla="*/ 136 w 142"/>
              <a:gd name="T101" fmla="*/ 35 h 188"/>
              <a:gd name="T102" fmla="*/ 139 w 142"/>
              <a:gd name="T103" fmla="*/ 25 h 188"/>
              <a:gd name="T104" fmla="*/ 136 w 142"/>
              <a:gd name="T105" fmla="*/ 14 h 188"/>
              <a:gd name="T106" fmla="*/ 131 w 142"/>
              <a:gd name="T107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2" h="188">
                <a:moveTo>
                  <a:pt x="131" y="7"/>
                </a:moveTo>
                <a:cubicBezTo>
                  <a:pt x="131" y="7"/>
                  <a:pt x="131" y="7"/>
                  <a:pt x="131" y="7"/>
                </a:cubicBezTo>
                <a:cubicBezTo>
                  <a:pt x="130" y="7"/>
                  <a:pt x="129" y="7"/>
                  <a:pt x="127" y="7"/>
                </a:cubicBezTo>
                <a:cubicBezTo>
                  <a:pt x="127" y="6"/>
                  <a:pt x="126" y="6"/>
                  <a:pt x="125" y="7"/>
                </a:cubicBezTo>
                <a:cubicBezTo>
                  <a:pt x="125" y="7"/>
                  <a:pt x="125" y="8"/>
                  <a:pt x="125" y="9"/>
                </a:cubicBezTo>
                <a:cubicBezTo>
                  <a:pt x="125" y="9"/>
                  <a:pt x="119" y="13"/>
                  <a:pt x="119" y="13"/>
                </a:cubicBezTo>
                <a:cubicBezTo>
                  <a:pt x="118" y="13"/>
                  <a:pt x="117" y="12"/>
                  <a:pt x="116" y="11"/>
                </a:cubicBezTo>
                <a:cubicBezTo>
                  <a:pt x="115" y="9"/>
                  <a:pt x="113" y="8"/>
                  <a:pt x="112" y="8"/>
                </a:cubicBezTo>
                <a:cubicBezTo>
                  <a:pt x="110" y="8"/>
                  <a:pt x="109" y="7"/>
                  <a:pt x="108" y="7"/>
                </a:cubicBezTo>
                <a:cubicBezTo>
                  <a:pt x="107" y="6"/>
                  <a:pt x="106" y="4"/>
                  <a:pt x="105" y="3"/>
                </a:cubicBezTo>
                <a:cubicBezTo>
                  <a:pt x="104" y="2"/>
                  <a:pt x="103" y="2"/>
                  <a:pt x="101" y="1"/>
                </a:cubicBezTo>
                <a:cubicBezTo>
                  <a:pt x="99" y="1"/>
                  <a:pt x="97" y="1"/>
                  <a:pt x="95" y="1"/>
                </a:cubicBezTo>
                <a:cubicBezTo>
                  <a:pt x="90" y="1"/>
                  <a:pt x="89" y="1"/>
                  <a:pt x="88" y="2"/>
                </a:cubicBezTo>
                <a:cubicBezTo>
                  <a:pt x="86" y="4"/>
                  <a:pt x="86" y="3"/>
                  <a:pt x="86" y="3"/>
                </a:cubicBezTo>
                <a:cubicBezTo>
                  <a:pt x="86" y="3"/>
                  <a:pt x="86" y="3"/>
                  <a:pt x="85" y="6"/>
                </a:cubicBezTo>
                <a:cubicBezTo>
                  <a:pt x="85" y="8"/>
                  <a:pt x="83" y="9"/>
                  <a:pt x="83" y="11"/>
                </a:cubicBezTo>
                <a:cubicBezTo>
                  <a:pt x="83" y="12"/>
                  <a:pt x="82" y="12"/>
                  <a:pt x="82" y="12"/>
                </a:cubicBezTo>
                <a:cubicBezTo>
                  <a:pt x="81" y="12"/>
                  <a:pt x="81" y="12"/>
                  <a:pt x="80" y="12"/>
                </a:cubicBezTo>
                <a:cubicBezTo>
                  <a:pt x="79" y="11"/>
                  <a:pt x="77" y="10"/>
                  <a:pt x="76" y="10"/>
                </a:cubicBezTo>
                <a:cubicBezTo>
                  <a:pt x="75" y="9"/>
                  <a:pt x="74" y="7"/>
                  <a:pt x="72" y="6"/>
                </a:cubicBezTo>
                <a:cubicBezTo>
                  <a:pt x="72" y="5"/>
                  <a:pt x="71" y="4"/>
                  <a:pt x="70" y="4"/>
                </a:cubicBezTo>
                <a:cubicBezTo>
                  <a:pt x="69" y="4"/>
                  <a:pt x="68" y="5"/>
                  <a:pt x="67" y="5"/>
                </a:cubicBezTo>
                <a:cubicBezTo>
                  <a:pt x="66" y="6"/>
                  <a:pt x="65" y="6"/>
                  <a:pt x="64" y="6"/>
                </a:cubicBezTo>
                <a:cubicBezTo>
                  <a:pt x="64" y="5"/>
                  <a:pt x="63" y="5"/>
                  <a:pt x="61" y="5"/>
                </a:cubicBezTo>
                <a:cubicBezTo>
                  <a:pt x="60" y="5"/>
                  <a:pt x="59" y="5"/>
                  <a:pt x="58" y="5"/>
                </a:cubicBezTo>
                <a:cubicBezTo>
                  <a:pt x="57" y="4"/>
                  <a:pt x="56" y="4"/>
                  <a:pt x="55" y="5"/>
                </a:cubicBezTo>
                <a:cubicBezTo>
                  <a:pt x="54" y="5"/>
                  <a:pt x="52" y="10"/>
                  <a:pt x="52" y="10"/>
                </a:cubicBezTo>
                <a:cubicBezTo>
                  <a:pt x="50" y="12"/>
                  <a:pt x="50" y="14"/>
                  <a:pt x="48" y="15"/>
                </a:cubicBezTo>
                <a:cubicBezTo>
                  <a:pt x="48" y="16"/>
                  <a:pt x="47" y="16"/>
                  <a:pt x="46" y="16"/>
                </a:cubicBezTo>
                <a:cubicBezTo>
                  <a:pt x="45" y="16"/>
                  <a:pt x="44" y="15"/>
                  <a:pt x="43" y="15"/>
                </a:cubicBezTo>
                <a:cubicBezTo>
                  <a:pt x="41" y="14"/>
                  <a:pt x="40" y="13"/>
                  <a:pt x="39" y="12"/>
                </a:cubicBezTo>
                <a:cubicBezTo>
                  <a:pt x="38" y="11"/>
                  <a:pt x="37" y="6"/>
                  <a:pt x="37" y="5"/>
                </a:cubicBezTo>
                <a:cubicBezTo>
                  <a:pt x="36" y="4"/>
                  <a:pt x="36" y="5"/>
                  <a:pt x="36" y="7"/>
                </a:cubicBezTo>
                <a:cubicBezTo>
                  <a:pt x="35" y="8"/>
                  <a:pt x="35" y="10"/>
                  <a:pt x="34" y="10"/>
                </a:cubicBezTo>
                <a:cubicBezTo>
                  <a:pt x="32" y="10"/>
                  <a:pt x="31" y="10"/>
                  <a:pt x="30" y="10"/>
                </a:cubicBezTo>
                <a:cubicBezTo>
                  <a:pt x="29" y="9"/>
                  <a:pt x="28" y="9"/>
                  <a:pt x="27" y="8"/>
                </a:cubicBezTo>
                <a:cubicBezTo>
                  <a:pt x="25" y="6"/>
                  <a:pt x="24" y="3"/>
                  <a:pt x="22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8" y="0"/>
                  <a:pt x="17" y="1"/>
                  <a:pt x="16" y="1"/>
                </a:cubicBezTo>
                <a:cubicBezTo>
                  <a:pt x="12" y="2"/>
                  <a:pt x="11" y="1"/>
                  <a:pt x="8" y="2"/>
                </a:cubicBezTo>
                <a:cubicBezTo>
                  <a:pt x="7" y="3"/>
                  <a:pt x="7" y="4"/>
                  <a:pt x="7" y="5"/>
                </a:cubicBezTo>
                <a:cubicBezTo>
                  <a:pt x="7" y="5"/>
                  <a:pt x="7" y="6"/>
                  <a:pt x="6" y="6"/>
                </a:cubicBezTo>
                <a:cubicBezTo>
                  <a:pt x="6" y="7"/>
                  <a:pt x="6" y="7"/>
                  <a:pt x="5" y="7"/>
                </a:cubicBezTo>
                <a:cubicBezTo>
                  <a:pt x="3" y="8"/>
                  <a:pt x="1" y="11"/>
                  <a:pt x="0" y="11"/>
                </a:cubicBezTo>
                <a:cubicBezTo>
                  <a:pt x="0" y="11"/>
                  <a:pt x="5" y="12"/>
                  <a:pt x="5" y="12"/>
                </a:cubicBezTo>
                <a:cubicBezTo>
                  <a:pt x="9" y="13"/>
                  <a:pt x="10" y="14"/>
                  <a:pt x="11" y="14"/>
                </a:cubicBezTo>
                <a:cubicBezTo>
                  <a:pt x="11" y="15"/>
                  <a:pt x="12" y="15"/>
                  <a:pt x="14" y="14"/>
                </a:cubicBezTo>
                <a:cubicBezTo>
                  <a:pt x="15" y="14"/>
                  <a:pt x="16" y="13"/>
                  <a:pt x="17" y="14"/>
                </a:cubicBezTo>
                <a:cubicBezTo>
                  <a:pt x="19" y="14"/>
                  <a:pt x="20" y="14"/>
                  <a:pt x="21" y="15"/>
                </a:cubicBezTo>
                <a:cubicBezTo>
                  <a:pt x="21" y="16"/>
                  <a:pt x="22" y="17"/>
                  <a:pt x="22" y="18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2"/>
                  <a:pt x="21" y="22"/>
                  <a:pt x="20" y="22"/>
                </a:cubicBezTo>
                <a:cubicBezTo>
                  <a:pt x="19" y="22"/>
                  <a:pt x="17" y="22"/>
                  <a:pt x="17" y="22"/>
                </a:cubicBezTo>
                <a:cubicBezTo>
                  <a:pt x="14" y="22"/>
                  <a:pt x="12" y="24"/>
                  <a:pt x="11" y="24"/>
                </a:cubicBezTo>
                <a:cubicBezTo>
                  <a:pt x="9" y="25"/>
                  <a:pt x="8" y="25"/>
                  <a:pt x="8" y="25"/>
                </a:cubicBezTo>
                <a:cubicBezTo>
                  <a:pt x="7" y="25"/>
                  <a:pt x="7" y="25"/>
                  <a:pt x="8" y="26"/>
                </a:cubicBezTo>
                <a:cubicBezTo>
                  <a:pt x="9" y="27"/>
                  <a:pt x="10" y="28"/>
                  <a:pt x="10" y="28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1" y="32"/>
                  <a:pt x="10" y="32"/>
                </a:cubicBezTo>
                <a:cubicBezTo>
                  <a:pt x="9" y="33"/>
                  <a:pt x="8" y="33"/>
                  <a:pt x="8" y="33"/>
                </a:cubicBezTo>
                <a:cubicBezTo>
                  <a:pt x="6" y="33"/>
                  <a:pt x="5" y="33"/>
                  <a:pt x="5" y="34"/>
                </a:cubicBezTo>
                <a:cubicBezTo>
                  <a:pt x="4" y="34"/>
                  <a:pt x="3" y="34"/>
                  <a:pt x="3" y="36"/>
                </a:cubicBezTo>
                <a:cubicBezTo>
                  <a:pt x="3" y="38"/>
                  <a:pt x="4" y="40"/>
                  <a:pt x="5" y="41"/>
                </a:cubicBezTo>
                <a:cubicBezTo>
                  <a:pt x="6" y="42"/>
                  <a:pt x="11" y="41"/>
                  <a:pt x="12" y="41"/>
                </a:cubicBezTo>
                <a:cubicBezTo>
                  <a:pt x="14" y="41"/>
                  <a:pt x="15" y="41"/>
                  <a:pt x="16" y="42"/>
                </a:cubicBezTo>
                <a:cubicBezTo>
                  <a:pt x="17" y="42"/>
                  <a:pt x="17" y="43"/>
                  <a:pt x="17" y="45"/>
                </a:cubicBezTo>
                <a:cubicBezTo>
                  <a:pt x="17" y="46"/>
                  <a:pt x="17" y="46"/>
                  <a:pt x="17" y="47"/>
                </a:cubicBezTo>
                <a:cubicBezTo>
                  <a:pt x="18" y="47"/>
                  <a:pt x="18" y="48"/>
                  <a:pt x="20" y="48"/>
                </a:cubicBezTo>
                <a:cubicBezTo>
                  <a:pt x="21" y="48"/>
                  <a:pt x="22" y="49"/>
                  <a:pt x="23" y="50"/>
                </a:cubicBezTo>
                <a:cubicBezTo>
                  <a:pt x="24" y="51"/>
                  <a:pt x="24" y="52"/>
                  <a:pt x="25" y="53"/>
                </a:cubicBezTo>
                <a:cubicBezTo>
                  <a:pt x="26" y="56"/>
                  <a:pt x="26" y="54"/>
                  <a:pt x="26" y="58"/>
                </a:cubicBezTo>
                <a:cubicBezTo>
                  <a:pt x="26" y="60"/>
                  <a:pt x="26" y="61"/>
                  <a:pt x="27" y="63"/>
                </a:cubicBezTo>
                <a:cubicBezTo>
                  <a:pt x="28" y="64"/>
                  <a:pt x="28" y="66"/>
                  <a:pt x="27" y="66"/>
                </a:cubicBezTo>
                <a:cubicBezTo>
                  <a:pt x="26" y="67"/>
                  <a:pt x="25" y="68"/>
                  <a:pt x="25" y="68"/>
                </a:cubicBezTo>
                <a:cubicBezTo>
                  <a:pt x="24" y="68"/>
                  <a:pt x="23" y="72"/>
                  <a:pt x="22" y="73"/>
                </a:cubicBezTo>
                <a:cubicBezTo>
                  <a:pt x="21" y="74"/>
                  <a:pt x="20" y="74"/>
                  <a:pt x="20" y="74"/>
                </a:cubicBezTo>
                <a:cubicBezTo>
                  <a:pt x="19" y="75"/>
                  <a:pt x="19" y="75"/>
                  <a:pt x="19" y="77"/>
                </a:cubicBezTo>
                <a:cubicBezTo>
                  <a:pt x="19" y="78"/>
                  <a:pt x="19" y="78"/>
                  <a:pt x="20" y="78"/>
                </a:cubicBezTo>
                <a:cubicBezTo>
                  <a:pt x="21" y="78"/>
                  <a:pt x="22" y="78"/>
                  <a:pt x="23" y="79"/>
                </a:cubicBezTo>
                <a:cubicBezTo>
                  <a:pt x="24" y="79"/>
                  <a:pt x="27" y="80"/>
                  <a:pt x="30" y="83"/>
                </a:cubicBezTo>
                <a:cubicBezTo>
                  <a:pt x="30" y="83"/>
                  <a:pt x="30" y="84"/>
                  <a:pt x="28" y="84"/>
                </a:cubicBezTo>
                <a:cubicBezTo>
                  <a:pt x="27" y="84"/>
                  <a:pt x="26" y="84"/>
                  <a:pt x="25" y="84"/>
                </a:cubicBezTo>
                <a:cubicBezTo>
                  <a:pt x="24" y="85"/>
                  <a:pt x="23" y="86"/>
                  <a:pt x="23" y="86"/>
                </a:cubicBezTo>
                <a:cubicBezTo>
                  <a:pt x="22" y="87"/>
                  <a:pt x="22" y="88"/>
                  <a:pt x="22" y="89"/>
                </a:cubicBezTo>
                <a:cubicBezTo>
                  <a:pt x="22" y="89"/>
                  <a:pt x="26" y="91"/>
                  <a:pt x="26" y="91"/>
                </a:cubicBezTo>
                <a:cubicBezTo>
                  <a:pt x="27" y="92"/>
                  <a:pt x="28" y="96"/>
                  <a:pt x="29" y="96"/>
                </a:cubicBezTo>
                <a:cubicBezTo>
                  <a:pt x="30" y="97"/>
                  <a:pt x="30" y="98"/>
                  <a:pt x="29" y="98"/>
                </a:cubicBezTo>
                <a:cubicBezTo>
                  <a:pt x="29" y="99"/>
                  <a:pt x="28" y="99"/>
                  <a:pt x="27" y="100"/>
                </a:cubicBezTo>
                <a:cubicBezTo>
                  <a:pt x="26" y="101"/>
                  <a:pt x="25" y="104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5" y="106"/>
                  <a:pt x="26" y="107"/>
                  <a:pt x="26" y="107"/>
                </a:cubicBezTo>
                <a:cubicBezTo>
                  <a:pt x="27" y="108"/>
                  <a:pt x="29" y="109"/>
                  <a:pt x="30" y="110"/>
                </a:cubicBezTo>
                <a:cubicBezTo>
                  <a:pt x="31" y="111"/>
                  <a:pt x="32" y="111"/>
                  <a:pt x="33" y="112"/>
                </a:cubicBezTo>
                <a:cubicBezTo>
                  <a:pt x="33" y="112"/>
                  <a:pt x="34" y="113"/>
                  <a:pt x="35" y="114"/>
                </a:cubicBezTo>
                <a:cubicBezTo>
                  <a:pt x="35" y="114"/>
                  <a:pt x="34" y="115"/>
                  <a:pt x="34" y="115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4" y="117"/>
                  <a:pt x="34" y="117"/>
                  <a:pt x="35" y="118"/>
                </a:cubicBezTo>
                <a:cubicBezTo>
                  <a:pt x="36" y="118"/>
                  <a:pt x="37" y="119"/>
                  <a:pt x="37" y="120"/>
                </a:cubicBezTo>
                <a:cubicBezTo>
                  <a:pt x="37" y="120"/>
                  <a:pt x="37" y="121"/>
                  <a:pt x="37" y="123"/>
                </a:cubicBezTo>
                <a:cubicBezTo>
                  <a:pt x="37" y="124"/>
                  <a:pt x="36" y="126"/>
                  <a:pt x="35" y="127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32" y="130"/>
                  <a:pt x="31" y="130"/>
                  <a:pt x="28" y="130"/>
                </a:cubicBezTo>
                <a:cubicBezTo>
                  <a:pt x="27" y="130"/>
                  <a:pt x="27" y="130"/>
                  <a:pt x="26" y="131"/>
                </a:cubicBezTo>
                <a:cubicBezTo>
                  <a:pt x="25" y="131"/>
                  <a:pt x="25" y="131"/>
                  <a:pt x="24" y="132"/>
                </a:cubicBezTo>
                <a:cubicBezTo>
                  <a:pt x="22" y="133"/>
                  <a:pt x="21" y="136"/>
                  <a:pt x="20" y="137"/>
                </a:cubicBezTo>
                <a:cubicBezTo>
                  <a:pt x="20" y="137"/>
                  <a:pt x="19" y="137"/>
                  <a:pt x="19" y="137"/>
                </a:cubicBezTo>
                <a:cubicBezTo>
                  <a:pt x="20" y="139"/>
                  <a:pt x="21" y="143"/>
                  <a:pt x="23" y="144"/>
                </a:cubicBezTo>
                <a:cubicBezTo>
                  <a:pt x="24" y="145"/>
                  <a:pt x="26" y="145"/>
                  <a:pt x="27" y="146"/>
                </a:cubicBezTo>
                <a:cubicBezTo>
                  <a:pt x="28" y="146"/>
                  <a:pt x="28" y="147"/>
                  <a:pt x="29" y="148"/>
                </a:cubicBezTo>
                <a:cubicBezTo>
                  <a:pt x="29" y="148"/>
                  <a:pt x="29" y="149"/>
                  <a:pt x="29" y="150"/>
                </a:cubicBezTo>
                <a:cubicBezTo>
                  <a:pt x="28" y="152"/>
                  <a:pt x="29" y="153"/>
                  <a:pt x="29" y="153"/>
                </a:cubicBezTo>
                <a:cubicBezTo>
                  <a:pt x="30" y="154"/>
                  <a:pt x="31" y="153"/>
                  <a:pt x="32" y="153"/>
                </a:cubicBezTo>
                <a:cubicBezTo>
                  <a:pt x="33" y="152"/>
                  <a:pt x="35" y="152"/>
                  <a:pt x="36" y="151"/>
                </a:cubicBezTo>
                <a:cubicBezTo>
                  <a:pt x="37" y="151"/>
                  <a:pt x="38" y="151"/>
                  <a:pt x="38" y="153"/>
                </a:cubicBezTo>
                <a:cubicBezTo>
                  <a:pt x="40" y="156"/>
                  <a:pt x="42" y="158"/>
                  <a:pt x="43" y="161"/>
                </a:cubicBezTo>
                <a:cubicBezTo>
                  <a:pt x="43" y="162"/>
                  <a:pt x="44" y="164"/>
                  <a:pt x="46" y="165"/>
                </a:cubicBezTo>
                <a:cubicBezTo>
                  <a:pt x="47" y="167"/>
                  <a:pt x="48" y="168"/>
                  <a:pt x="47" y="167"/>
                </a:cubicBezTo>
                <a:cubicBezTo>
                  <a:pt x="47" y="166"/>
                  <a:pt x="47" y="165"/>
                  <a:pt x="48" y="164"/>
                </a:cubicBezTo>
                <a:cubicBezTo>
                  <a:pt x="48" y="163"/>
                  <a:pt x="49" y="161"/>
                  <a:pt x="49" y="161"/>
                </a:cubicBezTo>
                <a:cubicBezTo>
                  <a:pt x="50" y="160"/>
                  <a:pt x="51" y="159"/>
                  <a:pt x="51" y="159"/>
                </a:cubicBezTo>
                <a:cubicBezTo>
                  <a:pt x="52" y="159"/>
                  <a:pt x="53" y="159"/>
                  <a:pt x="53" y="160"/>
                </a:cubicBezTo>
                <a:cubicBezTo>
                  <a:pt x="53" y="160"/>
                  <a:pt x="53" y="166"/>
                  <a:pt x="54" y="166"/>
                </a:cubicBezTo>
                <a:cubicBezTo>
                  <a:pt x="54" y="166"/>
                  <a:pt x="58" y="166"/>
                  <a:pt x="62" y="166"/>
                </a:cubicBezTo>
                <a:cubicBezTo>
                  <a:pt x="66" y="166"/>
                  <a:pt x="69" y="166"/>
                  <a:pt x="69" y="167"/>
                </a:cubicBezTo>
                <a:cubicBezTo>
                  <a:pt x="69" y="168"/>
                  <a:pt x="68" y="169"/>
                  <a:pt x="67" y="170"/>
                </a:cubicBezTo>
                <a:cubicBezTo>
                  <a:pt x="66" y="171"/>
                  <a:pt x="65" y="172"/>
                  <a:pt x="66" y="173"/>
                </a:cubicBezTo>
                <a:cubicBezTo>
                  <a:pt x="66" y="175"/>
                  <a:pt x="66" y="175"/>
                  <a:pt x="67" y="176"/>
                </a:cubicBezTo>
                <a:cubicBezTo>
                  <a:pt x="68" y="176"/>
                  <a:pt x="69" y="176"/>
                  <a:pt x="71" y="177"/>
                </a:cubicBezTo>
                <a:cubicBezTo>
                  <a:pt x="71" y="177"/>
                  <a:pt x="73" y="178"/>
                  <a:pt x="74" y="179"/>
                </a:cubicBezTo>
                <a:cubicBezTo>
                  <a:pt x="75" y="179"/>
                  <a:pt x="75" y="179"/>
                  <a:pt x="76" y="180"/>
                </a:cubicBezTo>
                <a:cubicBezTo>
                  <a:pt x="76" y="180"/>
                  <a:pt x="76" y="181"/>
                  <a:pt x="75" y="181"/>
                </a:cubicBezTo>
                <a:cubicBezTo>
                  <a:pt x="74" y="181"/>
                  <a:pt x="68" y="188"/>
                  <a:pt x="69" y="188"/>
                </a:cubicBezTo>
                <a:cubicBezTo>
                  <a:pt x="72" y="188"/>
                  <a:pt x="73" y="188"/>
                  <a:pt x="74" y="188"/>
                </a:cubicBezTo>
                <a:cubicBezTo>
                  <a:pt x="75" y="187"/>
                  <a:pt x="76" y="186"/>
                  <a:pt x="76" y="184"/>
                </a:cubicBezTo>
                <a:cubicBezTo>
                  <a:pt x="77" y="182"/>
                  <a:pt x="77" y="181"/>
                  <a:pt x="78" y="181"/>
                </a:cubicBezTo>
                <a:cubicBezTo>
                  <a:pt x="79" y="180"/>
                  <a:pt x="80" y="180"/>
                  <a:pt x="82" y="179"/>
                </a:cubicBezTo>
                <a:cubicBezTo>
                  <a:pt x="83" y="178"/>
                  <a:pt x="84" y="178"/>
                  <a:pt x="86" y="177"/>
                </a:cubicBezTo>
                <a:cubicBezTo>
                  <a:pt x="87" y="177"/>
                  <a:pt x="89" y="177"/>
                  <a:pt x="91" y="177"/>
                </a:cubicBezTo>
                <a:cubicBezTo>
                  <a:pt x="92" y="178"/>
                  <a:pt x="94" y="178"/>
                  <a:pt x="96" y="178"/>
                </a:cubicBezTo>
                <a:cubicBezTo>
                  <a:pt x="98" y="178"/>
                  <a:pt x="100" y="177"/>
                  <a:pt x="101" y="176"/>
                </a:cubicBezTo>
                <a:cubicBezTo>
                  <a:pt x="102" y="175"/>
                  <a:pt x="103" y="174"/>
                  <a:pt x="104" y="173"/>
                </a:cubicBezTo>
                <a:cubicBezTo>
                  <a:pt x="104" y="173"/>
                  <a:pt x="103" y="172"/>
                  <a:pt x="103" y="170"/>
                </a:cubicBezTo>
                <a:cubicBezTo>
                  <a:pt x="103" y="169"/>
                  <a:pt x="103" y="168"/>
                  <a:pt x="103" y="167"/>
                </a:cubicBezTo>
                <a:cubicBezTo>
                  <a:pt x="103" y="167"/>
                  <a:pt x="103" y="167"/>
                  <a:pt x="104" y="166"/>
                </a:cubicBezTo>
                <a:cubicBezTo>
                  <a:pt x="105" y="166"/>
                  <a:pt x="106" y="165"/>
                  <a:pt x="107" y="164"/>
                </a:cubicBezTo>
                <a:cubicBezTo>
                  <a:pt x="108" y="163"/>
                  <a:pt x="108" y="163"/>
                  <a:pt x="108" y="162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6" y="160"/>
                  <a:pt x="105" y="158"/>
                </a:cubicBezTo>
                <a:cubicBezTo>
                  <a:pt x="105" y="158"/>
                  <a:pt x="104" y="157"/>
                  <a:pt x="104" y="156"/>
                </a:cubicBezTo>
                <a:cubicBezTo>
                  <a:pt x="103" y="156"/>
                  <a:pt x="103" y="155"/>
                  <a:pt x="104" y="155"/>
                </a:cubicBezTo>
                <a:cubicBezTo>
                  <a:pt x="105" y="155"/>
                  <a:pt x="108" y="153"/>
                  <a:pt x="108" y="152"/>
                </a:cubicBezTo>
                <a:cubicBezTo>
                  <a:pt x="108" y="152"/>
                  <a:pt x="107" y="150"/>
                  <a:pt x="106" y="149"/>
                </a:cubicBezTo>
                <a:cubicBezTo>
                  <a:pt x="105" y="148"/>
                  <a:pt x="105" y="147"/>
                  <a:pt x="105" y="147"/>
                </a:cubicBezTo>
                <a:cubicBezTo>
                  <a:pt x="105" y="146"/>
                  <a:pt x="106" y="146"/>
                  <a:pt x="107" y="146"/>
                </a:cubicBezTo>
                <a:cubicBezTo>
                  <a:pt x="111" y="146"/>
                  <a:pt x="112" y="146"/>
                  <a:pt x="113" y="145"/>
                </a:cubicBezTo>
                <a:cubicBezTo>
                  <a:pt x="114" y="144"/>
                  <a:pt x="118" y="142"/>
                  <a:pt x="118" y="141"/>
                </a:cubicBezTo>
                <a:cubicBezTo>
                  <a:pt x="118" y="141"/>
                  <a:pt x="119" y="140"/>
                  <a:pt x="119" y="139"/>
                </a:cubicBezTo>
                <a:cubicBezTo>
                  <a:pt x="119" y="138"/>
                  <a:pt x="119" y="137"/>
                  <a:pt x="117" y="136"/>
                </a:cubicBezTo>
                <a:cubicBezTo>
                  <a:pt x="115" y="136"/>
                  <a:pt x="114" y="134"/>
                  <a:pt x="112" y="133"/>
                </a:cubicBezTo>
                <a:cubicBezTo>
                  <a:pt x="112" y="132"/>
                  <a:pt x="111" y="131"/>
                  <a:pt x="110" y="130"/>
                </a:cubicBezTo>
                <a:cubicBezTo>
                  <a:pt x="109" y="129"/>
                  <a:pt x="108" y="128"/>
                  <a:pt x="108" y="127"/>
                </a:cubicBezTo>
                <a:cubicBezTo>
                  <a:pt x="108" y="125"/>
                  <a:pt x="108" y="124"/>
                  <a:pt x="109" y="124"/>
                </a:cubicBezTo>
                <a:cubicBezTo>
                  <a:pt x="109" y="123"/>
                  <a:pt x="109" y="123"/>
                  <a:pt x="110" y="121"/>
                </a:cubicBezTo>
                <a:cubicBezTo>
                  <a:pt x="111" y="120"/>
                  <a:pt x="112" y="119"/>
                  <a:pt x="112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5"/>
                  <a:pt x="111" y="115"/>
                  <a:pt x="110" y="114"/>
                </a:cubicBezTo>
                <a:cubicBezTo>
                  <a:pt x="110" y="114"/>
                  <a:pt x="108" y="113"/>
                  <a:pt x="107" y="112"/>
                </a:cubicBezTo>
                <a:cubicBezTo>
                  <a:pt x="106" y="112"/>
                  <a:pt x="106" y="112"/>
                  <a:pt x="106" y="111"/>
                </a:cubicBezTo>
                <a:cubicBezTo>
                  <a:pt x="105" y="111"/>
                  <a:pt x="105" y="111"/>
                  <a:pt x="105" y="110"/>
                </a:cubicBezTo>
                <a:cubicBezTo>
                  <a:pt x="107" y="108"/>
                  <a:pt x="109" y="108"/>
                  <a:pt x="110" y="107"/>
                </a:cubicBezTo>
                <a:cubicBezTo>
                  <a:pt x="111" y="106"/>
                  <a:pt x="112" y="105"/>
                  <a:pt x="112" y="104"/>
                </a:cubicBezTo>
                <a:cubicBezTo>
                  <a:pt x="112" y="103"/>
                  <a:pt x="112" y="102"/>
                  <a:pt x="112" y="100"/>
                </a:cubicBezTo>
                <a:cubicBezTo>
                  <a:pt x="113" y="99"/>
                  <a:pt x="113" y="98"/>
                  <a:pt x="114" y="97"/>
                </a:cubicBezTo>
                <a:cubicBezTo>
                  <a:pt x="115" y="97"/>
                  <a:pt x="116" y="96"/>
                  <a:pt x="118" y="96"/>
                </a:cubicBezTo>
                <a:cubicBezTo>
                  <a:pt x="119" y="97"/>
                  <a:pt x="119" y="97"/>
                  <a:pt x="120" y="96"/>
                </a:cubicBezTo>
                <a:cubicBezTo>
                  <a:pt x="120" y="96"/>
                  <a:pt x="119" y="95"/>
                  <a:pt x="119" y="93"/>
                </a:cubicBezTo>
                <a:cubicBezTo>
                  <a:pt x="118" y="91"/>
                  <a:pt x="115" y="90"/>
                  <a:pt x="115" y="89"/>
                </a:cubicBezTo>
                <a:cubicBezTo>
                  <a:pt x="114" y="87"/>
                  <a:pt x="114" y="87"/>
                  <a:pt x="114" y="86"/>
                </a:cubicBezTo>
                <a:cubicBezTo>
                  <a:pt x="115" y="86"/>
                  <a:pt x="116" y="85"/>
                  <a:pt x="116" y="83"/>
                </a:cubicBezTo>
                <a:cubicBezTo>
                  <a:pt x="116" y="82"/>
                  <a:pt x="115" y="80"/>
                  <a:pt x="115" y="80"/>
                </a:cubicBezTo>
                <a:cubicBezTo>
                  <a:pt x="114" y="79"/>
                  <a:pt x="114" y="78"/>
                  <a:pt x="112" y="78"/>
                </a:cubicBezTo>
                <a:cubicBezTo>
                  <a:pt x="109" y="77"/>
                  <a:pt x="107" y="78"/>
                  <a:pt x="108" y="77"/>
                </a:cubicBezTo>
                <a:cubicBezTo>
                  <a:pt x="109" y="77"/>
                  <a:pt x="110" y="76"/>
                  <a:pt x="111" y="76"/>
                </a:cubicBezTo>
                <a:cubicBezTo>
                  <a:pt x="112" y="76"/>
                  <a:pt x="113" y="75"/>
                  <a:pt x="113" y="74"/>
                </a:cubicBezTo>
                <a:cubicBezTo>
                  <a:pt x="114" y="73"/>
                  <a:pt x="113" y="72"/>
                  <a:pt x="113" y="71"/>
                </a:cubicBezTo>
                <a:cubicBezTo>
                  <a:pt x="113" y="70"/>
                  <a:pt x="113" y="69"/>
                  <a:pt x="113" y="68"/>
                </a:cubicBezTo>
                <a:cubicBezTo>
                  <a:pt x="113" y="67"/>
                  <a:pt x="112" y="66"/>
                  <a:pt x="111" y="66"/>
                </a:cubicBezTo>
                <a:cubicBezTo>
                  <a:pt x="110" y="65"/>
                  <a:pt x="109" y="65"/>
                  <a:pt x="110" y="65"/>
                </a:cubicBezTo>
                <a:cubicBezTo>
                  <a:pt x="110" y="64"/>
                  <a:pt x="110" y="64"/>
                  <a:pt x="110" y="62"/>
                </a:cubicBezTo>
                <a:cubicBezTo>
                  <a:pt x="110" y="60"/>
                  <a:pt x="111" y="60"/>
                  <a:pt x="111" y="59"/>
                </a:cubicBezTo>
                <a:cubicBezTo>
                  <a:pt x="111" y="58"/>
                  <a:pt x="112" y="58"/>
                  <a:pt x="112" y="58"/>
                </a:cubicBezTo>
                <a:cubicBezTo>
                  <a:pt x="113" y="57"/>
                  <a:pt x="114" y="57"/>
                  <a:pt x="115" y="55"/>
                </a:cubicBezTo>
                <a:cubicBezTo>
                  <a:pt x="115" y="54"/>
                  <a:pt x="116" y="53"/>
                  <a:pt x="117" y="53"/>
                </a:cubicBezTo>
                <a:cubicBezTo>
                  <a:pt x="118" y="52"/>
                  <a:pt x="119" y="51"/>
                  <a:pt x="119" y="50"/>
                </a:cubicBezTo>
                <a:cubicBezTo>
                  <a:pt x="120" y="47"/>
                  <a:pt x="120" y="47"/>
                  <a:pt x="121" y="47"/>
                </a:cubicBezTo>
                <a:cubicBezTo>
                  <a:pt x="121" y="48"/>
                  <a:pt x="122" y="49"/>
                  <a:pt x="123" y="50"/>
                </a:cubicBezTo>
                <a:cubicBezTo>
                  <a:pt x="123" y="50"/>
                  <a:pt x="125" y="50"/>
                  <a:pt x="127" y="51"/>
                </a:cubicBezTo>
                <a:cubicBezTo>
                  <a:pt x="128" y="51"/>
                  <a:pt x="128" y="51"/>
                  <a:pt x="129" y="51"/>
                </a:cubicBezTo>
                <a:cubicBezTo>
                  <a:pt x="129" y="51"/>
                  <a:pt x="130" y="50"/>
                  <a:pt x="129" y="50"/>
                </a:cubicBezTo>
                <a:cubicBezTo>
                  <a:pt x="127" y="46"/>
                  <a:pt x="127" y="45"/>
                  <a:pt x="124" y="42"/>
                </a:cubicBezTo>
                <a:cubicBezTo>
                  <a:pt x="123" y="41"/>
                  <a:pt x="123" y="40"/>
                  <a:pt x="123" y="39"/>
                </a:cubicBezTo>
                <a:cubicBezTo>
                  <a:pt x="124" y="38"/>
                  <a:pt x="125" y="37"/>
                  <a:pt x="127" y="37"/>
                </a:cubicBezTo>
                <a:cubicBezTo>
                  <a:pt x="129" y="36"/>
                  <a:pt x="130" y="36"/>
                  <a:pt x="132" y="36"/>
                </a:cubicBezTo>
                <a:cubicBezTo>
                  <a:pt x="134" y="36"/>
                  <a:pt x="135" y="36"/>
                  <a:pt x="136" y="35"/>
                </a:cubicBezTo>
                <a:cubicBezTo>
                  <a:pt x="137" y="33"/>
                  <a:pt x="137" y="32"/>
                  <a:pt x="138" y="32"/>
                </a:cubicBezTo>
                <a:cubicBezTo>
                  <a:pt x="139" y="32"/>
                  <a:pt x="140" y="31"/>
                  <a:pt x="141" y="30"/>
                </a:cubicBezTo>
                <a:cubicBezTo>
                  <a:pt x="142" y="29"/>
                  <a:pt x="142" y="28"/>
                  <a:pt x="142" y="28"/>
                </a:cubicBezTo>
                <a:cubicBezTo>
                  <a:pt x="141" y="27"/>
                  <a:pt x="140" y="27"/>
                  <a:pt x="139" y="25"/>
                </a:cubicBezTo>
                <a:cubicBezTo>
                  <a:pt x="138" y="24"/>
                  <a:pt x="138" y="24"/>
                  <a:pt x="138" y="23"/>
                </a:cubicBezTo>
                <a:cubicBezTo>
                  <a:pt x="138" y="22"/>
                  <a:pt x="138" y="21"/>
                  <a:pt x="137" y="20"/>
                </a:cubicBezTo>
                <a:cubicBezTo>
                  <a:pt x="136" y="18"/>
                  <a:pt x="135" y="18"/>
                  <a:pt x="135" y="17"/>
                </a:cubicBezTo>
                <a:cubicBezTo>
                  <a:pt x="135" y="17"/>
                  <a:pt x="136" y="16"/>
                  <a:pt x="136" y="14"/>
                </a:cubicBezTo>
                <a:cubicBezTo>
                  <a:pt x="136" y="13"/>
                  <a:pt x="135" y="12"/>
                  <a:pt x="135" y="12"/>
                </a:cubicBezTo>
                <a:cubicBezTo>
                  <a:pt x="134" y="11"/>
                  <a:pt x="134" y="11"/>
                  <a:pt x="133" y="11"/>
                </a:cubicBezTo>
                <a:cubicBezTo>
                  <a:pt x="132" y="11"/>
                  <a:pt x="130" y="11"/>
                  <a:pt x="130" y="10"/>
                </a:cubicBezTo>
                <a:cubicBezTo>
                  <a:pt x="130" y="9"/>
                  <a:pt x="131" y="8"/>
                  <a:pt x="131" y="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4B3663F7-8D3E-6A46-A0DF-4AE822D09288}"/>
              </a:ext>
            </a:extLst>
          </p:cNvPr>
          <p:cNvSpPr>
            <a:spLocks/>
          </p:cNvSpPr>
          <p:nvPr/>
        </p:nvSpPr>
        <p:spPr bwMode="auto">
          <a:xfrm>
            <a:off x="6229267" y="2933042"/>
            <a:ext cx="327530" cy="501811"/>
          </a:xfrm>
          <a:custGeom>
            <a:avLst/>
            <a:gdLst>
              <a:gd name="T0" fmla="*/ 48 w 89"/>
              <a:gd name="T1" fmla="*/ 5 h 137"/>
              <a:gd name="T2" fmla="*/ 40 w 89"/>
              <a:gd name="T3" fmla="*/ 9 h 137"/>
              <a:gd name="T4" fmla="*/ 32 w 89"/>
              <a:gd name="T5" fmla="*/ 13 h 137"/>
              <a:gd name="T6" fmla="*/ 26 w 89"/>
              <a:gd name="T7" fmla="*/ 7 h 137"/>
              <a:gd name="T8" fmla="*/ 9 w 89"/>
              <a:gd name="T9" fmla="*/ 12 h 137"/>
              <a:gd name="T10" fmla="*/ 7 w 89"/>
              <a:gd name="T11" fmla="*/ 19 h 137"/>
              <a:gd name="T12" fmla="*/ 9 w 89"/>
              <a:gd name="T13" fmla="*/ 28 h 137"/>
              <a:gd name="T14" fmla="*/ 19 w 89"/>
              <a:gd name="T15" fmla="*/ 35 h 137"/>
              <a:gd name="T16" fmla="*/ 26 w 89"/>
              <a:gd name="T17" fmla="*/ 44 h 137"/>
              <a:gd name="T18" fmla="*/ 20 w 89"/>
              <a:gd name="T19" fmla="*/ 46 h 137"/>
              <a:gd name="T20" fmla="*/ 17 w 89"/>
              <a:gd name="T21" fmla="*/ 52 h 137"/>
              <a:gd name="T22" fmla="*/ 16 w 89"/>
              <a:gd name="T23" fmla="*/ 61 h 137"/>
              <a:gd name="T24" fmla="*/ 12 w 89"/>
              <a:gd name="T25" fmla="*/ 69 h 137"/>
              <a:gd name="T26" fmla="*/ 1 w 89"/>
              <a:gd name="T27" fmla="*/ 73 h 137"/>
              <a:gd name="T28" fmla="*/ 1 w 89"/>
              <a:gd name="T29" fmla="*/ 79 h 137"/>
              <a:gd name="T30" fmla="*/ 4 w 89"/>
              <a:gd name="T31" fmla="*/ 82 h 137"/>
              <a:gd name="T32" fmla="*/ 7 w 89"/>
              <a:gd name="T33" fmla="*/ 91 h 137"/>
              <a:gd name="T34" fmla="*/ 13 w 89"/>
              <a:gd name="T35" fmla="*/ 100 h 137"/>
              <a:gd name="T36" fmla="*/ 16 w 89"/>
              <a:gd name="T37" fmla="*/ 107 h 137"/>
              <a:gd name="T38" fmla="*/ 20 w 89"/>
              <a:gd name="T39" fmla="*/ 111 h 137"/>
              <a:gd name="T40" fmla="*/ 28 w 89"/>
              <a:gd name="T41" fmla="*/ 108 h 137"/>
              <a:gd name="T42" fmla="*/ 32 w 89"/>
              <a:gd name="T43" fmla="*/ 113 h 137"/>
              <a:gd name="T44" fmla="*/ 42 w 89"/>
              <a:gd name="T45" fmla="*/ 114 h 137"/>
              <a:gd name="T46" fmla="*/ 45 w 89"/>
              <a:gd name="T47" fmla="*/ 125 h 137"/>
              <a:gd name="T48" fmla="*/ 52 w 89"/>
              <a:gd name="T49" fmla="*/ 135 h 137"/>
              <a:gd name="T50" fmla="*/ 60 w 89"/>
              <a:gd name="T51" fmla="*/ 136 h 137"/>
              <a:gd name="T52" fmla="*/ 66 w 89"/>
              <a:gd name="T53" fmla="*/ 126 h 137"/>
              <a:gd name="T54" fmla="*/ 71 w 89"/>
              <a:gd name="T55" fmla="*/ 126 h 137"/>
              <a:gd name="T56" fmla="*/ 78 w 89"/>
              <a:gd name="T57" fmla="*/ 120 h 137"/>
              <a:gd name="T58" fmla="*/ 87 w 89"/>
              <a:gd name="T59" fmla="*/ 116 h 137"/>
              <a:gd name="T60" fmla="*/ 87 w 89"/>
              <a:gd name="T61" fmla="*/ 107 h 137"/>
              <a:gd name="T62" fmla="*/ 87 w 89"/>
              <a:gd name="T63" fmla="*/ 103 h 137"/>
              <a:gd name="T64" fmla="*/ 78 w 89"/>
              <a:gd name="T65" fmla="*/ 96 h 137"/>
              <a:gd name="T66" fmla="*/ 79 w 89"/>
              <a:gd name="T67" fmla="*/ 89 h 137"/>
              <a:gd name="T68" fmla="*/ 78 w 89"/>
              <a:gd name="T69" fmla="*/ 80 h 137"/>
              <a:gd name="T70" fmla="*/ 77 w 89"/>
              <a:gd name="T71" fmla="*/ 73 h 137"/>
              <a:gd name="T72" fmla="*/ 75 w 89"/>
              <a:gd name="T73" fmla="*/ 68 h 137"/>
              <a:gd name="T74" fmla="*/ 72 w 89"/>
              <a:gd name="T75" fmla="*/ 63 h 137"/>
              <a:gd name="T76" fmla="*/ 79 w 89"/>
              <a:gd name="T77" fmla="*/ 55 h 137"/>
              <a:gd name="T78" fmla="*/ 77 w 89"/>
              <a:gd name="T79" fmla="*/ 42 h 137"/>
              <a:gd name="T80" fmla="*/ 69 w 89"/>
              <a:gd name="T81" fmla="*/ 36 h 137"/>
              <a:gd name="T82" fmla="*/ 64 w 89"/>
              <a:gd name="T83" fmla="*/ 30 h 137"/>
              <a:gd name="T84" fmla="*/ 57 w 89"/>
              <a:gd name="T85" fmla="*/ 23 h 137"/>
              <a:gd name="T86" fmla="*/ 63 w 89"/>
              <a:gd name="T87" fmla="*/ 19 h 137"/>
              <a:gd name="T88" fmla="*/ 60 w 89"/>
              <a:gd name="T89" fmla="*/ 14 h 137"/>
              <a:gd name="T90" fmla="*/ 72 w 89"/>
              <a:gd name="T91" fmla="*/ 11 h 137"/>
              <a:gd name="T92" fmla="*/ 73 w 89"/>
              <a:gd name="T93" fmla="*/ 4 h 137"/>
              <a:gd name="T94" fmla="*/ 63 w 89"/>
              <a:gd name="T95" fmla="*/ 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137">
                <a:moveTo>
                  <a:pt x="53" y="0"/>
                </a:moveTo>
                <a:cubicBezTo>
                  <a:pt x="52" y="1"/>
                  <a:pt x="50" y="3"/>
                  <a:pt x="49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6"/>
                  <a:pt x="47" y="6"/>
                  <a:pt x="45" y="6"/>
                </a:cubicBezTo>
                <a:cubicBezTo>
                  <a:pt x="44" y="6"/>
                  <a:pt x="43" y="6"/>
                  <a:pt x="42" y="7"/>
                </a:cubicBezTo>
                <a:cubicBezTo>
                  <a:pt x="41" y="8"/>
                  <a:pt x="40" y="8"/>
                  <a:pt x="40" y="9"/>
                </a:cubicBezTo>
                <a:cubicBezTo>
                  <a:pt x="40" y="10"/>
                  <a:pt x="39" y="11"/>
                  <a:pt x="39" y="12"/>
                </a:cubicBezTo>
                <a:cubicBezTo>
                  <a:pt x="38" y="12"/>
                  <a:pt x="37" y="12"/>
                  <a:pt x="36" y="13"/>
                </a:cubicBezTo>
                <a:cubicBezTo>
                  <a:pt x="34" y="13"/>
                  <a:pt x="33" y="13"/>
                  <a:pt x="32" y="13"/>
                </a:cubicBezTo>
                <a:cubicBezTo>
                  <a:pt x="31" y="12"/>
                  <a:pt x="30" y="11"/>
                  <a:pt x="30" y="10"/>
                </a:cubicBezTo>
                <a:cubicBezTo>
                  <a:pt x="29" y="9"/>
                  <a:pt x="29" y="8"/>
                  <a:pt x="28" y="7"/>
                </a:cubicBezTo>
                <a:cubicBezTo>
                  <a:pt x="28" y="7"/>
                  <a:pt x="27" y="7"/>
                  <a:pt x="26" y="7"/>
                </a:cubicBezTo>
                <a:cubicBezTo>
                  <a:pt x="23" y="7"/>
                  <a:pt x="21" y="6"/>
                  <a:pt x="18" y="6"/>
                </a:cubicBezTo>
                <a:cubicBezTo>
                  <a:pt x="16" y="6"/>
                  <a:pt x="16" y="7"/>
                  <a:pt x="14" y="8"/>
                </a:cubicBezTo>
                <a:cubicBezTo>
                  <a:pt x="12" y="9"/>
                  <a:pt x="10" y="10"/>
                  <a:pt x="9" y="12"/>
                </a:cubicBezTo>
                <a:cubicBezTo>
                  <a:pt x="8" y="13"/>
                  <a:pt x="7" y="13"/>
                  <a:pt x="7" y="14"/>
                </a:cubicBezTo>
                <a:cubicBezTo>
                  <a:pt x="7" y="14"/>
                  <a:pt x="7" y="15"/>
                  <a:pt x="7" y="16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1"/>
                  <a:pt x="8" y="22"/>
                </a:cubicBezTo>
                <a:cubicBezTo>
                  <a:pt x="9" y="23"/>
                  <a:pt x="9" y="24"/>
                  <a:pt x="9" y="25"/>
                </a:cubicBezTo>
                <a:cubicBezTo>
                  <a:pt x="10" y="26"/>
                  <a:pt x="10" y="27"/>
                  <a:pt x="9" y="28"/>
                </a:cubicBezTo>
                <a:cubicBezTo>
                  <a:pt x="9" y="29"/>
                  <a:pt x="10" y="29"/>
                  <a:pt x="11" y="30"/>
                </a:cubicBezTo>
                <a:cubicBezTo>
                  <a:pt x="12" y="30"/>
                  <a:pt x="13" y="30"/>
                  <a:pt x="14" y="31"/>
                </a:cubicBezTo>
                <a:cubicBezTo>
                  <a:pt x="16" y="32"/>
                  <a:pt x="17" y="34"/>
                  <a:pt x="19" y="35"/>
                </a:cubicBezTo>
                <a:cubicBezTo>
                  <a:pt x="21" y="37"/>
                  <a:pt x="21" y="38"/>
                  <a:pt x="23" y="39"/>
                </a:cubicBezTo>
                <a:cubicBezTo>
                  <a:pt x="24" y="40"/>
                  <a:pt x="24" y="41"/>
                  <a:pt x="25" y="42"/>
                </a:cubicBezTo>
                <a:cubicBezTo>
                  <a:pt x="25" y="42"/>
                  <a:pt x="25" y="43"/>
                  <a:pt x="26" y="44"/>
                </a:cubicBezTo>
                <a:cubicBezTo>
                  <a:pt x="26" y="45"/>
                  <a:pt x="26" y="45"/>
                  <a:pt x="25" y="45"/>
                </a:cubicBezTo>
                <a:cubicBezTo>
                  <a:pt x="25" y="45"/>
                  <a:pt x="24" y="45"/>
                  <a:pt x="24" y="45"/>
                </a:cubicBezTo>
                <a:cubicBezTo>
                  <a:pt x="22" y="45"/>
                  <a:pt x="21" y="45"/>
                  <a:pt x="20" y="46"/>
                </a:cubicBezTo>
                <a:cubicBezTo>
                  <a:pt x="19" y="46"/>
                  <a:pt x="19" y="47"/>
                  <a:pt x="19" y="48"/>
                </a:cubicBezTo>
                <a:cubicBezTo>
                  <a:pt x="19" y="49"/>
                  <a:pt x="19" y="50"/>
                  <a:pt x="19" y="50"/>
                </a:cubicBezTo>
                <a:cubicBezTo>
                  <a:pt x="19" y="52"/>
                  <a:pt x="18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3"/>
                  <a:pt x="16" y="53"/>
                  <a:pt x="16" y="54"/>
                </a:cubicBezTo>
                <a:cubicBezTo>
                  <a:pt x="16" y="57"/>
                  <a:pt x="17" y="59"/>
                  <a:pt x="16" y="61"/>
                </a:cubicBezTo>
                <a:cubicBezTo>
                  <a:pt x="16" y="62"/>
                  <a:pt x="15" y="62"/>
                  <a:pt x="14" y="63"/>
                </a:cubicBezTo>
                <a:cubicBezTo>
                  <a:pt x="14" y="63"/>
                  <a:pt x="13" y="64"/>
                  <a:pt x="13" y="66"/>
                </a:cubicBezTo>
                <a:cubicBezTo>
                  <a:pt x="13" y="67"/>
                  <a:pt x="13" y="68"/>
                  <a:pt x="12" y="69"/>
                </a:cubicBezTo>
                <a:cubicBezTo>
                  <a:pt x="11" y="70"/>
                  <a:pt x="11" y="70"/>
                  <a:pt x="11" y="71"/>
                </a:cubicBezTo>
                <a:cubicBezTo>
                  <a:pt x="10" y="71"/>
                  <a:pt x="6" y="71"/>
                  <a:pt x="5" y="71"/>
                </a:cubicBezTo>
                <a:cubicBezTo>
                  <a:pt x="4" y="72"/>
                  <a:pt x="3" y="72"/>
                  <a:pt x="1" y="73"/>
                </a:cubicBezTo>
                <a:cubicBezTo>
                  <a:pt x="0" y="73"/>
                  <a:pt x="0" y="73"/>
                  <a:pt x="0" y="74"/>
                </a:cubicBezTo>
                <a:cubicBezTo>
                  <a:pt x="0" y="74"/>
                  <a:pt x="0" y="75"/>
                  <a:pt x="0" y="76"/>
                </a:cubicBezTo>
                <a:cubicBezTo>
                  <a:pt x="0" y="77"/>
                  <a:pt x="1" y="78"/>
                  <a:pt x="1" y="79"/>
                </a:cubicBezTo>
                <a:cubicBezTo>
                  <a:pt x="2" y="80"/>
                  <a:pt x="3" y="80"/>
                  <a:pt x="4" y="80"/>
                </a:cubicBezTo>
                <a:cubicBezTo>
                  <a:pt x="4" y="80"/>
                  <a:pt x="4" y="80"/>
                  <a:pt x="4" y="81"/>
                </a:cubicBezTo>
                <a:cubicBezTo>
                  <a:pt x="5" y="81"/>
                  <a:pt x="5" y="82"/>
                  <a:pt x="4" y="82"/>
                </a:cubicBezTo>
                <a:cubicBezTo>
                  <a:pt x="3" y="85"/>
                  <a:pt x="3" y="87"/>
                  <a:pt x="3" y="87"/>
                </a:cubicBezTo>
                <a:cubicBezTo>
                  <a:pt x="3" y="88"/>
                  <a:pt x="3" y="89"/>
                  <a:pt x="4" y="89"/>
                </a:cubicBezTo>
                <a:cubicBezTo>
                  <a:pt x="5" y="90"/>
                  <a:pt x="6" y="90"/>
                  <a:pt x="7" y="91"/>
                </a:cubicBezTo>
                <a:cubicBezTo>
                  <a:pt x="7" y="92"/>
                  <a:pt x="10" y="92"/>
                  <a:pt x="10" y="94"/>
                </a:cubicBezTo>
                <a:cubicBezTo>
                  <a:pt x="11" y="95"/>
                  <a:pt x="12" y="96"/>
                  <a:pt x="13" y="97"/>
                </a:cubicBezTo>
                <a:cubicBezTo>
                  <a:pt x="14" y="98"/>
                  <a:pt x="14" y="99"/>
                  <a:pt x="13" y="100"/>
                </a:cubicBezTo>
                <a:cubicBezTo>
                  <a:pt x="13" y="102"/>
                  <a:pt x="13" y="103"/>
                  <a:pt x="13" y="103"/>
                </a:cubicBezTo>
                <a:cubicBezTo>
                  <a:pt x="12" y="103"/>
                  <a:pt x="13" y="104"/>
                  <a:pt x="14" y="105"/>
                </a:cubicBezTo>
                <a:cubicBezTo>
                  <a:pt x="15" y="106"/>
                  <a:pt x="16" y="106"/>
                  <a:pt x="16" y="107"/>
                </a:cubicBezTo>
                <a:cubicBezTo>
                  <a:pt x="18" y="107"/>
                  <a:pt x="19" y="110"/>
                  <a:pt x="19" y="110"/>
                </a:cubicBezTo>
                <a:cubicBezTo>
                  <a:pt x="19" y="110"/>
                  <a:pt x="19" y="110"/>
                  <a:pt x="18" y="110"/>
                </a:cubicBezTo>
                <a:cubicBezTo>
                  <a:pt x="19" y="110"/>
                  <a:pt x="20" y="111"/>
                  <a:pt x="20" y="111"/>
                </a:cubicBezTo>
                <a:cubicBezTo>
                  <a:pt x="21" y="112"/>
                  <a:pt x="22" y="112"/>
                  <a:pt x="23" y="113"/>
                </a:cubicBezTo>
                <a:cubicBezTo>
                  <a:pt x="24" y="113"/>
                  <a:pt x="25" y="113"/>
                  <a:pt x="26" y="111"/>
                </a:cubicBezTo>
                <a:cubicBezTo>
                  <a:pt x="26" y="110"/>
                  <a:pt x="27" y="109"/>
                  <a:pt x="28" y="108"/>
                </a:cubicBezTo>
                <a:cubicBezTo>
                  <a:pt x="29" y="108"/>
                  <a:pt x="29" y="108"/>
                  <a:pt x="30" y="108"/>
                </a:cubicBezTo>
                <a:cubicBezTo>
                  <a:pt x="30" y="109"/>
                  <a:pt x="31" y="110"/>
                  <a:pt x="31" y="111"/>
                </a:cubicBezTo>
                <a:cubicBezTo>
                  <a:pt x="32" y="112"/>
                  <a:pt x="32" y="113"/>
                  <a:pt x="32" y="113"/>
                </a:cubicBezTo>
                <a:cubicBezTo>
                  <a:pt x="33" y="114"/>
                  <a:pt x="33" y="114"/>
                  <a:pt x="34" y="114"/>
                </a:cubicBezTo>
                <a:cubicBezTo>
                  <a:pt x="35" y="113"/>
                  <a:pt x="37" y="113"/>
                  <a:pt x="39" y="113"/>
                </a:cubicBezTo>
                <a:cubicBezTo>
                  <a:pt x="40" y="113"/>
                  <a:pt x="41" y="113"/>
                  <a:pt x="42" y="114"/>
                </a:cubicBezTo>
                <a:cubicBezTo>
                  <a:pt x="43" y="115"/>
                  <a:pt x="44" y="116"/>
                  <a:pt x="45" y="118"/>
                </a:cubicBezTo>
                <a:cubicBezTo>
                  <a:pt x="46" y="119"/>
                  <a:pt x="45" y="120"/>
                  <a:pt x="45" y="121"/>
                </a:cubicBezTo>
                <a:cubicBezTo>
                  <a:pt x="45" y="122"/>
                  <a:pt x="44" y="124"/>
                  <a:pt x="45" y="125"/>
                </a:cubicBezTo>
                <a:cubicBezTo>
                  <a:pt x="46" y="126"/>
                  <a:pt x="48" y="127"/>
                  <a:pt x="49" y="128"/>
                </a:cubicBezTo>
                <a:cubicBezTo>
                  <a:pt x="50" y="130"/>
                  <a:pt x="51" y="131"/>
                  <a:pt x="51" y="133"/>
                </a:cubicBezTo>
                <a:cubicBezTo>
                  <a:pt x="51" y="134"/>
                  <a:pt x="51" y="135"/>
                  <a:pt x="52" y="135"/>
                </a:cubicBezTo>
                <a:cubicBezTo>
                  <a:pt x="53" y="136"/>
                  <a:pt x="54" y="137"/>
                  <a:pt x="55" y="137"/>
                </a:cubicBezTo>
                <a:cubicBezTo>
                  <a:pt x="56" y="137"/>
                  <a:pt x="57" y="137"/>
                  <a:pt x="58" y="137"/>
                </a:cubicBezTo>
                <a:cubicBezTo>
                  <a:pt x="59" y="137"/>
                  <a:pt x="60" y="137"/>
                  <a:pt x="60" y="136"/>
                </a:cubicBezTo>
                <a:cubicBezTo>
                  <a:pt x="60" y="135"/>
                  <a:pt x="60" y="133"/>
                  <a:pt x="61" y="132"/>
                </a:cubicBezTo>
                <a:cubicBezTo>
                  <a:pt x="61" y="131"/>
                  <a:pt x="61" y="130"/>
                  <a:pt x="63" y="130"/>
                </a:cubicBezTo>
                <a:cubicBezTo>
                  <a:pt x="64" y="129"/>
                  <a:pt x="65" y="128"/>
                  <a:pt x="66" y="126"/>
                </a:cubicBezTo>
                <a:cubicBezTo>
                  <a:pt x="67" y="125"/>
                  <a:pt x="68" y="125"/>
                  <a:pt x="68" y="124"/>
                </a:cubicBezTo>
                <a:cubicBezTo>
                  <a:pt x="69" y="124"/>
                  <a:pt x="69" y="124"/>
                  <a:pt x="70" y="125"/>
                </a:cubicBezTo>
                <a:cubicBezTo>
                  <a:pt x="70" y="125"/>
                  <a:pt x="70" y="126"/>
                  <a:pt x="71" y="126"/>
                </a:cubicBezTo>
                <a:cubicBezTo>
                  <a:pt x="71" y="126"/>
                  <a:pt x="72" y="126"/>
                  <a:pt x="72" y="126"/>
                </a:cubicBezTo>
                <a:cubicBezTo>
                  <a:pt x="73" y="125"/>
                  <a:pt x="74" y="122"/>
                  <a:pt x="76" y="121"/>
                </a:cubicBezTo>
                <a:cubicBezTo>
                  <a:pt x="77" y="120"/>
                  <a:pt x="77" y="120"/>
                  <a:pt x="78" y="120"/>
                </a:cubicBezTo>
                <a:cubicBezTo>
                  <a:pt x="79" y="119"/>
                  <a:pt x="79" y="119"/>
                  <a:pt x="80" y="119"/>
                </a:cubicBezTo>
                <a:cubicBezTo>
                  <a:pt x="83" y="119"/>
                  <a:pt x="84" y="119"/>
                  <a:pt x="84" y="118"/>
                </a:cubicBezTo>
                <a:cubicBezTo>
                  <a:pt x="85" y="118"/>
                  <a:pt x="86" y="117"/>
                  <a:pt x="87" y="116"/>
                </a:cubicBezTo>
                <a:cubicBezTo>
                  <a:pt x="88" y="115"/>
                  <a:pt x="89" y="113"/>
                  <a:pt x="89" y="112"/>
                </a:cubicBezTo>
                <a:cubicBezTo>
                  <a:pt x="89" y="110"/>
                  <a:pt x="89" y="109"/>
                  <a:pt x="89" y="109"/>
                </a:cubicBezTo>
                <a:cubicBezTo>
                  <a:pt x="89" y="108"/>
                  <a:pt x="88" y="107"/>
                  <a:pt x="87" y="107"/>
                </a:cubicBezTo>
                <a:cubicBezTo>
                  <a:pt x="86" y="106"/>
                  <a:pt x="86" y="106"/>
                  <a:pt x="85" y="105"/>
                </a:cubicBezTo>
                <a:cubicBezTo>
                  <a:pt x="85" y="105"/>
                  <a:pt x="85" y="105"/>
                  <a:pt x="86" y="104"/>
                </a:cubicBezTo>
                <a:cubicBezTo>
                  <a:pt x="86" y="104"/>
                  <a:pt x="87" y="103"/>
                  <a:pt x="87" y="103"/>
                </a:cubicBezTo>
                <a:cubicBezTo>
                  <a:pt x="86" y="102"/>
                  <a:pt x="85" y="101"/>
                  <a:pt x="85" y="101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1" y="98"/>
                  <a:pt x="79" y="97"/>
                  <a:pt x="78" y="96"/>
                </a:cubicBezTo>
                <a:cubicBezTo>
                  <a:pt x="78" y="96"/>
                  <a:pt x="77" y="95"/>
                  <a:pt x="77" y="95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93"/>
                  <a:pt x="78" y="90"/>
                  <a:pt x="79" y="89"/>
                </a:cubicBezTo>
                <a:cubicBezTo>
                  <a:pt x="80" y="88"/>
                  <a:pt x="81" y="88"/>
                  <a:pt x="81" y="87"/>
                </a:cubicBezTo>
                <a:cubicBezTo>
                  <a:pt x="82" y="87"/>
                  <a:pt x="82" y="86"/>
                  <a:pt x="81" y="85"/>
                </a:cubicBezTo>
                <a:cubicBezTo>
                  <a:pt x="80" y="85"/>
                  <a:pt x="79" y="81"/>
                  <a:pt x="78" y="80"/>
                </a:cubicBezTo>
                <a:cubicBezTo>
                  <a:pt x="78" y="80"/>
                  <a:pt x="74" y="78"/>
                  <a:pt x="74" y="78"/>
                </a:cubicBezTo>
                <a:cubicBezTo>
                  <a:pt x="74" y="77"/>
                  <a:pt x="74" y="76"/>
                  <a:pt x="75" y="75"/>
                </a:cubicBezTo>
                <a:cubicBezTo>
                  <a:pt x="75" y="75"/>
                  <a:pt x="76" y="74"/>
                  <a:pt x="77" y="73"/>
                </a:cubicBezTo>
                <a:cubicBezTo>
                  <a:pt x="78" y="73"/>
                  <a:pt x="79" y="73"/>
                  <a:pt x="80" y="73"/>
                </a:cubicBezTo>
                <a:cubicBezTo>
                  <a:pt x="82" y="73"/>
                  <a:pt x="82" y="72"/>
                  <a:pt x="82" y="72"/>
                </a:cubicBezTo>
                <a:cubicBezTo>
                  <a:pt x="79" y="69"/>
                  <a:pt x="76" y="68"/>
                  <a:pt x="75" y="68"/>
                </a:cubicBezTo>
                <a:cubicBezTo>
                  <a:pt x="74" y="67"/>
                  <a:pt x="73" y="67"/>
                  <a:pt x="72" y="67"/>
                </a:cubicBezTo>
                <a:cubicBezTo>
                  <a:pt x="71" y="67"/>
                  <a:pt x="71" y="67"/>
                  <a:pt x="71" y="66"/>
                </a:cubicBezTo>
                <a:cubicBezTo>
                  <a:pt x="71" y="64"/>
                  <a:pt x="71" y="64"/>
                  <a:pt x="72" y="63"/>
                </a:cubicBezTo>
                <a:cubicBezTo>
                  <a:pt x="72" y="63"/>
                  <a:pt x="73" y="63"/>
                  <a:pt x="74" y="62"/>
                </a:cubicBezTo>
                <a:cubicBezTo>
                  <a:pt x="75" y="61"/>
                  <a:pt x="76" y="57"/>
                  <a:pt x="77" y="57"/>
                </a:cubicBezTo>
                <a:cubicBezTo>
                  <a:pt x="77" y="57"/>
                  <a:pt x="78" y="56"/>
                  <a:pt x="79" y="55"/>
                </a:cubicBezTo>
                <a:cubicBezTo>
                  <a:pt x="80" y="55"/>
                  <a:pt x="80" y="53"/>
                  <a:pt x="79" y="52"/>
                </a:cubicBezTo>
                <a:cubicBezTo>
                  <a:pt x="78" y="50"/>
                  <a:pt x="78" y="49"/>
                  <a:pt x="78" y="47"/>
                </a:cubicBezTo>
                <a:cubicBezTo>
                  <a:pt x="78" y="43"/>
                  <a:pt x="78" y="45"/>
                  <a:pt x="77" y="42"/>
                </a:cubicBezTo>
                <a:cubicBezTo>
                  <a:pt x="76" y="41"/>
                  <a:pt x="76" y="40"/>
                  <a:pt x="75" y="39"/>
                </a:cubicBezTo>
                <a:cubicBezTo>
                  <a:pt x="74" y="38"/>
                  <a:pt x="73" y="37"/>
                  <a:pt x="72" y="37"/>
                </a:cubicBezTo>
                <a:cubicBezTo>
                  <a:pt x="70" y="37"/>
                  <a:pt x="70" y="36"/>
                  <a:pt x="69" y="36"/>
                </a:cubicBezTo>
                <a:cubicBezTo>
                  <a:pt x="69" y="35"/>
                  <a:pt x="69" y="35"/>
                  <a:pt x="69" y="34"/>
                </a:cubicBezTo>
                <a:cubicBezTo>
                  <a:pt x="69" y="32"/>
                  <a:pt x="69" y="31"/>
                  <a:pt x="68" y="31"/>
                </a:cubicBezTo>
                <a:cubicBezTo>
                  <a:pt x="67" y="30"/>
                  <a:pt x="66" y="30"/>
                  <a:pt x="64" y="30"/>
                </a:cubicBezTo>
                <a:cubicBezTo>
                  <a:pt x="63" y="30"/>
                  <a:pt x="58" y="31"/>
                  <a:pt x="57" y="30"/>
                </a:cubicBezTo>
                <a:cubicBezTo>
                  <a:pt x="56" y="29"/>
                  <a:pt x="55" y="27"/>
                  <a:pt x="55" y="25"/>
                </a:cubicBezTo>
                <a:cubicBezTo>
                  <a:pt x="55" y="23"/>
                  <a:pt x="56" y="23"/>
                  <a:pt x="57" y="23"/>
                </a:cubicBezTo>
                <a:cubicBezTo>
                  <a:pt x="57" y="22"/>
                  <a:pt x="58" y="22"/>
                  <a:pt x="60" y="22"/>
                </a:cubicBezTo>
                <a:cubicBezTo>
                  <a:pt x="60" y="22"/>
                  <a:pt x="61" y="22"/>
                  <a:pt x="62" y="21"/>
                </a:cubicBezTo>
                <a:cubicBezTo>
                  <a:pt x="63" y="21"/>
                  <a:pt x="64" y="20"/>
                  <a:pt x="63" y="19"/>
                </a:cubicBezTo>
                <a:cubicBezTo>
                  <a:pt x="63" y="18"/>
                  <a:pt x="63" y="17"/>
                  <a:pt x="62" y="17"/>
                </a:cubicBezTo>
                <a:cubicBezTo>
                  <a:pt x="62" y="17"/>
                  <a:pt x="61" y="16"/>
                  <a:pt x="60" y="15"/>
                </a:cubicBezTo>
                <a:cubicBezTo>
                  <a:pt x="59" y="14"/>
                  <a:pt x="59" y="14"/>
                  <a:pt x="60" y="14"/>
                </a:cubicBezTo>
                <a:cubicBezTo>
                  <a:pt x="60" y="14"/>
                  <a:pt x="61" y="14"/>
                  <a:pt x="63" y="13"/>
                </a:cubicBezTo>
                <a:cubicBezTo>
                  <a:pt x="64" y="13"/>
                  <a:pt x="66" y="11"/>
                  <a:pt x="69" y="11"/>
                </a:cubicBezTo>
                <a:cubicBezTo>
                  <a:pt x="69" y="11"/>
                  <a:pt x="71" y="11"/>
                  <a:pt x="72" y="11"/>
                </a:cubicBezTo>
                <a:cubicBezTo>
                  <a:pt x="73" y="11"/>
                  <a:pt x="74" y="11"/>
                  <a:pt x="74" y="10"/>
                </a:cubicBezTo>
                <a:cubicBezTo>
                  <a:pt x="74" y="9"/>
                  <a:pt x="74" y="8"/>
                  <a:pt x="74" y="7"/>
                </a:cubicBezTo>
                <a:cubicBezTo>
                  <a:pt x="74" y="6"/>
                  <a:pt x="73" y="5"/>
                  <a:pt x="73" y="4"/>
                </a:cubicBezTo>
                <a:cubicBezTo>
                  <a:pt x="72" y="3"/>
                  <a:pt x="71" y="3"/>
                  <a:pt x="69" y="3"/>
                </a:cubicBezTo>
                <a:cubicBezTo>
                  <a:pt x="68" y="2"/>
                  <a:pt x="67" y="3"/>
                  <a:pt x="66" y="3"/>
                </a:cubicBezTo>
                <a:cubicBezTo>
                  <a:pt x="64" y="4"/>
                  <a:pt x="63" y="4"/>
                  <a:pt x="63" y="3"/>
                </a:cubicBezTo>
                <a:cubicBezTo>
                  <a:pt x="62" y="3"/>
                  <a:pt x="61" y="2"/>
                  <a:pt x="57" y="1"/>
                </a:cubicBezTo>
                <a:cubicBezTo>
                  <a:pt x="57" y="1"/>
                  <a:pt x="53" y="0"/>
                  <a:pt x="53" y="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5B08639C-5416-BD02-E0B1-02F74A8EB5F8}"/>
              </a:ext>
            </a:extLst>
          </p:cNvPr>
          <p:cNvSpPr>
            <a:spLocks/>
          </p:cNvSpPr>
          <p:nvPr/>
        </p:nvSpPr>
        <p:spPr bwMode="auto">
          <a:xfrm>
            <a:off x="5979864" y="2954077"/>
            <a:ext cx="345559" cy="474766"/>
          </a:xfrm>
          <a:custGeom>
            <a:avLst/>
            <a:gdLst>
              <a:gd name="T0" fmla="*/ 70 w 94"/>
              <a:gd name="T1" fmla="*/ 9 h 129"/>
              <a:gd name="T2" fmla="*/ 60 w 94"/>
              <a:gd name="T3" fmla="*/ 13 h 129"/>
              <a:gd name="T4" fmla="*/ 45 w 94"/>
              <a:gd name="T5" fmla="*/ 12 h 129"/>
              <a:gd name="T6" fmla="*/ 31 w 94"/>
              <a:gd name="T7" fmla="*/ 5 h 129"/>
              <a:gd name="T8" fmla="*/ 14 w 94"/>
              <a:gd name="T9" fmla="*/ 0 h 129"/>
              <a:gd name="T10" fmla="*/ 7 w 94"/>
              <a:gd name="T11" fmla="*/ 6 h 129"/>
              <a:gd name="T12" fmla="*/ 11 w 94"/>
              <a:gd name="T13" fmla="*/ 12 h 129"/>
              <a:gd name="T14" fmla="*/ 15 w 94"/>
              <a:gd name="T15" fmla="*/ 18 h 129"/>
              <a:gd name="T16" fmla="*/ 21 w 94"/>
              <a:gd name="T17" fmla="*/ 28 h 129"/>
              <a:gd name="T18" fmla="*/ 13 w 94"/>
              <a:gd name="T19" fmla="*/ 27 h 129"/>
              <a:gd name="T20" fmla="*/ 5 w 94"/>
              <a:gd name="T21" fmla="*/ 20 h 129"/>
              <a:gd name="T22" fmla="*/ 3 w 94"/>
              <a:gd name="T23" fmla="*/ 24 h 129"/>
              <a:gd name="T24" fmla="*/ 6 w 94"/>
              <a:gd name="T25" fmla="*/ 29 h 129"/>
              <a:gd name="T26" fmla="*/ 4 w 94"/>
              <a:gd name="T27" fmla="*/ 42 h 129"/>
              <a:gd name="T28" fmla="*/ 0 w 94"/>
              <a:gd name="T29" fmla="*/ 47 h 129"/>
              <a:gd name="T30" fmla="*/ 5 w 94"/>
              <a:gd name="T31" fmla="*/ 56 h 129"/>
              <a:gd name="T32" fmla="*/ 5 w 94"/>
              <a:gd name="T33" fmla="*/ 67 h 129"/>
              <a:gd name="T34" fmla="*/ 7 w 94"/>
              <a:gd name="T35" fmla="*/ 76 h 129"/>
              <a:gd name="T36" fmla="*/ 4 w 94"/>
              <a:gd name="T37" fmla="*/ 84 h 129"/>
              <a:gd name="T38" fmla="*/ 7 w 94"/>
              <a:gd name="T39" fmla="*/ 88 h 129"/>
              <a:gd name="T40" fmla="*/ 12 w 94"/>
              <a:gd name="T41" fmla="*/ 95 h 129"/>
              <a:gd name="T42" fmla="*/ 14 w 94"/>
              <a:gd name="T43" fmla="*/ 105 h 129"/>
              <a:gd name="T44" fmla="*/ 14 w 94"/>
              <a:gd name="T45" fmla="*/ 112 h 129"/>
              <a:gd name="T46" fmla="*/ 22 w 94"/>
              <a:gd name="T47" fmla="*/ 125 h 129"/>
              <a:gd name="T48" fmla="*/ 26 w 94"/>
              <a:gd name="T49" fmla="*/ 128 h 129"/>
              <a:gd name="T50" fmla="*/ 29 w 94"/>
              <a:gd name="T51" fmla="*/ 117 h 129"/>
              <a:gd name="T52" fmla="*/ 40 w 94"/>
              <a:gd name="T53" fmla="*/ 116 h 129"/>
              <a:gd name="T54" fmla="*/ 45 w 94"/>
              <a:gd name="T55" fmla="*/ 112 h 129"/>
              <a:gd name="T56" fmla="*/ 56 w 94"/>
              <a:gd name="T57" fmla="*/ 126 h 129"/>
              <a:gd name="T58" fmla="*/ 64 w 94"/>
              <a:gd name="T59" fmla="*/ 113 h 129"/>
              <a:gd name="T60" fmla="*/ 78 w 94"/>
              <a:gd name="T61" fmla="*/ 108 h 129"/>
              <a:gd name="T62" fmla="*/ 85 w 94"/>
              <a:gd name="T63" fmla="*/ 107 h 129"/>
              <a:gd name="T64" fmla="*/ 87 w 94"/>
              <a:gd name="T65" fmla="*/ 104 h 129"/>
              <a:gd name="T66" fmla="*/ 81 w 94"/>
              <a:gd name="T67" fmla="*/ 97 h 129"/>
              <a:gd name="T68" fmla="*/ 78 w 94"/>
              <a:gd name="T69" fmla="*/ 88 h 129"/>
              <a:gd name="T70" fmla="*/ 71 w 94"/>
              <a:gd name="T71" fmla="*/ 81 h 129"/>
              <a:gd name="T72" fmla="*/ 72 w 94"/>
              <a:gd name="T73" fmla="*/ 74 h 129"/>
              <a:gd name="T74" fmla="*/ 68 w 94"/>
              <a:gd name="T75" fmla="*/ 68 h 129"/>
              <a:gd name="T76" fmla="*/ 79 w 94"/>
              <a:gd name="T77" fmla="*/ 65 h 129"/>
              <a:gd name="T78" fmla="*/ 82 w 94"/>
              <a:gd name="T79" fmla="*/ 57 h 129"/>
              <a:gd name="T80" fmla="*/ 85 w 94"/>
              <a:gd name="T81" fmla="*/ 46 h 129"/>
              <a:gd name="T82" fmla="*/ 87 w 94"/>
              <a:gd name="T83" fmla="*/ 42 h 129"/>
              <a:gd name="T84" fmla="*/ 93 w 94"/>
              <a:gd name="T85" fmla="*/ 39 h 129"/>
              <a:gd name="T86" fmla="*/ 91 w 94"/>
              <a:gd name="T87" fmla="*/ 33 h 129"/>
              <a:gd name="T88" fmla="*/ 79 w 94"/>
              <a:gd name="T89" fmla="*/ 24 h 129"/>
              <a:gd name="T90" fmla="*/ 76 w 94"/>
              <a:gd name="T91" fmla="*/ 16 h 129"/>
              <a:gd name="T92" fmla="*/ 75 w 94"/>
              <a:gd name="T93" fmla="*/ 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" h="129">
                <a:moveTo>
                  <a:pt x="75" y="9"/>
                </a:moveTo>
                <a:cubicBezTo>
                  <a:pt x="75" y="9"/>
                  <a:pt x="75" y="9"/>
                  <a:pt x="75" y="9"/>
                </a:cubicBezTo>
                <a:cubicBezTo>
                  <a:pt x="73" y="8"/>
                  <a:pt x="71" y="8"/>
                  <a:pt x="70" y="9"/>
                </a:cubicBezTo>
                <a:cubicBezTo>
                  <a:pt x="68" y="9"/>
                  <a:pt x="68" y="11"/>
                  <a:pt x="67" y="12"/>
                </a:cubicBezTo>
                <a:cubicBezTo>
                  <a:pt x="65" y="12"/>
                  <a:pt x="64" y="12"/>
                  <a:pt x="63" y="12"/>
                </a:cubicBezTo>
                <a:cubicBezTo>
                  <a:pt x="62" y="12"/>
                  <a:pt x="62" y="12"/>
                  <a:pt x="60" y="13"/>
                </a:cubicBezTo>
                <a:cubicBezTo>
                  <a:pt x="59" y="13"/>
                  <a:pt x="57" y="14"/>
                  <a:pt x="56" y="14"/>
                </a:cubicBezTo>
                <a:cubicBezTo>
                  <a:pt x="53" y="14"/>
                  <a:pt x="52" y="13"/>
                  <a:pt x="50" y="13"/>
                </a:cubicBezTo>
                <a:cubicBezTo>
                  <a:pt x="48" y="13"/>
                  <a:pt x="46" y="12"/>
                  <a:pt x="45" y="12"/>
                </a:cubicBezTo>
                <a:cubicBezTo>
                  <a:pt x="43" y="12"/>
                  <a:pt x="42" y="8"/>
                  <a:pt x="41" y="8"/>
                </a:cubicBezTo>
                <a:cubicBezTo>
                  <a:pt x="40" y="6"/>
                  <a:pt x="38" y="6"/>
                  <a:pt x="37" y="5"/>
                </a:cubicBezTo>
                <a:cubicBezTo>
                  <a:pt x="37" y="4"/>
                  <a:pt x="32" y="5"/>
                  <a:pt x="31" y="5"/>
                </a:cubicBezTo>
                <a:cubicBezTo>
                  <a:pt x="28" y="4"/>
                  <a:pt x="26" y="4"/>
                  <a:pt x="24" y="3"/>
                </a:cubicBezTo>
                <a:cubicBezTo>
                  <a:pt x="23" y="2"/>
                  <a:pt x="21" y="2"/>
                  <a:pt x="20" y="1"/>
                </a:cubicBezTo>
                <a:cubicBezTo>
                  <a:pt x="18" y="1"/>
                  <a:pt x="16" y="0"/>
                  <a:pt x="14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1" y="1"/>
                  <a:pt x="10" y="1"/>
                  <a:pt x="10" y="2"/>
                </a:cubicBezTo>
                <a:cubicBezTo>
                  <a:pt x="9" y="3"/>
                  <a:pt x="8" y="5"/>
                  <a:pt x="7" y="6"/>
                </a:cubicBezTo>
                <a:cubicBezTo>
                  <a:pt x="7" y="7"/>
                  <a:pt x="6" y="8"/>
                  <a:pt x="7" y="8"/>
                </a:cubicBezTo>
                <a:cubicBezTo>
                  <a:pt x="7" y="8"/>
                  <a:pt x="8" y="8"/>
                  <a:pt x="9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1" y="14"/>
                  <a:pt x="11" y="15"/>
                </a:cubicBezTo>
                <a:cubicBezTo>
                  <a:pt x="11" y="15"/>
                  <a:pt x="12" y="16"/>
                  <a:pt x="13" y="17"/>
                </a:cubicBezTo>
                <a:cubicBezTo>
                  <a:pt x="14" y="17"/>
                  <a:pt x="15" y="18"/>
                  <a:pt x="15" y="18"/>
                </a:cubicBezTo>
                <a:cubicBezTo>
                  <a:pt x="17" y="20"/>
                  <a:pt x="17" y="21"/>
                  <a:pt x="18" y="22"/>
                </a:cubicBezTo>
                <a:cubicBezTo>
                  <a:pt x="18" y="24"/>
                  <a:pt x="19" y="25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0" y="29"/>
                  <a:pt x="20" y="29"/>
                </a:cubicBezTo>
                <a:cubicBezTo>
                  <a:pt x="19" y="29"/>
                  <a:pt x="18" y="28"/>
                  <a:pt x="18" y="28"/>
                </a:cubicBezTo>
                <a:cubicBezTo>
                  <a:pt x="16" y="27"/>
                  <a:pt x="15" y="27"/>
                  <a:pt x="13" y="27"/>
                </a:cubicBezTo>
                <a:cubicBezTo>
                  <a:pt x="12" y="26"/>
                  <a:pt x="11" y="23"/>
                  <a:pt x="10" y="22"/>
                </a:cubicBezTo>
                <a:cubicBezTo>
                  <a:pt x="9" y="21"/>
                  <a:pt x="8" y="20"/>
                  <a:pt x="6" y="19"/>
                </a:cubicBezTo>
                <a:cubicBezTo>
                  <a:pt x="6" y="19"/>
                  <a:pt x="5" y="19"/>
                  <a:pt x="5" y="20"/>
                </a:cubicBezTo>
                <a:cubicBezTo>
                  <a:pt x="4" y="20"/>
                  <a:pt x="4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6"/>
                  <a:pt x="7" y="27"/>
                </a:cubicBezTo>
                <a:cubicBezTo>
                  <a:pt x="7" y="28"/>
                  <a:pt x="7" y="29"/>
                  <a:pt x="6" y="29"/>
                </a:cubicBezTo>
                <a:cubicBezTo>
                  <a:pt x="5" y="31"/>
                  <a:pt x="4" y="32"/>
                  <a:pt x="3" y="33"/>
                </a:cubicBezTo>
                <a:cubicBezTo>
                  <a:pt x="3" y="33"/>
                  <a:pt x="3" y="36"/>
                  <a:pt x="3" y="38"/>
                </a:cubicBezTo>
                <a:cubicBezTo>
                  <a:pt x="3" y="39"/>
                  <a:pt x="4" y="41"/>
                  <a:pt x="4" y="42"/>
                </a:cubicBezTo>
                <a:cubicBezTo>
                  <a:pt x="4" y="43"/>
                  <a:pt x="2" y="45"/>
                  <a:pt x="2" y="46"/>
                </a:cubicBez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7"/>
                  <a:pt x="0" y="47"/>
                </a:cubicBezTo>
                <a:cubicBezTo>
                  <a:pt x="2" y="49"/>
                  <a:pt x="3" y="51"/>
                  <a:pt x="5" y="53"/>
                </a:cubicBezTo>
                <a:cubicBezTo>
                  <a:pt x="7" y="55"/>
                  <a:pt x="7" y="55"/>
                  <a:pt x="6" y="55"/>
                </a:cubicBezTo>
                <a:cubicBezTo>
                  <a:pt x="6" y="56"/>
                  <a:pt x="5" y="56"/>
                  <a:pt x="5" y="56"/>
                </a:cubicBezTo>
                <a:cubicBezTo>
                  <a:pt x="5" y="56"/>
                  <a:pt x="4" y="57"/>
                  <a:pt x="4" y="58"/>
                </a:cubicBezTo>
                <a:cubicBezTo>
                  <a:pt x="4" y="59"/>
                  <a:pt x="3" y="61"/>
                  <a:pt x="4" y="62"/>
                </a:cubicBezTo>
                <a:cubicBezTo>
                  <a:pt x="4" y="64"/>
                  <a:pt x="4" y="66"/>
                  <a:pt x="5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70"/>
                  <a:pt x="7" y="71"/>
                  <a:pt x="7" y="73"/>
                </a:cubicBezTo>
                <a:cubicBezTo>
                  <a:pt x="8" y="74"/>
                  <a:pt x="7" y="75"/>
                  <a:pt x="7" y="76"/>
                </a:cubicBezTo>
                <a:cubicBezTo>
                  <a:pt x="7" y="76"/>
                  <a:pt x="7" y="77"/>
                  <a:pt x="6" y="77"/>
                </a:cubicBezTo>
                <a:cubicBezTo>
                  <a:pt x="5" y="78"/>
                  <a:pt x="4" y="78"/>
                  <a:pt x="3" y="80"/>
                </a:cubicBezTo>
                <a:cubicBezTo>
                  <a:pt x="3" y="81"/>
                  <a:pt x="4" y="82"/>
                  <a:pt x="4" y="84"/>
                </a:cubicBezTo>
                <a:cubicBezTo>
                  <a:pt x="5" y="85"/>
                  <a:pt x="6" y="86"/>
                  <a:pt x="6" y="88"/>
                </a:cubicBezTo>
                <a:cubicBezTo>
                  <a:pt x="7" y="88"/>
                  <a:pt x="6" y="88"/>
                  <a:pt x="6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7" y="89"/>
                  <a:pt x="7" y="90"/>
                  <a:pt x="7" y="90"/>
                </a:cubicBezTo>
                <a:cubicBezTo>
                  <a:pt x="7" y="91"/>
                  <a:pt x="8" y="92"/>
                  <a:pt x="8" y="92"/>
                </a:cubicBezTo>
                <a:cubicBezTo>
                  <a:pt x="10" y="94"/>
                  <a:pt x="11" y="94"/>
                  <a:pt x="12" y="95"/>
                </a:cubicBezTo>
                <a:cubicBezTo>
                  <a:pt x="12" y="96"/>
                  <a:pt x="12" y="96"/>
                  <a:pt x="14" y="98"/>
                </a:cubicBezTo>
                <a:cubicBezTo>
                  <a:pt x="14" y="99"/>
                  <a:pt x="15" y="100"/>
                  <a:pt x="15" y="101"/>
                </a:cubicBezTo>
                <a:cubicBezTo>
                  <a:pt x="15" y="101"/>
                  <a:pt x="15" y="103"/>
                  <a:pt x="14" y="105"/>
                </a:cubicBezTo>
                <a:cubicBezTo>
                  <a:pt x="13" y="106"/>
                  <a:pt x="13" y="106"/>
                  <a:pt x="13" y="107"/>
                </a:cubicBezTo>
                <a:cubicBezTo>
                  <a:pt x="13" y="107"/>
                  <a:pt x="13" y="108"/>
                  <a:pt x="14" y="108"/>
                </a:cubicBezTo>
                <a:cubicBezTo>
                  <a:pt x="14" y="109"/>
                  <a:pt x="15" y="110"/>
                  <a:pt x="14" y="112"/>
                </a:cubicBezTo>
                <a:cubicBezTo>
                  <a:pt x="14" y="112"/>
                  <a:pt x="14" y="114"/>
                  <a:pt x="15" y="116"/>
                </a:cubicBezTo>
                <a:cubicBezTo>
                  <a:pt x="15" y="118"/>
                  <a:pt x="16" y="120"/>
                  <a:pt x="17" y="121"/>
                </a:cubicBezTo>
                <a:cubicBezTo>
                  <a:pt x="19" y="123"/>
                  <a:pt x="20" y="123"/>
                  <a:pt x="22" y="125"/>
                </a:cubicBezTo>
                <a:cubicBezTo>
                  <a:pt x="22" y="125"/>
                  <a:pt x="23" y="126"/>
                  <a:pt x="23" y="126"/>
                </a:cubicBezTo>
                <a:cubicBezTo>
                  <a:pt x="23" y="127"/>
                  <a:pt x="23" y="128"/>
                  <a:pt x="23" y="129"/>
                </a:cubicBezTo>
                <a:cubicBezTo>
                  <a:pt x="24" y="129"/>
                  <a:pt x="25" y="128"/>
                  <a:pt x="26" y="128"/>
                </a:cubicBezTo>
                <a:cubicBezTo>
                  <a:pt x="27" y="127"/>
                  <a:pt x="29" y="126"/>
                  <a:pt x="29" y="125"/>
                </a:cubicBezTo>
                <a:cubicBezTo>
                  <a:pt x="29" y="124"/>
                  <a:pt x="28" y="122"/>
                  <a:pt x="28" y="119"/>
                </a:cubicBezTo>
                <a:cubicBezTo>
                  <a:pt x="28" y="118"/>
                  <a:pt x="29" y="117"/>
                  <a:pt x="29" y="117"/>
                </a:cubicBezTo>
                <a:cubicBezTo>
                  <a:pt x="29" y="116"/>
                  <a:pt x="30" y="115"/>
                  <a:pt x="30" y="115"/>
                </a:cubicBezTo>
                <a:cubicBezTo>
                  <a:pt x="32" y="115"/>
                  <a:pt x="34" y="116"/>
                  <a:pt x="35" y="116"/>
                </a:cubicBezTo>
                <a:cubicBezTo>
                  <a:pt x="37" y="117"/>
                  <a:pt x="39" y="117"/>
                  <a:pt x="40" y="116"/>
                </a:cubicBezTo>
                <a:cubicBezTo>
                  <a:pt x="41" y="116"/>
                  <a:pt x="42" y="114"/>
                  <a:pt x="43" y="113"/>
                </a:cubicBezTo>
                <a:cubicBezTo>
                  <a:pt x="43" y="113"/>
                  <a:pt x="44" y="112"/>
                  <a:pt x="44" y="112"/>
                </a:cubicBezTo>
                <a:cubicBezTo>
                  <a:pt x="44" y="112"/>
                  <a:pt x="45" y="112"/>
                  <a:pt x="45" y="112"/>
                </a:cubicBezTo>
                <a:cubicBezTo>
                  <a:pt x="46" y="114"/>
                  <a:pt x="48" y="119"/>
                  <a:pt x="49" y="120"/>
                </a:cubicBezTo>
                <a:cubicBezTo>
                  <a:pt x="49" y="121"/>
                  <a:pt x="50" y="122"/>
                  <a:pt x="52" y="124"/>
                </a:cubicBezTo>
                <a:cubicBezTo>
                  <a:pt x="53" y="125"/>
                  <a:pt x="55" y="126"/>
                  <a:pt x="56" y="126"/>
                </a:cubicBezTo>
                <a:cubicBezTo>
                  <a:pt x="58" y="125"/>
                  <a:pt x="59" y="125"/>
                  <a:pt x="61" y="124"/>
                </a:cubicBezTo>
                <a:cubicBezTo>
                  <a:pt x="62" y="124"/>
                  <a:pt x="63" y="123"/>
                  <a:pt x="63" y="121"/>
                </a:cubicBezTo>
                <a:cubicBezTo>
                  <a:pt x="64" y="118"/>
                  <a:pt x="63" y="113"/>
                  <a:pt x="64" y="113"/>
                </a:cubicBezTo>
                <a:cubicBezTo>
                  <a:pt x="68" y="112"/>
                  <a:pt x="69" y="111"/>
                  <a:pt x="70" y="111"/>
                </a:cubicBezTo>
                <a:cubicBezTo>
                  <a:pt x="72" y="111"/>
                  <a:pt x="74" y="110"/>
                  <a:pt x="75" y="110"/>
                </a:cubicBezTo>
                <a:cubicBezTo>
                  <a:pt x="76" y="109"/>
                  <a:pt x="77" y="108"/>
                  <a:pt x="78" y="108"/>
                </a:cubicBezTo>
                <a:cubicBezTo>
                  <a:pt x="80" y="109"/>
                  <a:pt x="82" y="110"/>
                  <a:pt x="83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5" y="109"/>
                  <a:pt x="85" y="108"/>
                  <a:pt x="85" y="107"/>
                </a:cubicBezTo>
                <a:cubicBezTo>
                  <a:pt x="85" y="105"/>
                  <a:pt x="85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7" y="104"/>
                  <a:pt x="86" y="101"/>
                  <a:pt x="84" y="101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1" y="98"/>
                  <a:pt x="80" y="97"/>
                  <a:pt x="81" y="97"/>
                </a:cubicBezTo>
                <a:cubicBezTo>
                  <a:pt x="81" y="97"/>
                  <a:pt x="81" y="96"/>
                  <a:pt x="81" y="94"/>
                </a:cubicBezTo>
                <a:cubicBezTo>
                  <a:pt x="82" y="93"/>
                  <a:pt x="82" y="92"/>
                  <a:pt x="81" y="91"/>
                </a:cubicBezTo>
                <a:cubicBezTo>
                  <a:pt x="80" y="90"/>
                  <a:pt x="79" y="89"/>
                  <a:pt x="78" y="88"/>
                </a:cubicBezTo>
                <a:cubicBezTo>
                  <a:pt x="78" y="86"/>
                  <a:pt x="75" y="86"/>
                  <a:pt x="75" y="85"/>
                </a:cubicBezTo>
                <a:cubicBezTo>
                  <a:pt x="74" y="84"/>
                  <a:pt x="73" y="84"/>
                  <a:pt x="72" y="83"/>
                </a:cubicBezTo>
                <a:cubicBezTo>
                  <a:pt x="71" y="83"/>
                  <a:pt x="71" y="82"/>
                  <a:pt x="71" y="81"/>
                </a:cubicBezTo>
                <a:cubicBezTo>
                  <a:pt x="71" y="81"/>
                  <a:pt x="71" y="79"/>
                  <a:pt x="72" y="76"/>
                </a:cubicBezTo>
                <a:cubicBezTo>
                  <a:pt x="73" y="76"/>
                  <a:pt x="73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1" y="74"/>
                  <a:pt x="70" y="74"/>
                  <a:pt x="69" y="73"/>
                </a:cubicBezTo>
                <a:cubicBezTo>
                  <a:pt x="69" y="72"/>
                  <a:pt x="68" y="71"/>
                  <a:pt x="68" y="70"/>
                </a:cubicBezTo>
                <a:cubicBezTo>
                  <a:pt x="68" y="69"/>
                  <a:pt x="68" y="68"/>
                  <a:pt x="68" y="68"/>
                </a:cubicBezTo>
                <a:cubicBezTo>
                  <a:pt x="68" y="67"/>
                  <a:pt x="68" y="67"/>
                  <a:pt x="69" y="67"/>
                </a:cubicBezTo>
                <a:cubicBezTo>
                  <a:pt x="71" y="66"/>
                  <a:pt x="72" y="66"/>
                  <a:pt x="73" y="65"/>
                </a:cubicBezTo>
                <a:cubicBezTo>
                  <a:pt x="74" y="65"/>
                  <a:pt x="78" y="65"/>
                  <a:pt x="79" y="65"/>
                </a:cubicBezTo>
                <a:cubicBezTo>
                  <a:pt x="79" y="64"/>
                  <a:pt x="79" y="64"/>
                  <a:pt x="80" y="63"/>
                </a:cubicBezTo>
                <a:cubicBezTo>
                  <a:pt x="81" y="62"/>
                  <a:pt x="81" y="61"/>
                  <a:pt x="81" y="60"/>
                </a:cubicBezTo>
                <a:cubicBezTo>
                  <a:pt x="81" y="58"/>
                  <a:pt x="82" y="57"/>
                  <a:pt x="82" y="57"/>
                </a:cubicBezTo>
                <a:cubicBezTo>
                  <a:pt x="83" y="56"/>
                  <a:pt x="84" y="56"/>
                  <a:pt x="84" y="55"/>
                </a:cubicBezTo>
                <a:cubicBezTo>
                  <a:pt x="85" y="53"/>
                  <a:pt x="84" y="51"/>
                  <a:pt x="84" y="48"/>
                </a:cubicBezTo>
                <a:cubicBezTo>
                  <a:pt x="84" y="47"/>
                  <a:pt x="84" y="47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7" y="46"/>
                  <a:pt x="87" y="44"/>
                </a:cubicBezTo>
                <a:cubicBezTo>
                  <a:pt x="87" y="44"/>
                  <a:pt x="87" y="43"/>
                  <a:pt x="87" y="42"/>
                </a:cubicBezTo>
                <a:cubicBezTo>
                  <a:pt x="87" y="41"/>
                  <a:pt x="87" y="40"/>
                  <a:pt x="88" y="40"/>
                </a:cubicBezTo>
                <a:cubicBezTo>
                  <a:pt x="89" y="39"/>
                  <a:pt x="90" y="39"/>
                  <a:pt x="92" y="39"/>
                </a:cubicBezTo>
                <a:cubicBezTo>
                  <a:pt x="92" y="39"/>
                  <a:pt x="93" y="39"/>
                  <a:pt x="93" y="39"/>
                </a:cubicBezTo>
                <a:cubicBezTo>
                  <a:pt x="94" y="39"/>
                  <a:pt x="94" y="39"/>
                  <a:pt x="94" y="38"/>
                </a:cubicBezTo>
                <a:cubicBezTo>
                  <a:pt x="93" y="37"/>
                  <a:pt x="93" y="36"/>
                  <a:pt x="93" y="36"/>
                </a:cubicBezTo>
                <a:cubicBezTo>
                  <a:pt x="92" y="35"/>
                  <a:pt x="92" y="34"/>
                  <a:pt x="91" y="33"/>
                </a:cubicBezTo>
                <a:cubicBezTo>
                  <a:pt x="89" y="32"/>
                  <a:pt x="89" y="31"/>
                  <a:pt x="87" y="29"/>
                </a:cubicBezTo>
                <a:cubicBezTo>
                  <a:pt x="85" y="28"/>
                  <a:pt x="84" y="26"/>
                  <a:pt x="82" y="25"/>
                </a:cubicBezTo>
                <a:cubicBezTo>
                  <a:pt x="81" y="24"/>
                  <a:pt x="80" y="24"/>
                  <a:pt x="79" y="24"/>
                </a:cubicBezTo>
                <a:cubicBezTo>
                  <a:pt x="78" y="23"/>
                  <a:pt x="77" y="23"/>
                  <a:pt x="77" y="22"/>
                </a:cubicBezTo>
                <a:cubicBezTo>
                  <a:pt x="78" y="21"/>
                  <a:pt x="78" y="20"/>
                  <a:pt x="77" y="19"/>
                </a:cubicBezTo>
                <a:cubicBezTo>
                  <a:pt x="77" y="18"/>
                  <a:pt x="77" y="17"/>
                  <a:pt x="76" y="16"/>
                </a:cubicBezTo>
                <a:cubicBezTo>
                  <a:pt x="75" y="15"/>
                  <a:pt x="75" y="14"/>
                  <a:pt x="75" y="13"/>
                </a:cubicBezTo>
                <a:cubicBezTo>
                  <a:pt x="75" y="13"/>
                  <a:pt x="75" y="12"/>
                  <a:pt x="75" y="10"/>
                </a:cubicBezTo>
                <a:cubicBezTo>
                  <a:pt x="75" y="9"/>
                  <a:pt x="75" y="9"/>
                  <a:pt x="75" y="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3C59F234-254F-C676-1E18-1EC78006F5B1}"/>
              </a:ext>
            </a:extLst>
          </p:cNvPr>
          <p:cNvSpPr>
            <a:spLocks/>
          </p:cNvSpPr>
          <p:nvPr/>
        </p:nvSpPr>
        <p:spPr bwMode="auto">
          <a:xfrm>
            <a:off x="6445616" y="2548421"/>
            <a:ext cx="585947" cy="402650"/>
          </a:xfrm>
          <a:custGeom>
            <a:avLst/>
            <a:gdLst>
              <a:gd name="T0" fmla="*/ 158 w 160"/>
              <a:gd name="T1" fmla="*/ 39 h 110"/>
              <a:gd name="T2" fmla="*/ 151 w 160"/>
              <a:gd name="T3" fmla="*/ 38 h 110"/>
              <a:gd name="T4" fmla="*/ 147 w 160"/>
              <a:gd name="T5" fmla="*/ 39 h 110"/>
              <a:gd name="T6" fmla="*/ 133 w 160"/>
              <a:gd name="T7" fmla="*/ 34 h 110"/>
              <a:gd name="T8" fmla="*/ 126 w 160"/>
              <a:gd name="T9" fmla="*/ 31 h 110"/>
              <a:gd name="T10" fmla="*/ 114 w 160"/>
              <a:gd name="T11" fmla="*/ 31 h 110"/>
              <a:gd name="T12" fmla="*/ 108 w 160"/>
              <a:gd name="T13" fmla="*/ 20 h 110"/>
              <a:gd name="T14" fmla="*/ 96 w 160"/>
              <a:gd name="T15" fmla="*/ 22 h 110"/>
              <a:gd name="T16" fmla="*/ 83 w 160"/>
              <a:gd name="T17" fmla="*/ 28 h 110"/>
              <a:gd name="T18" fmla="*/ 74 w 160"/>
              <a:gd name="T19" fmla="*/ 18 h 110"/>
              <a:gd name="T20" fmla="*/ 57 w 160"/>
              <a:gd name="T21" fmla="*/ 18 h 110"/>
              <a:gd name="T22" fmla="*/ 46 w 160"/>
              <a:gd name="T23" fmla="*/ 12 h 110"/>
              <a:gd name="T24" fmla="*/ 41 w 160"/>
              <a:gd name="T25" fmla="*/ 7 h 110"/>
              <a:gd name="T26" fmla="*/ 36 w 160"/>
              <a:gd name="T27" fmla="*/ 4 h 110"/>
              <a:gd name="T28" fmla="*/ 31 w 160"/>
              <a:gd name="T29" fmla="*/ 4 h 110"/>
              <a:gd name="T30" fmla="*/ 24 w 160"/>
              <a:gd name="T31" fmla="*/ 1 h 110"/>
              <a:gd name="T32" fmla="*/ 17 w 160"/>
              <a:gd name="T33" fmla="*/ 5 h 110"/>
              <a:gd name="T34" fmla="*/ 18 w 160"/>
              <a:gd name="T35" fmla="*/ 10 h 110"/>
              <a:gd name="T36" fmla="*/ 13 w 160"/>
              <a:gd name="T37" fmla="*/ 17 h 110"/>
              <a:gd name="T38" fmla="*/ 0 w 160"/>
              <a:gd name="T39" fmla="*/ 27 h 110"/>
              <a:gd name="T40" fmla="*/ 5 w 160"/>
              <a:gd name="T41" fmla="*/ 40 h 110"/>
              <a:gd name="T42" fmla="*/ 12 w 160"/>
              <a:gd name="T43" fmla="*/ 46 h 110"/>
              <a:gd name="T44" fmla="*/ 12 w 160"/>
              <a:gd name="T45" fmla="*/ 52 h 110"/>
              <a:gd name="T46" fmla="*/ 13 w 160"/>
              <a:gd name="T47" fmla="*/ 58 h 110"/>
              <a:gd name="T48" fmla="*/ 21 w 160"/>
              <a:gd name="T49" fmla="*/ 71 h 110"/>
              <a:gd name="T50" fmla="*/ 19 w 160"/>
              <a:gd name="T51" fmla="*/ 81 h 110"/>
              <a:gd name="T52" fmla="*/ 13 w 160"/>
              <a:gd name="T53" fmla="*/ 94 h 110"/>
              <a:gd name="T54" fmla="*/ 20 w 160"/>
              <a:gd name="T55" fmla="*/ 102 h 110"/>
              <a:gd name="T56" fmla="*/ 29 w 160"/>
              <a:gd name="T57" fmla="*/ 101 h 110"/>
              <a:gd name="T58" fmla="*/ 36 w 160"/>
              <a:gd name="T59" fmla="*/ 109 h 110"/>
              <a:gd name="T60" fmla="*/ 45 w 160"/>
              <a:gd name="T61" fmla="*/ 104 h 110"/>
              <a:gd name="T62" fmla="*/ 54 w 160"/>
              <a:gd name="T63" fmla="*/ 99 h 110"/>
              <a:gd name="T64" fmla="*/ 63 w 160"/>
              <a:gd name="T65" fmla="*/ 98 h 110"/>
              <a:gd name="T66" fmla="*/ 73 w 160"/>
              <a:gd name="T67" fmla="*/ 106 h 110"/>
              <a:gd name="T68" fmla="*/ 78 w 160"/>
              <a:gd name="T69" fmla="*/ 100 h 110"/>
              <a:gd name="T70" fmla="*/ 88 w 160"/>
              <a:gd name="T71" fmla="*/ 95 h 110"/>
              <a:gd name="T72" fmla="*/ 101 w 160"/>
              <a:gd name="T73" fmla="*/ 101 h 110"/>
              <a:gd name="T74" fmla="*/ 112 w 160"/>
              <a:gd name="T75" fmla="*/ 107 h 110"/>
              <a:gd name="T76" fmla="*/ 120 w 160"/>
              <a:gd name="T77" fmla="*/ 101 h 110"/>
              <a:gd name="T78" fmla="*/ 124 w 160"/>
              <a:gd name="T79" fmla="*/ 101 h 110"/>
              <a:gd name="T80" fmla="*/ 130 w 160"/>
              <a:gd name="T81" fmla="*/ 90 h 110"/>
              <a:gd name="T82" fmla="*/ 133 w 160"/>
              <a:gd name="T83" fmla="*/ 82 h 110"/>
              <a:gd name="T84" fmla="*/ 130 w 160"/>
              <a:gd name="T85" fmla="*/ 77 h 110"/>
              <a:gd name="T86" fmla="*/ 141 w 160"/>
              <a:gd name="T87" fmla="*/ 73 h 110"/>
              <a:gd name="T88" fmla="*/ 145 w 160"/>
              <a:gd name="T89" fmla="*/ 62 h 110"/>
              <a:gd name="T90" fmla="*/ 148 w 160"/>
              <a:gd name="T91" fmla="*/ 56 h 110"/>
              <a:gd name="T92" fmla="*/ 157 w 160"/>
              <a:gd name="T93" fmla="*/ 5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10">
                <a:moveTo>
                  <a:pt x="160" y="44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59" y="40"/>
                  <a:pt x="158" y="39"/>
                </a:cubicBezTo>
                <a:cubicBezTo>
                  <a:pt x="157" y="38"/>
                  <a:pt x="156" y="37"/>
                  <a:pt x="155" y="37"/>
                </a:cubicBezTo>
                <a:cubicBezTo>
                  <a:pt x="154" y="36"/>
                  <a:pt x="153" y="36"/>
                  <a:pt x="153" y="36"/>
                </a:cubicBezTo>
                <a:cubicBezTo>
                  <a:pt x="152" y="37"/>
                  <a:pt x="152" y="37"/>
                  <a:pt x="151" y="38"/>
                </a:cubicBezTo>
                <a:cubicBezTo>
                  <a:pt x="151" y="39"/>
                  <a:pt x="151" y="40"/>
                  <a:pt x="150" y="40"/>
                </a:cubicBezTo>
                <a:cubicBezTo>
                  <a:pt x="149" y="42"/>
                  <a:pt x="149" y="42"/>
                  <a:pt x="149" y="41"/>
                </a:cubicBezTo>
                <a:cubicBezTo>
                  <a:pt x="148" y="41"/>
                  <a:pt x="148" y="40"/>
                  <a:pt x="147" y="39"/>
                </a:cubicBezTo>
                <a:cubicBezTo>
                  <a:pt x="146" y="38"/>
                  <a:pt x="144" y="37"/>
                  <a:pt x="143" y="36"/>
                </a:cubicBezTo>
                <a:cubicBezTo>
                  <a:pt x="142" y="36"/>
                  <a:pt x="140" y="35"/>
                  <a:pt x="138" y="35"/>
                </a:cubicBezTo>
                <a:cubicBezTo>
                  <a:pt x="136" y="34"/>
                  <a:pt x="134" y="35"/>
                  <a:pt x="133" y="34"/>
                </a:cubicBezTo>
                <a:cubicBezTo>
                  <a:pt x="132" y="34"/>
                  <a:pt x="131" y="31"/>
                  <a:pt x="130" y="31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1"/>
                  <a:pt x="127" y="31"/>
                  <a:pt x="126" y="31"/>
                </a:cubicBezTo>
                <a:cubicBezTo>
                  <a:pt x="124" y="32"/>
                  <a:pt x="122" y="32"/>
                  <a:pt x="119" y="32"/>
                </a:cubicBezTo>
                <a:cubicBezTo>
                  <a:pt x="118" y="32"/>
                  <a:pt x="117" y="33"/>
                  <a:pt x="117" y="32"/>
                </a:cubicBezTo>
                <a:cubicBezTo>
                  <a:pt x="116" y="32"/>
                  <a:pt x="115" y="32"/>
                  <a:pt x="114" y="31"/>
                </a:cubicBezTo>
                <a:cubicBezTo>
                  <a:pt x="113" y="31"/>
                  <a:pt x="114" y="28"/>
                  <a:pt x="113" y="27"/>
                </a:cubicBezTo>
                <a:cubicBezTo>
                  <a:pt x="111" y="25"/>
                  <a:pt x="110" y="24"/>
                  <a:pt x="109" y="21"/>
                </a:cubicBezTo>
                <a:cubicBezTo>
                  <a:pt x="109" y="20"/>
                  <a:pt x="108" y="20"/>
                  <a:pt x="108" y="20"/>
                </a:cubicBezTo>
                <a:cubicBezTo>
                  <a:pt x="107" y="20"/>
                  <a:pt x="106" y="21"/>
                  <a:pt x="106" y="21"/>
                </a:cubicBezTo>
                <a:cubicBezTo>
                  <a:pt x="104" y="22"/>
                  <a:pt x="103" y="22"/>
                  <a:pt x="102" y="22"/>
                </a:cubicBezTo>
                <a:cubicBezTo>
                  <a:pt x="99" y="22"/>
                  <a:pt x="98" y="22"/>
                  <a:pt x="96" y="22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3"/>
                  <a:pt x="88" y="25"/>
                  <a:pt x="87" y="26"/>
                </a:cubicBezTo>
                <a:cubicBezTo>
                  <a:pt x="84" y="27"/>
                  <a:pt x="85" y="28"/>
                  <a:pt x="83" y="28"/>
                </a:cubicBezTo>
                <a:cubicBezTo>
                  <a:pt x="83" y="28"/>
                  <a:pt x="81" y="23"/>
                  <a:pt x="81" y="23"/>
                </a:cubicBezTo>
                <a:cubicBezTo>
                  <a:pt x="80" y="21"/>
                  <a:pt x="79" y="19"/>
                  <a:pt x="78" y="18"/>
                </a:cubicBezTo>
                <a:cubicBezTo>
                  <a:pt x="78" y="18"/>
                  <a:pt x="76" y="18"/>
                  <a:pt x="74" y="18"/>
                </a:cubicBezTo>
                <a:cubicBezTo>
                  <a:pt x="72" y="18"/>
                  <a:pt x="70" y="18"/>
                  <a:pt x="70" y="18"/>
                </a:cubicBezTo>
                <a:cubicBezTo>
                  <a:pt x="67" y="19"/>
                  <a:pt x="64" y="19"/>
                  <a:pt x="62" y="19"/>
                </a:cubicBezTo>
                <a:cubicBezTo>
                  <a:pt x="60" y="19"/>
                  <a:pt x="58" y="19"/>
                  <a:pt x="57" y="18"/>
                </a:cubicBezTo>
                <a:cubicBezTo>
                  <a:pt x="55" y="18"/>
                  <a:pt x="55" y="17"/>
                  <a:pt x="52" y="16"/>
                </a:cubicBezTo>
                <a:cubicBezTo>
                  <a:pt x="51" y="16"/>
                  <a:pt x="50" y="14"/>
                  <a:pt x="49" y="13"/>
                </a:cubicBezTo>
                <a:cubicBezTo>
                  <a:pt x="49" y="12"/>
                  <a:pt x="48" y="12"/>
                  <a:pt x="46" y="12"/>
                </a:cubicBezTo>
                <a:cubicBezTo>
                  <a:pt x="45" y="12"/>
                  <a:pt x="44" y="12"/>
                  <a:pt x="43" y="12"/>
                </a:cubicBezTo>
                <a:cubicBezTo>
                  <a:pt x="42" y="12"/>
                  <a:pt x="42" y="11"/>
                  <a:pt x="41" y="10"/>
                </a:cubicBezTo>
                <a:cubicBezTo>
                  <a:pt x="41" y="9"/>
                  <a:pt x="41" y="8"/>
                  <a:pt x="41" y="7"/>
                </a:cubicBezTo>
                <a:cubicBezTo>
                  <a:pt x="41" y="6"/>
                  <a:pt x="40" y="5"/>
                  <a:pt x="40" y="5"/>
                </a:cubicBezTo>
                <a:cubicBezTo>
                  <a:pt x="39" y="4"/>
                  <a:pt x="38" y="3"/>
                  <a:pt x="38" y="3"/>
                </a:cubicBezTo>
                <a:cubicBezTo>
                  <a:pt x="37" y="3"/>
                  <a:pt x="36" y="4"/>
                  <a:pt x="36" y="4"/>
                </a:cubicBezTo>
                <a:cubicBezTo>
                  <a:pt x="36" y="5"/>
                  <a:pt x="35" y="6"/>
                  <a:pt x="35" y="6"/>
                </a:cubicBezTo>
                <a:cubicBezTo>
                  <a:pt x="35" y="7"/>
                  <a:pt x="34" y="6"/>
                  <a:pt x="33" y="6"/>
                </a:cubicBezTo>
                <a:cubicBezTo>
                  <a:pt x="32" y="5"/>
                  <a:pt x="31" y="5"/>
                  <a:pt x="31" y="4"/>
                </a:cubicBezTo>
                <a:cubicBezTo>
                  <a:pt x="30" y="3"/>
                  <a:pt x="30" y="1"/>
                  <a:pt x="29" y="0"/>
                </a:cubicBezTo>
                <a:cubicBezTo>
                  <a:pt x="28" y="0"/>
                  <a:pt x="27" y="0"/>
                  <a:pt x="26" y="0"/>
                </a:cubicBezTo>
                <a:cubicBezTo>
                  <a:pt x="26" y="0"/>
                  <a:pt x="25" y="1"/>
                  <a:pt x="24" y="1"/>
                </a:cubicBezTo>
                <a:cubicBezTo>
                  <a:pt x="22" y="1"/>
                  <a:pt x="20" y="1"/>
                  <a:pt x="18" y="1"/>
                </a:cubicBezTo>
                <a:cubicBezTo>
                  <a:pt x="17" y="1"/>
                  <a:pt x="17" y="2"/>
                  <a:pt x="17" y="3"/>
                </a:cubicBezTo>
                <a:cubicBezTo>
                  <a:pt x="17" y="3"/>
                  <a:pt x="17" y="4"/>
                  <a:pt x="17" y="5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6"/>
                  <a:pt x="14" y="6"/>
                  <a:pt x="14" y="7"/>
                </a:cubicBezTo>
                <a:cubicBezTo>
                  <a:pt x="13" y="7"/>
                  <a:pt x="17" y="9"/>
                  <a:pt x="18" y="10"/>
                </a:cubicBezTo>
                <a:cubicBezTo>
                  <a:pt x="19" y="11"/>
                  <a:pt x="19" y="11"/>
                  <a:pt x="19" y="12"/>
                </a:cubicBezTo>
                <a:cubicBezTo>
                  <a:pt x="19" y="13"/>
                  <a:pt x="18" y="13"/>
                  <a:pt x="17" y="14"/>
                </a:cubicBezTo>
                <a:cubicBezTo>
                  <a:pt x="16" y="15"/>
                  <a:pt x="14" y="16"/>
                  <a:pt x="13" y="17"/>
                </a:cubicBezTo>
                <a:cubicBezTo>
                  <a:pt x="13" y="18"/>
                  <a:pt x="9" y="19"/>
                  <a:pt x="8" y="20"/>
                </a:cubicBezTo>
                <a:cubicBezTo>
                  <a:pt x="7" y="22"/>
                  <a:pt x="6" y="23"/>
                  <a:pt x="4" y="24"/>
                </a:cubicBezTo>
                <a:cubicBezTo>
                  <a:pt x="2" y="26"/>
                  <a:pt x="2" y="26"/>
                  <a:pt x="0" y="27"/>
                </a:cubicBezTo>
                <a:cubicBezTo>
                  <a:pt x="0" y="28"/>
                  <a:pt x="0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0" y="39"/>
                  <a:pt x="5" y="40"/>
                  <a:pt x="5" y="40"/>
                </a:cubicBezTo>
                <a:cubicBezTo>
                  <a:pt x="8" y="41"/>
                  <a:pt x="8" y="42"/>
                  <a:pt x="10" y="43"/>
                </a:cubicBezTo>
                <a:cubicBezTo>
                  <a:pt x="11" y="43"/>
                  <a:pt x="12" y="44"/>
                  <a:pt x="13" y="44"/>
                </a:cubicBezTo>
                <a:cubicBezTo>
                  <a:pt x="13" y="45"/>
                  <a:pt x="13" y="46"/>
                  <a:pt x="12" y="46"/>
                </a:cubicBezTo>
                <a:cubicBezTo>
                  <a:pt x="12" y="47"/>
                  <a:pt x="12" y="47"/>
                  <a:pt x="12" y="48"/>
                </a:cubicBezTo>
                <a:cubicBezTo>
                  <a:pt x="12" y="49"/>
                  <a:pt x="13" y="50"/>
                  <a:pt x="13" y="50"/>
                </a:cubicBezTo>
                <a:cubicBezTo>
                  <a:pt x="13" y="51"/>
                  <a:pt x="12" y="52"/>
                  <a:pt x="12" y="52"/>
                </a:cubicBezTo>
                <a:cubicBezTo>
                  <a:pt x="11" y="52"/>
                  <a:pt x="11" y="53"/>
                  <a:pt x="11" y="53"/>
                </a:cubicBezTo>
                <a:cubicBezTo>
                  <a:pt x="10" y="54"/>
                  <a:pt x="11" y="55"/>
                  <a:pt x="11" y="55"/>
                </a:cubicBezTo>
                <a:cubicBezTo>
                  <a:pt x="12" y="56"/>
                  <a:pt x="13" y="57"/>
                  <a:pt x="13" y="58"/>
                </a:cubicBezTo>
                <a:cubicBezTo>
                  <a:pt x="13" y="59"/>
                  <a:pt x="13" y="61"/>
                  <a:pt x="13" y="63"/>
                </a:cubicBezTo>
                <a:cubicBezTo>
                  <a:pt x="13" y="64"/>
                  <a:pt x="15" y="66"/>
                  <a:pt x="17" y="67"/>
                </a:cubicBezTo>
                <a:cubicBezTo>
                  <a:pt x="18" y="68"/>
                  <a:pt x="19" y="70"/>
                  <a:pt x="21" y="71"/>
                </a:cubicBezTo>
                <a:cubicBezTo>
                  <a:pt x="22" y="72"/>
                  <a:pt x="23" y="72"/>
                  <a:pt x="23" y="73"/>
                </a:cubicBezTo>
                <a:cubicBezTo>
                  <a:pt x="23" y="74"/>
                  <a:pt x="23" y="75"/>
                  <a:pt x="22" y="76"/>
                </a:cubicBezTo>
                <a:cubicBezTo>
                  <a:pt x="21" y="77"/>
                  <a:pt x="20" y="79"/>
                  <a:pt x="19" y="81"/>
                </a:cubicBezTo>
                <a:cubicBezTo>
                  <a:pt x="18" y="83"/>
                  <a:pt x="16" y="84"/>
                  <a:pt x="15" y="86"/>
                </a:cubicBezTo>
                <a:cubicBezTo>
                  <a:pt x="14" y="87"/>
                  <a:pt x="14" y="89"/>
                  <a:pt x="13" y="90"/>
                </a:cubicBezTo>
                <a:cubicBezTo>
                  <a:pt x="13" y="92"/>
                  <a:pt x="13" y="92"/>
                  <a:pt x="13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94"/>
                  <a:pt x="14" y="95"/>
                  <a:pt x="15" y="95"/>
                </a:cubicBezTo>
                <a:cubicBezTo>
                  <a:pt x="17" y="97"/>
                  <a:pt x="18" y="100"/>
                  <a:pt x="20" y="102"/>
                </a:cubicBezTo>
                <a:cubicBezTo>
                  <a:pt x="21" y="103"/>
                  <a:pt x="22" y="103"/>
                  <a:pt x="23" y="104"/>
                </a:cubicBezTo>
                <a:cubicBezTo>
                  <a:pt x="24" y="104"/>
                  <a:pt x="25" y="104"/>
                  <a:pt x="27" y="104"/>
                </a:cubicBezTo>
                <a:cubicBezTo>
                  <a:pt x="28" y="104"/>
                  <a:pt x="28" y="102"/>
                  <a:pt x="29" y="101"/>
                </a:cubicBezTo>
                <a:cubicBezTo>
                  <a:pt x="29" y="99"/>
                  <a:pt x="29" y="98"/>
                  <a:pt x="30" y="99"/>
                </a:cubicBezTo>
                <a:cubicBezTo>
                  <a:pt x="30" y="100"/>
                  <a:pt x="31" y="105"/>
                  <a:pt x="32" y="106"/>
                </a:cubicBezTo>
                <a:cubicBezTo>
                  <a:pt x="33" y="107"/>
                  <a:pt x="34" y="108"/>
                  <a:pt x="36" y="109"/>
                </a:cubicBezTo>
                <a:cubicBezTo>
                  <a:pt x="37" y="109"/>
                  <a:pt x="38" y="110"/>
                  <a:pt x="39" y="110"/>
                </a:cubicBezTo>
                <a:cubicBezTo>
                  <a:pt x="40" y="110"/>
                  <a:pt x="41" y="110"/>
                  <a:pt x="41" y="109"/>
                </a:cubicBezTo>
                <a:cubicBezTo>
                  <a:pt x="43" y="108"/>
                  <a:pt x="43" y="106"/>
                  <a:pt x="45" y="104"/>
                </a:cubicBezTo>
                <a:cubicBezTo>
                  <a:pt x="45" y="104"/>
                  <a:pt x="47" y="99"/>
                  <a:pt x="48" y="99"/>
                </a:cubicBezTo>
                <a:cubicBezTo>
                  <a:pt x="49" y="98"/>
                  <a:pt x="50" y="98"/>
                  <a:pt x="51" y="99"/>
                </a:cubicBezTo>
                <a:cubicBezTo>
                  <a:pt x="52" y="99"/>
                  <a:pt x="53" y="99"/>
                  <a:pt x="54" y="99"/>
                </a:cubicBezTo>
                <a:cubicBezTo>
                  <a:pt x="56" y="99"/>
                  <a:pt x="57" y="99"/>
                  <a:pt x="57" y="100"/>
                </a:cubicBezTo>
                <a:cubicBezTo>
                  <a:pt x="58" y="100"/>
                  <a:pt x="59" y="100"/>
                  <a:pt x="60" y="99"/>
                </a:cubicBezTo>
                <a:cubicBezTo>
                  <a:pt x="61" y="99"/>
                  <a:pt x="62" y="98"/>
                  <a:pt x="63" y="98"/>
                </a:cubicBezTo>
                <a:cubicBezTo>
                  <a:pt x="64" y="98"/>
                  <a:pt x="65" y="99"/>
                  <a:pt x="65" y="100"/>
                </a:cubicBezTo>
                <a:cubicBezTo>
                  <a:pt x="67" y="101"/>
                  <a:pt x="68" y="103"/>
                  <a:pt x="69" y="104"/>
                </a:cubicBezTo>
                <a:cubicBezTo>
                  <a:pt x="70" y="104"/>
                  <a:pt x="72" y="105"/>
                  <a:pt x="73" y="106"/>
                </a:cubicBezTo>
                <a:cubicBezTo>
                  <a:pt x="74" y="106"/>
                  <a:pt x="74" y="106"/>
                  <a:pt x="75" y="106"/>
                </a:cubicBezTo>
                <a:cubicBezTo>
                  <a:pt x="75" y="106"/>
                  <a:pt x="76" y="106"/>
                  <a:pt x="76" y="105"/>
                </a:cubicBezTo>
                <a:cubicBezTo>
                  <a:pt x="76" y="103"/>
                  <a:pt x="78" y="102"/>
                  <a:pt x="78" y="100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8"/>
                  <a:pt x="81" y="96"/>
                </a:cubicBezTo>
                <a:cubicBezTo>
                  <a:pt x="82" y="95"/>
                  <a:pt x="83" y="95"/>
                  <a:pt x="88" y="95"/>
                </a:cubicBezTo>
                <a:cubicBezTo>
                  <a:pt x="90" y="95"/>
                  <a:pt x="92" y="95"/>
                  <a:pt x="94" y="95"/>
                </a:cubicBezTo>
                <a:cubicBezTo>
                  <a:pt x="96" y="96"/>
                  <a:pt x="97" y="96"/>
                  <a:pt x="98" y="97"/>
                </a:cubicBezTo>
                <a:cubicBezTo>
                  <a:pt x="99" y="98"/>
                  <a:pt x="100" y="100"/>
                  <a:pt x="101" y="101"/>
                </a:cubicBezTo>
                <a:cubicBezTo>
                  <a:pt x="102" y="101"/>
                  <a:pt x="103" y="102"/>
                  <a:pt x="105" y="102"/>
                </a:cubicBezTo>
                <a:cubicBezTo>
                  <a:pt x="106" y="102"/>
                  <a:pt x="108" y="103"/>
                  <a:pt x="109" y="105"/>
                </a:cubicBezTo>
                <a:cubicBezTo>
                  <a:pt x="110" y="106"/>
                  <a:pt x="111" y="107"/>
                  <a:pt x="112" y="107"/>
                </a:cubicBezTo>
                <a:cubicBezTo>
                  <a:pt x="112" y="107"/>
                  <a:pt x="118" y="103"/>
                  <a:pt x="118" y="103"/>
                </a:cubicBezTo>
                <a:cubicBezTo>
                  <a:pt x="118" y="102"/>
                  <a:pt x="118" y="101"/>
                  <a:pt x="118" y="101"/>
                </a:cubicBezTo>
                <a:cubicBezTo>
                  <a:pt x="119" y="100"/>
                  <a:pt x="120" y="100"/>
                  <a:pt x="120" y="101"/>
                </a:cubicBezTo>
                <a:cubicBezTo>
                  <a:pt x="122" y="101"/>
                  <a:pt x="123" y="101"/>
                  <a:pt x="124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27" y="98"/>
                  <a:pt x="131" y="93"/>
                  <a:pt x="131" y="93"/>
                </a:cubicBezTo>
                <a:cubicBezTo>
                  <a:pt x="130" y="91"/>
                  <a:pt x="130" y="91"/>
                  <a:pt x="130" y="90"/>
                </a:cubicBezTo>
                <a:cubicBezTo>
                  <a:pt x="130" y="90"/>
                  <a:pt x="131" y="89"/>
                  <a:pt x="132" y="88"/>
                </a:cubicBezTo>
                <a:cubicBezTo>
                  <a:pt x="133" y="88"/>
                  <a:pt x="133" y="86"/>
                  <a:pt x="134" y="85"/>
                </a:cubicBezTo>
                <a:cubicBezTo>
                  <a:pt x="134" y="84"/>
                  <a:pt x="134" y="83"/>
                  <a:pt x="133" y="82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1" y="80"/>
                  <a:pt x="129" y="80"/>
                  <a:pt x="129" y="79"/>
                </a:cubicBezTo>
                <a:cubicBezTo>
                  <a:pt x="128" y="79"/>
                  <a:pt x="129" y="78"/>
                  <a:pt x="130" y="77"/>
                </a:cubicBezTo>
                <a:cubicBezTo>
                  <a:pt x="131" y="76"/>
                  <a:pt x="132" y="75"/>
                  <a:pt x="133" y="75"/>
                </a:cubicBezTo>
                <a:cubicBezTo>
                  <a:pt x="134" y="74"/>
                  <a:pt x="135" y="74"/>
                  <a:pt x="137" y="74"/>
                </a:cubicBezTo>
                <a:cubicBezTo>
                  <a:pt x="139" y="74"/>
                  <a:pt x="140" y="74"/>
                  <a:pt x="141" y="73"/>
                </a:cubicBezTo>
                <a:cubicBezTo>
                  <a:pt x="141" y="72"/>
                  <a:pt x="142" y="72"/>
                  <a:pt x="142" y="70"/>
                </a:cubicBezTo>
                <a:cubicBezTo>
                  <a:pt x="142" y="69"/>
                  <a:pt x="143" y="68"/>
                  <a:pt x="144" y="66"/>
                </a:cubicBezTo>
                <a:cubicBezTo>
                  <a:pt x="145" y="65"/>
                  <a:pt x="145" y="64"/>
                  <a:pt x="145" y="62"/>
                </a:cubicBezTo>
                <a:cubicBezTo>
                  <a:pt x="145" y="61"/>
                  <a:pt x="144" y="60"/>
                  <a:pt x="145" y="60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6" y="58"/>
                  <a:pt x="147" y="58"/>
                  <a:pt x="148" y="56"/>
                </a:cubicBezTo>
                <a:cubicBezTo>
                  <a:pt x="148" y="55"/>
                  <a:pt x="148" y="52"/>
                  <a:pt x="149" y="52"/>
                </a:cubicBezTo>
                <a:cubicBezTo>
                  <a:pt x="150" y="52"/>
                  <a:pt x="152" y="52"/>
                  <a:pt x="153" y="52"/>
                </a:cubicBezTo>
                <a:cubicBezTo>
                  <a:pt x="155" y="52"/>
                  <a:pt x="156" y="52"/>
                  <a:pt x="157" y="51"/>
                </a:cubicBezTo>
                <a:cubicBezTo>
                  <a:pt x="158" y="50"/>
                  <a:pt x="160" y="47"/>
                  <a:pt x="160" y="45"/>
                </a:cubicBezTo>
                <a:cubicBezTo>
                  <a:pt x="160" y="44"/>
                  <a:pt x="160" y="44"/>
                  <a:pt x="160" y="4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0D19A1F7-6769-33E8-07EC-B2FF3AF609F0}"/>
              </a:ext>
            </a:extLst>
          </p:cNvPr>
          <p:cNvSpPr>
            <a:spLocks/>
          </p:cNvSpPr>
          <p:nvPr/>
        </p:nvSpPr>
        <p:spPr bwMode="auto">
          <a:xfrm>
            <a:off x="5463029" y="2291662"/>
            <a:ext cx="808306" cy="838354"/>
          </a:xfrm>
          <a:custGeom>
            <a:avLst/>
            <a:gdLst>
              <a:gd name="T0" fmla="*/ 210 w 220"/>
              <a:gd name="T1" fmla="*/ 179 h 228"/>
              <a:gd name="T2" fmla="*/ 203 w 220"/>
              <a:gd name="T3" fmla="*/ 163 h 228"/>
              <a:gd name="T4" fmla="*/ 189 w 220"/>
              <a:gd name="T5" fmla="*/ 150 h 228"/>
              <a:gd name="T6" fmla="*/ 204 w 220"/>
              <a:gd name="T7" fmla="*/ 139 h 228"/>
              <a:gd name="T8" fmla="*/ 210 w 220"/>
              <a:gd name="T9" fmla="*/ 128 h 228"/>
              <a:gd name="T10" fmla="*/ 204 w 220"/>
              <a:gd name="T11" fmla="*/ 114 h 228"/>
              <a:gd name="T12" fmla="*/ 198 w 220"/>
              <a:gd name="T13" fmla="*/ 95 h 228"/>
              <a:gd name="T14" fmla="*/ 212 w 220"/>
              <a:gd name="T15" fmla="*/ 89 h 228"/>
              <a:gd name="T16" fmla="*/ 197 w 220"/>
              <a:gd name="T17" fmla="*/ 73 h 228"/>
              <a:gd name="T18" fmla="*/ 212 w 220"/>
              <a:gd name="T19" fmla="*/ 65 h 228"/>
              <a:gd name="T20" fmla="*/ 216 w 220"/>
              <a:gd name="T21" fmla="*/ 54 h 228"/>
              <a:gd name="T22" fmla="*/ 216 w 220"/>
              <a:gd name="T23" fmla="*/ 36 h 228"/>
              <a:gd name="T24" fmla="*/ 206 w 220"/>
              <a:gd name="T25" fmla="*/ 25 h 228"/>
              <a:gd name="T26" fmla="*/ 184 w 220"/>
              <a:gd name="T27" fmla="*/ 26 h 228"/>
              <a:gd name="T28" fmla="*/ 172 w 220"/>
              <a:gd name="T29" fmla="*/ 21 h 228"/>
              <a:gd name="T30" fmla="*/ 149 w 220"/>
              <a:gd name="T31" fmla="*/ 18 h 228"/>
              <a:gd name="T32" fmla="*/ 130 w 220"/>
              <a:gd name="T33" fmla="*/ 8 h 228"/>
              <a:gd name="T34" fmla="*/ 119 w 220"/>
              <a:gd name="T35" fmla="*/ 3 h 228"/>
              <a:gd name="T36" fmla="*/ 106 w 220"/>
              <a:gd name="T37" fmla="*/ 10 h 228"/>
              <a:gd name="T38" fmla="*/ 98 w 220"/>
              <a:gd name="T39" fmla="*/ 17 h 228"/>
              <a:gd name="T40" fmla="*/ 91 w 220"/>
              <a:gd name="T41" fmla="*/ 18 h 228"/>
              <a:gd name="T42" fmla="*/ 91 w 220"/>
              <a:gd name="T43" fmla="*/ 4 h 228"/>
              <a:gd name="T44" fmla="*/ 81 w 220"/>
              <a:gd name="T45" fmla="*/ 3 h 228"/>
              <a:gd name="T46" fmla="*/ 64 w 220"/>
              <a:gd name="T47" fmla="*/ 2 h 228"/>
              <a:gd name="T48" fmla="*/ 54 w 220"/>
              <a:gd name="T49" fmla="*/ 14 h 228"/>
              <a:gd name="T50" fmla="*/ 60 w 220"/>
              <a:gd name="T51" fmla="*/ 32 h 228"/>
              <a:gd name="T52" fmla="*/ 45 w 220"/>
              <a:gd name="T53" fmla="*/ 37 h 228"/>
              <a:gd name="T54" fmla="*/ 31 w 220"/>
              <a:gd name="T55" fmla="*/ 24 h 228"/>
              <a:gd name="T56" fmla="*/ 11 w 220"/>
              <a:gd name="T57" fmla="*/ 26 h 228"/>
              <a:gd name="T58" fmla="*/ 6 w 220"/>
              <a:gd name="T59" fmla="*/ 35 h 228"/>
              <a:gd name="T60" fmla="*/ 18 w 220"/>
              <a:gd name="T61" fmla="*/ 46 h 228"/>
              <a:gd name="T62" fmla="*/ 24 w 220"/>
              <a:gd name="T63" fmla="*/ 58 h 228"/>
              <a:gd name="T64" fmla="*/ 29 w 220"/>
              <a:gd name="T65" fmla="*/ 62 h 228"/>
              <a:gd name="T66" fmla="*/ 47 w 220"/>
              <a:gd name="T67" fmla="*/ 65 h 228"/>
              <a:gd name="T68" fmla="*/ 63 w 220"/>
              <a:gd name="T69" fmla="*/ 70 h 228"/>
              <a:gd name="T70" fmla="*/ 91 w 220"/>
              <a:gd name="T71" fmla="*/ 86 h 228"/>
              <a:gd name="T72" fmla="*/ 108 w 220"/>
              <a:gd name="T73" fmla="*/ 81 h 228"/>
              <a:gd name="T74" fmla="*/ 117 w 220"/>
              <a:gd name="T75" fmla="*/ 83 h 228"/>
              <a:gd name="T76" fmla="*/ 130 w 220"/>
              <a:gd name="T77" fmla="*/ 80 h 228"/>
              <a:gd name="T78" fmla="*/ 134 w 220"/>
              <a:gd name="T79" fmla="*/ 106 h 228"/>
              <a:gd name="T80" fmla="*/ 135 w 220"/>
              <a:gd name="T81" fmla="*/ 121 h 228"/>
              <a:gd name="T82" fmla="*/ 131 w 220"/>
              <a:gd name="T83" fmla="*/ 133 h 228"/>
              <a:gd name="T84" fmla="*/ 123 w 220"/>
              <a:gd name="T85" fmla="*/ 128 h 228"/>
              <a:gd name="T86" fmla="*/ 106 w 220"/>
              <a:gd name="T87" fmla="*/ 142 h 228"/>
              <a:gd name="T88" fmla="*/ 95 w 220"/>
              <a:gd name="T89" fmla="*/ 157 h 228"/>
              <a:gd name="T90" fmla="*/ 88 w 220"/>
              <a:gd name="T91" fmla="*/ 175 h 228"/>
              <a:gd name="T92" fmla="*/ 94 w 220"/>
              <a:gd name="T93" fmla="*/ 186 h 228"/>
              <a:gd name="T94" fmla="*/ 101 w 220"/>
              <a:gd name="T95" fmla="*/ 182 h 228"/>
              <a:gd name="T96" fmla="*/ 110 w 220"/>
              <a:gd name="T97" fmla="*/ 195 h 228"/>
              <a:gd name="T98" fmla="*/ 114 w 220"/>
              <a:gd name="T99" fmla="*/ 213 h 228"/>
              <a:gd name="T100" fmla="*/ 133 w 220"/>
              <a:gd name="T101" fmla="*/ 223 h 228"/>
              <a:gd name="T102" fmla="*/ 143 w 220"/>
              <a:gd name="T103" fmla="*/ 227 h 228"/>
              <a:gd name="T104" fmla="*/ 148 w 220"/>
              <a:gd name="T105" fmla="*/ 208 h 228"/>
              <a:gd name="T106" fmla="*/ 146 w 220"/>
              <a:gd name="T107" fmla="*/ 201 h 228"/>
              <a:gd name="T108" fmla="*/ 161 w 220"/>
              <a:gd name="T109" fmla="*/ 210 h 228"/>
              <a:gd name="T110" fmla="*/ 154 w 220"/>
              <a:gd name="T111" fmla="*/ 198 h 228"/>
              <a:gd name="T112" fmla="*/ 148 w 220"/>
              <a:gd name="T113" fmla="*/ 187 h 228"/>
              <a:gd name="T114" fmla="*/ 165 w 220"/>
              <a:gd name="T115" fmla="*/ 184 h 228"/>
              <a:gd name="T116" fmla="*/ 191 w 220"/>
              <a:gd name="T117" fmla="*/ 194 h 228"/>
              <a:gd name="T118" fmla="*/ 211 w 220"/>
              <a:gd name="T119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0" h="228">
                <a:moveTo>
                  <a:pt x="216" y="189"/>
                </a:moveTo>
                <a:cubicBezTo>
                  <a:pt x="216" y="189"/>
                  <a:pt x="216" y="189"/>
                  <a:pt x="216" y="189"/>
                </a:cubicBezTo>
                <a:cubicBezTo>
                  <a:pt x="215" y="188"/>
                  <a:pt x="214" y="187"/>
                  <a:pt x="213" y="186"/>
                </a:cubicBezTo>
                <a:cubicBezTo>
                  <a:pt x="213" y="185"/>
                  <a:pt x="212" y="183"/>
                  <a:pt x="212" y="182"/>
                </a:cubicBezTo>
                <a:cubicBezTo>
                  <a:pt x="211" y="180"/>
                  <a:pt x="211" y="180"/>
                  <a:pt x="210" y="179"/>
                </a:cubicBezTo>
                <a:cubicBezTo>
                  <a:pt x="209" y="178"/>
                  <a:pt x="208" y="177"/>
                  <a:pt x="208" y="176"/>
                </a:cubicBezTo>
                <a:cubicBezTo>
                  <a:pt x="207" y="175"/>
                  <a:pt x="207" y="174"/>
                  <a:pt x="206" y="172"/>
                </a:cubicBezTo>
                <a:cubicBezTo>
                  <a:pt x="206" y="171"/>
                  <a:pt x="206" y="170"/>
                  <a:pt x="205" y="169"/>
                </a:cubicBezTo>
                <a:cubicBezTo>
                  <a:pt x="204" y="168"/>
                  <a:pt x="204" y="168"/>
                  <a:pt x="203" y="167"/>
                </a:cubicBezTo>
                <a:cubicBezTo>
                  <a:pt x="203" y="166"/>
                  <a:pt x="203" y="165"/>
                  <a:pt x="203" y="163"/>
                </a:cubicBezTo>
                <a:cubicBezTo>
                  <a:pt x="203" y="162"/>
                  <a:pt x="201" y="161"/>
                  <a:pt x="200" y="160"/>
                </a:cubicBezTo>
                <a:cubicBezTo>
                  <a:pt x="198" y="159"/>
                  <a:pt x="197" y="159"/>
                  <a:pt x="196" y="159"/>
                </a:cubicBezTo>
                <a:cubicBezTo>
                  <a:pt x="193" y="159"/>
                  <a:pt x="192" y="158"/>
                  <a:pt x="191" y="157"/>
                </a:cubicBezTo>
                <a:cubicBezTo>
                  <a:pt x="190" y="156"/>
                  <a:pt x="189" y="155"/>
                  <a:pt x="188" y="153"/>
                </a:cubicBezTo>
                <a:cubicBezTo>
                  <a:pt x="188" y="152"/>
                  <a:pt x="188" y="151"/>
                  <a:pt x="189" y="150"/>
                </a:cubicBezTo>
                <a:cubicBezTo>
                  <a:pt x="190" y="148"/>
                  <a:pt x="191" y="147"/>
                  <a:pt x="191" y="146"/>
                </a:cubicBezTo>
                <a:cubicBezTo>
                  <a:pt x="192" y="144"/>
                  <a:pt x="192" y="143"/>
                  <a:pt x="192" y="142"/>
                </a:cubicBezTo>
                <a:cubicBezTo>
                  <a:pt x="193" y="141"/>
                  <a:pt x="194" y="141"/>
                  <a:pt x="196" y="140"/>
                </a:cubicBezTo>
                <a:cubicBezTo>
                  <a:pt x="198" y="140"/>
                  <a:pt x="200" y="139"/>
                  <a:pt x="203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4" y="137"/>
                  <a:pt x="204" y="137"/>
                </a:cubicBezTo>
                <a:cubicBezTo>
                  <a:pt x="204" y="135"/>
                  <a:pt x="204" y="133"/>
                  <a:pt x="204" y="132"/>
                </a:cubicBezTo>
                <a:cubicBezTo>
                  <a:pt x="205" y="131"/>
                  <a:pt x="206" y="132"/>
                  <a:pt x="207" y="132"/>
                </a:cubicBezTo>
                <a:cubicBezTo>
                  <a:pt x="207" y="131"/>
                  <a:pt x="208" y="131"/>
                  <a:pt x="208" y="131"/>
                </a:cubicBezTo>
                <a:cubicBezTo>
                  <a:pt x="209" y="130"/>
                  <a:pt x="209" y="130"/>
                  <a:pt x="210" y="128"/>
                </a:cubicBezTo>
                <a:cubicBezTo>
                  <a:pt x="210" y="127"/>
                  <a:pt x="209" y="126"/>
                  <a:pt x="208" y="126"/>
                </a:cubicBezTo>
                <a:cubicBezTo>
                  <a:pt x="207" y="125"/>
                  <a:pt x="206" y="124"/>
                  <a:pt x="205" y="123"/>
                </a:cubicBezTo>
                <a:cubicBezTo>
                  <a:pt x="204" y="122"/>
                  <a:pt x="205" y="121"/>
                  <a:pt x="205" y="120"/>
                </a:cubicBezTo>
                <a:cubicBezTo>
                  <a:pt x="206" y="119"/>
                  <a:pt x="207" y="118"/>
                  <a:pt x="206" y="116"/>
                </a:cubicBezTo>
                <a:cubicBezTo>
                  <a:pt x="205" y="114"/>
                  <a:pt x="204" y="114"/>
                  <a:pt x="204" y="114"/>
                </a:cubicBezTo>
                <a:cubicBezTo>
                  <a:pt x="203" y="113"/>
                  <a:pt x="203" y="113"/>
                  <a:pt x="204" y="110"/>
                </a:cubicBezTo>
                <a:cubicBezTo>
                  <a:pt x="204" y="109"/>
                  <a:pt x="202" y="104"/>
                  <a:pt x="202" y="102"/>
                </a:cubicBezTo>
                <a:cubicBezTo>
                  <a:pt x="202" y="101"/>
                  <a:pt x="198" y="99"/>
                  <a:pt x="197" y="98"/>
                </a:cubicBezTo>
                <a:cubicBezTo>
                  <a:pt x="197" y="97"/>
                  <a:pt x="197" y="97"/>
                  <a:pt x="197" y="96"/>
                </a:cubicBezTo>
                <a:cubicBezTo>
                  <a:pt x="197" y="96"/>
                  <a:pt x="197" y="96"/>
                  <a:pt x="198" y="95"/>
                </a:cubicBezTo>
                <a:cubicBezTo>
                  <a:pt x="199" y="94"/>
                  <a:pt x="200" y="93"/>
                  <a:pt x="201" y="92"/>
                </a:cubicBezTo>
                <a:cubicBezTo>
                  <a:pt x="201" y="91"/>
                  <a:pt x="203" y="90"/>
                  <a:pt x="205" y="90"/>
                </a:cubicBezTo>
                <a:cubicBezTo>
                  <a:pt x="206" y="90"/>
                  <a:pt x="208" y="91"/>
                  <a:pt x="209" y="91"/>
                </a:cubicBezTo>
                <a:cubicBezTo>
                  <a:pt x="210" y="91"/>
                  <a:pt x="211" y="90"/>
                  <a:pt x="211" y="90"/>
                </a:cubicBezTo>
                <a:cubicBezTo>
                  <a:pt x="212" y="90"/>
                  <a:pt x="212" y="89"/>
                  <a:pt x="212" y="89"/>
                </a:cubicBezTo>
                <a:cubicBezTo>
                  <a:pt x="212" y="88"/>
                  <a:pt x="211" y="87"/>
                  <a:pt x="210" y="87"/>
                </a:cubicBezTo>
                <a:cubicBezTo>
                  <a:pt x="209" y="86"/>
                  <a:pt x="207" y="83"/>
                  <a:pt x="206" y="81"/>
                </a:cubicBezTo>
                <a:cubicBezTo>
                  <a:pt x="205" y="80"/>
                  <a:pt x="204" y="79"/>
                  <a:pt x="203" y="78"/>
                </a:cubicBezTo>
                <a:cubicBezTo>
                  <a:pt x="202" y="77"/>
                  <a:pt x="201" y="77"/>
                  <a:pt x="200" y="76"/>
                </a:cubicBezTo>
                <a:cubicBezTo>
                  <a:pt x="199" y="75"/>
                  <a:pt x="198" y="74"/>
                  <a:pt x="197" y="73"/>
                </a:cubicBezTo>
                <a:cubicBezTo>
                  <a:pt x="197" y="73"/>
                  <a:pt x="196" y="72"/>
                  <a:pt x="196" y="70"/>
                </a:cubicBezTo>
                <a:cubicBezTo>
                  <a:pt x="196" y="69"/>
                  <a:pt x="198" y="66"/>
                  <a:pt x="199" y="64"/>
                </a:cubicBezTo>
                <a:cubicBezTo>
                  <a:pt x="199" y="63"/>
                  <a:pt x="201" y="64"/>
                  <a:pt x="203" y="64"/>
                </a:cubicBezTo>
                <a:cubicBezTo>
                  <a:pt x="205" y="64"/>
                  <a:pt x="207" y="64"/>
                  <a:pt x="207" y="64"/>
                </a:cubicBezTo>
                <a:cubicBezTo>
                  <a:pt x="208" y="65"/>
                  <a:pt x="209" y="65"/>
                  <a:pt x="212" y="65"/>
                </a:cubicBezTo>
                <a:cubicBezTo>
                  <a:pt x="214" y="65"/>
                  <a:pt x="215" y="65"/>
                  <a:pt x="217" y="64"/>
                </a:cubicBezTo>
                <a:cubicBezTo>
                  <a:pt x="218" y="63"/>
                  <a:pt x="219" y="62"/>
                  <a:pt x="219" y="60"/>
                </a:cubicBezTo>
                <a:cubicBezTo>
                  <a:pt x="219" y="60"/>
                  <a:pt x="219" y="60"/>
                  <a:pt x="219" y="59"/>
                </a:cubicBezTo>
                <a:cubicBezTo>
                  <a:pt x="219" y="57"/>
                  <a:pt x="219" y="57"/>
                  <a:pt x="219" y="56"/>
                </a:cubicBezTo>
                <a:cubicBezTo>
                  <a:pt x="218" y="56"/>
                  <a:pt x="217" y="55"/>
                  <a:pt x="216" y="54"/>
                </a:cubicBezTo>
                <a:cubicBezTo>
                  <a:pt x="215" y="53"/>
                  <a:pt x="220" y="50"/>
                  <a:pt x="220" y="49"/>
                </a:cubicBezTo>
                <a:cubicBezTo>
                  <a:pt x="220" y="48"/>
                  <a:pt x="217" y="43"/>
                  <a:pt x="217" y="42"/>
                </a:cubicBezTo>
                <a:cubicBezTo>
                  <a:pt x="217" y="41"/>
                  <a:pt x="217" y="39"/>
                  <a:pt x="218" y="38"/>
                </a:cubicBezTo>
                <a:cubicBezTo>
                  <a:pt x="218" y="38"/>
                  <a:pt x="218" y="37"/>
                  <a:pt x="218" y="37"/>
                </a:cubicBezTo>
                <a:cubicBezTo>
                  <a:pt x="218" y="36"/>
                  <a:pt x="217" y="36"/>
                  <a:pt x="216" y="36"/>
                </a:cubicBezTo>
                <a:cubicBezTo>
                  <a:pt x="214" y="35"/>
                  <a:pt x="213" y="35"/>
                  <a:pt x="212" y="35"/>
                </a:cubicBezTo>
                <a:cubicBezTo>
                  <a:pt x="211" y="35"/>
                  <a:pt x="210" y="35"/>
                  <a:pt x="210" y="33"/>
                </a:cubicBezTo>
                <a:cubicBezTo>
                  <a:pt x="209" y="32"/>
                  <a:pt x="209" y="30"/>
                  <a:pt x="209" y="29"/>
                </a:cubicBezTo>
                <a:cubicBezTo>
                  <a:pt x="209" y="28"/>
                  <a:pt x="209" y="28"/>
                  <a:pt x="208" y="26"/>
                </a:cubicBezTo>
                <a:cubicBezTo>
                  <a:pt x="207" y="25"/>
                  <a:pt x="206" y="25"/>
                  <a:pt x="206" y="25"/>
                </a:cubicBezTo>
                <a:cubicBezTo>
                  <a:pt x="205" y="25"/>
                  <a:pt x="204" y="25"/>
                  <a:pt x="203" y="25"/>
                </a:cubicBezTo>
                <a:cubicBezTo>
                  <a:pt x="202" y="26"/>
                  <a:pt x="201" y="27"/>
                  <a:pt x="200" y="27"/>
                </a:cubicBezTo>
                <a:cubicBezTo>
                  <a:pt x="199" y="28"/>
                  <a:pt x="189" y="25"/>
                  <a:pt x="188" y="25"/>
                </a:cubicBezTo>
                <a:cubicBezTo>
                  <a:pt x="187" y="24"/>
                  <a:pt x="186" y="25"/>
                  <a:pt x="185" y="25"/>
                </a:cubicBezTo>
                <a:cubicBezTo>
                  <a:pt x="185" y="25"/>
                  <a:pt x="184" y="26"/>
                  <a:pt x="184" y="26"/>
                </a:cubicBezTo>
                <a:cubicBezTo>
                  <a:pt x="183" y="27"/>
                  <a:pt x="182" y="29"/>
                  <a:pt x="182" y="30"/>
                </a:cubicBezTo>
                <a:cubicBezTo>
                  <a:pt x="181" y="32"/>
                  <a:pt x="181" y="32"/>
                  <a:pt x="180" y="32"/>
                </a:cubicBezTo>
                <a:cubicBezTo>
                  <a:pt x="179" y="32"/>
                  <a:pt x="179" y="31"/>
                  <a:pt x="177" y="30"/>
                </a:cubicBezTo>
                <a:cubicBezTo>
                  <a:pt x="176" y="29"/>
                  <a:pt x="174" y="25"/>
                  <a:pt x="172" y="24"/>
                </a:cubicBezTo>
                <a:cubicBezTo>
                  <a:pt x="172" y="23"/>
                  <a:pt x="172" y="22"/>
                  <a:pt x="172" y="21"/>
                </a:cubicBezTo>
                <a:cubicBezTo>
                  <a:pt x="171" y="21"/>
                  <a:pt x="171" y="20"/>
                  <a:pt x="171" y="20"/>
                </a:cubicBezTo>
                <a:cubicBezTo>
                  <a:pt x="170" y="20"/>
                  <a:pt x="169" y="20"/>
                  <a:pt x="168" y="20"/>
                </a:cubicBezTo>
                <a:cubicBezTo>
                  <a:pt x="166" y="21"/>
                  <a:pt x="163" y="21"/>
                  <a:pt x="161" y="21"/>
                </a:cubicBezTo>
                <a:cubicBezTo>
                  <a:pt x="159" y="20"/>
                  <a:pt x="157" y="20"/>
                  <a:pt x="155" y="19"/>
                </a:cubicBezTo>
                <a:cubicBezTo>
                  <a:pt x="154" y="18"/>
                  <a:pt x="152" y="18"/>
                  <a:pt x="149" y="18"/>
                </a:cubicBezTo>
                <a:cubicBezTo>
                  <a:pt x="147" y="19"/>
                  <a:pt x="145" y="19"/>
                  <a:pt x="145" y="19"/>
                </a:cubicBezTo>
                <a:cubicBezTo>
                  <a:pt x="143" y="19"/>
                  <a:pt x="141" y="18"/>
                  <a:pt x="140" y="17"/>
                </a:cubicBezTo>
                <a:cubicBezTo>
                  <a:pt x="139" y="16"/>
                  <a:pt x="138" y="15"/>
                  <a:pt x="137" y="14"/>
                </a:cubicBezTo>
                <a:cubicBezTo>
                  <a:pt x="136" y="13"/>
                  <a:pt x="134" y="12"/>
                  <a:pt x="133" y="12"/>
                </a:cubicBezTo>
                <a:cubicBezTo>
                  <a:pt x="132" y="11"/>
                  <a:pt x="131" y="10"/>
                  <a:pt x="130" y="8"/>
                </a:cubicBezTo>
                <a:cubicBezTo>
                  <a:pt x="130" y="6"/>
                  <a:pt x="129" y="3"/>
                  <a:pt x="128" y="1"/>
                </a:cubicBezTo>
                <a:cubicBezTo>
                  <a:pt x="128" y="0"/>
                  <a:pt x="128" y="0"/>
                  <a:pt x="127" y="0"/>
                </a:cubicBezTo>
                <a:cubicBezTo>
                  <a:pt x="127" y="0"/>
                  <a:pt x="126" y="0"/>
                  <a:pt x="125" y="0"/>
                </a:cubicBezTo>
                <a:cubicBezTo>
                  <a:pt x="124" y="1"/>
                  <a:pt x="123" y="2"/>
                  <a:pt x="122" y="2"/>
                </a:cubicBezTo>
                <a:cubicBezTo>
                  <a:pt x="122" y="3"/>
                  <a:pt x="121" y="3"/>
                  <a:pt x="119" y="3"/>
                </a:cubicBezTo>
                <a:cubicBezTo>
                  <a:pt x="118" y="3"/>
                  <a:pt x="116" y="3"/>
                  <a:pt x="114" y="2"/>
                </a:cubicBezTo>
                <a:cubicBezTo>
                  <a:pt x="113" y="1"/>
                  <a:pt x="112" y="1"/>
                  <a:pt x="111" y="1"/>
                </a:cubicBezTo>
                <a:cubicBezTo>
                  <a:pt x="110" y="1"/>
                  <a:pt x="110" y="2"/>
                  <a:pt x="110" y="2"/>
                </a:cubicBezTo>
                <a:cubicBezTo>
                  <a:pt x="109" y="3"/>
                  <a:pt x="108" y="5"/>
                  <a:pt x="107" y="6"/>
                </a:cubicBezTo>
                <a:cubicBezTo>
                  <a:pt x="106" y="7"/>
                  <a:pt x="106" y="9"/>
                  <a:pt x="106" y="10"/>
                </a:cubicBezTo>
                <a:cubicBezTo>
                  <a:pt x="106" y="11"/>
                  <a:pt x="106" y="13"/>
                  <a:pt x="106" y="14"/>
                </a:cubicBezTo>
                <a:cubicBezTo>
                  <a:pt x="106" y="15"/>
                  <a:pt x="106" y="15"/>
                  <a:pt x="105" y="16"/>
                </a:cubicBezTo>
                <a:cubicBezTo>
                  <a:pt x="105" y="16"/>
                  <a:pt x="104" y="16"/>
                  <a:pt x="103" y="16"/>
                </a:cubicBezTo>
                <a:cubicBezTo>
                  <a:pt x="102" y="16"/>
                  <a:pt x="101" y="16"/>
                  <a:pt x="100" y="16"/>
                </a:cubicBezTo>
                <a:cubicBezTo>
                  <a:pt x="99" y="16"/>
                  <a:pt x="98" y="17"/>
                  <a:pt x="98" y="17"/>
                </a:cubicBezTo>
                <a:cubicBezTo>
                  <a:pt x="97" y="19"/>
                  <a:pt x="96" y="21"/>
                  <a:pt x="95" y="23"/>
                </a:cubicBezTo>
                <a:cubicBezTo>
                  <a:pt x="95" y="24"/>
                  <a:pt x="94" y="25"/>
                  <a:pt x="93" y="25"/>
                </a:cubicBezTo>
                <a:cubicBezTo>
                  <a:pt x="92" y="25"/>
                  <a:pt x="92" y="25"/>
                  <a:pt x="92" y="24"/>
                </a:cubicBezTo>
                <a:cubicBezTo>
                  <a:pt x="92" y="24"/>
                  <a:pt x="91" y="23"/>
                  <a:pt x="91" y="22"/>
                </a:cubicBezTo>
                <a:cubicBezTo>
                  <a:pt x="91" y="20"/>
                  <a:pt x="91" y="19"/>
                  <a:pt x="91" y="18"/>
                </a:cubicBezTo>
                <a:cubicBezTo>
                  <a:pt x="91" y="17"/>
                  <a:pt x="92" y="16"/>
                  <a:pt x="93" y="15"/>
                </a:cubicBezTo>
                <a:cubicBezTo>
                  <a:pt x="94" y="14"/>
                  <a:pt x="93" y="13"/>
                  <a:pt x="93" y="12"/>
                </a:cubicBezTo>
                <a:cubicBezTo>
                  <a:pt x="92" y="10"/>
                  <a:pt x="92" y="9"/>
                  <a:pt x="92" y="8"/>
                </a:cubicBezTo>
                <a:cubicBezTo>
                  <a:pt x="92" y="7"/>
                  <a:pt x="92" y="6"/>
                  <a:pt x="92" y="6"/>
                </a:cubicBezTo>
                <a:cubicBezTo>
                  <a:pt x="92" y="5"/>
                  <a:pt x="91" y="5"/>
                  <a:pt x="91" y="4"/>
                </a:cubicBezTo>
                <a:cubicBezTo>
                  <a:pt x="90" y="4"/>
                  <a:pt x="89" y="4"/>
                  <a:pt x="88" y="4"/>
                </a:cubicBezTo>
                <a:cubicBezTo>
                  <a:pt x="87" y="3"/>
                  <a:pt x="86" y="4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5"/>
                  <a:pt x="85" y="5"/>
                  <a:pt x="83" y="3"/>
                </a:cubicBezTo>
                <a:cubicBezTo>
                  <a:pt x="83" y="3"/>
                  <a:pt x="82" y="3"/>
                  <a:pt x="81" y="3"/>
                </a:cubicBezTo>
                <a:cubicBezTo>
                  <a:pt x="80" y="3"/>
                  <a:pt x="79" y="3"/>
                  <a:pt x="79" y="3"/>
                </a:cubicBezTo>
                <a:cubicBezTo>
                  <a:pt x="75" y="3"/>
                  <a:pt x="74" y="4"/>
                  <a:pt x="74" y="4"/>
                </a:cubicBezTo>
                <a:cubicBezTo>
                  <a:pt x="74" y="5"/>
                  <a:pt x="74" y="4"/>
                  <a:pt x="71" y="2"/>
                </a:cubicBezTo>
                <a:cubicBezTo>
                  <a:pt x="70" y="1"/>
                  <a:pt x="68" y="1"/>
                  <a:pt x="66" y="1"/>
                </a:cubicBezTo>
                <a:cubicBezTo>
                  <a:pt x="65" y="1"/>
                  <a:pt x="65" y="2"/>
                  <a:pt x="64" y="2"/>
                </a:cubicBezTo>
                <a:cubicBezTo>
                  <a:pt x="63" y="3"/>
                  <a:pt x="63" y="3"/>
                  <a:pt x="63" y="4"/>
                </a:cubicBezTo>
                <a:cubicBezTo>
                  <a:pt x="63" y="5"/>
                  <a:pt x="62" y="5"/>
                  <a:pt x="60" y="6"/>
                </a:cubicBezTo>
                <a:cubicBezTo>
                  <a:pt x="59" y="6"/>
                  <a:pt x="58" y="6"/>
                  <a:pt x="58" y="7"/>
                </a:cubicBezTo>
                <a:cubicBezTo>
                  <a:pt x="58" y="9"/>
                  <a:pt x="57" y="9"/>
                  <a:pt x="56" y="10"/>
                </a:cubicBezTo>
                <a:cubicBezTo>
                  <a:pt x="55" y="11"/>
                  <a:pt x="54" y="12"/>
                  <a:pt x="54" y="14"/>
                </a:cubicBezTo>
                <a:cubicBezTo>
                  <a:pt x="54" y="16"/>
                  <a:pt x="53" y="16"/>
                  <a:pt x="53" y="17"/>
                </a:cubicBezTo>
                <a:cubicBezTo>
                  <a:pt x="53" y="18"/>
                  <a:pt x="53" y="18"/>
                  <a:pt x="56" y="18"/>
                </a:cubicBezTo>
                <a:cubicBezTo>
                  <a:pt x="58" y="19"/>
                  <a:pt x="61" y="20"/>
                  <a:pt x="61" y="21"/>
                </a:cubicBezTo>
                <a:cubicBezTo>
                  <a:pt x="62" y="21"/>
                  <a:pt x="59" y="26"/>
                  <a:pt x="59" y="28"/>
                </a:cubicBezTo>
                <a:cubicBezTo>
                  <a:pt x="59" y="29"/>
                  <a:pt x="60" y="31"/>
                  <a:pt x="60" y="32"/>
                </a:cubicBezTo>
                <a:cubicBezTo>
                  <a:pt x="60" y="33"/>
                  <a:pt x="60" y="33"/>
                  <a:pt x="60" y="34"/>
                </a:cubicBezTo>
                <a:cubicBezTo>
                  <a:pt x="59" y="34"/>
                  <a:pt x="59" y="34"/>
                  <a:pt x="58" y="35"/>
                </a:cubicBezTo>
                <a:cubicBezTo>
                  <a:pt x="57" y="35"/>
                  <a:pt x="56" y="34"/>
                  <a:pt x="54" y="34"/>
                </a:cubicBezTo>
                <a:cubicBezTo>
                  <a:pt x="53" y="34"/>
                  <a:pt x="51" y="33"/>
                  <a:pt x="50" y="33"/>
                </a:cubicBezTo>
                <a:cubicBezTo>
                  <a:pt x="48" y="34"/>
                  <a:pt x="47" y="37"/>
                  <a:pt x="45" y="37"/>
                </a:cubicBezTo>
                <a:cubicBezTo>
                  <a:pt x="44" y="37"/>
                  <a:pt x="43" y="36"/>
                  <a:pt x="43" y="35"/>
                </a:cubicBezTo>
                <a:cubicBezTo>
                  <a:pt x="42" y="34"/>
                  <a:pt x="41" y="32"/>
                  <a:pt x="40" y="32"/>
                </a:cubicBezTo>
                <a:cubicBezTo>
                  <a:pt x="39" y="31"/>
                  <a:pt x="39" y="30"/>
                  <a:pt x="38" y="29"/>
                </a:cubicBezTo>
                <a:cubicBezTo>
                  <a:pt x="37" y="28"/>
                  <a:pt x="36" y="26"/>
                  <a:pt x="34" y="26"/>
                </a:cubicBezTo>
                <a:cubicBezTo>
                  <a:pt x="33" y="25"/>
                  <a:pt x="32" y="24"/>
                  <a:pt x="31" y="24"/>
                </a:cubicBezTo>
                <a:cubicBezTo>
                  <a:pt x="31" y="24"/>
                  <a:pt x="31" y="25"/>
                  <a:pt x="30" y="27"/>
                </a:cubicBezTo>
                <a:cubicBezTo>
                  <a:pt x="30" y="27"/>
                  <a:pt x="27" y="27"/>
                  <a:pt x="25" y="28"/>
                </a:cubicBezTo>
                <a:cubicBezTo>
                  <a:pt x="23" y="28"/>
                  <a:pt x="20" y="28"/>
                  <a:pt x="20" y="28"/>
                </a:cubicBezTo>
                <a:cubicBezTo>
                  <a:pt x="18" y="28"/>
                  <a:pt x="16" y="28"/>
                  <a:pt x="15" y="27"/>
                </a:cubicBezTo>
                <a:cubicBezTo>
                  <a:pt x="13" y="27"/>
                  <a:pt x="12" y="26"/>
                  <a:pt x="11" y="26"/>
                </a:cubicBezTo>
                <a:cubicBezTo>
                  <a:pt x="10" y="26"/>
                  <a:pt x="8" y="29"/>
                  <a:pt x="7" y="29"/>
                </a:cubicBezTo>
                <a:cubicBezTo>
                  <a:pt x="5" y="30"/>
                  <a:pt x="3" y="30"/>
                  <a:pt x="1" y="31"/>
                </a:cubicBezTo>
                <a:cubicBezTo>
                  <a:pt x="1" y="31"/>
                  <a:pt x="0" y="32"/>
                  <a:pt x="1" y="32"/>
                </a:cubicBezTo>
                <a:cubicBezTo>
                  <a:pt x="1" y="33"/>
                  <a:pt x="2" y="33"/>
                  <a:pt x="3" y="33"/>
                </a:cubicBezTo>
                <a:cubicBezTo>
                  <a:pt x="4" y="34"/>
                  <a:pt x="6" y="35"/>
                  <a:pt x="6" y="35"/>
                </a:cubicBezTo>
                <a:cubicBezTo>
                  <a:pt x="7" y="35"/>
                  <a:pt x="8" y="37"/>
                  <a:pt x="8" y="38"/>
                </a:cubicBezTo>
                <a:cubicBezTo>
                  <a:pt x="9" y="40"/>
                  <a:pt x="9" y="42"/>
                  <a:pt x="10" y="42"/>
                </a:cubicBezTo>
                <a:cubicBezTo>
                  <a:pt x="10" y="44"/>
                  <a:pt x="11" y="44"/>
                  <a:pt x="12" y="45"/>
                </a:cubicBezTo>
                <a:cubicBezTo>
                  <a:pt x="13" y="45"/>
                  <a:pt x="15" y="45"/>
                  <a:pt x="16" y="45"/>
                </a:cubicBezTo>
                <a:cubicBezTo>
                  <a:pt x="17" y="45"/>
                  <a:pt x="18" y="45"/>
                  <a:pt x="18" y="46"/>
                </a:cubicBezTo>
                <a:cubicBezTo>
                  <a:pt x="18" y="46"/>
                  <a:pt x="18" y="46"/>
                  <a:pt x="19" y="47"/>
                </a:cubicBezTo>
                <a:cubicBezTo>
                  <a:pt x="19" y="48"/>
                  <a:pt x="19" y="49"/>
                  <a:pt x="19" y="50"/>
                </a:cubicBezTo>
                <a:cubicBezTo>
                  <a:pt x="19" y="50"/>
                  <a:pt x="20" y="50"/>
                  <a:pt x="21" y="50"/>
                </a:cubicBezTo>
                <a:cubicBezTo>
                  <a:pt x="22" y="50"/>
                  <a:pt x="23" y="49"/>
                  <a:pt x="24" y="50"/>
                </a:cubicBezTo>
                <a:cubicBezTo>
                  <a:pt x="24" y="50"/>
                  <a:pt x="24" y="58"/>
                  <a:pt x="24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8"/>
                  <a:pt x="2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9"/>
                  <a:pt x="27" y="59"/>
                  <a:pt x="27" y="60"/>
                </a:cubicBezTo>
                <a:cubicBezTo>
                  <a:pt x="28" y="61"/>
                  <a:pt x="28" y="62"/>
                  <a:pt x="29" y="62"/>
                </a:cubicBezTo>
                <a:cubicBezTo>
                  <a:pt x="31" y="63"/>
                  <a:pt x="32" y="63"/>
                  <a:pt x="34" y="63"/>
                </a:cubicBezTo>
                <a:cubicBezTo>
                  <a:pt x="35" y="63"/>
                  <a:pt x="37" y="63"/>
                  <a:pt x="38" y="63"/>
                </a:cubicBezTo>
                <a:cubicBezTo>
                  <a:pt x="39" y="63"/>
                  <a:pt x="40" y="65"/>
                  <a:pt x="42" y="65"/>
                </a:cubicBezTo>
                <a:cubicBezTo>
                  <a:pt x="43" y="66"/>
                  <a:pt x="44" y="66"/>
                  <a:pt x="45" y="66"/>
                </a:cubicBezTo>
                <a:cubicBezTo>
                  <a:pt x="46" y="66"/>
                  <a:pt x="47" y="66"/>
                  <a:pt x="47" y="65"/>
                </a:cubicBezTo>
                <a:cubicBezTo>
                  <a:pt x="48" y="64"/>
                  <a:pt x="49" y="63"/>
                  <a:pt x="51" y="62"/>
                </a:cubicBezTo>
                <a:cubicBezTo>
                  <a:pt x="51" y="62"/>
                  <a:pt x="52" y="61"/>
                  <a:pt x="52" y="61"/>
                </a:cubicBezTo>
                <a:cubicBezTo>
                  <a:pt x="53" y="61"/>
                  <a:pt x="53" y="61"/>
                  <a:pt x="54" y="61"/>
                </a:cubicBezTo>
                <a:cubicBezTo>
                  <a:pt x="55" y="62"/>
                  <a:pt x="58" y="68"/>
                  <a:pt x="60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6" y="70"/>
                  <a:pt x="68" y="70"/>
                  <a:pt x="69" y="70"/>
                </a:cubicBezTo>
                <a:cubicBezTo>
                  <a:pt x="74" y="73"/>
                  <a:pt x="77" y="73"/>
                  <a:pt x="81" y="76"/>
                </a:cubicBezTo>
                <a:cubicBezTo>
                  <a:pt x="82" y="77"/>
                  <a:pt x="85" y="82"/>
                  <a:pt x="86" y="83"/>
                </a:cubicBezTo>
                <a:cubicBezTo>
                  <a:pt x="89" y="85"/>
                  <a:pt x="90" y="85"/>
                  <a:pt x="91" y="86"/>
                </a:cubicBezTo>
                <a:cubicBezTo>
                  <a:pt x="91" y="86"/>
                  <a:pt x="92" y="85"/>
                  <a:pt x="94" y="83"/>
                </a:cubicBezTo>
                <a:cubicBezTo>
                  <a:pt x="96" y="83"/>
                  <a:pt x="97" y="82"/>
                  <a:pt x="99" y="81"/>
                </a:cubicBezTo>
                <a:cubicBezTo>
                  <a:pt x="101" y="81"/>
                  <a:pt x="103" y="81"/>
                  <a:pt x="105" y="82"/>
                </a:cubicBezTo>
                <a:cubicBezTo>
                  <a:pt x="106" y="82"/>
                  <a:pt x="107" y="82"/>
                  <a:pt x="107" y="82"/>
                </a:cubicBezTo>
                <a:cubicBezTo>
                  <a:pt x="107" y="82"/>
                  <a:pt x="108" y="82"/>
                  <a:pt x="108" y="81"/>
                </a:cubicBezTo>
                <a:cubicBezTo>
                  <a:pt x="108" y="81"/>
                  <a:pt x="108" y="80"/>
                  <a:pt x="108" y="79"/>
                </a:cubicBezTo>
                <a:cubicBezTo>
                  <a:pt x="108" y="79"/>
                  <a:pt x="108" y="78"/>
                  <a:pt x="109" y="78"/>
                </a:cubicBezTo>
                <a:cubicBezTo>
                  <a:pt x="111" y="77"/>
                  <a:pt x="111" y="77"/>
                  <a:pt x="112" y="77"/>
                </a:cubicBezTo>
                <a:cubicBezTo>
                  <a:pt x="113" y="78"/>
                  <a:pt x="113" y="79"/>
                  <a:pt x="114" y="80"/>
                </a:cubicBezTo>
                <a:cubicBezTo>
                  <a:pt x="115" y="81"/>
                  <a:pt x="116" y="82"/>
                  <a:pt x="117" y="83"/>
                </a:cubicBezTo>
                <a:cubicBezTo>
                  <a:pt x="118" y="83"/>
                  <a:pt x="119" y="83"/>
                  <a:pt x="119" y="83"/>
                </a:cubicBezTo>
                <a:cubicBezTo>
                  <a:pt x="120" y="83"/>
                  <a:pt x="121" y="83"/>
                  <a:pt x="122" y="82"/>
                </a:cubicBezTo>
                <a:cubicBezTo>
                  <a:pt x="122" y="82"/>
                  <a:pt x="124" y="80"/>
                  <a:pt x="125" y="79"/>
                </a:cubicBezTo>
                <a:cubicBezTo>
                  <a:pt x="126" y="79"/>
                  <a:pt x="127" y="78"/>
                  <a:pt x="128" y="78"/>
                </a:cubicBezTo>
                <a:cubicBezTo>
                  <a:pt x="129" y="78"/>
                  <a:pt x="130" y="79"/>
                  <a:pt x="130" y="80"/>
                </a:cubicBezTo>
                <a:cubicBezTo>
                  <a:pt x="130" y="80"/>
                  <a:pt x="131" y="81"/>
                  <a:pt x="131" y="82"/>
                </a:cubicBezTo>
                <a:cubicBezTo>
                  <a:pt x="131" y="83"/>
                  <a:pt x="132" y="85"/>
                  <a:pt x="131" y="87"/>
                </a:cubicBezTo>
                <a:cubicBezTo>
                  <a:pt x="131" y="89"/>
                  <a:pt x="130" y="92"/>
                  <a:pt x="131" y="96"/>
                </a:cubicBezTo>
                <a:cubicBezTo>
                  <a:pt x="132" y="97"/>
                  <a:pt x="132" y="99"/>
                  <a:pt x="133" y="101"/>
                </a:cubicBezTo>
                <a:cubicBezTo>
                  <a:pt x="134" y="103"/>
                  <a:pt x="134" y="104"/>
                  <a:pt x="134" y="106"/>
                </a:cubicBezTo>
                <a:cubicBezTo>
                  <a:pt x="134" y="106"/>
                  <a:pt x="133" y="108"/>
                  <a:pt x="132" y="110"/>
                </a:cubicBezTo>
                <a:cubicBezTo>
                  <a:pt x="132" y="111"/>
                  <a:pt x="132" y="112"/>
                  <a:pt x="132" y="113"/>
                </a:cubicBezTo>
                <a:cubicBezTo>
                  <a:pt x="132" y="113"/>
                  <a:pt x="133" y="114"/>
                  <a:pt x="133" y="115"/>
                </a:cubicBezTo>
                <a:cubicBezTo>
                  <a:pt x="134" y="116"/>
                  <a:pt x="135" y="117"/>
                  <a:pt x="135" y="118"/>
                </a:cubicBezTo>
                <a:cubicBezTo>
                  <a:pt x="134" y="119"/>
                  <a:pt x="134" y="120"/>
                  <a:pt x="135" y="121"/>
                </a:cubicBezTo>
                <a:cubicBezTo>
                  <a:pt x="135" y="123"/>
                  <a:pt x="136" y="124"/>
                  <a:pt x="137" y="126"/>
                </a:cubicBezTo>
                <a:cubicBezTo>
                  <a:pt x="137" y="127"/>
                  <a:pt x="138" y="128"/>
                  <a:pt x="138" y="128"/>
                </a:cubicBezTo>
                <a:cubicBezTo>
                  <a:pt x="138" y="129"/>
                  <a:pt x="138" y="129"/>
                  <a:pt x="137" y="130"/>
                </a:cubicBezTo>
                <a:cubicBezTo>
                  <a:pt x="137" y="130"/>
                  <a:pt x="135" y="131"/>
                  <a:pt x="133" y="132"/>
                </a:cubicBezTo>
                <a:cubicBezTo>
                  <a:pt x="133" y="132"/>
                  <a:pt x="132" y="133"/>
                  <a:pt x="131" y="133"/>
                </a:cubicBezTo>
                <a:cubicBezTo>
                  <a:pt x="131" y="132"/>
                  <a:pt x="131" y="132"/>
                  <a:pt x="131" y="131"/>
                </a:cubicBezTo>
                <a:cubicBezTo>
                  <a:pt x="131" y="130"/>
                  <a:pt x="130" y="127"/>
                  <a:pt x="129" y="125"/>
                </a:cubicBezTo>
                <a:cubicBezTo>
                  <a:pt x="128" y="124"/>
                  <a:pt x="127" y="124"/>
                  <a:pt x="127" y="124"/>
                </a:cubicBezTo>
                <a:cubicBezTo>
                  <a:pt x="126" y="124"/>
                  <a:pt x="125" y="124"/>
                  <a:pt x="125" y="125"/>
                </a:cubicBezTo>
                <a:cubicBezTo>
                  <a:pt x="124" y="126"/>
                  <a:pt x="124" y="127"/>
                  <a:pt x="123" y="128"/>
                </a:cubicBezTo>
                <a:cubicBezTo>
                  <a:pt x="122" y="129"/>
                  <a:pt x="121" y="130"/>
                  <a:pt x="120" y="130"/>
                </a:cubicBezTo>
                <a:cubicBezTo>
                  <a:pt x="118" y="130"/>
                  <a:pt x="117" y="131"/>
                  <a:pt x="115" y="132"/>
                </a:cubicBezTo>
                <a:cubicBezTo>
                  <a:pt x="114" y="133"/>
                  <a:pt x="112" y="134"/>
                  <a:pt x="110" y="135"/>
                </a:cubicBezTo>
                <a:cubicBezTo>
                  <a:pt x="108" y="135"/>
                  <a:pt x="107" y="136"/>
                  <a:pt x="106" y="137"/>
                </a:cubicBezTo>
                <a:cubicBezTo>
                  <a:pt x="106" y="138"/>
                  <a:pt x="106" y="140"/>
                  <a:pt x="106" y="142"/>
                </a:cubicBezTo>
                <a:cubicBezTo>
                  <a:pt x="106" y="144"/>
                  <a:pt x="106" y="145"/>
                  <a:pt x="105" y="146"/>
                </a:cubicBezTo>
                <a:cubicBezTo>
                  <a:pt x="104" y="147"/>
                  <a:pt x="103" y="147"/>
                  <a:pt x="101" y="146"/>
                </a:cubicBezTo>
                <a:cubicBezTo>
                  <a:pt x="99" y="146"/>
                  <a:pt x="97" y="146"/>
                  <a:pt x="97" y="146"/>
                </a:cubicBezTo>
                <a:cubicBezTo>
                  <a:pt x="96" y="146"/>
                  <a:pt x="96" y="147"/>
                  <a:pt x="96" y="149"/>
                </a:cubicBezTo>
                <a:cubicBezTo>
                  <a:pt x="96" y="153"/>
                  <a:pt x="96" y="155"/>
                  <a:pt x="95" y="157"/>
                </a:cubicBezTo>
                <a:cubicBezTo>
                  <a:pt x="95" y="157"/>
                  <a:pt x="93" y="161"/>
                  <a:pt x="92" y="164"/>
                </a:cubicBezTo>
                <a:cubicBezTo>
                  <a:pt x="92" y="166"/>
                  <a:pt x="91" y="168"/>
                  <a:pt x="91" y="169"/>
                </a:cubicBezTo>
                <a:cubicBezTo>
                  <a:pt x="90" y="171"/>
                  <a:pt x="89" y="172"/>
                  <a:pt x="87" y="173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8" y="175"/>
                  <a:pt x="88" y="175"/>
                </a:cubicBezTo>
                <a:cubicBezTo>
                  <a:pt x="88" y="177"/>
                  <a:pt x="89" y="178"/>
                  <a:pt x="89" y="179"/>
                </a:cubicBezTo>
                <a:cubicBezTo>
                  <a:pt x="90" y="179"/>
                  <a:pt x="90" y="180"/>
                  <a:pt x="91" y="180"/>
                </a:cubicBezTo>
                <a:cubicBezTo>
                  <a:pt x="91" y="181"/>
                  <a:pt x="92" y="181"/>
                  <a:pt x="92" y="182"/>
                </a:cubicBezTo>
                <a:cubicBezTo>
                  <a:pt x="92" y="182"/>
                  <a:pt x="92" y="183"/>
                  <a:pt x="91" y="184"/>
                </a:cubicBezTo>
                <a:cubicBezTo>
                  <a:pt x="94" y="186"/>
                  <a:pt x="94" y="186"/>
                  <a:pt x="94" y="186"/>
                </a:cubicBezTo>
                <a:cubicBezTo>
                  <a:pt x="95" y="186"/>
                  <a:pt x="95" y="185"/>
                  <a:pt x="95" y="185"/>
                </a:cubicBezTo>
                <a:cubicBezTo>
                  <a:pt x="96" y="184"/>
                  <a:pt x="96" y="184"/>
                  <a:pt x="97" y="182"/>
                </a:cubicBezTo>
                <a:cubicBezTo>
                  <a:pt x="97" y="181"/>
                  <a:pt x="98" y="180"/>
                  <a:pt x="99" y="179"/>
                </a:cubicBezTo>
                <a:cubicBezTo>
                  <a:pt x="100" y="179"/>
                  <a:pt x="100" y="179"/>
                  <a:pt x="101" y="179"/>
                </a:cubicBezTo>
                <a:cubicBezTo>
                  <a:pt x="101" y="180"/>
                  <a:pt x="101" y="180"/>
                  <a:pt x="101" y="182"/>
                </a:cubicBezTo>
                <a:cubicBezTo>
                  <a:pt x="101" y="184"/>
                  <a:pt x="101" y="185"/>
                  <a:pt x="101" y="186"/>
                </a:cubicBezTo>
                <a:cubicBezTo>
                  <a:pt x="101" y="187"/>
                  <a:pt x="102" y="187"/>
                  <a:pt x="103" y="189"/>
                </a:cubicBezTo>
                <a:cubicBezTo>
                  <a:pt x="103" y="191"/>
                  <a:pt x="105" y="191"/>
                  <a:pt x="107" y="192"/>
                </a:cubicBezTo>
                <a:cubicBezTo>
                  <a:pt x="108" y="192"/>
                  <a:pt x="108" y="193"/>
                  <a:pt x="109" y="193"/>
                </a:cubicBezTo>
                <a:cubicBezTo>
                  <a:pt x="109" y="193"/>
                  <a:pt x="110" y="194"/>
                  <a:pt x="110" y="195"/>
                </a:cubicBezTo>
                <a:cubicBezTo>
                  <a:pt x="110" y="197"/>
                  <a:pt x="110" y="198"/>
                  <a:pt x="111" y="199"/>
                </a:cubicBezTo>
                <a:cubicBezTo>
                  <a:pt x="111" y="199"/>
                  <a:pt x="112" y="200"/>
                  <a:pt x="112" y="202"/>
                </a:cubicBezTo>
                <a:cubicBezTo>
                  <a:pt x="113" y="203"/>
                  <a:pt x="114" y="204"/>
                  <a:pt x="115" y="205"/>
                </a:cubicBezTo>
                <a:cubicBezTo>
                  <a:pt x="116" y="206"/>
                  <a:pt x="117" y="207"/>
                  <a:pt x="116" y="208"/>
                </a:cubicBezTo>
                <a:cubicBezTo>
                  <a:pt x="116" y="209"/>
                  <a:pt x="114" y="213"/>
                  <a:pt x="114" y="213"/>
                </a:cubicBezTo>
                <a:cubicBezTo>
                  <a:pt x="116" y="215"/>
                  <a:pt x="117" y="215"/>
                  <a:pt x="119" y="215"/>
                </a:cubicBezTo>
                <a:cubicBezTo>
                  <a:pt x="120" y="216"/>
                  <a:pt x="122" y="216"/>
                  <a:pt x="123" y="217"/>
                </a:cubicBezTo>
                <a:cubicBezTo>
                  <a:pt x="125" y="219"/>
                  <a:pt x="126" y="220"/>
                  <a:pt x="127" y="221"/>
                </a:cubicBezTo>
                <a:cubicBezTo>
                  <a:pt x="127" y="222"/>
                  <a:pt x="128" y="222"/>
                  <a:pt x="129" y="223"/>
                </a:cubicBezTo>
                <a:cubicBezTo>
                  <a:pt x="130" y="223"/>
                  <a:pt x="131" y="223"/>
                  <a:pt x="133" y="223"/>
                </a:cubicBezTo>
                <a:cubicBezTo>
                  <a:pt x="136" y="223"/>
                  <a:pt x="137" y="223"/>
                  <a:pt x="138" y="224"/>
                </a:cubicBezTo>
                <a:cubicBezTo>
                  <a:pt x="139" y="224"/>
                  <a:pt x="140" y="225"/>
                  <a:pt x="141" y="227"/>
                </a:cubicBezTo>
                <a:cubicBezTo>
                  <a:pt x="141" y="227"/>
                  <a:pt x="141" y="227"/>
                  <a:pt x="141" y="228"/>
                </a:cubicBezTo>
                <a:cubicBezTo>
                  <a:pt x="142" y="228"/>
                  <a:pt x="142" y="227"/>
                  <a:pt x="142" y="227"/>
                </a:cubicBezTo>
                <a:cubicBezTo>
                  <a:pt x="142" y="227"/>
                  <a:pt x="143" y="227"/>
                  <a:pt x="143" y="227"/>
                </a:cubicBezTo>
                <a:cubicBezTo>
                  <a:pt x="143" y="226"/>
                  <a:pt x="145" y="224"/>
                  <a:pt x="145" y="223"/>
                </a:cubicBezTo>
                <a:cubicBezTo>
                  <a:pt x="145" y="222"/>
                  <a:pt x="144" y="220"/>
                  <a:pt x="144" y="219"/>
                </a:cubicBezTo>
                <a:cubicBezTo>
                  <a:pt x="144" y="217"/>
                  <a:pt x="144" y="214"/>
                  <a:pt x="144" y="214"/>
                </a:cubicBezTo>
                <a:cubicBezTo>
                  <a:pt x="145" y="213"/>
                  <a:pt x="146" y="212"/>
                  <a:pt x="147" y="210"/>
                </a:cubicBezTo>
                <a:cubicBezTo>
                  <a:pt x="148" y="210"/>
                  <a:pt x="148" y="209"/>
                  <a:pt x="148" y="208"/>
                </a:cubicBezTo>
                <a:cubicBezTo>
                  <a:pt x="148" y="207"/>
                  <a:pt x="148" y="206"/>
                  <a:pt x="147" y="206"/>
                </a:cubicBezTo>
                <a:cubicBezTo>
                  <a:pt x="146" y="206"/>
                  <a:pt x="145" y="205"/>
                  <a:pt x="144" y="205"/>
                </a:cubicBezTo>
                <a:cubicBezTo>
                  <a:pt x="144" y="204"/>
                  <a:pt x="144" y="204"/>
                  <a:pt x="144" y="203"/>
                </a:cubicBezTo>
                <a:cubicBezTo>
                  <a:pt x="144" y="203"/>
                  <a:pt x="144" y="203"/>
                  <a:pt x="144" y="202"/>
                </a:cubicBezTo>
                <a:cubicBezTo>
                  <a:pt x="145" y="202"/>
                  <a:pt x="145" y="201"/>
                  <a:pt x="146" y="201"/>
                </a:cubicBezTo>
                <a:cubicBezTo>
                  <a:pt x="146" y="200"/>
                  <a:pt x="147" y="200"/>
                  <a:pt x="147" y="200"/>
                </a:cubicBezTo>
                <a:cubicBezTo>
                  <a:pt x="149" y="201"/>
                  <a:pt x="150" y="202"/>
                  <a:pt x="151" y="203"/>
                </a:cubicBezTo>
                <a:cubicBezTo>
                  <a:pt x="152" y="204"/>
                  <a:pt x="153" y="207"/>
                  <a:pt x="154" y="208"/>
                </a:cubicBezTo>
                <a:cubicBezTo>
                  <a:pt x="156" y="208"/>
                  <a:pt x="157" y="208"/>
                  <a:pt x="159" y="209"/>
                </a:cubicBezTo>
                <a:cubicBezTo>
                  <a:pt x="159" y="209"/>
                  <a:pt x="160" y="210"/>
                  <a:pt x="161" y="210"/>
                </a:cubicBezTo>
                <a:cubicBezTo>
                  <a:pt x="161" y="210"/>
                  <a:pt x="162" y="209"/>
                  <a:pt x="162" y="209"/>
                </a:cubicBezTo>
                <a:cubicBezTo>
                  <a:pt x="162" y="209"/>
                  <a:pt x="162" y="209"/>
                  <a:pt x="161" y="208"/>
                </a:cubicBezTo>
                <a:cubicBezTo>
                  <a:pt x="160" y="206"/>
                  <a:pt x="159" y="205"/>
                  <a:pt x="159" y="203"/>
                </a:cubicBezTo>
                <a:cubicBezTo>
                  <a:pt x="158" y="202"/>
                  <a:pt x="158" y="201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53" y="197"/>
                  <a:pt x="152" y="196"/>
                  <a:pt x="152" y="196"/>
                </a:cubicBezTo>
                <a:cubicBezTo>
                  <a:pt x="152" y="195"/>
                  <a:pt x="152" y="194"/>
                  <a:pt x="152" y="193"/>
                </a:cubicBezTo>
                <a:cubicBezTo>
                  <a:pt x="152" y="192"/>
                  <a:pt x="151" y="191"/>
                  <a:pt x="150" y="190"/>
                </a:cubicBezTo>
                <a:cubicBezTo>
                  <a:pt x="149" y="189"/>
                  <a:pt x="148" y="189"/>
                  <a:pt x="148" y="189"/>
                </a:cubicBezTo>
                <a:cubicBezTo>
                  <a:pt x="147" y="189"/>
                  <a:pt x="148" y="188"/>
                  <a:pt x="148" y="187"/>
                </a:cubicBezTo>
                <a:cubicBezTo>
                  <a:pt x="149" y="186"/>
                  <a:pt x="150" y="184"/>
                  <a:pt x="151" y="183"/>
                </a:cubicBezTo>
                <a:cubicBezTo>
                  <a:pt x="151" y="182"/>
                  <a:pt x="152" y="182"/>
                  <a:pt x="152" y="182"/>
                </a:cubicBezTo>
                <a:cubicBezTo>
                  <a:pt x="153" y="181"/>
                  <a:pt x="154" y="181"/>
                  <a:pt x="155" y="181"/>
                </a:cubicBezTo>
                <a:cubicBezTo>
                  <a:pt x="157" y="181"/>
                  <a:pt x="159" y="182"/>
                  <a:pt x="161" y="182"/>
                </a:cubicBezTo>
                <a:cubicBezTo>
                  <a:pt x="162" y="183"/>
                  <a:pt x="164" y="183"/>
                  <a:pt x="165" y="184"/>
                </a:cubicBezTo>
                <a:cubicBezTo>
                  <a:pt x="167" y="185"/>
                  <a:pt x="169" y="185"/>
                  <a:pt x="172" y="186"/>
                </a:cubicBezTo>
                <a:cubicBezTo>
                  <a:pt x="173" y="186"/>
                  <a:pt x="178" y="185"/>
                  <a:pt x="178" y="186"/>
                </a:cubicBezTo>
                <a:cubicBezTo>
                  <a:pt x="179" y="187"/>
                  <a:pt x="181" y="187"/>
                  <a:pt x="182" y="189"/>
                </a:cubicBezTo>
                <a:cubicBezTo>
                  <a:pt x="183" y="189"/>
                  <a:pt x="184" y="193"/>
                  <a:pt x="186" y="193"/>
                </a:cubicBezTo>
                <a:cubicBezTo>
                  <a:pt x="187" y="193"/>
                  <a:pt x="189" y="194"/>
                  <a:pt x="191" y="194"/>
                </a:cubicBezTo>
                <a:cubicBezTo>
                  <a:pt x="193" y="194"/>
                  <a:pt x="194" y="195"/>
                  <a:pt x="197" y="195"/>
                </a:cubicBezTo>
                <a:cubicBezTo>
                  <a:pt x="198" y="195"/>
                  <a:pt x="200" y="194"/>
                  <a:pt x="201" y="194"/>
                </a:cubicBezTo>
                <a:cubicBezTo>
                  <a:pt x="203" y="193"/>
                  <a:pt x="203" y="193"/>
                  <a:pt x="204" y="193"/>
                </a:cubicBezTo>
                <a:cubicBezTo>
                  <a:pt x="205" y="193"/>
                  <a:pt x="206" y="193"/>
                  <a:pt x="208" y="193"/>
                </a:cubicBezTo>
                <a:cubicBezTo>
                  <a:pt x="209" y="192"/>
                  <a:pt x="209" y="190"/>
                  <a:pt x="211" y="190"/>
                </a:cubicBezTo>
                <a:cubicBezTo>
                  <a:pt x="212" y="189"/>
                  <a:pt x="214" y="189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89"/>
                  <a:pt x="216" y="18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</a:t>
            </a: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</a:t>
            </a:r>
            <a:r>
              <a:rPr lang="es-MX" sz="800" b="1" dirty="0">
                <a:latin typeface="Galano"/>
              </a:rPr>
              <a:t>102</a:t>
            </a: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8C5FB180-BE46-0FC6-3608-1170B5956B81}"/>
              </a:ext>
            </a:extLst>
          </p:cNvPr>
          <p:cNvSpPr>
            <a:spLocks/>
          </p:cNvSpPr>
          <p:nvPr/>
        </p:nvSpPr>
        <p:spPr bwMode="auto">
          <a:xfrm>
            <a:off x="6154145" y="2743737"/>
            <a:ext cx="375607" cy="240388"/>
          </a:xfrm>
          <a:custGeom>
            <a:avLst/>
            <a:gdLst>
              <a:gd name="T0" fmla="*/ 93 w 103"/>
              <a:gd name="T1" fmla="*/ 11 h 66"/>
              <a:gd name="T2" fmla="*/ 84 w 103"/>
              <a:gd name="T3" fmla="*/ 14 h 66"/>
              <a:gd name="T4" fmla="*/ 81 w 103"/>
              <a:gd name="T5" fmla="*/ 17 h 66"/>
              <a:gd name="T6" fmla="*/ 78 w 103"/>
              <a:gd name="T7" fmla="*/ 13 h 66"/>
              <a:gd name="T8" fmla="*/ 80 w 103"/>
              <a:gd name="T9" fmla="*/ 9 h 66"/>
              <a:gd name="T10" fmla="*/ 79 w 103"/>
              <a:gd name="T11" fmla="*/ 3 h 66"/>
              <a:gd name="T12" fmla="*/ 75 w 103"/>
              <a:gd name="T13" fmla="*/ 1 h 66"/>
              <a:gd name="T14" fmla="*/ 70 w 103"/>
              <a:gd name="T15" fmla="*/ 0 h 66"/>
              <a:gd name="T16" fmla="*/ 66 w 103"/>
              <a:gd name="T17" fmla="*/ 7 h 66"/>
              <a:gd name="T18" fmla="*/ 63 w 103"/>
              <a:gd name="T19" fmla="*/ 5 h 66"/>
              <a:gd name="T20" fmla="*/ 56 w 103"/>
              <a:gd name="T21" fmla="*/ 5 h 66"/>
              <a:gd name="T22" fmla="*/ 49 w 103"/>
              <a:gd name="T23" fmla="*/ 7 h 66"/>
              <a:gd name="T24" fmla="*/ 46 w 103"/>
              <a:gd name="T25" fmla="*/ 10 h 66"/>
              <a:gd name="T26" fmla="*/ 37 w 103"/>
              <a:gd name="T27" fmla="*/ 14 h 66"/>
              <a:gd name="T28" fmla="*/ 33 w 103"/>
              <a:gd name="T29" fmla="*/ 7 h 66"/>
              <a:gd name="T30" fmla="*/ 28 w 103"/>
              <a:gd name="T31" fmla="*/ 6 h 66"/>
              <a:gd name="T32" fmla="*/ 24 w 103"/>
              <a:gd name="T33" fmla="*/ 13 h 66"/>
              <a:gd name="T34" fmla="*/ 19 w 103"/>
              <a:gd name="T35" fmla="*/ 10 h 66"/>
              <a:gd name="T36" fmla="*/ 18 w 103"/>
              <a:gd name="T37" fmla="*/ 9 h 66"/>
              <a:gd name="T38" fmla="*/ 16 w 103"/>
              <a:gd name="T39" fmla="*/ 14 h 66"/>
              <a:gd name="T40" fmla="*/ 15 w 103"/>
              <a:gd name="T41" fmla="*/ 16 h 66"/>
              <a:gd name="T42" fmla="*/ 4 w 103"/>
              <a:gd name="T43" fmla="*/ 19 h 66"/>
              <a:gd name="T44" fmla="*/ 1 w 103"/>
              <a:gd name="T45" fmla="*/ 27 h 66"/>
              <a:gd name="T46" fmla="*/ 3 w 103"/>
              <a:gd name="T47" fmla="*/ 34 h 66"/>
              <a:gd name="T48" fmla="*/ 12 w 103"/>
              <a:gd name="T49" fmla="*/ 37 h 66"/>
              <a:gd name="T50" fmla="*/ 15 w 103"/>
              <a:gd name="T51" fmla="*/ 44 h 66"/>
              <a:gd name="T52" fmla="*/ 18 w 103"/>
              <a:gd name="T53" fmla="*/ 49 h 66"/>
              <a:gd name="T54" fmla="*/ 22 w 103"/>
              <a:gd name="T55" fmla="*/ 56 h 66"/>
              <a:gd name="T56" fmla="*/ 25 w 103"/>
              <a:gd name="T57" fmla="*/ 63 h 66"/>
              <a:gd name="T58" fmla="*/ 28 w 103"/>
              <a:gd name="T59" fmla="*/ 66 h 66"/>
              <a:gd name="T60" fmla="*/ 35 w 103"/>
              <a:gd name="T61" fmla="*/ 60 h 66"/>
              <a:gd name="T62" fmla="*/ 47 w 103"/>
              <a:gd name="T63" fmla="*/ 59 h 66"/>
              <a:gd name="T64" fmla="*/ 51 w 103"/>
              <a:gd name="T65" fmla="*/ 62 h 66"/>
              <a:gd name="T66" fmla="*/ 57 w 103"/>
              <a:gd name="T67" fmla="*/ 65 h 66"/>
              <a:gd name="T68" fmla="*/ 61 w 103"/>
              <a:gd name="T69" fmla="*/ 61 h 66"/>
              <a:gd name="T70" fmla="*/ 66 w 103"/>
              <a:gd name="T71" fmla="*/ 58 h 66"/>
              <a:gd name="T72" fmla="*/ 70 w 103"/>
              <a:gd name="T73" fmla="*/ 56 h 66"/>
              <a:gd name="T74" fmla="*/ 73 w 103"/>
              <a:gd name="T75" fmla="*/ 52 h 66"/>
              <a:gd name="T76" fmla="*/ 79 w 103"/>
              <a:gd name="T77" fmla="*/ 47 h 66"/>
              <a:gd name="T78" fmla="*/ 81 w 103"/>
              <a:gd name="T79" fmla="*/ 43 h 66"/>
              <a:gd name="T80" fmla="*/ 92 w 103"/>
              <a:gd name="T81" fmla="*/ 41 h 66"/>
              <a:gd name="T82" fmla="*/ 93 w 103"/>
              <a:gd name="T83" fmla="*/ 41 h 66"/>
              <a:gd name="T84" fmla="*/ 95 w 103"/>
              <a:gd name="T85" fmla="*/ 33 h 66"/>
              <a:gd name="T86" fmla="*/ 102 w 103"/>
              <a:gd name="T87" fmla="*/ 23 h 66"/>
              <a:gd name="T88" fmla="*/ 101 w 103"/>
              <a:gd name="T89" fmla="*/ 18 h 66"/>
              <a:gd name="T90" fmla="*/ 93 w 103"/>
              <a:gd name="T91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3" h="66">
                <a:moveTo>
                  <a:pt x="93" y="11"/>
                </a:moveTo>
                <a:cubicBezTo>
                  <a:pt x="93" y="11"/>
                  <a:pt x="93" y="11"/>
                  <a:pt x="93" y="11"/>
                </a:cubicBezTo>
                <a:cubicBezTo>
                  <a:pt x="91" y="10"/>
                  <a:pt x="87" y="11"/>
                  <a:pt x="86" y="12"/>
                </a:cubicBezTo>
                <a:cubicBezTo>
                  <a:pt x="85" y="12"/>
                  <a:pt x="84" y="13"/>
                  <a:pt x="84" y="14"/>
                </a:cubicBezTo>
                <a:cubicBezTo>
                  <a:pt x="83" y="15"/>
                  <a:pt x="83" y="16"/>
                  <a:pt x="83" y="16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7"/>
                  <a:pt x="80" y="17"/>
                  <a:pt x="80" y="16"/>
                </a:cubicBezTo>
                <a:cubicBezTo>
                  <a:pt x="79" y="15"/>
                  <a:pt x="78" y="14"/>
                  <a:pt x="78" y="13"/>
                </a:cubicBezTo>
                <a:cubicBezTo>
                  <a:pt x="77" y="12"/>
                  <a:pt x="77" y="11"/>
                  <a:pt x="78" y="10"/>
                </a:cubicBezTo>
                <a:cubicBezTo>
                  <a:pt x="78" y="10"/>
                  <a:pt x="79" y="9"/>
                  <a:pt x="80" y="9"/>
                </a:cubicBezTo>
                <a:cubicBezTo>
                  <a:pt x="81" y="8"/>
                  <a:pt x="81" y="7"/>
                  <a:pt x="81" y="6"/>
                </a:cubicBezTo>
                <a:cubicBezTo>
                  <a:pt x="81" y="5"/>
                  <a:pt x="80" y="4"/>
                  <a:pt x="79" y="3"/>
                </a:cubicBezTo>
                <a:cubicBezTo>
                  <a:pt x="78" y="3"/>
                  <a:pt x="78" y="3"/>
                  <a:pt x="77" y="2"/>
                </a:cubicBezTo>
                <a:cubicBezTo>
                  <a:pt x="77" y="2"/>
                  <a:pt x="76" y="1"/>
                  <a:pt x="75" y="1"/>
                </a:cubicBezTo>
                <a:cubicBezTo>
                  <a:pt x="73" y="1"/>
                  <a:pt x="72" y="1"/>
                  <a:pt x="7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9" y="1"/>
                  <a:pt x="69" y="2"/>
                </a:cubicBezTo>
                <a:cubicBezTo>
                  <a:pt x="68" y="4"/>
                  <a:pt x="68" y="5"/>
                  <a:pt x="66" y="7"/>
                </a:cubicBezTo>
                <a:cubicBezTo>
                  <a:pt x="65" y="8"/>
                  <a:pt x="65" y="8"/>
                  <a:pt x="64" y="7"/>
                </a:cubicBezTo>
                <a:cubicBezTo>
                  <a:pt x="64" y="7"/>
                  <a:pt x="64" y="6"/>
                  <a:pt x="63" y="5"/>
                </a:cubicBezTo>
                <a:cubicBezTo>
                  <a:pt x="62" y="4"/>
                  <a:pt x="60" y="4"/>
                  <a:pt x="59" y="4"/>
                </a:cubicBezTo>
                <a:cubicBezTo>
                  <a:pt x="58" y="4"/>
                  <a:pt x="57" y="5"/>
                  <a:pt x="56" y="5"/>
                </a:cubicBezTo>
                <a:cubicBezTo>
                  <a:pt x="55" y="6"/>
                  <a:pt x="54" y="6"/>
                  <a:pt x="53" y="7"/>
                </a:cubicBezTo>
                <a:cubicBezTo>
                  <a:pt x="52" y="7"/>
                  <a:pt x="51" y="7"/>
                  <a:pt x="49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47" y="9"/>
                  <a:pt x="47" y="10"/>
                  <a:pt x="46" y="10"/>
                </a:cubicBezTo>
                <a:cubicBezTo>
                  <a:pt x="44" y="11"/>
                  <a:pt x="42" y="12"/>
                  <a:pt x="40" y="13"/>
                </a:cubicBezTo>
                <a:cubicBezTo>
                  <a:pt x="39" y="14"/>
                  <a:pt x="38" y="14"/>
                  <a:pt x="37" y="14"/>
                </a:cubicBezTo>
                <a:cubicBezTo>
                  <a:pt x="36" y="14"/>
                  <a:pt x="35" y="13"/>
                  <a:pt x="35" y="12"/>
                </a:cubicBezTo>
                <a:cubicBezTo>
                  <a:pt x="34" y="11"/>
                  <a:pt x="34" y="9"/>
                  <a:pt x="33" y="7"/>
                </a:cubicBezTo>
                <a:cubicBezTo>
                  <a:pt x="33" y="6"/>
                  <a:pt x="32" y="6"/>
                  <a:pt x="31" y="6"/>
                </a:cubicBezTo>
                <a:cubicBezTo>
                  <a:pt x="30" y="6"/>
                  <a:pt x="29" y="6"/>
                  <a:pt x="28" y="6"/>
                </a:cubicBezTo>
                <a:cubicBezTo>
                  <a:pt x="28" y="6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2" y="12"/>
                </a:cubicBezTo>
                <a:cubicBezTo>
                  <a:pt x="21" y="11"/>
                  <a:pt x="20" y="10"/>
                  <a:pt x="19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6" y="9"/>
                </a:cubicBezTo>
                <a:cubicBezTo>
                  <a:pt x="16" y="10"/>
                  <a:pt x="16" y="12"/>
                  <a:pt x="16" y="14"/>
                </a:cubicBezTo>
                <a:cubicBezTo>
                  <a:pt x="16" y="14"/>
                  <a:pt x="17" y="15"/>
                  <a:pt x="16" y="16"/>
                </a:cubicBezTo>
                <a:cubicBezTo>
                  <a:pt x="16" y="16"/>
                  <a:pt x="16" y="16"/>
                  <a:pt x="15" y="16"/>
                </a:cubicBezTo>
                <a:cubicBezTo>
                  <a:pt x="12" y="16"/>
                  <a:pt x="10" y="17"/>
                  <a:pt x="8" y="17"/>
                </a:cubicBezTo>
                <a:cubicBezTo>
                  <a:pt x="6" y="18"/>
                  <a:pt x="5" y="18"/>
                  <a:pt x="4" y="19"/>
                </a:cubicBezTo>
                <a:cubicBezTo>
                  <a:pt x="4" y="20"/>
                  <a:pt x="4" y="21"/>
                  <a:pt x="3" y="23"/>
                </a:cubicBezTo>
                <a:cubicBezTo>
                  <a:pt x="3" y="24"/>
                  <a:pt x="2" y="25"/>
                  <a:pt x="1" y="27"/>
                </a:cubicBezTo>
                <a:cubicBezTo>
                  <a:pt x="0" y="28"/>
                  <a:pt x="0" y="29"/>
                  <a:pt x="0" y="30"/>
                </a:cubicBezTo>
                <a:cubicBezTo>
                  <a:pt x="1" y="32"/>
                  <a:pt x="2" y="33"/>
                  <a:pt x="3" y="34"/>
                </a:cubicBezTo>
                <a:cubicBezTo>
                  <a:pt x="4" y="35"/>
                  <a:pt x="5" y="36"/>
                  <a:pt x="8" y="36"/>
                </a:cubicBezTo>
                <a:cubicBezTo>
                  <a:pt x="9" y="36"/>
                  <a:pt x="10" y="36"/>
                  <a:pt x="12" y="37"/>
                </a:cubicBezTo>
                <a:cubicBezTo>
                  <a:pt x="13" y="38"/>
                  <a:pt x="15" y="39"/>
                  <a:pt x="15" y="40"/>
                </a:cubicBezTo>
                <a:cubicBezTo>
                  <a:pt x="15" y="42"/>
                  <a:pt x="15" y="43"/>
                  <a:pt x="15" y="44"/>
                </a:cubicBezTo>
                <a:cubicBezTo>
                  <a:pt x="16" y="45"/>
                  <a:pt x="16" y="45"/>
                  <a:pt x="17" y="46"/>
                </a:cubicBezTo>
                <a:cubicBezTo>
                  <a:pt x="18" y="47"/>
                  <a:pt x="18" y="48"/>
                  <a:pt x="18" y="49"/>
                </a:cubicBezTo>
                <a:cubicBezTo>
                  <a:pt x="19" y="51"/>
                  <a:pt x="19" y="52"/>
                  <a:pt x="20" y="53"/>
                </a:cubicBezTo>
                <a:cubicBezTo>
                  <a:pt x="20" y="54"/>
                  <a:pt x="21" y="55"/>
                  <a:pt x="22" y="56"/>
                </a:cubicBezTo>
                <a:cubicBezTo>
                  <a:pt x="23" y="57"/>
                  <a:pt x="23" y="57"/>
                  <a:pt x="24" y="59"/>
                </a:cubicBezTo>
                <a:cubicBezTo>
                  <a:pt x="24" y="60"/>
                  <a:pt x="25" y="62"/>
                  <a:pt x="25" y="63"/>
                </a:cubicBezTo>
                <a:cubicBezTo>
                  <a:pt x="26" y="64"/>
                  <a:pt x="27" y="65"/>
                  <a:pt x="28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8" y="65"/>
                  <a:pt x="29" y="65"/>
                  <a:pt x="30" y="64"/>
                </a:cubicBezTo>
                <a:cubicBezTo>
                  <a:pt x="31" y="62"/>
                  <a:pt x="33" y="61"/>
                  <a:pt x="35" y="60"/>
                </a:cubicBezTo>
                <a:cubicBezTo>
                  <a:pt x="37" y="59"/>
                  <a:pt x="37" y="58"/>
                  <a:pt x="39" y="58"/>
                </a:cubicBezTo>
                <a:cubicBezTo>
                  <a:pt x="42" y="58"/>
                  <a:pt x="44" y="59"/>
                  <a:pt x="47" y="59"/>
                </a:cubicBezTo>
                <a:cubicBezTo>
                  <a:pt x="48" y="59"/>
                  <a:pt x="49" y="59"/>
                  <a:pt x="49" y="59"/>
                </a:cubicBezTo>
                <a:cubicBezTo>
                  <a:pt x="50" y="60"/>
                  <a:pt x="50" y="61"/>
                  <a:pt x="51" y="62"/>
                </a:cubicBezTo>
                <a:cubicBezTo>
                  <a:pt x="51" y="63"/>
                  <a:pt x="52" y="64"/>
                  <a:pt x="53" y="65"/>
                </a:cubicBezTo>
                <a:cubicBezTo>
                  <a:pt x="54" y="65"/>
                  <a:pt x="55" y="65"/>
                  <a:pt x="57" y="65"/>
                </a:cubicBezTo>
                <a:cubicBezTo>
                  <a:pt x="58" y="64"/>
                  <a:pt x="59" y="64"/>
                  <a:pt x="60" y="64"/>
                </a:cubicBezTo>
                <a:cubicBezTo>
                  <a:pt x="60" y="63"/>
                  <a:pt x="61" y="62"/>
                  <a:pt x="61" y="61"/>
                </a:cubicBezTo>
                <a:cubicBezTo>
                  <a:pt x="61" y="60"/>
                  <a:pt x="62" y="60"/>
                  <a:pt x="63" y="59"/>
                </a:cubicBezTo>
                <a:cubicBezTo>
                  <a:pt x="64" y="58"/>
                  <a:pt x="65" y="58"/>
                  <a:pt x="66" y="58"/>
                </a:cubicBezTo>
                <a:cubicBezTo>
                  <a:pt x="68" y="58"/>
                  <a:pt x="68" y="58"/>
                  <a:pt x="69" y="57"/>
                </a:cubicBezTo>
                <a:cubicBezTo>
                  <a:pt x="69" y="57"/>
                  <a:pt x="69" y="57"/>
                  <a:pt x="70" y="56"/>
                </a:cubicBezTo>
                <a:cubicBezTo>
                  <a:pt x="71" y="55"/>
                  <a:pt x="73" y="53"/>
                  <a:pt x="74" y="52"/>
                </a:cubicBezTo>
                <a:cubicBezTo>
                  <a:pt x="74" y="52"/>
                  <a:pt x="73" y="52"/>
                  <a:pt x="73" y="52"/>
                </a:cubicBezTo>
                <a:cubicBezTo>
                  <a:pt x="74" y="52"/>
                  <a:pt x="76" y="49"/>
                  <a:pt x="78" y="48"/>
                </a:cubicBezTo>
                <a:cubicBezTo>
                  <a:pt x="79" y="48"/>
                  <a:pt x="79" y="48"/>
                  <a:pt x="79" y="47"/>
                </a:cubicBezTo>
                <a:cubicBezTo>
                  <a:pt x="80" y="47"/>
                  <a:pt x="80" y="46"/>
                  <a:pt x="80" y="46"/>
                </a:cubicBezTo>
                <a:cubicBezTo>
                  <a:pt x="80" y="45"/>
                  <a:pt x="80" y="44"/>
                  <a:pt x="81" y="43"/>
                </a:cubicBezTo>
                <a:cubicBezTo>
                  <a:pt x="84" y="42"/>
                  <a:pt x="85" y="43"/>
                  <a:pt x="89" y="42"/>
                </a:cubicBezTo>
                <a:cubicBezTo>
                  <a:pt x="90" y="42"/>
                  <a:pt x="91" y="41"/>
                  <a:pt x="92" y="41"/>
                </a:cubicBezTo>
                <a:cubicBezTo>
                  <a:pt x="92" y="41"/>
                  <a:pt x="92" y="41"/>
                  <a:pt x="93" y="41"/>
                </a:cubicBezTo>
                <a:cubicBezTo>
                  <a:pt x="93" y="41"/>
                  <a:pt x="93" y="41"/>
                  <a:pt x="93" y="41"/>
                </a:cubicBezTo>
                <a:cubicBezTo>
                  <a:pt x="93" y="39"/>
                  <a:pt x="93" y="39"/>
                  <a:pt x="93" y="37"/>
                </a:cubicBezTo>
                <a:cubicBezTo>
                  <a:pt x="94" y="36"/>
                  <a:pt x="94" y="34"/>
                  <a:pt x="95" y="33"/>
                </a:cubicBezTo>
                <a:cubicBezTo>
                  <a:pt x="96" y="31"/>
                  <a:pt x="98" y="30"/>
                  <a:pt x="99" y="28"/>
                </a:cubicBezTo>
                <a:cubicBezTo>
                  <a:pt x="100" y="26"/>
                  <a:pt x="101" y="24"/>
                  <a:pt x="102" y="23"/>
                </a:cubicBezTo>
                <a:cubicBezTo>
                  <a:pt x="103" y="22"/>
                  <a:pt x="103" y="21"/>
                  <a:pt x="103" y="20"/>
                </a:cubicBezTo>
                <a:cubicBezTo>
                  <a:pt x="103" y="19"/>
                  <a:pt x="102" y="19"/>
                  <a:pt x="101" y="18"/>
                </a:cubicBezTo>
                <a:cubicBezTo>
                  <a:pt x="99" y="17"/>
                  <a:pt x="98" y="15"/>
                  <a:pt x="97" y="14"/>
                </a:cubicBezTo>
                <a:cubicBezTo>
                  <a:pt x="96" y="13"/>
                  <a:pt x="94" y="12"/>
                  <a:pt x="93" y="11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683B3FE0-1EF5-550B-9DE0-E2FCB29B4344}"/>
              </a:ext>
            </a:extLst>
          </p:cNvPr>
          <p:cNvSpPr>
            <a:spLocks/>
          </p:cNvSpPr>
          <p:nvPr/>
        </p:nvSpPr>
        <p:spPr bwMode="auto">
          <a:xfrm>
            <a:off x="6181189" y="2497339"/>
            <a:ext cx="312504" cy="306495"/>
          </a:xfrm>
          <a:custGeom>
            <a:avLst/>
            <a:gdLst>
              <a:gd name="T0" fmla="*/ 68 w 85"/>
              <a:gd name="T1" fmla="*/ 51 h 84"/>
              <a:gd name="T2" fmla="*/ 52 w 85"/>
              <a:gd name="T3" fmla="*/ 46 h 84"/>
              <a:gd name="T4" fmla="*/ 50 w 85"/>
              <a:gd name="T5" fmla="*/ 39 h 84"/>
              <a:gd name="T6" fmla="*/ 52 w 85"/>
              <a:gd name="T7" fmla="*/ 36 h 84"/>
              <a:gd name="T8" fmla="*/ 49 w 85"/>
              <a:gd name="T9" fmla="*/ 33 h 84"/>
              <a:gd name="T10" fmla="*/ 44 w 85"/>
              <a:gd name="T11" fmla="*/ 26 h 84"/>
              <a:gd name="T12" fmla="*/ 38 w 85"/>
              <a:gd name="T13" fmla="*/ 18 h 84"/>
              <a:gd name="T14" fmla="*/ 34 w 85"/>
              <a:gd name="T15" fmla="*/ 12 h 84"/>
              <a:gd name="T16" fmla="*/ 38 w 85"/>
              <a:gd name="T17" fmla="*/ 9 h 84"/>
              <a:gd name="T18" fmla="*/ 35 w 85"/>
              <a:gd name="T19" fmla="*/ 4 h 84"/>
              <a:gd name="T20" fmla="*/ 32 w 85"/>
              <a:gd name="T21" fmla="*/ 0 h 84"/>
              <a:gd name="T22" fmla="*/ 25 w 85"/>
              <a:gd name="T23" fmla="*/ 6 h 84"/>
              <a:gd name="T24" fmla="*/ 21 w 85"/>
              <a:gd name="T25" fmla="*/ 8 h 84"/>
              <a:gd name="T26" fmla="*/ 11 w 85"/>
              <a:gd name="T27" fmla="*/ 8 h 84"/>
              <a:gd name="T28" fmla="*/ 3 w 85"/>
              <a:gd name="T29" fmla="*/ 8 h 84"/>
              <a:gd name="T30" fmla="*/ 1 w 85"/>
              <a:gd name="T31" fmla="*/ 17 h 84"/>
              <a:gd name="T32" fmla="*/ 7 w 85"/>
              <a:gd name="T33" fmla="*/ 22 h 84"/>
              <a:gd name="T34" fmla="*/ 14 w 85"/>
              <a:gd name="T35" fmla="*/ 31 h 84"/>
              <a:gd name="T36" fmla="*/ 15 w 85"/>
              <a:gd name="T37" fmla="*/ 34 h 84"/>
              <a:gd name="T38" fmla="*/ 9 w 85"/>
              <a:gd name="T39" fmla="*/ 34 h 84"/>
              <a:gd name="T40" fmla="*/ 2 w 85"/>
              <a:gd name="T41" fmla="*/ 39 h 84"/>
              <a:gd name="T42" fmla="*/ 1 w 85"/>
              <a:gd name="T43" fmla="*/ 42 h 84"/>
              <a:gd name="T44" fmla="*/ 8 w 85"/>
              <a:gd name="T45" fmla="*/ 54 h 84"/>
              <a:gd name="T46" fmla="*/ 10 w 85"/>
              <a:gd name="T47" fmla="*/ 60 h 84"/>
              <a:gd name="T48" fmla="*/ 9 w 85"/>
              <a:gd name="T49" fmla="*/ 67 h 84"/>
              <a:gd name="T50" fmla="*/ 14 w 85"/>
              <a:gd name="T51" fmla="*/ 72 h 84"/>
              <a:gd name="T52" fmla="*/ 11 w 85"/>
              <a:gd name="T53" fmla="*/ 76 h 84"/>
              <a:gd name="T54" fmla="*/ 11 w 85"/>
              <a:gd name="T55" fmla="*/ 76 h 84"/>
              <a:gd name="T56" fmla="*/ 14 w 85"/>
              <a:gd name="T57" fmla="*/ 79 h 84"/>
              <a:gd name="T58" fmla="*/ 17 w 85"/>
              <a:gd name="T59" fmla="*/ 80 h 84"/>
              <a:gd name="T60" fmla="*/ 23 w 85"/>
              <a:gd name="T61" fmla="*/ 73 h 84"/>
              <a:gd name="T62" fmla="*/ 27 w 85"/>
              <a:gd name="T63" fmla="*/ 79 h 84"/>
              <a:gd name="T64" fmla="*/ 32 w 85"/>
              <a:gd name="T65" fmla="*/ 80 h 84"/>
              <a:gd name="T66" fmla="*/ 39 w 85"/>
              <a:gd name="T67" fmla="*/ 75 h 84"/>
              <a:gd name="T68" fmla="*/ 45 w 85"/>
              <a:gd name="T69" fmla="*/ 74 h 84"/>
              <a:gd name="T70" fmla="*/ 51 w 85"/>
              <a:gd name="T71" fmla="*/ 71 h 84"/>
              <a:gd name="T72" fmla="*/ 56 w 85"/>
              <a:gd name="T73" fmla="*/ 74 h 84"/>
              <a:gd name="T74" fmla="*/ 61 w 85"/>
              <a:gd name="T75" fmla="*/ 69 h 84"/>
              <a:gd name="T76" fmla="*/ 63 w 85"/>
              <a:gd name="T77" fmla="*/ 67 h 84"/>
              <a:gd name="T78" fmla="*/ 69 w 85"/>
              <a:gd name="T79" fmla="*/ 69 h 84"/>
              <a:gd name="T80" fmla="*/ 73 w 85"/>
              <a:gd name="T81" fmla="*/ 73 h 84"/>
              <a:gd name="T82" fmla="*/ 70 w 85"/>
              <a:gd name="T83" fmla="*/ 77 h 84"/>
              <a:gd name="T84" fmla="*/ 72 w 85"/>
              <a:gd name="T85" fmla="*/ 83 h 84"/>
              <a:gd name="T86" fmla="*/ 75 w 85"/>
              <a:gd name="T87" fmla="*/ 83 h 84"/>
              <a:gd name="T88" fmla="*/ 78 w 85"/>
              <a:gd name="T89" fmla="*/ 79 h 84"/>
              <a:gd name="T90" fmla="*/ 85 w 85"/>
              <a:gd name="T91" fmla="*/ 78 h 84"/>
              <a:gd name="T92" fmla="*/ 85 w 85"/>
              <a:gd name="T93" fmla="*/ 72 h 84"/>
              <a:gd name="T94" fmla="*/ 83 w 85"/>
              <a:gd name="T95" fmla="*/ 67 h 84"/>
              <a:gd name="T96" fmla="*/ 85 w 85"/>
              <a:gd name="T97" fmla="*/ 64 h 84"/>
              <a:gd name="T98" fmla="*/ 84 w 85"/>
              <a:gd name="T99" fmla="*/ 60 h 84"/>
              <a:gd name="T100" fmla="*/ 82 w 85"/>
              <a:gd name="T101" fmla="*/ 57 h 84"/>
              <a:gd name="T102" fmla="*/ 72 w 85"/>
              <a:gd name="T103" fmla="*/ 5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" h="84">
                <a:moveTo>
                  <a:pt x="72" y="52"/>
                </a:moveTo>
                <a:cubicBezTo>
                  <a:pt x="71" y="51"/>
                  <a:pt x="70" y="51"/>
                  <a:pt x="68" y="51"/>
                </a:cubicBezTo>
                <a:cubicBezTo>
                  <a:pt x="65" y="50"/>
                  <a:pt x="60" y="48"/>
                  <a:pt x="58" y="47"/>
                </a:cubicBezTo>
                <a:cubicBezTo>
                  <a:pt x="56" y="47"/>
                  <a:pt x="54" y="46"/>
                  <a:pt x="52" y="46"/>
                </a:cubicBezTo>
                <a:cubicBezTo>
                  <a:pt x="51" y="45"/>
                  <a:pt x="50" y="44"/>
                  <a:pt x="49" y="42"/>
                </a:cubicBezTo>
                <a:cubicBezTo>
                  <a:pt x="49" y="41"/>
                  <a:pt x="49" y="40"/>
                  <a:pt x="50" y="39"/>
                </a:cubicBezTo>
                <a:cubicBezTo>
                  <a:pt x="50" y="39"/>
                  <a:pt x="51" y="38"/>
                  <a:pt x="52" y="38"/>
                </a:cubicBezTo>
                <a:cubicBezTo>
                  <a:pt x="52" y="37"/>
                  <a:pt x="52" y="37"/>
                  <a:pt x="52" y="36"/>
                </a:cubicBezTo>
                <a:cubicBezTo>
                  <a:pt x="52" y="36"/>
                  <a:pt x="52" y="36"/>
                  <a:pt x="52" y="35"/>
                </a:cubicBezTo>
                <a:cubicBezTo>
                  <a:pt x="51" y="35"/>
                  <a:pt x="50" y="34"/>
                  <a:pt x="49" y="33"/>
                </a:cubicBezTo>
                <a:cubicBezTo>
                  <a:pt x="49" y="33"/>
                  <a:pt x="48" y="33"/>
                  <a:pt x="48" y="32"/>
                </a:cubicBezTo>
                <a:cubicBezTo>
                  <a:pt x="48" y="31"/>
                  <a:pt x="45" y="28"/>
                  <a:pt x="44" y="26"/>
                </a:cubicBezTo>
                <a:cubicBezTo>
                  <a:pt x="42" y="25"/>
                  <a:pt x="42" y="22"/>
                  <a:pt x="41" y="20"/>
                </a:cubicBezTo>
                <a:cubicBezTo>
                  <a:pt x="40" y="19"/>
                  <a:pt x="39" y="18"/>
                  <a:pt x="38" y="18"/>
                </a:cubicBezTo>
                <a:cubicBezTo>
                  <a:pt x="37" y="17"/>
                  <a:pt x="36" y="16"/>
                  <a:pt x="35" y="15"/>
                </a:cubicBezTo>
                <a:cubicBezTo>
                  <a:pt x="34" y="13"/>
                  <a:pt x="34" y="12"/>
                  <a:pt x="34" y="12"/>
                </a:cubicBezTo>
                <a:cubicBezTo>
                  <a:pt x="35" y="11"/>
                  <a:pt x="36" y="11"/>
                  <a:pt x="37" y="11"/>
                </a:cubicBezTo>
                <a:cubicBezTo>
                  <a:pt x="38" y="10"/>
                  <a:pt x="38" y="10"/>
                  <a:pt x="38" y="9"/>
                </a:cubicBezTo>
                <a:cubicBezTo>
                  <a:pt x="38" y="8"/>
                  <a:pt x="37" y="8"/>
                  <a:pt x="37" y="7"/>
                </a:cubicBezTo>
                <a:cubicBezTo>
                  <a:pt x="35" y="7"/>
                  <a:pt x="35" y="5"/>
                  <a:pt x="35" y="4"/>
                </a:cubicBezTo>
                <a:cubicBezTo>
                  <a:pt x="34" y="3"/>
                  <a:pt x="34" y="2"/>
                  <a:pt x="34" y="2"/>
                </a:cubicBezTo>
                <a:cubicBezTo>
                  <a:pt x="33" y="1"/>
                  <a:pt x="33" y="1"/>
                  <a:pt x="32" y="0"/>
                </a:cubicBezTo>
                <a:cubicBezTo>
                  <a:pt x="31" y="0"/>
                  <a:pt x="30" y="4"/>
                  <a:pt x="28" y="5"/>
                </a:cubicBezTo>
                <a:cubicBezTo>
                  <a:pt x="27" y="6"/>
                  <a:pt x="26" y="6"/>
                  <a:pt x="25" y="6"/>
                </a:cubicBezTo>
                <a:cubicBezTo>
                  <a:pt x="24" y="6"/>
                  <a:pt x="23" y="5"/>
                  <a:pt x="22" y="5"/>
                </a:cubicBezTo>
                <a:cubicBezTo>
                  <a:pt x="22" y="6"/>
                  <a:pt x="21" y="7"/>
                  <a:pt x="21" y="8"/>
                </a:cubicBezTo>
                <a:cubicBezTo>
                  <a:pt x="19" y="9"/>
                  <a:pt x="18" y="9"/>
                  <a:pt x="16" y="9"/>
                </a:cubicBezTo>
                <a:cubicBezTo>
                  <a:pt x="13" y="9"/>
                  <a:pt x="12" y="9"/>
                  <a:pt x="11" y="8"/>
                </a:cubicBezTo>
                <a:cubicBezTo>
                  <a:pt x="11" y="8"/>
                  <a:pt x="9" y="8"/>
                  <a:pt x="7" y="8"/>
                </a:cubicBezTo>
                <a:cubicBezTo>
                  <a:pt x="5" y="8"/>
                  <a:pt x="3" y="7"/>
                  <a:pt x="3" y="8"/>
                </a:cubicBezTo>
                <a:cubicBezTo>
                  <a:pt x="2" y="10"/>
                  <a:pt x="0" y="13"/>
                  <a:pt x="0" y="14"/>
                </a:cubicBezTo>
                <a:cubicBezTo>
                  <a:pt x="0" y="16"/>
                  <a:pt x="1" y="17"/>
                  <a:pt x="1" y="17"/>
                </a:cubicBezTo>
                <a:cubicBezTo>
                  <a:pt x="2" y="18"/>
                  <a:pt x="3" y="19"/>
                  <a:pt x="4" y="20"/>
                </a:cubicBezTo>
                <a:cubicBezTo>
                  <a:pt x="5" y="21"/>
                  <a:pt x="6" y="21"/>
                  <a:pt x="7" y="22"/>
                </a:cubicBezTo>
                <a:cubicBezTo>
                  <a:pt x="8" y="23"/>
                  <a:pt x="9" y="24"/>
                  <a:pt x="10" y="25"/>
                </a:cubicBezTo>
                <a:cubicBezTo>
                  <a:pt x="11" y="27"/>
                  <a:pt x="13" y="30"/>
                  <a:pt x="14" y="31"/>
                </a:cubicBezTo>
                <a:cubicBezTo>
                  <a:pt x="15" y="31"/>
                  <a:pt x="16" y="32"/>
                  <a:pt x="16" y="33"/>
                </a:cubicBezTo>
                <a:cubicBezTo>
                  <a:pt x="16" y="33"/>
                  <a:pt x="16" y="34"/>
                  <a:pt x="15" y="34"/>
                </a:cubicBezTo>
                <a:cubicBezTo>
                  <a:pt x="15" y="34"/>
                  <a:pt x="14" y="35"/>
                  <a:pt x="13" y="35"/>
                </a:cubicBezTo>
                <a:cubicBezTo>
                  <a:pt x="12" y="35"/>
                  <a:pt x="10" y="34"/>
                  <a:pt x="9" y="34"/>
                </a:cubicBezTo>
                <a:cubicBezTo>
                  <a:pt x="7" y="34"/>
                  <a:pt x="5" y="35"/>
                  <a:pt x="5" y="36"/>
                </a:cubicBezTo>
                <a:cubicBezTo>
                  <a:pt x="4" y="37"/>
                  <a:pt x="3" y="38"/>
                  <a:pt x="2" y="39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1"/>
                  <a:pt x="1" y="41"/>
                  <a:pt x="1" y="42"/>
                </a:cubicBezTo>
                <a:cubicBezTo>
                  <a:pt x="2" y="43"/>
                  <a:pt x="6" y="45"/>
                  <a:pt x="6" y="46"/>
                </a:cubicBezTo>
                <a:cubicBezTo>
                  <a:pt x="6" y="48"/>
                  <a:pt x="8" y="53"/>
                  <a:pt x="8" y="54"/>
                </a:cubicBezTo>
                <a:cubicBezTo>
                  <a:pt x="7" y="57"/>
                  <a:pt x="7" y="57"/>
                  <a:pt x="8" y="58"/>
                </a:cubicBezTo>
                <a:cubicBezTo>
                  <a:pt x="8" y="58"/>
                  <a:pt x="9" y="58"/>
                  <a:pt x="10" y="60"/>
                </a:cubicBezTo>
                <a:cubicBezTo>
                  <a:pt x="11" y="62"/>
                  <a:pt x="10" y="63"/>
                  <a:pt x="9" y="64"/>
                </a:cubicBezTo>
                <a:cubicBezTo>
                  <a:pt x="9" y="65"/>
                  <a:pt x="8" y="66"/>
                  <a:pt x="9" y="67"/>
                </a:cubicBezTo>
                <a:cubicBezTo>
                  <a:pt x="10" y="68"/>
                  <a:pt x="11" y="69"/>
                  <a:pt x="12" y="70"/>
                </a:cubicBezTo>
                <a:cubicBezTo>
                  <a:pt x="13" y="70"/>
                  <a:pt x="14" y="71"/>
                  <a:pt x="14" y="72"/>
                </a:cubicBezTo>
                <a:cubicBezTo>
                  <a:pt x="13" y="74"/>
                  <a:pt x="13" y="74"/>
                  <a:pt x="12" y="75"/>
                </a:cubicBezTo>
                <a:cubicBezTo>
                  <a:pt x="12" y="75"/>
                  <a:pt x="11" y="75"/>
                  <a:pt x="11" y="76"/>
                </a:cubicBezTo>
                <a:cubicBezTo>
                  <a:pt x="11" y="76"/>
                  <a:pt x="10" y="76"/>
                  <a:pt x="10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0" y="77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5" y="80"/>
                  <a:pt x="15" y="80"/>
                  <a:pt x="16" y="80"/>
                </a:cubicBezTo>
                <a:cubicBezTo>
                  <a:pt x="16" y="80"/>
                  <a:pt x="16" y="80"/>
                  <a:pt x="17" y="80"/>
                </a:cubicBezTo>
                <a:cubicBezTo>
                  <a:pt x="17" y="80"/>
                  <a:pt x="20" y="73"/>
                  <a:pt x="20" y="73"/>
                </a:cubicBezTo>
                <a:cubicBezTo>
                  <a:pt x="21" y="73"/>
                  <a:pt x="22" y="73"/>
                  <a:pt x="23" y="73"/>
                </a:cubicBezTo>
                <a:cubicBezTo>
                  <a:pt x="24" y="73"/>
                  <a:pt x="25" y="73"/>
                  <a:pt x="25" y="74"/>
                </a:cubicBezTo>
                <a:cubicBezTo>
                  <a:pt x="26" y="76"/>
                  <a:pt x="26" y="78"/>
                  <a:pt x="27" y="79"/>
                </a:cubicBezTo>
                <a:cubicBezTo>
                  <a:pt x="27" y="80"/>
                  <a:pt x="28" y="81"/>
                  <a:pt x="29" y="81"/>
                </a:cubicBezTo>
                <a:cubicBezTo>
                  <a:pt x="30" y="81"/>
                  <a:pt x="31" y="81"/>
                  <a:pt x="32" y="80"/>
                </a:cubicBezTo>
                <a:cubicBezTo>
                  <a:pt x="34" y="79"/>
                  <a:pt x="36" y="78"/>
                  <a:pt x="38" y="77"/>
                </a:cubicBezTo>
                <a:cubicBezTo>
                  <a:pt x="39" y="77"/>
                  <a:pt x="39" y="76"/>
                  <a:pt x="39" y="75"/>
                </a:cubicBezTo>
                <a:cubicBezTo>
                  <a:pt x="40" y="75"/>
                  <a:pt x="40" y="74"/>
                  <a:pt x="41" y="74"/>
                </a:cubicBezTo>
                <a:cubicBezTo>
                  <a:pt x="43" y="74"/>
                  <a:pt x="44" y="74"/>
                  <a:pt x="45" y="74"/>
                </a:cubicBezTo>
                <a:cubicBezTo>
                  <a:pt x="46" y="73"/>
                  <a:pt x="47" y="73"/>
                  <a:pt x="48" y="72"/>
                </a:cubicBezTo>
                <a:cubicBezTo>
                  <a:pt x="49" y="72"/>
                  <a:pt x="50" y="71"/>
                  <a:pt x="51" y="71"/>
                </a:cubicBezTo>
                <a:cubicBezTo>
                  <a:pt x="52" y="71"/>
                  <a:pt x="54" y="71"/>
                  <a:pt x="55" y="72"/>
                </a:cubicBezTo>
                <a:cubicBezTo>
                  <a:pt x="56" y="73"/>
                  <a:pt x="56" y="74"/>
                  <a:pt x="56" y="74"/>
                </a:cubicBezTo>
                <a:cubicBezTo>
                  <a:pt x="57" y="75"/>
                  <a:pt x="57" y="75"/>
                  <a:pt x="58" y="74"/>
                </a:cubicBezTo>
                <a:cubicBezTo>
                  <a:pt x="60" y="72"/>
                  <a:pt x="60" y="71"/>
                  <a:pt x="61" y="69"/>
                </a:cubicBezTo>
                <a:cubicBezTo>
                  <a:pt x="61" y="68"/>
                  <a:pt x="61" y="67"/>
                  <a:pt x="62" y="67"/>
                </a:cubicBezTo>
                <a:cubicBezTo>
                  <a:pt x="62" y="67"/>
                  <a:pt x="62" y="67"/>
                  <a:pt x="63" y="67"/>
                </a:cubicBezTo>
                <a:cubicBezTo>
                  <a:pt x="64" y="68"/>
                  <a:pt x="65" y="68"/>
                  <a:pt x="67" y="68"/>
                </a:cubicBezTo>
                <a:cubicBezTo>
                  <a:pt x="68" y="68"/>
                  <a:pt x="69" y="69"/>
                  <a:pt x="69" y="69"/>
                </a:cubicBezTo>
                <a:cubicBezTo>
                  <a:pt x="70" y="70"/>
                  <a:pt x="70" y="70"/>
                  <a:pt x="71" y="70"/>
                </a:cubicBezTo>
                <a:cubicBezTo>
                  <a:pt x="72" y="71"/>
                  <a:pt x="73" y="72"/>
                  <a:pt x="73" y="73"/>
                </a:cubicBezTo>
                <a:cubicBezTo>
                  <a:pt x="73" y="74"/>
                  <a:pt x="73" y="75"/>
                  <a:pt x="72" y="76"/>
                </a:cubicBezTo>
                <a:cubicBezTo>
                  <a:pt x="71" y="76"/>
                  <a:pt x="70" y="77"/>
                  <a:pt x="70" y="77"/>
                </a:cubicBezTo>
                <a:cubicBezTo>
                  <a:pt x="69" y="78"/>
                  <a:pt x="69" y="79"/>
                  <a:pt x="70" y="80"/>
                </a:cubicBezTo>
                <a:cubicBezTo>
                  <a:pt x="70" y="81"/>
                  <a:pt x="71" y="82"/>
                  <a:pt x="72" y="83"/>
                </a:cubicBezTo>
                <a:cubicBezTo>
                  <a:pt x="72" y="84"/>
                  <a:pt x="73" y="84"/>
                  <a:pt x="73" y="84"/>
                </a:cubicBezTo>
                <a:cubicBezTo>
                  <a:pt x="74" y="84"/>
                  <a:pt x="74" y="84"/>
                  <a:pt x="75" y="83"/>
                </a:cubicBezTo>
                <a:cubicBezTo>
                  <a:pt x="75" y="83"/>
                  <a:pt x="75" y="82"/>
                  <a:pt x="76" y="81"/>
                </a:cubicBezTo>
                <a:cubicBezTo>
                  <a:pt x="76" y="80"/>
                  <a:pt x="77" y="79"/>
                  <a:pt x="78" y="79"/>
                </a:cubicBezTo>
                <a:cubicBezTo>
                  <a:pt x="79" y="78"/>
                  <a:pt x="83" y="77"/>
                  <a:pt x="8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3"/>
                  <a:pt x="85" y="72"/>
                </a:cubicBezTo>
                <a:cubicBezTo>
                  <a:pt x="85" y="71"/>
                  <a:pt x="84" y="70"/>
                  <a:pt x="83" y="69"/>
                </a:cubicBezTo>
                <a:cubicBezTo>
                  <a:pt x="83" y="69"/>
                  <a:pt x="82" y="68"/>
                  <a:pt x="83" y="67"/>
                </a:cubicBezTo>
                <a:cubicBezTo>
                  <a:pt x="83" y="67"/>
                  <a:pt x="83" y="66"/>
                  <a:pt x="84" y="66"/>
                </a:cubicBezTo>
                <a:cubicBezTo>
                  <a:pt x="84" y="66"/>
                  <a:pt x="85" y="65"/>
                  <a:pt x="85" y="64"/>
                </a:cubicBezTo>
                <a:cubicBezTo>
                  <a:pt x="85" y="64"/>
                  <a:pt x="84" y="63"/>
                  <a:pt x="84" y="62"/>
                </a:cubicBezTo>
                <a:cubicBezTo>
                  <a:pt x="84" y="61"/>
                  <a:pt x="84" y="61"/>
                  <a:pt x="84" y="60"/>
                </a:cubicBezTo>
                <a:cubicBezTo>
                  <a:pt x="85" y="60"/>
                  <a:pt x="85" y="59"/>
                  <a:pt x="85" y="58"/>
                </a:cubicBezTo>
                <a:cubicBezTo>
                  <a:pt x="84" y="58"/>
                  <a:pt x="83" y="57"/>
                  <a:pt x="82" y="57"/>
                </a:cubicBezTo>
                <a:cubicBezTo>
                  <a:pt x="80" y="56"/>
                  <a:pt x="80" y="55"/>
                  <a:pt x="77" y="54"/>
                </a:cubicBezTo>
                <a:cubicBezTo>
                  <a:pt x="77" y="54"/>
                  <a:pt x="72" y="53"/>
                  <a:pt x="72" y="52"/>
                </a:cubicBezTo>
                <a:cubicBezTo>
                  <a:pt x="72" y="52"/>
                  <a:pt x="72" y="52"/>
                  <a:pt x="72" y="5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31999C79-FEA0-C0F8-5680-4333C5915A11}"/>
              </a:ext>
            </a:extLst>
          </p:cNvPr>
          <p:cNvSpPr>
            <a:spLocks/>
          </p:cNvSpPr>
          <p:nvPr/>
        </p:nvSpPr>
        <p:spPr bwMode="auto">
          <a:xfrm>
            <a:off x="6253306" y="2347097"/>
            <a:ext cx="309501" cy="339549"/>
          </a:xfrm>
          <a:custGeom>
            <a:avLst/>
            <a:gdLst>
              <a:gd name="T0" fmla="*/ 70 w 85"/>
              <a:gd name="T1" fmla="*/ 56 h 93"/>
              <a:gd name="T2" fmla="*/ 66 w 85"/>
              <a:gd name="T3" fmla="*/ 54 h 93"/>
              <a:gd name="T4" fmla="*/ 72 w 85"/>
              <a:gd name="T5" fmla="*/ 49 h 93"/>
              <a:gd name="T6" fmla="*/ 81 w 85"/>
              <a:gd name="T7" fmla="*/ 44 h 93"/>
              <a:gd name="T8" fmla="*/ 82 w 85"/>
              <a:gd name="T9" fmla="*/ 41 h 93"/>
              <a:gd name="T10" fmla="*/ 80 w 85"/>
              <a:gd name="T11" fmla="*/ 33 h 93"/>
              <a:gd name="T12" fmla="*/ 78 w 85"/>
              <a:gd name="T13" fmla="*/ 29 h 93"/>
              <a:gd name="T14" fmla="*/ 73 w 85"/>
              <a:gd name="T15" fmla="*/ 25 h 93"/>
              <a:gd name="T16" fmla="*/ 73 w 85"/>
              <a:gd name="T17" fmla="*/ 21 h 93"/>
              <a:gd name="T18" fmla="*/ 78 w 85"/>
              <a:gd name="T19" fmla="*/ 19 h 93"/>
              <a:gd name="T20" fmla="*/ 85 w 85"/>
              <a:gd name="T21" fmla="*/ 16 h 93"/>
              <a:gd name="T22" fmla="*/ 81 w 85"/>
              <a:gd name="T23" fmla="*/ 8 h 93"/>
              <a:gd name="T24" fmla="*/ 78 w 85"/>
              <a:gd name="T25" fmla="*/ 3 h 93"/>
              <a:gd name="T26" fmla="*/ 75 w 85"/>
              <a:gd name="T27" fmla="*/ 0 h 93"/>
              <a:gd name="T28" fmla="*/ 73 w 85"/>
              <a:gd name="T29" fmla="*/ 4 h 93"/>
              <a:gd name="T30" fmla="*/ 66 w 85"/>
              <a:gd name="T31" fmla="*/ 4 h 93"/>
              <a:gd name="T32" fmla="*/ 64 w 85"/>
              <a:gd name="T33" fmla="*/ 6 h 93"/>
              <a:gd name="T34" fmla="*/ 63 w 85"/>
              <a:gd name="T35" fmla="*/ 13 h 93"/>
              <a:gd name="T36" fmla="*/ 55 w 85"/>
              <a:gd name="T37" fmla="*/ 17 h 93"/>
              <a:gd name="T38" fmla="*/ 48 w 85"/>
              <a:gd name="T39" fmla="*/ 15 h 93"/>
              <a:gd name="T40" fmla="*/ 43 w 85"/>
              <a:gd name="T41" fmla="*/ 19 h 93"/>
              <a:gd name="T42" fmla="*/ 37 w 85"/>
              <a:gd name="T43" fmla="*/ 21 h 93"/>
              <a:gd name="T44" fmla="*/ 31 w 85"/>
              <a:gd name="T45" fmla="*/ 21 h 93"/>
              <a:gd name="T46" fmla="*/ 24 w 85"/>
              <a:gd name="T47" fmla="*/ 17 h 93"/>
              <a:gd name="T48" fmla="*/ 21 w 85"/>
              <a:gd name="T49" fmla="*/ 22 h 93"/>
              <a:gd name="T50" fmla="*/ 14 w 85"/>
              <a:gd name="T51" fmla="*/ 26 h 93"/>
              <a:gd name="T52" fmla="*/ 6 w 85"/>
              <a:gd name="T53" fmla="*/ 19 h 93"/>
              <a:gd name="T54" fmla="*/ 4 w 85"/>
              <a:gd name="T55" fmla="*/ 22 h 93"/>
              <a:gd name="T56" fmla="*/ 3 w 85"/>
              <a:gd name="T57" fmla="*/ 23 h 93"/>
              <a:gd name="T58" fmla="*/ 5 w 85"/>
              <a:gd name="T59" fmla="*/ 34 h 93"/>
              <a:gd name="T60" fmla="*/ 4 w 85"/>
              <a:gd name="T61" fmla="*/ 41 h 93"/>
              <a:gd name="T62" fmla="*/ 4 w 85"/>
              <a:gd name="T63" fmla="*/ 45 h 93"/>
              <a:gd name="T64" fmla="*/ 6 w 85"/>
              <a:gd name="T65" fmla="*/ 47 h 93"/>
              <a:gd name="T66" fmla="*/ 13 w 85"/>
              <a:gd name="T67" fmla="*/ 41 h 93"/>
              <a:gd name="T68" fmla="*/ 16 w 85"/>
              <a:gd name="T69" fmla="*/ 45 h 93"/>
              <a:gd name="T70" fmla="*/ 19 w 85"/>
              <a:gd name="T71" fmla="*/ 50 h 93"/>
              <a:gd name="T72" fmla="*/ 15 w 85"/>
              <a:gd name="T73" fmla="*/ 53 h 93"/>
              <a:gd name="T74" fmla="*/ 19 w 85"/>
              <a:gd name="T75" fmla="*/ 59 h 93"/>
              <a:gd name="T76" fmla="*/ 25 w 85"/>
              <a:gd name="T77" fmla="*/ 67 h 93"/>
              <a:gd name="T78" fmla="*/ 30 w 85"/>
              <a:gd name="T79" fmla="*/ 74 h 93"/>
              <a:gd name="T80" fmla="*/ 33 w 85"/>
              <a:gd name="T81" fmla="*/ 77 h 93"/>
              <a:gd name="T82" fmla="*/ 31 w 85"/>
              <a:gd name="T83" fmla="*/ 80 h 93"/>
              <a:gd name="T84" fmla="*/ 33 w 85"/>
              <a:gd name="T85" fmla="*/ 87 h 93"/>
              <a:gd name="T86" fmla="*/ 49 w 85"/>
              <a:gd name="T87" fmla="*/ 92 h 93"/>
              <a:gd name="T88" fmla="*/ 53 w 85"/>
              <a:gd name="T89" fmla="*/ 88 h 93"/>
              <a:gd name="T90" fmla="*/ 57 w 85"/>
              <a:gd name="T91" fmla="*/ 79 h 93"/>
              <a:gd name="T92" fmla="*/ 66 w 85"/>
              <a:gd name="T93" fmla="*/ 72 h 93"/>
              <a:gd name="T94" fmla="*/ 72 w 85"/>
              <a:gd name="T95" fmla="*/ 67 h 93"/>
              <a:gd name="T96" fmla="*/ 67 w 85"/>
              <a:gd name="T97" fmla="*/ 62 h 93"/>
              <a:gd name="T98" fmla="*/ 70 w 85"/>
              <a:gd name="T99" fmla="*/ 60 h 93"/>
              <a:gd name="T100" fmla="*/ 71 w 85"/>
              <a:gd name="T101" fmla="*/ 5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93">
                <a:moveTo>
                  <a:pt x="71" y="56"/>
                </a:moveTo>
                <a:cubicBezTo>
                  <a:pt x="70" y="56"/>
                  <a:pt x="70" y="56"/>
                  <a:pt x="70" y="56"/>
                </a:cubicBezTo>
                <a:cubicBezTo>
                  <a:pt x="69" y="56"/>
                  <a:pt x="69" y="56"/>
                  <a:pt x="68" y="56"/>
                </a:cubicBezTo>
                <a:cubicBezTo>
                  <a:pt x="67" y="56"/>
                  <a:pt x="66" y="55"/>
                  <a:pt x="66" y="54"/>
                </a:cubicBezTo>
                <a:cubicBezTo>
                  <a:pt x="66" y="52"/>
                  <a:pt x="66" y="51"/>
                  <a:pt x="66" y="50"/>
                </a:cubicBezTo>
                <a:cubicBezTo>
                  <a:pt x="66" y="50"/>
                  <a:pt x="71" y="49"/>
                  <a:pt x="72" y="49"/>
                </a:cubicBezTo>
                <a:cubicBezTo>
                  <a:pt x="73" y="48"/>
                  <a:pt x="75" y="46"/>
                  <a:pt x="76" y="45"/>
                </a:cubicBezTo>
                <a:cubicBezTo>
                  <a:pt x="77" y="44"/>
                  <a:pt x="80" y="44"/>
                  <a:pt x="81" y="44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2"/>
                  <a:pt x="82" y="41"/>
                  <a:pt x="82" y="41"/>
                </a:cubicBezTo>
                <a:cubicBezTo>
                  <a:pt x="81" y="40"/>
                  <a:pt x="80" y="38"/>
                  <a:pt x="80" y="38"/>
                </a:cubicBezTo>
                <a:cubicBezTo>
                  <a:pt x="79" y="36"/>
                  <a:pt x="80" y="35"/>
                  <a:pt x="80" y="33"/>
                </a:cubicBezTo>
                <a:cubicBezTo>
                  <a:pt x="79" y="33"/>
                  <a:pt x="79" y="32"/>
                  <a:pt x="78" y="32"/>
                </a:cubicBezTo>
                <a:cubicBezTo>
                  <a:pt x="78" y="31"/>
                  <a:pt x="78" y="30"/>
                  <a:pt x="78" y="29"/>
                </a:cubicBezTo>
                <a:cubicBezTo>
                  <a:pt x="78" y="28"/>
                  <a:pt x="77" y="27"/>
                  <a:pt x="76" y="27"/>
                </a:cubicBezTo>
                <a:cubicBezTo>
                  <a:pt x="75" y="26"/>
                  <a:pt x="73" y="26"/>
                  <a:pt x="73" y="25"/>
                </a:cubicBezTo>
                <a:cubicBezTo>
                  <a:pt x="72" y="24"/>
                  <a:pt x="72" y="23"/>
                  <a:pt x="72" y="23"/>
                </a:cubicBezTo>
                <a:cubicBezTo>
                  <a:pt x="72" y="22"/>
                  <a:pt x="73" y="21"/>
                  <a:pt x="73" y="21"/>
                </a:cubicBezTo>
                <a:cubicBezTo>
                  <a:pt x="73" y="20"/>
                  <a:pt x="74" y="19"/>
                  <a:pt x="75" y="19"/>
                </a:cubicBezTo>
                <a:cubicBezTo>
                  <a:pt x="76" y="19"/>
                  <a:pt x="77" y="19"/>
                  <a:pt x="78" y="19"/>
                </a:cubicBezTo>
                <a:cubicBezTo>
                  <a:pt x="80" y="19"/>
                  <a:pt x="83" y="18"/>
                  <a:pt x="84" y="17"/>
                </a:cubicBezTo>
                <a:cubicBezTo>
                  <a:pt x="85" y="17"/>
                  <a:pt x="85" y="16"/>
                  <a:pt x="85" y="16"/>
                </a:cubicBezTo>
                <a:cubicBezTo>
                  <a:pt x="84" y="16"/>
                  <a:pt x="84" y="15"/>
                  <a:pt x="83" y="14"/>
                </a:cubicBezTo>
                <a:cubicBezTo>
                  <a:pt x="83" y="11"/>
                  <a:pt x="82" y="11"/>
                  <a:pt x="81" y="8"/>
                </a:cubicBezTo>
                <a:cubicBezTo>
                  <a:pt x="81" y="6"/>
                  <a:pt x="80" y="5"/>
                  <a:pt x="80" y="5"/>
                </a:cubicBezTo>
                <a:cubicBezTo>
                  <a:pt x="79" y="4"/>
                  <a:pt x="79" y="4"/>
                  <a:pt x="78" y="3"/>
                </a:cubicBezTo>
                <a:cubicBezTo>
                  <a:pt x="78" y="1"/>
                  <a:pt x="77" y="0"/>
                  <a:pt x="76" y="0"/>
                </a:cubicBezTo>
                <a:cubicBezTo>
                  <a:pt x="76" y="0"/>
                  <a:pt x="75" y="0"/>
                  <a:pt x="75" y="0"/>
                </a:cubicBezTo>
                <a:cubicBezTo>
                  <a:pt x="74" y="0"/>
                  <a:pt x="74" y="1"/>
                  <a:pt x="74" y="2"/>
                </a:cubicBezTo>
                <a:cubicBezTo>
                  <a:pt x="73" y="3"/>
                  <a:pt x="73" y="4"/>
                  <a:pt x="73" y="4"/>
                </a:cubicBezTo>
                <a:cubicBezTo>
                  <a:pt x="72" y="5"/>
                  <a:pt x="71" y="5"/>
                  <a:pt x="71" y="5"/>
                </a:cubicBezTo>
                <a:cubicBezTo>
                  <a:pt x="69" y="5"/>
                  <a:pt x="68" y="5"/>
                  <a:pt x="66" y="4"/>
                </a:cubicBezTo>
                <a:cubicBezTo>
                  <a:pt x="65" y="4"/>
                  <a:pt x="65" y="4"/>
                  <a:pt x="64" y="4"/>
                </a:cubicBezTo>
                <a:cubicBezTo>
                  <a:pt x="64" y="5"/>
                  <a:pt x="64" y="5"/>
                  <a:pt x="64" y="6"/>
                </a:cubicBezTo>
                <a:cubicBezTo>
                  <a:pt x="63" y="7"/>
                  <a:pt x="63" y="9"/>
                  <a:pt x="63" y="10"/>
                </a:cubicBezTo>
                <a:cubicBezTo>
                  <a:pt x="63" y="11"/>
                  <a:pt x="63" y="12"/>
                  <a:pt x="63" y="13"/>
                </a:cubicBezTo>
                <a:cubicBezTo>
                  <a:pt x="62" y="14"/>
                  <a:pt x="61" y="14"/>
                  <a:pt x="61" y="15"/>
                </a:cubicBezTo>
                <a:cubicBezTo>
                  <a:pt x="59" y="16"/>
                  <a:pt x="57" y="16"/>
                  <a:pt x="55" y="17"/>
                </a:cubicBezTo>
                <a:cubicBezTo>
                  <a:pt x="54" y="18"/>
                  <a:pt x="53" y="17"/>
                  <a:pt x="51" y="17"/>
                </a:cubicBezTo>
                <a:cubicBezTo>
                  <a:pt x="50" y="16"/>
                  <a:pt x="49" y="15"/>
                  <a:pt x="48" y="15"/>
                </a:cubicBezTo>
                <a:cubicBezTo>
                  <a:pt x="47" y="15"/>
                  <a:pt x="46" y="16"/>
                  <a:pt x="45" y="17"/>
                </a:cubicBezTo>
                <a:cubicBezTo>
                  <a:pt x="45" y="18"/>
                  <a:pt x="44" y="19"/>
                  <a:pt x="43" y="19"/>
                </a:cubicBezTo>
                <a:cubicBezTo>
                  <a:pt x="41" y="20"/>
                  <a:pt x="40" y="20"/>
                  <a:pt x="39" y="20"/>
                </a:cubicBezTo>
                <a:cubicBezTo>
                  <a:pt x="38" y="20"/>
                  <a:pt x="38" y="20"/>
                  <a:pt x="37" y="21"/>
                </a:cubicBezTo>
                <a:cubicBezTo>
                  <a:pt x="36" y="22"/>
                  <a:pt x="35" y="22"/>
                  <a:pt x="34" y="22"/>
                </a:cubicBezTo>
                <a:cubicBezTo>
                  <a:pt x="33" y="22"/>
                  <a:pt x="32" y="22"/>
                  <a:pt x="31" y="21"/>
                </a:cubicBezTo>
                <a:cubicBezTo>
                  <a:pt x="28" y="20"/>
                  <a:pt x="29" y="20"/>
                  <a:pt x="27" y="18"/>
                </a:cubicBezTo>
                <a:cubicBezTo>
                  <a:pt x="26" y="17"/>
                  <a:pt x="25" y="17"/>
                  <a:pt x="24" y="17"/>
                </a:cubicBezTo>
                <a:cubicBezTo>
                  <a:pt x="22" y="17"/>
                  <a:pt x="22" y="18"/>
                  <a:pt x="22" y="20"/>
                </a:cubicBezTo>
                <a:cubicBezTo>
                  <a:pt x="22" y="21"/>
                  <a:pt x="21" y="21"/>
                  <a:pt x="21" y="22"/>
                </a:cubicBezTo>
                <a:cubicBezTo>
                  <a:pt x="20" y="22"/>
                  <a:pt x="19" y="23"/>
                  <a:pt x="18" y="24"/>
                </a:cubicBezTo>
                <a:cubicBezTo>
                  <a:pt x="17" y="25"/>
                  <a:pt x="15" y="26"/>
                  <a:pt x="14" y="26"/>
                </a:cubicBezTo>
                <a:cubicBezTo>
                  <a:pt x="12" y="25"/>
                  <a:pt x="10" y="24"/>
                  <a:pt x="8" y="22"/>
                </a:cubicBezTo>
                <a:cubicBezTo>
                  <a:pt x="7" y="21"/>
                  <a:pt x="7" y="19"/>
                  <a:pt x="6" y="19"/>
                </a:cubicBezTo>
                <a:cubicBezTo>
                  <a:pt x="6" y="19"/>
                  <a:pt x="5" y="19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3"/>
                  <a:pt x="3" y="23"/>
                </a:cubicBezTo>
                <a:cubicBezTo>
                  <a:pt x="2" y="24"/>
                  <a:pt x="2" y="26"/>
                  <a:pt x="2" y="27"/>
                </a:cubicBezTo>
                <a:cubicBezTo>
                  <a:pt x="2" y="28"/>
                  <a:pt x="5" y="33"/>
                  <a:pt x="5" y="34"/>
                </a:cubicBezTo>
                <a:cubicBezTo>
                  <a:pt x="5" y="35"/>
                  <a:pt x="0" y="38"/>
                  <a:pt x="1" y="39"/>
                </a:cubicBezTo>
                <a:cubicBezTo>
                  <a:pt x="2" y="40"/>
                  <a:pt x="3" y="41"/>
                  <a:pt x="4" y="41"/>
                </a:cubicBezTo>
                <a:cubicBezTo>
                  <a:pt x="4" y="42"/>
                  <a:pt x="4" y="42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3" y="46"/>
                </a:cubicBezTo>
                <a:cubicBezTo>
                  <a:pt x="4" y="46"/>
                  <a:pt x="5" y="47"/>
                  <a:pt x="6" y="47"/>
                </a:cubicBezTo>
                <a:cubicBezTo>
                  <a:pt x="7" y="47"/>
                  <a:pt x="8" y="47"/>
                  <a:pt x="9" y="46"/>
                </a:cubicBezTo>
                <a:cubicBezTo>
                  <a:pt x="11" y="45"/>
                  <a:pt x="12" y="41"/>
                  <a:pt x="13" y="41"/>
                </a:cubicBezTo>
                <a:cubicBezTo>
                  <a:pt x="14" y="42"/>
                  <a:pt x="14" y="42"/>
                  <a:pt x="15" y="43"/>
                </a:cubicBezTo>
                <a:cubicBezTo>
                  <a:pt x="15" y="43"/>
                  <a:pt x="15" y="44"/>
                  <a:pt x="16" y="45"/>
                </a:cubicBezTo>
                <a:cubicBezTo>
                  <a:pt x="16" y="46"/>
                  <a:pt x="16" y="48"/>
                  <a:pt x="18" y="48"/>
                </a:cubicBezTo>
                <a:cubicBezTo>
                  <a:pt x="18" y="49"/>
                  <a:pt x="19" y="49"/>
                  <a:pt x="19" y="50"/>
                </a:cubicBezTo>
                <a:cubicBezTo>
                  <a:pt x="19" y="51"/>
                  <a:pt x="19" y="51"/>
                  <a:pt x="18" y="52"/>
                </a:cubicBezTo>
                <a:cubicBezTo>
                  <a:pt x="17" y="52"/>
                  <a:pt x="16" y="52"/>
                  <a:pt x="15" y="53"/>
                </a:cubicBezTo>
                <a:cubicBezTo>
                  <a:pt x="15" y="53"/>
                  <a:pt x="15" y="54"/>
                  <a:pt x="16" y="56"/>
                </a:cubicBezTo>
                <a:cubicBezTo>
                  <a:pt x="17" y="57"/>
                  <a:pt x="18" y="58"/>
                  <a:pt x="19" y="59"/>
                </a:cubicBezTo>
                <a:cubicBezTo>
                  <a:pt x="20" y="59"/>
                  <a:pt x="21" y="60"/>
                  <a:pt x="22" y="61"/>
                </a:cubicBezTo>
                <a:cubicBezTo>
                  <a:pt x="23" y="63"/>
                  <a:pt x="23" y="66"/>
                  <a:pt x="25" y="67"/>
                </a:cubicBezTo>
                <a:cubicBezTo>
                  <a:pt x="26" y="69"/>
                  <a:pt x="29" y="72"/>
                  <a:pt x="29" y="73"/>
                </a:cubicBezTo>
                <a:cubicBezTo>
                  <a:pt x="29" y="74"/>
                  <a:pt x="30" y="74"/>
                  <a:pt x="30" y="74"/>
                </a:cubicBezTo>
                <a:cubicBezTo>
                  <a:pt x="31" y="75"/>
                  <a:pt x="32" y="76"/>
                  <a:pt x="33" y="76"/>
                </a:cubicBezTo>
                <a:cubicBezTo>
                  <a:pt x="33" y="77"/>
                  <a:pt x="33" y="77"/>
                  <a:pt x="33" y="77"/>
                </a:cubicBezTo>
                <a:cubicBezTo>
                  <a:pt x="33" y="78"/>
                  <a:pt x="33" y="78"/>
                  <a:pt x="33" y="79"/>
                </a:cubicBezTo>
                <a:cubicBezTo>
                  <a:pt x="32" y="79"/>
                  <a:pt x="31" y="80"/>
                  <a:pt x="31" y="80"/>
                </a:cubicBezTo>
                <a:cubicBezTo>
                  <a:pt x="30" y="81"/>
                  <a:pt x="30" y="82"/>
                  <a:pt x="30" y="83"/>
                </a:cubicBezTo>
                <a:cubicBezTo>
                  <a:pt x="31" y="85"/>
                  <a:pt x="32" y="86"/>
                  <a:pt x="33" y="87"/>
                </a:cubicBezTo>
                <a:cubicBezTo>
                  <a:pt x="35" y="87"/>
                  <a:pt x="37" y="88"/>
                  <a:pt x="39" y="88"/>
                </a:cubicBezTo>
                <a:cubicBezTo>
                  <a:pt x="41" y="89"/>
                  <a:pt x="46" y="91"/>
                  <a:pt x="49" y="92"/>
                </a:cubicBezTo>
                <a:cubicBezTo>
                  <a:pt x="51" y="92"/>
                  <a:pt x="52" y="92"/>
                  <a:pt x="53" y="93"/>
                </a:cubicBezTo>
                <a:cubicBezTo>
                  <a:pt x="53" y="91"/>
                  <a:pt x="53" y="90"/>
                  <a:pt x="53" y="88"/>
                </a:cubicBezTo>
                <a:cubicBezTo>
                  <a:pt x="53" y="87"/>
                  <a:pt x="53" y="83"/>
                  <a:pt x="53" y="82"/>
                </a:cubicBezTo>
                <a:cubicBezTo>
                  <a:pt x="55" y="81"/>
                  <a:pt x="55" y="81"/>
                  <a:pt x="57" y="79"/>
                </a:cubicBezTo>
                <a:cubicBezTo>
                  <a:pt x="59" y="78"/>
                  <a:pt x="60" y="77"/>
                  <a:pt x="61" y="75"/>
                </a:cubicBezTo>
                <a:cubicBezTo>
                  <a:pt x="62" y="74"/>
                  <a:pt x="66" y="73"/>
                  <a:pt x="66" y="72"/>
                </a:cubicBezTo>
                <a:cubicBezTo>
                  <a:pt x="67" y="71"/>
                  <a:pt x="69" y="70"/>
                  <a:pt x="70" y="69"/>
                </a:cubicBezTo>
                <a:cubicBezTo>
                  <a:pt x="71" y="68"/>
                  <a:pt x="72" y="68"/>
                  <a:pt x="72" y="67"/>
                </a:cubicBezTo>
                <a:cubicBezTo>
                  <a:pt x="72" y="66"/>
                  <a:pt x="72" y="66"/>
                  <a:pt x="71" y="65"/>
                </a:cubicBezTo>
                <a:cubicBezTo>
                  <a:pt x="70" y="64"/>
                  <a:pt x="66" y="62"/>
                  <a:pt x="67" y="62"/>
                </a:cubicBezTo>
                <a:cubicBezTo>
                  <a:pt x="67" y="61"/>
                  <a:pt x="68" y="61"/>
                  <a:pt x="68" y="60"/>
                </a:cubicBezTo>
                <a:cubicBezTo>
                  <a:pt x="69" y="60"/>
                  <a:pt x="70" y="60"/>
                  <a:pt x="70" y="60"/>
                </a:cubicBezTo>
                <a:cubicBezTo>
                  <a:pt x="70" y="59"/>
                  <a:pt x="70" y="58"/>
                  <a:pt x="70" y="58"/>
                </a:cubicBezTo>
                <a:cubicBezTo>
                  <a:pt x="70" y="57"/>
                  <a:pt x="70" y="57"/>
                  <a:pt x="71" y="5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E8EC08FC-68BC-CB3C-D400-0F13FB6F6B43}"/>
              </a:ext>
            </a:extLst>
          </p:cNvPr>
          <p:cNvSpPr>
            <a:spLocks/>
          </p:cNvSpPr>
          <p:nvPr/>
        </p:nvSpPr>
        <p:spPr bwMode="auto">
          <a:xfrm>
            <a:off x="5105453" y="2377145"/>
            <a:ext cx="450728" cy="339549"/>
          </a:xfrm>
          <a:custGeom>
            <a:avLst/>
            <a:gdLst>
              <a:gd name="T0" fmla="*/ 101 w 123"/>
              <a:gd name="T1" fmla="*/ 6 h 93"/>
              <a:gd name="T2" fmla="*/ 93 w 123"/>
              <a:gd name="T3" fmla="*/ 4 h 93"/>
              <a:gd name="T4" fmla="*/ 90 w 123"/>
              <a:gd name="T5" fmla="*/ 0 h 93"/>
              <a:gd name="T6" fmla="*/ 82 w 123"/>
              <a:gd name="T7" fmla="*/ 0 h 93"/>
              <a:gd name="T8" fmla="*/ 73 w 123"/>
              <a:gd name="T9" fmla="*/ 0 h 93"/>
              <a:gd name="T10" fmla="*/ 66 w 123"/>
              <a:gd name="T11" fmla="*/ 2 h 93"/>
              <a:gd name="T12" fmla="*/ 62 w 123"/>
              <a:gd name="T13" fmla="*/ 5 h 93"/>
              <a:gd name="T14" fmla="*/ 58 w 123"/>
              <a:gd name="T15" fmla="*/ 7 h 93"/>
              <a:gd name="T16" fmla="*/ 51 w 123"/>
              <a:gd name="T17" fmla="*/ 8 h 93"/>
              <a:gd name="T18" fmla="*/ 46 w 123"/>
              <a:gd name="T19" fmla="*/ 12 h 93"/>
              <a:gd name="T20" fmla="*/ 38 w 123"/>
              <a:gd name="T21" fmla="*/ 11 h 93"/>
              <a:gd name="T22" fmla="*/ 28 w 123"/>
              <a:gd name="T23" fmla="*/ 18 h 93"/>
              <a:gd name="T24" fmla="*/ 21 w 123"/>
              <a:gd name="T25" fmla="*/ 24 h 93"/>
              <a:gd name="T26" fmla="*/ 11 w 123"/>
              <a:gd name="T27" fmla="*/ 28 h 93"/>
              <a:gd name="T28" fmla="*/ 5 w 123"/>
              <a:gd name="T29" fmla="*/ 34 h 93"/>
              <a:gd name="T30" fmla="*/ 3 w 123"/>
              <a:gd name="T31" fmla="*/ 38 h 93"/>
              <a:gd name="T32" fmla="*/ 4 w 123"/>
              <a:gd name="T33" fmla="*/ 44 h 93"/>
              <a:gd name="T34" fmla="*/ 16 w 123"/>
              <a:gd name="T35" fmla="*/ 50 h 93"/>
              <a:gd name="T36" fmla="*/ 15 w 123"/>
              <a:gd name="T37" fmla="*/ 60 h 93"/>
              <a:gd name="T38" fmla="*/ 7 w 123"/>
              <a:gd name="T39" fmla="*/ 68 h 93"/>
              <a:gd name="T40" fmla="*/ 12 w 123"/>
              <a:gd name="T41" fmla="*/ 76 h 93"/>
              <a:gd name="T42" fmla="*/ 11 w 123"/>
              <a:gd name="T43" fmla="*/ 77 h 93"/>
              <a:gd name="T44" fmla="*/ 16 w 123"/>
              <a:gd name="T45" fmla="*/ 86 h 93"/>
              <a:gd name="T46" fmla="*/ 20 w 123"/>
              <a:gd name="T47" fmla="*/ 84 h 93"/>
              <a:gd name="T48" fmla="*/ 22 w 123"/>
              <a:gd name="T49" fmla="*/ 77 h 93"/>
              <a:gd name="T50" fmla="*/ 28 w 123"/>
              <a:gd name="T51" fmla="*/ 83 h 93"/>
              <a:gd name="T52" fmla="*/ 37 w 123"/>
              <a:gd name="T53" fmla="*/ 90 h 93"/>
              <a:gd name="T54" fmla="*/ 45 w 123"/>
              <a:gd name="T55" fmla="*/ 93 h 93"/>
              <a:gd name="T56" fmla="*/ 48 w 123"/>
              <a:gd name="T57" fmla="*/ 93 h 93"/>
              <a:gd name="T58" fmla="*/ 54 w 123"/>
              <a:gd name="T59" fmla="*/ 90 h 93"/>
              <a:gd name="T60" fmla="*/ 56 w 123"/>
              <a:gd name="T61" fmla="*/ 83 h 93"/>
              <a:gd name="T62" fmla="*/ 63 w 123"/>
              <a:gd name="T63" fmla="*/ 82 h 93"/>
              <a:gd name="T64" fmla="*/ 66 w 123"/>
              <a:gd name="T65" fmla="*/ 76 h 93"/>
              <a:gd name="T66" fmla="*/ 71 w 123"/>
              <a:gd name="T67" fmla="*/ 75 h 93"/>
              <a:gd name="T68" fmla="*/ 79 w 123"/>
              <a:gd name="T69" fmla="*/ 74 h 93"/>
              <a:gd name="T70" fmla="*/ 83 w 123"/>
              <a:gd name="T71" fmla="*/ 69 h 93"/>
              <a:gd name="T72" fmla="*/ 94 w 123"/>
              <a:gd name="T73" fmla="*/ 70 h 93"/>
              <a:gd name="T74" fmla="*/ 108 w 123"/>
              <a:gd name="T75" fmla="*/ 75 h 93"/>
              <a:gd name="T76" fmla="*/ 114 w 123"/>
              <a:gd name="T77" fmla="*/ 80 h 93"/>
              <a:gd name="T78" fmla="*/ 121 w 123"/>
              <a:gd name="T79" fmla="*/ 79 h 93"/>
              <a:gd name="T80" fmla="*/ 118 w 123"/>
              <a:gd name="T81" fmla="*/ 75 h 93"/>
              <a:gd name="T82" fmla="*/ 117 w 123"/>
              <a:gd name="T83" fmla="*/ 67 h 93"/>
              <a:gd name="T84" fmla="*/ 122 w 123"/>
              <a:gd name="T85" fmla="*/ 62 h 93"/>
              <a:gd name="T86" fmla="*/ 122 w 123"/>
              <a:gd name="T87" fmla="*/ 59 h 93"/>
              <a:gd name="T88" fmla="*/ 117 w 123"/>
              <a:gd name="T89" fmla="*/ 51 h 93"/>
              <a:gd name="T90" fmla="*/ 112 w 123"/>
              <a:gd name="T91" fmla="*/ 49 h 93"/>
              <a:gd name="T92" fmla="*/ 111 w 123"/>
              <a:gd name="T93" fmla="*/ 43 h 93"/>
              <a:gd name="T94" fmla="*/ 117 w 123"/>
              <a:gd name="T95" fmla="*/ 41 h 93"/>
              <a:gd name="T96" fmla="*/ 123 w 123"/>
              <a:gd name="T97" fmla="*/ 36 h 93"/>
              <a:gd name="T98" fmla="*/ 122 w 123"/>
              <a:gd name="T99" fmla="*/ 27 h 93"/>
              <a:gd name="T100" fmla="*/ 117 w 123"/>
              <a:gd name="T101" fmla="*/ 27 h 93"/>
              <a:gd name="T102" fmla="*/ 116 w 123"/>
              <a:gd name="T103" fmla="*/ 23 h 93"/>
              <a:gd name="T104" fmla="*/ 110 w 123"/>
              <a:gd name="T105" fmla="*/ 22 h 93"/>
              <a:gd name="T106" fmla="*/ 106 w 123"/>
              <a:gd name="T107" fmla="*/ 15 h 93"/>
              <a:gd name="T108" fmla="*/ 101 w 123"/>
              <a:gd name="T109" fmla="*/ 10 h 93"/>
              <a:gd name="T110" fmla="*/ 99 w 123"/>
              <a:gd name="T111" fmla="*/ 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93">
                <a:moveTo>
                  <a:pt x="102" y="7"/>
                </a:moveTo>
                <a:cubicBezTo>
                  <a:pt x="101" y="6"/>
                  <a:pt x="101" y="6"/>
                  <a:pt x="101" y="6"/>
                </a:cubicBezTo>
                <a:cubicBezTo>
                  <a:pt x="99" y="6"/>
                  <a:pt x="98" y="4"/>
                  <a:pt x="96" y="4"/>
                </a:cubicBezTo>
                <a:cubicBezTo>
                  <a:pt x="94" y="4"/>
                  <a:pt x="93" y="4"/>
                  <a:pt x="93" y="4"/>
                </a:cubicBezTo>
                <a:cubicBezTo>
                  <a:pt x="92" y="3"/>
                  <a:pt x="92" y="2"/>
                  <a:pt x="92" y="1"/>
                </a:cubicBez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0"/>
                </a:cubicBezTo>
                <a:cubicBezTo>
                  <a:pt x="85" y="0"/>
                  <a:pt x="83" y="0"/>
                  <a:pt x="82" y="0"/>
                </a:cubicBezTo>
                <a:cubicBezTo>
                  <a:pt x="78" y="0"/>
                  <a:pt x="78" y="1"/>
                  <a:pt x="75" y="1"/>
                </a:cubicBezTo>
                <a:cubicBezTo>
                  <a:pt x="75" y="2"/>
                  <a:pt x="74" y="0"/>
                  <a:pt x="73" y="0"/>
                </a:cubicBezTo>
                <a:cubicBezTo>
                  <a:pt x="71" y="0"/>
                  <a:pt x="69" y="1"/>
                  <a:pt x="67" y="1"/>
                </a:cubicBezTo>
                <a:cubicBezTo>
                  <a:pt x="67" y="1"/>
                  <a:pt x="67" y="1"/>
                  <a:pt x="66" y="2"/>
                </a:cubicBezTo>
                <a:cubicBezTo>
                  <a:pt x="66" y="3"/>
                  <a:pt x="65" y="4"/>
                  <a:pt x="64" y="4"/>
                </a:cubicBezTo>
                <a:cubicBezTo>
                  <a:pt x="63" y="4"/>
                  <a:pt x="63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60" y="8"/>
                  <a:pt x="60" y="8"/>
                  <a:pt x="58" y="7"/>
                </a:cubicBezTo>
                <a:cubicBezTo>
                  <a:pt x="57" y="7"/>
                  <a:pt x="56" y="6"/>
                  <a:pt x="55" y="6"/>
                </a:cubicBezTo>
                <a:cubicBezTo>
                  <a:pt x="54" y="6"/>
                  <a:pt x="52" y="7"/>
                  <a:pt x="51" y="8"/>
                </a:cubicBezTo>
                <a:cubicBezTo>
                  <a:pt x="50" y="9"/>
                  <a:pt x="48" y="10"/>
                  <a:pt x="48" y="11"/>
                </a:cubicBezTo>
                <a:cubicBezTo>
                  <a:pt x="47" y="12"/>
                  <a:pt x="47" y="12"/>
                  <a:pt x="46" y="12"/>
                </a:cubicBezTo>
                <a:cubicBezTo>
                  <a:pt x="45" y="12"/>
                  <a:pt x="44" y="12"/>
                  <a:pt x="44" y="12"/>
                </a:cubicBezTo>
                <a:cubicBezTo>
                  <a:pt x="42" y="12"/>
                  <a:pt x="41" y="11"/>
                  <a:pt x="38" y="11"/>
                </a:cubicBezTo>
                <a:cubicBezTo>
                  <a:pt x="37" y="11"/>
                  <a:pt x="35" y="13"/>
                  <a:pt x="34" y="14"/>
                </a:cubicBezTo>
                <a:cubicBezTo>
                  <a:pt x="32" y="16"/>
                  <a:pt x="30" y="17"/>
                  <a:pt x="28" y="18"/>
                </a:cubicBezTo>
                <a:cubicBezTo>
                  <a:pt x="27" y="19"/>
                  <a:pt x="26" y="21"/>
                  <a:pt x="25" y="22"/>
                </a:cubicBezTo>
                <a:cubicBezTo>
                  <a:pt x="23" y="23"/>
                  <a:pt x="23" y="24"/>
                  <a:pt x="21" y="24"/>
                </a:cubicBezTo>
                <a:cubicBezTo>
                  <a:pt x="19" y="25"/>
                  <a:pt x="17" y="25"/>
                  <a:pt x="16" y="25"/>
                </a:cubicBezTo>
                <a:cubicBezTo>
                  <a:pt x="13" y="26"/>
                  <a:pt x="12" y="27"/>
                  <a:pt x="11" y="28"/>
                </a:cubicBezTo>
                <a:cubicBezTo>
                  <a:pt x="10" y="29"/>
                  <a:pt x="9" y="30"/>
                  <a:pt x="8" y="31"/>
                </a:cubicBezTo>
                <a:cubicBezTo>
                  <a:pt x="7" y="32"/>
                  <a:pt x="6" y="33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5"/>
                  <a:pt x="4" y="36"/>
                  <a:pt x="3" y="38"/>
                </a:cubicBezTo>
                <a:cubicBezTo>
                  <a:pt x="2" y="39"/>
                  <a:pt x="0" y="43"/>
                  <a:pt x="2" y="43"/>
                </a:cubicBezTo>
                <a:cubicBezTo>
                  <a:pt x="3" y="44"/>
                  <a:pt x="3" y="44"/>
                  <a:pt x="4" y="44"/>
                </a:cubicBezTo>
                <a:cubicBezTo>
                  <a:pt x="7" y="45"/>
                  <a:pt x="10" y="45"/>
                  <a:pt x="13" y="46"/>
                </a:cubicBezTo>
                <a:cubicBezTo>
                  <a:pt x="15" y="46"/>
                  <a:pt x="14" y="48"/>
                  <a:pt x="16" y="50"/>
                </a:cubicBezTo>
                <a:cubicBezTo>
                  <a:pt x="18" y="52"/>
                  <a:pt x="19" y="52"/>
                  <a:pt x="18" y="55"/>
                </a:cubicBezTo>
                <a:cubicBezTo>
                  <a:pt x="18" y="57"/>
                  <a:pt x="17" y="60"/>
                  <a:pt x="15" y="60"/>
                </a:cubicBezTo>
                <a:cubicBezTo>
                  <a:pt x="13" y="61"/>
                  <a:pt x="9" y="60"/>
                  <a:pt x="8" y="63"/>
                </a:cubicBezTo>
                <a:cubicBezTo>
                  <a:pt x="8" y="63"/>
                  <a:pt x="5" y="67"/>
                  <a:pt x="7" y="68"/>
                </a:cubicBezTo>
                <a:cubicBezTo>
                  <a:pt x="8" y="69"/>
                  <a:pt x="12" y="69"/>
                  <a:pt x="12" y="70"/>
                </a:cubicBezTo>
                <a:cubicBezTo>
                  <a:pt x="13" y="71"/>
                  <a:pt x="13" y="75"/>
                  <a:pt x="12" y="76"/>
                </a:cubicBezTo>
                <a:cubicBezTo>
                  <a:pt x="12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8"/>
                  <a:pt x="11" y="83"/>
                  <a:pt x="11" y="83"/>
                </a:cubicBezTo>
                <a:cubicBezTo>
                  <a:pt x="11" y="83"/>
                  <a:pt x="14" y="85"/>
                  <a:pt x="16" y="86"/>
                </a:cubicBezTo>
                <a:cubicBezTo>
                  <a:pt x="17" y="86"/>
                  <a:pt x="18" y="86"/>
                  <a:pt x="19" y="86"/>
                </a:cubicBezTo>
                <a:cubicBezTo>
                  <a:pt x="20" y="86"/>
                  <a:pt x="20" y="85"/>
                  <a:pt x="20" y="84"/>
                </a:cubicBezTo>
                <a:cubicBezTo>
                  <a:pt x="20" y="83"/>
                  <a:pt x="20" y="80"/>
                  <a:pt x="21" y="79"/>
                </a:cubicBezTo>
                <a:cubicBezTo>
                  <a:pt x="21" y="78"/>
                  <a:pt x="21" y="77"/>
                  <a:pt x="22" y="77"/>
                </a:cubicBezTo>
                <a:cubicBezTo>
                  <a:pt x="23" y="77"/>
                  <a:pt x="23" y="78"/>
                  <a:pt x="25" y="79"/>
                </a:cubicBezTo>
                <a:cubicBezTo>
                  <a:pt x="26" y="80"/>
                  <a:pt x="27" y="82"/>
                  <a:pt x="28" y="83"/>
                </a:cubicBezTo>
                <a:cubicBezTo>
                  <a:pt x="28" y="85"/>
                  <a:pt x="29" y="86"/>
                  <a:pt x="31" y="86"/>
                </a:cubicBezTo>
                <a:cubicBezTo>
                  <a:pt x="33" y="87"/>
                  <a:pt x="35" y="88"/>
                  <a:pt x="37" y="90"/>
                </a:cubicBezTo>
                <a:cubicBezTo>
                  <a:pt x="38" y="91"/>
                  <a:pt x="40" y="93"/>
                  <a:pt x="41" y="93"/>
                </a:cubicBezTo>
                <a:cubicBezTo>
                  <a:pt x="42" y="93"/>
                  <a:pt x="44" y="93"/>
                  <a:pt x="45" y="93"/>
                </a:cubicBezTo>
                <a:cubicBezTo>
                  <a:pt x="46" y="93"/>
                  <a:pt x="46" y="93"/>
                  <a:pt x="47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9" y="93"/>
                  <a:pt x="50" y="93"/>
                  <a:pt x="51" y="92"/>
                </a:cubicBezTo>
                <a:cubicBezTo>
                  <a:pt x="53" y="92"/>
                  <a:pt x="54" y="91"/>
                  <a:pt x="54" y="90"/>
                </a:cubicBezTo>
                <a:cubicBezTo>
                  <a:pt x="54" y="89"/>
                  <a:pt x="54" y="87"/>
                  <a:pt x="55" y="86"/>
                </a:cubicBezTo>
                <a:cubicBezTo>
                  <a:pt x="55" y="85"/>
                  <a:pt x="56" y="84"/>
                  <a:pt x="56" y="83"/>
                </a:cubicBezTo>
                <a:cubicBezTo>
                  <a:pt x="57" y="82"/>
                  <a:pt x="57" y="82"/>
                  <a:pt x="58" y="82"/>
                </a:cubicBezTo>
                <a:cubicBezTo>
                  <a:pt x="60" y="82"/>
                  <a:pt x="62" y="82"/>
                  <a:pt x="63" y="82"/>
                </a:cubicBezTo>
                <a:cubicBezTo>
                  <a:pt x="64" y="82"/>
                  <a:pt x="65" y="81"/>
                  <a:pt x="65" y="80"/>
                </a:cubicBezTo>
                <a:cubicBezTo>
                  <a:pt x="65" y="79"/>
                  <a:pt x="66" y="77"/>
                  <a:pt x="66" y="76"/>
                </a:cubicBezTo>
                <a:cubicBezTo>
                  <a:pt x="67" y="75"/>
                  <a:pt x="67" y="75"/>
                  <a:pt x="68" y="75"/>
                </a:cubicBezTo>
                <a:cubicBezTo>
                  <a:pt x="69" y="74"/>
                  <a:pt x="70" y="74"/>
                  <a:pt x="71" y="75"/>
                </a:cubicBezTo>
                <a:cubicBezTo>
                  <a:pt x="73" y="75"/>
                  <a:pt x="75" y="76"/>
                  <a:pt x="77" y="76"/>
                </a:cubicBezTo>
                <a:cubicBezTo>
                  <a:pt x="78" y="75"/>
                  <a:pt x="78" y="75"/>
                  <a:pt x="79" y="74"/>
                </a:cubicBezTo>
                <a:cubicBezTo>
                  <a:pt x="80" y="74"/>
                  <a:pt x="80" y="73"/>
                  <a:pt x="80" y="72"/>
                </a:cubicBezTo>
                <a:cubicBezTo>
                  <a:pt x="81" y="70"/>
                  <a:pt x="82" y="69"/>
                  <a:pt x="83" y="69"/>
                </a:cubicBezTo>
                <a:cubicBezTo>
                  <a:pt x="84" y="69"/>
                  <a:pt x="86" y="69"/>
                  <a:pt x="88" y="69"/>
                </a:cubicBezTo>
                <a:cubicBezTo>
                  <a:pt x="90" y="69"/>
                  <a:pt x="92" y="69"/>
                  <a:pt x="94" y="70"/>
                </a:cubicBezTo>
                <a:cubicBezTo>
                  <a:pt x="95" y="71"/>
                  <a:pt x="96" y="71"/>
                  <a:pt x="98" y="72"/>
                </a:cubicBezTo>
                <a:cubicBezTo>
                  <a:pt x="102" y="72"/>
                  <a:pt x="104" y="74"/>
                  <a:pt x="108" y="75"/>
                </a:cubicBezTo>
                <a:cubicBezTo>
                  <a:pt x="110" y="76"/>
                  <a:pt x="111" y="77"/>
                  <a:pt x="112" y="77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5" y="80"/>
                  <a:pt x="117" y="80"/>
                  <a:pt x="119" y="80"/>
                </a:cubicBezTo>
                <a:cubicBezTo>
                  <a:pt x="120" y="80"/>
                  <a:pt x="121" y="79"/>
                  <a:pt x="121" y="79"/>
                </a:cubicBezTo>
                <a:cubicBezTo>
                  <a:pt x="122" y="78"/>
                  <a:pt x="122" y="78"/>
                  <a:pt x="121" y="77"/>
                </a:cubicBezTo>
                <a:cubicBezTo>
                  <a:pt x="120" y="76"/>
                  <a:pt x="119" y="76"/>
                  <a:pt x="118" y="75"/>
                </a:cubicBezTo>
                <a:cubicBezTo>
                  <a:pt x="117" y="74"/>
                  <a:pt x="116" y="74"/>
                  <a:pt x="117" y="72"/>
                </a:cubicBezTo>
                <a:cubicBezTo>
                  <a:pt x="117" y="72"/>
                  <a:pt x="117" y="70"/>
                  <a:pt x="117" y="67"/>
                </a:cubicBezTo>
                <a:cubicBezTo>
                  <a:pt x="117" y="65"/>
                  <a:pt x="118" y="63"/>
                  <a:pt x="118" y="63"/>
                </a:cubicBezTo>
                <a:cubicBezTo>
                  <a:pt x="119" y="63"/>
                  <a:pt x="121" y="62"/>
                  <a:pt x="122" y="62"/>
                </a:cubicBezTo>
                <a:cubicBezTo>
                  <a:pt x="122" y="61"/>
                  <a:pt x="123" y="61"/>
                  <a:pt x="123" y="60"/>
                </a:cubicBezTo>
                <a:cubicBezTo>
                  <a:pt x="123" y="60"/>
                  <a:pt x="123" y="59"/>
                  <a:pt x="122" y="59"/>
                </a:cubicBezTo>
                <a:cubicBezTo>
                  <a:pt x="122" y="58"/>
                  <a:pt x="117" y="54"/>
                  <a:pt x="117" y="54"/>
                </a:cubicBezTo>
                <a:cubicBezTo>
                  <a:pt x="117" y="53"/>
                  <a:pt x="117" y="52"/>
                  <a:pt x="117" y="51"/>
                </a:cubicBezTo>
                <a:cubicBezTo>
                  <a:pt x="117" y="51"/>
                  <a:pt x="117" y="51"/>
                  <a:pt x="116" y="51"/>
                </a:cubicBezTo>
                <a:cubicBezTo>
                  <a:pt x="115" y="50"/>
                  <a:pt x="114" y="50"/>
                  <a:pt x="112" y="49"/>
                </a:cubicBezTo>
                <a:cubicBezTo>
                  <a:pt x="112" y="48"/>
                  <a:pt x="111" y="47"/>
                  <a:pt x="111" y="45"/>
                </a:cubicBezTo>
                <a:cubicBezTo>
                  <a:pt x="110" y="45"/>
                  <a:pt x="111" y="44"/>
                  <a:pt x="111" y="43"/>
                </a:cubicBezTo>
                <a:cubicBezTo>
                  <a:pt x="111" y="43"/>
                  <a:pt x="112" y="43"/>
                  <a:pt x="113" y="42"/>
                </a:cubicBezTo>
                <a:cubicBezTo>
                  <a:pt x="115" y="42"/>
                  <a:pt x="116" y="41"/>
                  <a:pt x="117" y="41"/>
                </a:cubicBezTo>
                <a:cubicBezTo>
                  <a:pt x="118" y="40"/>
                  <a:pt x="119" y="39"/>
                  <a:pt x="120" y="38"/>
                </a:cubicBezTo>
                <a:cubicBezTo>
                  <a:pt x="121" y="37"/>
                  <a:pt x="122" y="36"/>
                  <a:pt x="123" y="36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5"/>
                  <a:pt x="122" y="27"/>
                  <a:pt x="122" y="27"/>
                </a:cubicBezTo>
                <a:cubicBezTo>
                  <a:pt x="121" y="26"/>
                  <a:pt x="120" y="27"/>
                  <a:pt x="119" y="27"/>
                </a:cubicBezTo>
                <a:cubicBezTo>
                  <a:pt x="118" y="27"/>
                  <a:pt x="117" y="27"/>
                  <a:pt x="117" y="27"/>
                </a:cubicBezTo>
                <a:cubicBezTo>
                  <a:pt x="117" y="26"/>
                  <a:pt x="117" y="25"/>
                  <a:pt x="117" y="24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6" y="22"/>
                  <a:pt x="115" y="22"/>
                  <a:pt x="114" y="22"/>
                </a:cubicBezTo>
                <a:cubicBezTo>
                  <a:pt x="113" y="22"/>
                  <a:pt x="111" y="22"/>
                  <a:pt x="110" y="22"/>
                </a:cubicBezTo>
                <a:cubicBezTo>
                  <a:pt x="109" y="21"/>
                  <a:pt x="108" y="21"/>
                  <a:pt x="108" y="19"/>
                </a:cubicBezTo>
                <a:cubicBezTo>
                  <a:pt x="107" y="19"/>
                  <a:pt x="107" y="17"/>
                  <a:pt x="106" y="15"/>
                </a:cubicBezTo>
                <a:cubicBezTo>
                  <a:pt x="106" y="14"/>
                  <a:pt x="105" y="12"/>
                  <a:pt x="104" y="12"/>
                </a:cubicBezTo>
                <a:cubicBezTo>
                  <a:pt x="104" y="12"/>
                  <a:pt x="102" y="11"/>
                  <a:pt x="101" y="10"/>
                </a:cubicBezTo>
                <a:cubicBezTo>
                  <a:pt x="100" y="10"/>
                  <a:pt x="99" y="10"/>
                  <a:pt x="99" y="9"/>
                </a:cubicBezTo>
                <a:cubicBezTo>
                  <a:pt x="98" y="9"/>
                  <a:pt x="99" y="8"/>
                  <a:pt x="99" y="8"/>
                </a:cubicBezTo>
                <a:cubicBezTo>
                  <a:pt x="100" y="8"/>
                  <a:pt x="101" y="7"/>
                  <a:pt x="102" y="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068</a:t>
            </a: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A1E48FEB-6A76-AAC7-B639-3D0471267CB7}"/>
              </a:ext>
            </a:extLst>
          </p:cNvPr>
          <p:cNvSpPr>
            <a:spLocks/>
          </p:cNvSpPr>
          <p:nvPr/>
        </p:nvSpPr>
        <p:spPr bwMode="auto">
          <a:xfrm>
            <a:off x="7154761" y="2446256"/>
            <a:ext cx="327530" cy="273442"/>
          </a:xfrm>
          <a:custGeom>
            <a:avLst/>
            <a:gdLst>
              <a:gd name="T0" fmla="*/ 88 w 90"/>
              <a:gd name="T1" fmla="*/ 41 h 75"/>
              <a:gd name="T2" fmla="*/ 87 w 90"/>
              <a:gd name="T3" fmla="*/ 36 h 75"/>
              <a:gd name="T4" fmla="*/ 89 w 90"/>
              <a:gd name="T5" fmla="*/ 35 h 75"/>
              <a:gd name="T6" fmla="*/ 88 w 90"/>
              <a:gd name="T7" fmla="*/ 34 h 75"/>
              <a:gd name="T8" fmla="*/ 85 w 90"/>
              <a:gd name="T9" fmla="*/ 30 h 75"/>
              <a:gd name="T10" fmla="*/ 87 w 90"/>
              <a:gd name="T11" fmla="*/ 27 h 75"/>
              <a:gd name="T12" fmla="*/ 87 w 90"/>
              <a:gd name="T13" fmla="*/ 23 h 75"/>
              <a:gd name="T14" fmla="*/ 90 w 90"/>
              <a:gd name="T15" fmla="*/ 21 h 75"/>
              <a:gd name="T16" fmla="*/ 87 w 90"/>
              <a:gd name="T17" fmla="*/ 18 h 75"/>
              <a:gd name="T18" fmla="*/ 87 w 90"/>
              <a:gd name="T19" fmla="*/ 13 h 75"/>
              <a:gd name="T20" fmla="*/ 82 w 90"/>
              <a:gd name="T21" fmla="*/ 8 h 75"/>
              <a:gd name="T22" fmla="*/ 79 w 90"/>
              <a:gd name="T23" fmla="*/ 12 h 75"/>
              <a:gd name="T24" fmla="*/ 75 w 90"/>
              <a:gd name="T25" fmla="*/ 10 h 75"/>
              <a:gd name="T26" fmla="*/ 73 w 90"/>
              <a:gd name="T27" fmla="*/ 10 h 75"/>
              <a:gd name="T28" fmla="*/ 67 w 90"/>
              <a:gd name="T29" fmla="*/ 13 h 75"/>
              <a:gd name="T30" fmla="*/ 65 w 90"/>
              <a:gd name="T31" fmla="*/ 7 h 75"/>
              <a:gd name="T32" fmla="*/ 63 w 90"/>
              <a:gd name="T33" fmla="*/ 5 h 75"/>
              <a:gd name="T34" fmla="*/ 58 w 90"/>
              <a:gd name="T35" fmla="*/ 1 h 75"/>
              <a:gd name="T36" fmla="*/ 51 w 90"/>
              <a:gd name="T37" fmla="*/ 2 h 75"/>
              <a:gd name="T38" fmla="*/ 47 w 90"/>
              <a:gd name="T39" fmla="*/ 7 h 75"/>
              <a:gd name="T40" fmla="*/ 43 w 90"/>
              <a:gd name="T41" fmla="*/ 12 h 75"/>
              <a:gd name="T42" fmla="*/ 38 w 90"/>
              <a:gd name="T43" fmla="*/ 18 h 75"/>
              <a:gd name="T44" fmla="*/ 36 w 90"/>
              <a:gd name="T45" fmla="*/ 20 h 75"/>
              <a:gd name="T46" fmla="*/ 34 w 90"/>
              <a:gd name="T47" fmla="*/ 25 h 75"/>
              <a:gd name="T48" fmla="*/ 30 w 90"/>
              <a:gd name="T49" fmla="*/ 22 h 75"/>
              <a:gd name="T50" fmla="*/ 27 w 90"/>
              <a:gd name="T51" fmla="*/ 23 h 75"/>
              <a:gd name="T52" fmla="*/ 25 w 90"/>
              <a:gd name="T53" fmla="*/ 27 h 75"/>
              <a:gd name="T54" fmla="*/ 28 w 90"/>
              <a:gd name="T55" fmla="*/ 31 h 75"/>
              <a:gd name="T56" fmla="*/ 33 w 90"/>
              <a:gd name="T57" fmla="*/ 31 h 75"/>
              <a:gd name="T58" fmla="*/ 31 w 90"/>
              <a:gd name="T59" fmla="*/ 35 h 75"/>
              <a:gd name="T60" fmla="*/ 24 w 90"/>
              <a:gd name="T61" fmla="*/ 40 h 75"/>
              <a:gd name="T62" fmla="*/ 22 w 90"/>
              <a:gd name="T63" fmla="*/ 46 h 75"/>
              <a:gd name="T64" fmla="*/ 20 w 90"/>
              <a:gd name="T65" fmla="*/ 43 h 75"/>
              <a:gd name="T66" fmla="*/ 14 w 90"/>
              <a:gd name="T67" fmla="*/ 42 h 75"/>
              <a:gd name="T68" fmla="*/ 11 w 90"/>
              <a:gd name="T69" fmla="*/ 46 h 75"/>
              <a:gd name="T70" fmla="*/ 6 w 90"/>
              <a:gd name="T71" fmla="*/ 49 h 75"/>
              <a:gd name="T72" fmla="*/ 8 w 90"/>
              <a:gd name="T73" fmla="*/ 53 h 75"/>
              <a:gd name="T74" fmla="*/ 5 w 90"/>
              <a:gd name="T75" fmla="*/ 58 h 75"/>
              <a:gd name="T76" fmla="*/ 3 w 90"/>
              <a:gd name="T77" fmla="*/ 64 h 75"/>
              <a:gd name="T78" fmla="*/ 0 w 90"/>
              <a:gd name="T79" fmla="*/ 67 h 75"/>
              <a:gd name="T80" fmla="*/ 8 w 90"/>
              <a:gd name="T81" fmla="*/ 68 h 75"/>
              <a:gd name="T82" fmla="*/ 13 w 90"/>
              <a:gd name="T83" fmla="*/ 72 h 75"/>
              <a:gd name="T84" fmla="*/ 16 w 90"/>
              <a:gd name="T85" fmla="*/ 71 h 75"/>
              <a:gd name="T86" fmla="*/ 19 w 90"/>
              <a:gd name="T87" fmla="*/ 68 h 75"/>
              <a:gd name="T88" fmla="*/ 26 w 90"/>
              <a:gd name="T89" fmla="*/ 68 h 75"/>
              <a:gd name="T90" fmla="*/ 30 w 90"/>
              <a:gd name="T91" fmla="*/ 66 h 75"/>
              <a:gd name="T92" fmla="*/ 35 w 90"/>
              <a:gd name="T93" fmla="*/ 73 h 75"/>
              <a:gd name="T94" fmla="*/ 45 w 90"/>
              <a:gd name="T95" fmla="*/ 75 h 75"/>
              <a:gd name="T96" fmla="*/ 48 w 90"/>
              <a:gd name="T97" fmla="*/ 72 h 75"/>
              <a:gd name="T98" fmla="*/ 54 w 90"/>
              <a:gd name="T99" fmla="*/ 70 h 75"/>
              <a:gd name="T100" fmla="*/ 59 w 90"/>
              <a:gd name="T101" fmla="*/ 72 h 75"/>
              <a:gd name="T102" fmla="*/ 65 w 90"/>
              <a:gd name="T103" fmla="*/ 65 h 75"/>
              <a:gd name="T104" fmla="*/ 74 w 90"/>
              <a:gd name="T105" fmla="*/ 63 h 75"/>
              <a:gd name="T106" fmla="*/ 79 w 90"/>
              <a:gd name="T107" fmla="*/ 59 h 75"/>
              <a:gd name="T108" fmla="*/ 80 w 90"/>
              <a:gd name="T109" fmla="*/ 56 h 75"/>
              <a:gd name="T110" fmla="*/ 82 w 90"/>
              <a:gd name="T111" fmla="*/ 48 h 75"/>
              <a:gd name="T112" fmla="*/ 82 w 90"/>
              <a:gd name="T113" fmla="*/ 43 h 75"/>
              <a:gd name="T114" fmla="*/ 88 w 90"/>
              <a:gd name="T115" fmla="*/ 4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" h="75">
                <a:moveTo>
                  <a:pt x="88" y="42"/>
                </a:moveTo>
                <a:cubicBezTo>
                  <a:pt x="88" y="41"/>
                  <a:pt x="88" y="41"/>
                  <a:pt x="88" y="41"/>
                </a:cubicBezTo>
                <a:cubicBezTo>
                  <a:pt x="89" y="41"/>
                  <a:pt x="88" y="39"/>
                  <a:pt x="88" y="38"/>
                </a:cubicBezTo>
                <a:cubicBezTo>
                  <a:pt x="87" y="38"/>
                  <a:pt x="87" y="37"/>
                  <a:pt x="87" y="36"/>
                </a:cubicBezTo>
                <a:cubicBezTo>
                  <a:pt x="87" y="36"/>
                  <a:pt x="87" y="35"/>
                  <a:pt x="87" y="35"/>
                </a:cubicBezTo>
                <a:cubicBezTo>
                  <a:pt x="88" y="35"/>
                  <a:pt x="89" y="35"/>
                  <a:pt x="89" y="35"/>
                </a:cubicBezTo>
                <a:cubicBezTo>
                  <a:pt x="90" y="35"/>
                  <a:pt x="90" y="35"/>
                  <a:pt x="89" y="34"/>
                </a:cubicBezTo>
                <a:cubicBezTo>
                  <a:pt x="89" y="34"/>
                  <a:pt x="88" y="34"/>
                  <a:pt x="88" y="34"/>
                </a:cubicBezTo>
                <a:cubicBezTo>
                  <a:pt x="87" y="34"/>
                  <a:pt x="86" y="32"/>
                  <a:pt x="85" y="32"/>
                </a:cubicBezTo>
                <a:cubicBezTo>
                  <a:pt x="85" y="31"/>
                  <a:pt x="85" y="31"/>
                  <a:pt x="85" y="30"/>
                </a:cubicBezTo>
                <a:cubicBezTo>
                  <a:pt x="86" y="30"/>
                  <a:pt x="86" y="30"/>
                  <a:pt x="87" y="29"/>
                </a:cubicBezTo>
                <a:cubicBezTo>
                  <a:pt x="88" y="28"/>
                  <a:pt x="87" y="28"/>
                  <a:pt x="87" y="27"/>
                </a:cubicBezTo>
                <a:cubicBezTo>
                  <a:pt x="87" y="25"/>
                  <a:pt x="86" y="25"/>
                  <a:pt x="86" y="24"/>
                </a:cubicBezTo>
                <a:cubicBezTo>
                  <a:pt x="86" y="23"/>
                  <a:pt x="86" y="23"/>
                  <a:pt x="87" y="23"/>
                </a:cubicBezTo>
                <a:cubicBezTo>
                  <a:pt x="88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0"/>
                  <a:pt x="90" y="20"/>
                  <a:pt x="90" y="19"/>
                </a:cubicBezTo>
                <a:cubicBezTo>
                  <a:pt x="89" y="19"/>
                  <a:pt x="88" y="18"/>
                  <a:pt x="87" y="18"/>
                </a:cubicBezTo>
                <a:cubicBezTo>
                  <a:pt x="87" y="17"/>
                  <a:pt x="88" y="15"/>
                  <a:pt x="89" y="15"/>
                </a:cubicBezTo>
                <a:cubicBezTo>
                  <a:pt x="89" y="15"/>
                  <a:pt x="87" y="14"/>
                  <a:pt x="87" y="13"/>
                </a:cubicBezTo>
                <a:cubicBezTo>
                  <a:pt x="86" y="12"/>
                  <a:pt x="86" y="10"/>
                  <a:pt x="86" y="8"/>
                </a:cubicBezTo>
                <a:cubicBezTo>
                  <a:pt x="86" y="7"/>
                  <a:pt x="83" y="8"/>
                  <a:pt x="82" y="8"/>
                </a:cubicBezTo>
                <a:cubicBezTo>
                  <a:pt x="82" y="8"/>
                  <a:pt x="80" y="10"/>
                  <a:pt x="80" y="11"/>
                </a:cubicBezTo>
                <a:cubicBezTo>
                  <a:pt x="79" y="11"/>
                  <a:pt x="79" y="11"/>
                  <a:pt x="79" y="12"/>
                </a:cubicBezTo>
                <a:cubicBezTo>
                  <a:pt x="78" y="12"/>
                  <a:pt x="78" y="12"/>
                  <a:pt x="77" y="12"/>
                </a:cubicBezTo>
                <a:cubicBezTo>
                  <a:pt x="76" y="11"/>
                  <a:pt x="75" y="10"/>
                  <a:pt x="75" y="10"/>
                </a:cubicBezTo>
                <a:cubicBezTo>
                  <a:pt x="74" y="9"/>
                  <a:pt x="74" y="9"/>
                  <a:pt x="74" y="9"/>
                </a:cubicBezTo>
                <a:cubicBezTo>
                  <a:pt x="73" y="9"/>
                  <a:pt x="73" y="9"/>
                  <a:pt x="73" y="10"/>
                </a:cubicBezTo>
                <a:cubicBezTo>
                  <a:pt x="72" y="11"/>
                  <a:pt x="71" y="12"/>
                  <a:pt x="71" y="12"/>
                </a:cubicBezTo>
                <a:cubicBezTo>
                  <a:pt x="70" y="13"/>
                  <a:pt x="69" y="13"/>
                  <a:pt x="67" y="13"/>
                </a:cubicBezTo>
                <a:cubicBezTo>
                  <a:pt x="66" y="12"/>
                  <a:pt x="66" y="12"/>
                  <a:pt x="65" y="11"/>
                </a:cubicBezTo>
                <a:cubicBezTo>
                  <a:pt x="64" y="10"/>
                  <a:pt x="65" y="7"/>
                  <a:pt x="65" y="7"/>
                </a:cubicBezTo>
                <a:cubicBezTo>
                  <a:pt x="66" y="6"/>
                  <a:pt x="65" y="6"/>
                  <a:pt x="65" y="6"/>
                </a:cubicBezTo>
                <a:cubicBezTo>
                  <a:pt x="64" y="5"/>
                  <a:pt x="64" y="5"/>
                  <a:pt x="63" y="5"/>
                </a:cubicBezTo>
                <a:cubicBezTo>
                  <a:pt x="62" y="5"/>
                  <a:pt x="62" y="2"/>
                  <a:pt x="61" y="2"/>
                </a:cubicBezTo>
                <a:cubicBezTo>
                  <a:pt x="60" y="1"/>
                  <a:pt x="59" y="1"/>
                  <a:pt x="58" y="1"/>
                </a:cubicBezTo>
                <a:cubicBezTo>
                  <a:pt x="57" y="0"/>
                  <a:pt x="54" y="0"/>
                  <a:pt x="53" y="0"/>
                </a:cubicBezTo>
                <a:cubicBezTo>
                  <a:pt x="52" y="0"/>
                  <a:pt x="51" y="2"/>
                  <a:pt x="51" y="2"/>
                </a:cubicBezTo>
                <a:cubicBezTo>
                  <a:pt x="50" y="3"/>
                  <a:pt x="50" y="4"/>
                  <a:pt x="50" y="5"/>
                </a:cubicBezTo>
                <a:cubicBezTo>
                  <a:pt x="48" y="6"/>
                  <a:pt x="47" y="6"/>
                  <a:pt x="47" y="7"/>
                </a:cubicBezTo>
                <a:cubicBezTo>
                  <a:pt x="46" y="8"/>
                  <a:pt x="46" y="9"/>
                  <a:pt x="45" y="10"/>
                </a:cubicBezTo>
                <a:cubicBezTo>
                  <a:pt x="44" y="11"/>
                  <a:pt x="44" y="12"/>
                  <a:pt x="43" y="12"/>
                </a:cubicBezTo>
                <a:cubicBezTo>
                  <a:pt x="41" y="13"/>
                  <a:pt x="40" y="13"/>
                  <a:pt x="40" y="15"/>
                </a:cubicBezTo>
                <a:cubicBezTo>
                  <a:pt x="39" y="16"/>
                  <a:pt x="39" y="16"/>
                  <a:pt x="38" y="18"/>
                </a:cubicBezTo>
                <a:cubicBezTo>
                  <a:pt x="37" y="18"/>
                  <a:pt x="37" y="18"/>
                  <a:pt x="36" y="19"/>
                </a:cubicBezTo>
                <a:cubicBezTo>
                  <a:pt x="36" y="19"/>
                  <a:pt x="36" y="19"/>
                  <a:pt x="36" y="20"/>
                </a:cubicBezTo>
                <a:cubicBezTo>
                  <a:pt x="35" y="21"/>
                  <a:pt x="35" y="23"/>
                  <a:pt x="34" y="23"/>
                </a:cubicBezTo>
                <a:cubicBezTo>
                  <a:pt x="34" y="24"/>
                  <a:pt x="34" y="25"/>
                  <a:pt x="34" y="25"/>
                </a:cubicBezTo>
                <a:cubicBezTo>
                  <a:pt x="34" y="26"/>
                  <a:pt x="34" y="26"/>
                  <a:pt x="33" y="24"/>
                </a:cubicBezTo>
                <a:cubicBezTo>
                  <a:pt x="33" y="23"/>
                  <a:pt x="31" y="23"/>
                  <a:pt x="30" y="22"/>
                </a:cubicBezTo>
                <a:cubicBezTo>
                  <a:pt x="30" y="21"/>
                  <a:pt x="29" y="22"/>
                  <a:pt x="29" y="22"/>
                </a:cubicBezTo>
                <a:cubicBezTo>
                  <a:pt x="28" y="22"/>
                  <a:pt x="28" y="23"/>
                  <a:pt x="27" y="23"/>
                </a:cubicBezTo>
                <a:cubicBezTo>
                  <a:pt x="27" y="24"/>
                  <a:pt x="26" y="25"/>
                  <a:pt x="26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8"/>
                  <a:pt x="25" y="28"/>
                  <a:pt x="26" y="28"/>
                </a:cubicBezTo>
                <a:cubicBezTo>
                  <a:pt x="27" y="29"/>
                  <a:pt x="27" y="31"/>
                  <a:pt x="28" y="31"/>
                </a:cubicBezTo>
                <a:cubicBezTo>
                  <a:pt x="29" y="32"/>
                  <a:pt x="31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3" y="32"/>
                  <a:pt x="33" y="33"/>
                </a:cubicBezTo>
                <a:cubicBezTo>
                  <a:pt x="33" y="34"/>
                  <a:pt x="32" y="35"/>
                  <a:pt x="31" y="35"/>
                </a:cubicBezTo>
                <a:cubicBezTo>
                  <a:pt x="30" y="36"/>
                  <a:pt x="28" y="36"/>
                  <a:pt x="27" y="37"/>
                </a:cubicBezTo>
                <a:cubicBezTo>
                  <a:pt x="25" y="38"/>
                  <a:pt x="25" y="39"/>
                  <a:pt x="24" y="40"/>
                </a:cubicBezTo>
                <a:cubicBezTo>
                  <a:pt x="23" y="40"/>
                  <a:pt x="24" y="42"/>
                  <a:pt x="24" y="43"/>
                </a:cubicBezTo>
                <a:cubicBezTo>
                  <a:pt x="24" y="44"/>
                  <a:pt x="23" y="45"/>
                  <a:pt x="22" y="46"/>
                </a:cubicBezTo>
                <a:cubicBezTo>
                  <a:pt x="22" y="46"/>
                  <a:pt x="22" y="46"/>
                  <a:pt x="21" y="45"/>
                </a:cubicBezTo>
                <a:cubicBezTo>
                  <a:pt x="21" y="44"/>
                  <a:pt x="20" y="43"/>
                  <a:pt x="20" y="43"/>
                </a:cubicBezTo>
                <a:cubicBezTo>
                  <a:pt x="19" y="42"/>
                  <a:pt x="18" y="42"/>
                  <a:pt x="16" y="42"/>
                </a:cubicBezTo>
                <a:cubicBezTo>
                  <a:pt x="15" y="42"/>
                  <a:pt x="14" y="42"/>
                  <a:pt x="14" y="42"/>
                </a:cubicBezTo>
                <a:cubicBezTo>
                  <a:pt x="13" y="42"/>
                  <a:pt x="13" y="43"/>
                  <a:pt x="13" y="44"/>
                </a:cubicBezTo>
                <a:cubicBezTo>
                  <a:pt x="12" y="45"/>
                  <a:pt x="12" y="45"/>
                  <a:pt x="11" y="46"/>
                </a:cubicBezTo>
                <a:cubicBezTo>
                  <a:pt x="11" y="47"/>
                  <a:pt x="8" y="47"/>
                  <a:pt x="7" y="48"/>
                </a:cubicBezTo>
                <a:cubicBezTo>
                  <a:pt x="6" y="48"/>
                  <a:pt x="6" y="48"/>
                  <a:pt x="6" y="49"/>
                </a:cubicBezTo>
                <a:cubicBezTo>
                  <a:pt x="6" y="49"/>
                  <a:pt x="7" y="50"/>
                  <a:pt x="7" y="50"/>
                </a:cubicBezTo>
                <a:cubicBezTo>
                  <a:pt x="8" y="51"/>
                  <a:pt x="8" y="53"/>
                  <a:pt x="8" y="53"/>
                </a:cubicBezTo>
                <a:cubicBezTo>
                  <a:pt x="8" y="55"/>
                  <a:pt x="8" y="56"/>
                  <a:pt x="7" y="57"/>
                </a:cubicBezTo>
                <a:cubicBezTo>
                  <a:pt x="7" y="57"/>
                  <a:pt x="6" y="57"/>
                  <a:pt x="5" y="58"/>
                </a:cubicBezTo>
                <a:cubicBezTo>
                  <a:pt x="5" y="59"/>
                  <a:pt x="4" y="60"/>
                  <a:pt x="4" y="61"/>
                </a:cubicBezTo>
                <a:cubicBezTo>
                  <a:pt x="4" y="62"/>
                  <a:pt x="4" y="63"/>
                  <a:pt x="3" y="64"/>
                </a:cubicBezTo>
                <a:cubicBezTo>
                  <a:pt x="2" y="65"/>
                  <a:pt x="1" y="65"/>
                  <a:pt x="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0" y="68"/>
                  <a:pt x="0" y="68"/>
                </a:cubicBezTo>
                <a:cubicBezTo>
                  <a:pt x="2" y="68"/>
                  <a:pt x="8" y="67"/>
                  <a:pt x="8" y="68"/>
                </a:cubicBezTo>
                <a:cubicBezTo>
                  <a:pt x="9" y="70"/>
                  <a:pt x="9" y="71"/>
                  <a:pt x="10" y="71"/>
                </a:cubicBezTo>
                <a:cubicBezTo>
                  <a:pt x="10" y="72"/>
                  <a:pt x="11" y="72"/>
                  <a:pt x="13" y="72"/>
                </a:cubicBezTo>
                <a:cubicBezTo>
                  <a:pt x="14" y="72"/>
                  <a:pt x="15" y="72"/>
                  <a:pt x="16" y="72"/>
                </a:cubicBezTo>
                <a:cubicBezTo>
                  <a:pt x="16" y="71"/>
                  <a:pt x="16" y="71"/>
                  <a:pt x="16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7" y="69"/>
                  <a:pt x="18" y="68"/>
                  <a:pt x="19" y="68"/>
                </a:cubicBezTo>
                <a:cubicBezTo>
                  <a:pt x="20" y="68"/>
                  <a:pt x="21" y="68"/>
                  <a:pt x="22" y="69"/>
                </a:cubicBezTo>
                <a:cubicBezTo>
                  <a:pt x="24" y="69"/>
                  <a:pt x="25" y="69"/>
                  <a:pt x="26" y="68"/>
                </a:cubicBezTo>
                <a:cubicBezTo>
                  <a:pt x="27" y="68"/>
                  <a:pt x="28" y="66"/>
                  <a:pt x="29" y="66"/>
                </a:cubicBezTo>
                <a:cubicBezTo>
                  <a:pt x="29" y="66"/>
                  <a:pt x="30" y="65"/>
                  <a:pt x="30" y="66"/>
                </a:cubicBezTo>
                <a:cubicBezTo>
                  <a:pt x="31" y="66"/>
                  <a:pt x="31" y="66"/>
                  <a:pt x="31" y="67"/>
                </a:cubicBezTo>
                <a:cubicBezTo>
                  <a:pt x="32" y="67"/>
                  <a:pt x="35" y="73"/>
                  <a:pt x="35" y="73"/>
                </a:cubicBezTo>
                <a:cubicBezTo>
                  <a:pt x="36" y="74"/>
                  <a:pt x="44" y="75"/>
                  <a:pt x="44" y="74"/>
                </a:cubicBezTo>
                <a:cubicBezTo>
                  <a:pt x="45" y="75"/>
                  <a:pt x="45" y="75"/>
                  <a:pt x="45" y="75"/>
                </a:cubicBezTo>
                <a:cubicBezTo>
                  <a:pt x="44" y="73"/>
                  <a:pt x="45" y="73"/>
                  <a:pt x="45" y="73"/>
                </a:cubicBezTo>
                <a:cubicBezTo>
                  <a:pt x="46" y="73"/>
                  <a:pt x="47" y="73"/>
                  <a:pt x="48" y="72"/>
                </a:cubicBezTo>
                <a:cubicBezTo>
                  <a:pt x="49" y="72"/>
                  <a:pt x="50" y="71"/>
                  <a:pt x="51" y="70"/>
                </a:cubicBezTo>
                <a:cubicBezTo>
                  <a:pt x="52" y="70"/>
                  <a:pt x="53" y="70"/>
                  <a:pt x="54" y="70"/>
                </a:cubicBezTo>
                <a:cubicBezTo>
                  <a:pt x="55" y="71"/>
                  <a:pt x="56" y="71"/>
                  <a:pt x="57" y="71"/>
                </a:cubicBezTo>
                <a:cubicBezTo>
                  <a:pt x="58" y="72"/>
                  <a:pt x="58" y="72"/>
                  <a:pt x="59" y="72"/>
                </a:cubicBezTo>
                <a:cubicBezTo>
                  <a:pt x="62" y="70"/>
                  <a:pt x="62" y="69"/>
                  <a:pt x="64" y="67"/>
                </a:cubicBezTo>
                <a:cubicBezTo>
                  <a:pt x="65" y="66"/>
                  <a:pt x="65" y="66"/>
                  <a:pt x="65" y="65"/>
                </a:cubicBezTo>
                <a:cubicBezTo>
                  <a:pt x="66" y="64"/>
                  <a:pt x="66" y="64"/>
                  <a:pt x="67" y="64"/>
                </a:cubicBezTo>
                <a:cubicBezTo>
                  <a:pt x="67" y="64"/>
                  <a:pt x="72" y="63"/>
                  <a:pt x="74" y="63"/>
                </a:cubicBezTo>
                <a:cubicBezTo>
                  <a:pt x="76" y="63"/>
                  <a:pt x="77" y="63"/>
                  <a:pt x="77" y="62"/>
                </a:cubicBezTo>
                <a:cubicBezTo>
                  <a:pt x="78" y="62"/>
                  <a:pt x="78" y="61"/>
                  <a:pt x="79" y="59"/>
                </a:cubicBezTo>
                <a:cubicBezTo>
                  <a:pt x="80" y="59"/>
                  <a:pt x="80" y="58"/>
                  <a:pt x="80" y="58"/>
                </a:cubicBezTo>
                <a:cubicBezTo>
                  <a:pt x="80" y="57"/>
                  <a:pt x="80" y="57"/>
                  <a:pt x="80" y="56"/>
                </a:cubicBezTo>
                <a:cubicBezTo>
                  <a:pt x="79" y="55"/>
                  <a:pt x="79" y="54"/>
                  <a:pt x="79" y="53"/>
                </a:cubicBezTo>
                <a:cubicBezTo>
                  <a:pt x="79" y="53"/>
                  <a:pt x="82" y="50"/>
                  <a:pt x="82" y="48"/>
                </a:cubicBezTo>
                <a:cubicBezTo>
                  <a:pt x="82" y="47"/>
                  <a:pt x="82" y="46"/>
                  <a:pt x="82" y="45"/>
                </a:cubicBezTo>
                <a:cubicBezTo>
                  <a:pt x="81" y="44"/>
                  <a:pt x="81" y="43"/>
                  <a:pt x="82" y="43"/>
                </a:cubicBezTo>
                <a:cubicBezTo>
                  <a:pt x="83" y="43"/>
                  <a:pt x="84" y="42"/>
                  <a:pt x="85" y="42"/>
                </a:cubicBezTo>
                <a:cubicBezTo>
                  <a:pt x="86" y="42"/>
                  <a:pt x="87" y="42"/>
                  <a:pt x="88" y="4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8FD26524-0768-B7C3-000E-D43372C1F69A}"/>
              </a:ext>
            </a:extLst>
          </p:cNvPr>
          <p:cNvSpPr>
            <a:spLocks/>
          </p:cNvSpPr>
          <p:nvPr/>
        </p:nvSpPr>
        <p:spPr bwMode="auto">
          <a:xfrm>
            <a:off x="7764745" y="1965480"/>
            <a:ext cx="330534" cy="489792"/>
          </a:xfrm>
          <a:custGeom>
            <a:avLst/>
            <a:gdLst>
              <a:gd name="T0" fmla="*/ 46 w 90"/>
              <a:gd name="T1" fmla="*/ 4 h 134"/>
              <a:gd name="T2" fmla="*/ 41 w 90"/>
              <a:gd name="T3" fmla="*/ 3 h 134"/>
              <a:gd name="T4" fmla="*/ 32 w 90"/>
              <a:gd name="T5" fmla="*/ 8 h 134"/>
              <a:gd name="T6" fmla="*/ 28 w 90"/>
              <a:gd name="T7" fmla="*/ 6 h 134"/>
              <a:gd name="T8" fmla="*/ 19 w 90"/>
              <a:gd name="T9" fmla="*/ 2 h 134"/>
              <a:gd name="T10" fmla="*/ 13 w 90"/>
              <a:gd name="T11" fmla="*/ 3 h 134"/>
              <a:gd name="T12" fmla="*/ 16 w 90"/>
              <a:gd name="T13" fmla="*/ 16 h 134"/>
              <a:gd name="T14" fmla="*/ 10 w 90"/>
              <a:gd name="T15" fmla="*/ 20 h 134"/>
              <a:gd name="T16" fmla="*/ 7 w 90"/>
              <a:gd name="T17" fmla="*/ 26 h 134"/>
              <a:gd name="T18" fmla="*/ 7 w 90"/>
              <a:gd name="T19" fmla="*/ 35 h 134"/>
              <a:gd name="T20" fmla="*/ 6 w 90"/>
              <a:gd name="T21" fmla="*/ 43 h 134"/>
              <a:gd name="T22" fmla="*/ 1 w 90"/>
              <a:gd name="T23" fmla="*/ 47 h 134"/>
              <a:gd name="T24" fmla="*/ 0 w 90"/>
              <a:gd name="T25" fmla="*/ 61 h 134"/>
              <a:gd name="T26" fmla="*/ 8 w 90"/>
              <a:gd name="T27" fmla="*/ 62 h 134"/>
              <a:gd name="T28" fmla="*/ 7 w 90"/>
              <a:gd name="T29" fmla="*/ 76 h 134"/>
              <a:gd name="T30" fmla="*/ 9 w 90"/>
              <a:gd name="T31" fmla="*/ 82 h 134"/>
              <a:gd name="T32" fmla="*/ 12 w 90"/>
              <a:gd name="T33" fmla="*/ 86 h 134"/>
              <a:gd name="T34" fmla="*/ 17 w 90"/>
              <a:gd name="T35" fmla="*/ 90 h 134"/>
              <a:gd name="T36" fmla="*/ 24 w 90"/>
              <a:gd name="T37" fmla="*/ 96 h 134"/>
              <a:gd name="T38" fmla="*/ 27 w 90"/>
              <a:gd name="T39" fmla="*/ 106 h 134"/>
              <a:gd name="T40" fmla="*/ 26 w 90"/>
              <a:gd name="T41" fmla="*/ 110 h 134"/>
              <a:gd name="T42" fmla="*/ 27 w 90"/>
              <a:gd name="T43" fmla="*/ 117 h 134"/>
              <a:gd name="T44" fmla="*/ 20 w 90"/>
              <a:gd name="T45" fmla="*/ 112 h 134"/>
              <a:gd name="T46" fmla="*/ 18 w 90"/>
              <a:gd name="T47" fmla="*/ 119 h 134"/>
              <a:gd name="T48" fmla="*/ 23 w 90"/>
              <a:gd name="T49" fmla="*/ 122 h 134"/>
              <a:gd name="T50" fmla="*/ 32 w 90"/>
              <a:gd name="T51" fmla="*/ 132 h 134"/>
              <a:gd name="T52" fmla="*/ 39 w 90"/>
              <a:gd name="T53" fmla="*/ 132 h 134"/>
              <a:gd name="T54" fmla="*/ 46 w 90"/>
              <a:gd name="T55" fmla="*/ 125 h 134"/>
              <a:gd name="T56" fmla="*/ 58 w 90"/>
              <a:gd name="T57" fmla="*/ 120 h 134"/>
              <a:gd name="T58" fmla="*/ 61 w 90"/>
              <a:gd name="T59" fmla="*/ 115 h 134"/>
              <a:gd name="T60" fmla="*/ 69 w 90"/>
              <a:gd name="T61" fmla="*/ 106 h 134"/>
              <a:gd name="T62" fmla="*/ 73 w 90"/>
              <a:gd name="T63" fmla="*/ 100 h 134"/>
              <a:gd name="T64" fmla="*/ 83 w 90"/>
              <a:gd name="T65" fmla="*/ 98 h 134"/>
              <a:gd name="T66" fmla="*/ 90 w 90"/>
              <a:gd name="T67" fmla="*/ 88 h 134"/>
              <a:gd name="T68" fmla="*/ 84 w 90"/>
              <a:gd name="T69" fmla="*/ 79 h 134"/>
              <a:gd name="T70" fmla="*/ 88 w 90"/>
              <a:gd name="T71" fmla="*/ 70 h 134"/>
              <a:gd name="T72" fmla="*/ 83 w 90"/>
              <a:gd name="T73" fmla="*/ 61 h 134"/>
              <a:gd name="T74" fmla="*/ 79 w 90"/>
              <a:gd name="T75" fmla="*/ 50 h 134"/>
              <a:gd name="T76" fmla="*/ 72 w 90"/>
              <a:gd name="T77" fmla="*/ 41 h 134"/>
              <a:gd name="T78" fmla="*/ 64 w 90"/>
              <a:gd name="T79" fmla="*/ 37 h 134"/>
              <a:gd name="T80" fmla="*/ 58 w 90"/>
              <a:gd name="T81" fmla="*/ 31 h 134"/>
              <a:gd name="T82" fmla="*/ 51 w 90"/>
              <a:gd name="T83" fmla="*/ 25 h 134"/>
              <a:gd name="T84" fmla="*/ 46 w 90"/>
              <a:gd name="T85" fmla="*/ 16 h 134"/>
              <a:gd name="T86" fmla="*/ 51 w 90"/>
              <a:gd name="T87" fmla="*/ 1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134">
                <a:moveTo>
                  <a:pt x="50" y="7"/>
                </a:moveTo>
                <a:cubicBezTo>
                  <a:pt x="48" y="6"/>
                  <a:pt x="48" y="6"/>
                  <a:pt x="48" y="6"/>
                </a:cubicBezTo>
                <a:cubicBezTo>
                  <a:pt x="47" y="5"/>
                  <a:pt x="47" y="5"/>
                  <a:pt x="46" y="4"/>
                </a:cubicBezTo>
                <a:cubicBezTo>
                  <a:pt x="46" y="3"/>
                  <a:pt x="45" y="2"/>
                  <a:pt x="44" y="1"/>
                </a:cubicBezTo>
                <a:cubicBezTo>
                  <a:pt x="43" y="1"/>
                  <a:pt x="42" y="0"/>
                  <a:pt x="42" y="1"/>
                </a:cubicBezTo>
                <a:cubicBezTo>
                  <a:pt x="41" y="2"/>
                  <a:pt x="41" y="3"/>
                  <a:pt x="41" y="3"/>
                </a:cubicBezTo>
                <a:cubicBezTo>
                  <a:pt x="41" y="4"/>
                  <a:pt x="40" y="5"/>
                  <a:pt x="39" y="5"/>
                </a:cubicBezTo>
                <a:cubicBezTo>
                  <a:pt x="37" y="5"/>
                  <a:pt x="35" y="7"/>
                  <a:pt x="34" y="8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1" y="7"/>
                  <a:pt x="31" y="6"/>
                </a:cubicBezTo>
                <a:cubicBezTo>
                  <a:pt x="30" y="4"/>
                  <a:pt x="30" y="3"/>
                  <a:pt x="29" y="3"/>
                </a:cubicBezTo>
                <a:cubicBezTo>
                  <a:pt x="29" y="2"/>
                  <a:pt x="28" y="3"/>
                  <a:pt x="28" y="6"/>
                </a:cubicBezTo>
                <a:cubicBezTo>
                  <a:pt x="27" y="7"/>
                  <a:pt x="27" y="8"/>
                  <a:pt x="26" y="8"/>
                </a:cubicBezTo>
                <a:cubicBezTo>
                  <a:pt x="25" y="8"/>
                  <a:pt x="24" y="8"/>
                  <a:pt x="22" y="6"/>
                </a:cubicBezTo>
                <a:cubicBezTo>
                  <a:pt x="22" y="6"/>
                  <a:pt x="20" y="2"/>
                  <a:pt x="19" y="2"/>
                </a:cubicBezTo>
                <a:cubicBezTo>
                  <a:pt x="16" y="2"/>
                  <a:pt x="16" y="3"/>
                  <a:pt x="15" y="3"/>
                </a:cubicBezTo>
                <a:cubicBezTo>
                  <a:pt x="13" y="3"/>
                  <a:pt x="10" y="3"/>
                  <a:pt x="11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4" y="4"/>
                  <a:pt x="15" y="4"/>
                  <a:pt x="15" y="4"/>
                </a:cubicBezTo>
                <a:cubicBezTo>
                  <a:pt x="16" y="6"/>
                  <a:pt x="17" y="9"/>
                  <a:pt x="17" y="11"/>
                </a:cubicBezTo>
                <a:cubicBezTo>
                  <a:pt x="16" y="12"/>
                  <a:pt x="16" y="16"/>
                  <a:pt x="16" y="16"/>
                </a:cubicBezTo>
                <a:cubicBezTo>
                  <a:pt x="15" y="16"/>
                  <a:pt x="14" y="17"/>
                  <a:pt x="14" y="18"/>
                </a:cubicBezTo>
                <a:cubicBezTo>
                  <a:pt x="14" y="19"/>
                  <a:pt x="13" y="19"/>
                  <a:pt x="12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2"/>
                  <a:pt x="10" y="24"/>
                  <a:pt x="9" y="25"/>
                </a:cubicBezTo>
                <a:cubicBezTo>
                  <a:pt x="8" y="26"/>
                  <a:pt x="7" y="26"/>
                  <a:pt x="7" y="26"/>
                </a:cubicBezTo>
                <a:cubicBezTo>
                  <a:pt x="6" y="27"/>
                  <a:pt x="6" y="27"/>
                  <a:pt x="6" y="28"/>
                </a:cubicBezTo>
                <a:cubicBezTo>
                  <a:pt x="6" y="29"/>
                  <a:pt x="6" y="31"/>
                  <a:pt x="6" y="32"/>
                </a:cubicBezTo>
                <a:cubicBezTo>
                  <a:pt x="6" y="33"/>
                  <a:pt x="6" y="34"/>
                  <a:pt x="7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10" y="36"/>
                  <a:pt x="9" y="36"/>
                  <a:pt x="8" y="37"/>
                </a:cubicBezTo>
                <a:cubicBezTo>
                  <a:pt x="7" y="38"/>
                  <a:pt x="6" y="43"/>
                  <a:pt x="6" y="43"/>
                </a:cubicBezTo>
                <a:cubicBezTo>
                  <a:pt x="5" y="44"/>
                  <a:pt x="3" y="44"/>
                  <a:pt x="2" y="44"/>
                </a:cubicBezTo>
                <a:cubicBezTo>
                  <a:pt x="2" y="45"/>
                  <a:pt x="1" y="45"/>
                  <a:pt x="1" y="45"/>
                </a:cubicBezTo>
                <a:cubicBezTo>
                  <a:pt x="1" y="46"/>
                  <a:pt x="1" y="46"/>
                  <a:pt x="1" y="47"/>
                </a:cubicBezTo>
                <a:cubicBezTo>
                  <a:pt x="2" y="49"/>
                  <a:pt x="1" y="50"/>
                  <a:pt x="1" y="52"/>
                </a:cubicBezTo>
                <a:cubicBezTo>
                  <a:pt x="1" y="53"/>
                  <a:pt x="2" y="58"/>
                  <a:pt x="2" y="59"/>
                </a:cubicBezTo>
                <a:cubicBezTo>
                  <a:pt x="1" y="60"/>
                  <a:pt x="0" y="60"/>
                  <a:pt x="0" y="61"/>
                </a:cubicBezTo>
                <a:cubicBezTo>
                  <a:pt x="0" y="62"/>
                  <a:pt x="1" y="62"/>
                  <a:pt x="3" y="63"/>
                </a:cubicBezTo>
                <a:cubicBezTo>
                  <a:pt x="4" y="63"/>
                  <a:pt x="5" y="62"/>
                  <a:pt x="6" y="62"/>
                </a:cubicBezTo>
                <a:cubicBezTo>
                  <a:pt x="7" y="61"/>
                  <a:pt x="8" y="61"/>
                  <a:pt x="8" y="62"/>
                </a:cubicBezTo>
                <a:cubicBezTo>
                  <a:pt x="8" y="65"/>
                  <a:pt x="8" y="67"/>
                  <a:pt x="7" y="70"/>
                </a:cubicBezTo>
                <a:cubicBezTo>
                  <a:pt x="7" y="71"/>
                  <a:pt x="6" y="72"/>
                  <a:pt x="6" y="73"/>
                </a:cubicBezTo>
                <a:cubicBezTo>
                  <a:pt x="6" y="74"/>
                  <a:pt x="6" y="75"/>
                  <a:pt x="7" y="76"/>
                </a:cubicBezTo>
                <a:cubicBezTo>
                  <a:pt x="8" y="76"/>
                  <a:pt x="9" y="77"/>
                  <a:pt x="9" y="77"/>
                </a:cubicBezTo>
                <a:cubicBezTo>
                  <a:pt x="10" y="78"/>
                  <a:pt x="10" y="78"/>
                  <a:pt x="10" y="79"/>
                </a:cubicBezTo>
                <a:cubicBezTo>
                  <a:pt x="9" y="80"/>
                  <a:pt x="9" y="81"/>
                  <a:pt x="9" y="82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84"/>
                  <a:pt x="10" y="84"/>
                  <a:pt x="11" y="84"/>
                </a:cubicBezTo>
                <a:cubicBezTo>
                  <a:pt x="12" y="84"/>
                  <a:pt x="12" y="85"/>
                  <a:pt x="12" y="86"/>
                </a:cubicBezTo>
                <a:cubicBezTo>
                  <a:pt x="13" y="86"/>
                  <a:pt x="13" y="87"/>
                  <a:pt x="13" y="87"/>
                </a:cubicBezTo>
                <a:cubicBezTo>
                  <a:pt x="14" y="87"/>
                  <a:pt x="15" y="88"/>
                  <a:pt x="16" y="88"/>
                </a:cubicBezTo>
                <a:cubicBezTo>
                  <a:pt x="17" y="88"/>
                  <a:pt x="17" y="89"/>
                  <a:pt x="17" y="90"/>
                </a:cubicBezTo>
                <a:cubicBezTo>
                  <a:pt x="16" y="92"/>
                  <a:pt x="16" y="92"/>
                  <a:pt x="17" y="92"/>
                </a:cubicBezTo>
                <a:cubicBezTo>
                  <a:pt x="18" y="92"/>
                  <a:pt x="19" y="92"/>
                  <a:pt x="20" y="93"/>
                </a:cubicBezTo>
                <a:cubicBezTo>
                  <a:pt x="21" y="94"/>
                  <a:pt x="23" y="95"/>
                  <a:pt x="24" y="96"/>
                </a:cubicBezTo>
                <a:cubicBezTo>
                  <a:pt x="24" y="98"/>
                  <a:pt x="24" y="98"/>
                  <a:pt x="24" y="99"/>
                </a:cubicBezTo>
                <a:cubicBezTo>
                  <a:pt x="24" y="100"/>
                  <a:pt x="24" y="101"/>
                  <a:pt x="24" y="103"/>
                </a:cubicBezTo>
                <a:cubicBezTo>
                  <a:pt x="24" y="104"/>
                  <a:pt x="27" y="106"/>
                  <a:pt x="27" y="106"/>
                </a:cubicBezTo>
                <a:cubicBezTo>
                  <a:pt x="27" y="106"/>
                  <a:pt x="26" y="107"/>
                  <a:pt x="25" y="107"/>
                </a:cubicBezTo>
                <a:cubicBezTo>
                  <a:pt x="24" y="108"/>
                  <a:pt x="23" y="108"/>
                  <a:pt x="24" y="108"/>
                </a:cubicBezTo>
                <a:cubicBezTo>
                  <a:pt x="25" y="109"/>
                  <a:pt x="25" y="109"/>
                  <a:pt x="26" y="110"/>
                </a:cubicBezTo>
                <a:cubicBezTo>
                  <a:pt x="26" y="111"/>
                  <a:pt x="26" y="112"/>
                  <a:pt x="27" y="112"/>
                </a:cubicBezTo>
                <a:cubicBezTo>
                  <a:pt x="28" y="113"/>
                  <a:pt x="30" y="115"/>
                  <a:pt x="30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6" y="117"/>
                  <a:pt x="25" y="116"/>
                  <a:pt x="24" y="116"/>
                </a:cubicBezTo>
                <a:cubicBezTo>
                  <a:pt x="24" y="115"/>
                  <a:pt x="23" y="114"/>
                  <a:pt x="22" y="113"/>
                </a:cubicBezTo>
                <a:cubicBezTo>
                  <a:pt x="21" y="113"/>
                  <a:pt x="21" y="113"/>
                  <a:pt x="20" y="112"/>
                </a:cubicBezTo>
                <a:cubicBezTo>
                  <a:pt x="20" y="112"/>
                  <a:pt x="19" y="113"/>
                  <a:pt x="19" y="113"/>
                </a:cubicBezTo>
                <a:cubicBezTo>
                  <a:pt x="18" y="115"/>
                  <a:pt x="19" y="118"/>
                  <a:pt x="18" y="118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9" y="120"/>
                  <a:pt x="19" y="121"/>
                  <a:pt x="20" y="121"/>
                </a:cubicBezTo>
                <a:cubicBezTo>
                  <a:pt x="21" y="122"/>
                  <a:pt x="22" y="122"/>
                  <a:pt x="23" y="122"/>
                </a:cubicBezTo>
                <a:cubicBezTo>
                  <a:pt x="25" y="122"/>
                  <a:pt x="27" y="123"/>
                  <a:pt x="29" y="124"/>
                </a:cubicBezTo>
                <a:cubicBezTo>
                  <a:pt x="30" y="125"/>
                  <a:pt x="31" y="127"/>
                  <a:pt x="31" y="129"/>
                </a:cubicBezTo>
                <a:cubicBezTo>
                  <a:pt x="31" y="130"/>
                  <a:pt x="31" y="132"/>
                  <a:pt x="32" y="132"/>
                </a:cubicBezTo>
                <a:cubicBezTo>
                  <a:pt x="32" y="133"/>
                  <a:pt x="33" y="133"/>
                  <a:pt x="34" y="134"/>
                </a:cubicBezTo>
                <a:cubicBezTo>
                  <a:pt x="35" y="134"/>
                  <a:pt x="37" y="134"/>
                  <a:pt x="37" y="133"/>
                </a:cubicBezTo>
                <a:cubicBezTo>
                  <a:pt x="38" y="133"/>
                  <a:pt x="39" y="133"/>
                  <a:pt x="39" y="132"/>
                </a:cubicBezTo>
                <a:cubicBezTo>
                  <a:pt x="39" y="130"/>
                  <a:pt x="39" y="128"/>
                  <a:pt x="40" y="127"/>
                </a:cubicBezTo>
                <a:cubicBezTo>
                  <a:pt x="41" y="126"/>
                  <a:pt x="41" y="125"/>
                  <a:pt x="42" y="125"/>
                </a:cubicBezTo>
                <a:cubicBezTo>
                  <a:pt x="43" y="125"/>
                  <a:pt x="45" y="125"/>
                  <a:pt x="46" y="125"/>
                </a:cubicBezTo>
                <a:cubicBezTo>
                  <a:pt x="49" y="126"/>
                  <a:pt x="50" y="126"/>
                  <a:pt x="50" y="125"/>
                </a:cubicBezTo>
                <a:cubicBezTo>
                  <a:pt x="51" y="124"/>
                  <a:pt x="51" y="123"/>
                  <a:pt x="53" y="121"/>
                </a:cubicBezTo>
                <a:cubicBezTo>
                  <a:pt x="54" y="120"/>
                  <a:pt x="56" y="120"/>
                  <a:pt x="58" y="120"/>
                </a:cubicBezTo>
                <a:cubicBezTo>
                  <a:pt x="59" y="119"/>
                  <a:pt x="59" y="119"/>
                  <a:pt x="60" y="119"/>
                </a:cubicBezTo>
                <a:cubicBezTo>
                  <a:pt x="61" y="119"/>
                  <a:pt x="61" y="118"/>
                  <a:pt x="61" y="118"/>
                </a:cubicBezTo>
                <a:cubicBezTo>
                  <a:pt x="61" y="118"/>
                  <a:pt x="61" y="116"/>
                  <a:pt x="61" y="115"/>
                </a:cubicBezTo>
                <a:cubicBezTo>
                  <a:pt x="61" y="113"/>
                  <a:pt x="61" y="111"/>
                  <a:pt x="62" y="110"/>
                </a:cubicBezTo>
                <a:cubicBezTo>
                  <a:pt x="64" y="108"/>
                  <a:pt x="65" y="107"/>
                  <a:pt x="66" y="106"/>
                </a:cubicBezTo>
                <a:cubicBezTo>
                  <a:pt x="66" y="105"/>
                  <a:pt x="67" y="105"/>
                  <a:pt x="69" y="106"/>
                </a:cubicBezTo>
                <a:cubicBezTo>
                  <a:pt x="71" y="106"/>
                  <a:pt x="72" y="106"/>
                  <a:pt x="72" y="106"/>
                </a:cubicBezTo>
                <a:cubicBezTo>
                  <a:pt x="73" y="105"/>
                  <a:pt x="73" y="104"/>
                  <a:pt x="73" y="103"/>
                </a:cubicBezTo>
                <a:cubicBezTo>
                  <a:pt x="73" y="102"/>
                  <a:pt x="72" y="101"/>
                  <a:pt x="73" y="100"/>
                </a:cubicBezTo>
                <a:cubicBezTo>
                  <a:pt x="73" y="100"/>
                  <a:pt x="73" y="99"/>
                  <a:pt x="75" y="98"/>
                </a:cubicBezTo>
                <a:cubicBezTo>
                  <a:pt x="76" y="98"/>
                  <a:pt x="78" y="98"/>
                  <a:pt x="80" y="98"/>
                </a:cubicBezTo>
                <a:cubicBezTo>
                  <a:pt x="81" y="98"/>
                  <a:pt x="82" y="98"/>
                  <a:pt x="83" y="98"/>
                </a:cubicBezTo>
                <a:cubicBezTo>
                  <a:pt x="83" y="97"/>
                  <a:pt x="84" y="97"/>
                  <a:pt x="84" y="96"/>
                </a:cubicBezTo>
                <a:cubicBezTo>
                  <a:pt x="84" y="94"/>
                  <a:pt x="85" y="92"/>
                  <a:pt x="87" y="90"/>
                </a:cubicBezTo>
                <a:cubicBezTo>
                  <a:pt x="88" y="89"/>
                  <a:pt x="90" y="88"/>
                  <a:pt x="90" y="88"/>
                </a:cubicBezTo>
                <a:cubicBezTo>
                  <a:pt x="89" y="87"/>
                  <a:pt x="90" y="87"/>
                  <a:pt x="86" y="83"/>
                </a:cubicBezTo>
                <a:cubicBezTo>
                  <a:pt x="84" y="81"/>
                  <a:pt x="84" y="80"/>
                  <a:pt x="83" y="80"/>
                </a:cubicBezTo>
                <a:cubicBezTo>
                  <a:pt x="83" y="80"/>
                  <a:pt x="84" y="80"/>
                  <a:pt x="84" y="79"/>
                </a:cubicBezTo>
                <a:cubicBezTo>
                  <a:pt x="85" y="79"/>
                  <a:pt x="86" y="79"/>
                  <a:pt x="86" y="79"/>
                </a:cubicBezTo>
                <a:cubicBezTo>
                  <a:pt x="87" y="79"/>
                  <a:pt x="88" y="78"/>
                  <a:pt x="88" y="77"/>
                </a:cubicBezTo>
                <a:cubicBezTo>
                  <a:pt x="88" y="75"/>
                  <a:pt x="88" y="73"/>
                  <a:pt x="88" y="70"/>
                </a:cubicBezTo>
                <a:cubicBezTo>
                  <a:pt x="88" y="68"/>
                  <a:pt x="88" y="66"/>
                  <a:pt x="89" y="65"/>
                </a:cubicBezTo>
                <a:cubicBezTo>
                  <a:pt x="88" y="65"/>
                  <a:pt x="88" y="65"/>
                  <a:pt x="88" y="64"/>
                </a:cubicBezTo>
                <a:cubicBezTo>
                  <a:pt x="87" y="63"/>
                  <a:pt x="84" y="63"/>
                  <a:pt x="83" y="61"/>
                </a:cubicBezTo>
                <a:cubicBezTo>
                  <a:pt x="82" y="59"/>
                  <a:pt x="79" y="57"/>
                  <a:pt x="78" y="56"/>
                </a:cubicBezTo>
                <a:cubicBezTo>
                  <a:pt x="77" y="55"/>
                  <a:pt x="77" y="54"/>
                  <a:pt x="77" y="53"/>
                </a:cubicBezTo>
                <a:cubicBezTo>
                  <a:pt x="78" y="52"/>
                  <a:pt x="78" y="51"/>
                  <a:pt x="79" y="50"/>
                </a:cubicBezTo>
                <a:cubicBezTo>
                  <a:pt x="79" y="49"/>
                  <a:pt x="79" y="48"/>
                  <a:pt x="79" y="47"/>
                </a:cubicBezTo>
                <a:cubicBezTo>
                  <a:pt x="79" y="46"/>
                  <a:pt x="78" y="45"/>
                  <a:pt x="78" y="44"/>
                </a:cubicBezTo>
                <a:cubicBezTo>
                  <a:pt x="77" y="43"/>
                  <a:pt x="74" y="42"/>
                  <a:pt x="72" y="41"/>
                </a:cubicBezTo>
                <a:cubicBezTo>
                  <a:pt x="72" y="40"/>
                  <a:pt x="70" y="40"/>
                  <a:pt x="69" y="40"/>
                </a:cubicBezTo>
                <a:cubicBezTo>
                  <a:pt x="68" y="40"/>
                  <a:pt x="67" y="40"/>
                  <a:pt x="66" y="40"/>
                </a:cubicBezTo>
                <a:cubicBezTo>
                  <a:pt x="65" y="39"/>
                  <a:pt x="64" y="38"/>
                  <a:pt x="64" y="37"/>
                </a:cubicBezTo>
                <a:cubicBezTo>
                  <a:pt x="64" y="36"/>
                  <a:pt x="63" y="35"/>
                  <a:pt x="63" y="34"/>
                </a:cubicBezTo>
                <a:cubicBezTo>
                  <a:pt x="63" y="34"/>
                  <a:pt x="62" y="33"/>
                  <a:pt x="61" y="33"/>
                </a:cubicBezTo>
                <a:cubicBezTo>
                  <a:pt x="60" y="32"/>
                  <a:pt x="58" y="32"/>
                  <a:pt x="58" y="31"/>
                </a:cubicBezTo>
                <a:cubicBezTo>
                  <a:pt x="57" y="29"/>
                  <a:pt x="57" y="28"/>
                  <a:pt x="57" y="28"/>
                </a:cubicBezTo>
                <a:cubicBezTo>
                  <a:pt x="56" y="27"/>
                  <a:pt x="56" y="27"/>
                  <a:pt x="54" y="27"/>
                </a:cubicBezTo>
                <a:cubicBezTo>
                  <a:pt x="53" y="26"/>
                  <a:pt x="52" y="26"/>
                  <a:pt x="51" y="25"/>
                </a:cubicBezTo>
                <a:cubicBezTo>
                  <a:pt x="51" y="25"/>
                  <a:pt x="50" y="24"/>
                  <a:pt x="50" y="23"/>
                </a:cubicBezTo>
                <a:cubicBezTo>
                  <a:pt x="49" y="21"/>
                  <a:pt x="47" y="19"/>
                  <a:pt x="46" y="17"/>
                </a:cubicBezTo>
                <a:cubicBezTo>
                  <a:pt x="45" y="17"/>
                  <a:pt x="45" y="16"/>
                  <a:pt x="46" y="16"/>
                </a:cubicBezTo>
                <a:cubicBezTo>
                  <a:pt x="46" y="15"/>
                  <a:pt x="46" y="15"/>
                  <a:pt x="47" y="15"/>
                </a:cubicBezTo>
                <a:cubicBezTo>
                  <a:pt x="48" y="14"/>
                  <a:pt x="49" y="13"/>
                  <a:pt x="50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1"/>
                  <a:pt x="50" y="11"/>
                  <a:pt x="50" y="9"/>
                </a:cubicBezTo>
                <a:cubicBezTo>
                  <a:pt x="50" y="8"/>
                  <a:pt x="50" y="8"/>
                  <a:pt x="50" y="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26CC6E21-9B19-7AD7-3536-E90697F4216F}"/>
              </a:ext>
            </a:extLst>
          </p:cNvPr>
          <p:cNvSpPr>
            <a:spLocks/>
          </p:cNvSpPr>
          <p:nvPr/>
        </p:nvSpPr>
        <p:spPr bwMode="auto">
          <a:xfrm>
            <a:off x="6493694" y="2335077"/>
            <a:ext cx="697125" cy="393636"/>
          </a:xfrm>
          <a:custGeom>
            <a:avLst/>
            <a:gdLst>
              <a:gd name="T0" fmla="*/ 187 w 190"/>
              <a:gd name="T1" fmla="*/ 73 h 107"/>
              <a:gd name="T2" fmla="*/ 188 w 190"/>
              <a:gd name="T3" fmla="*/ 66 h 107"/>
              <a:gd name="T4" fmla="*/ 180 w 190"/>
              <a:gd name="T5" fmla="*/ 61 h 107"/>
              <a:gd name="T6" fmla="*/ 175 w 190"/>
              <a:gd name="T7" fmla="*/ 66 h 107"/>
              <a:gd name="T8" fmla="*/ 170 w 190"/>
              <a:gd name="T9" fmla="*/ 64 h 107"/>
              <a:gd name="T10" fmla="*/ 162 w 190"/>
              <a:gd name="T11" fmla="*/ 61 h 107"/>
              <a:gd name="T12" fmla="*/ 155 w 190"/>
              <a:gd name="T13" fmla="*/ 57 h 107"/>
              <a:gd name="T14" fmla="*/ 142 w 190"/>
              <a:gd name="T15" fmla="*/ 52 h 107"/>
              <a:gd name="T16" fmla="*/ 148 w 190"/>
              <a:gd name="T17" fmla="*/ 44 h 107"/>
              <a:gd name="T18" fmla="*/ 156 w 190"/>
              <a:gd name="T19" fmla="*/ 48 h 107"/>
              <a:gd name="T20" fmla="*/ 161 w 190"/>
              <a:gd name="T21" fmla="*/ 42 h 107"/>
              <a:gd name="T22" fmla="*/ 157 w 190"/>
              <a:gd name="T23" fmla="*/ 37 h 107"/>
              <a:gd name="T24" fmla="*/ 151 w 190"/>
              <a:gd name="T25" fmla="*/ 30 h 107"/>
              <a:gd name="T26" fmla="*/ 146 w 190"/>
              <a:gd name="T27" fmla="*/ 22 h 107"/>
              <a:gd name="T28" fmla="*/ 136 w 190"/>
              <a:gd name="T29" fmla="*/ 18 h 107"/>
              <a:gd name="T30" fmla="*/ 127 w 190"/>
              <a:gd name="T31" fmla="*/ 22 h 107"/>
              <a:gd name="T32" fmla="*/ 120 w 190"/>
              <a:gd name="T33" fmla="*/ 22 h 107"/>
              <a:gd name="T34" fmla="*/ 118 w 190"/>
              <a:gd name="T35" fmla="*/ 16 h 107"/>
              <a:gd name="T36" fmla="*/ 106 w 190"/>
              <a:gd name="T37" fmla="*/ 20 h 107"/>
              <a:gd name="T38" fmla="*/ 95 w 190"/>
              <a:gd name="T39" fmla="*/ 20 h 107"/>
              <a:gd name="T40" fmla="*/ 82 w 190"/>
              <a:gd name="T41" fmla="*/ 15 h 107"/>
              <a:gd name="T42" fmla="*/ 85 w 190"/>
              <a:gd name="T43" fmla="*/ 10 h 107"/>
              <a:gd name="T44" fmla="*/ 85 w 190"/>
              <a:gd name="T45" fmla="*/ 4 h 107"/>
              <a:gd name="T46" fmla="*/ 75 w 190"/>
              <a:gd name="T47" fmla="*/ 7 h 107"/>
              <a:gd name="T48" fmla="*/ 70 w 190"/>
              <a:gd name="T49" fmla="*/ 22 h 107"/>
              <a:gd name="T50" fmla="*/ 58 w 190"/>
              <a:gd name="T51" fmla="*/ 35 h 107"/>
              <a:gd name="T52" fmla="*/ 53 w 190"/>
              <a:gd name="T53" fmla="*/ 43 h 107"/>
              <a:gd name="T54" fmla="*/ 40 w 190"/>
              <a:gd name="T55" fmla="*/ 40 h 107"/>
              <a:gd name="T56" fmla="*/ 33 w 190"/>
              <a:gd name="T57" fmla="*/ 31 h 107"/>
              <a:gd name="T58" fmla="*/ 23 w 190"/>
              <a:gd name="T59" fmla="*/ 28 h 107"/>
              <a:gd name="T60" fmla="*/ 18 w 190"/>
              <a:gd name="T61" fmla="*/ 20 h 107"/>
              <a:gd name="T62" fmla="*/ 9 w 190"/>
              <a:gd name="T63" fmla="*/ 22 h 107"/>
              <a:gd name="T64" fmla="*/ 7 w 190"/>
              <a:gd name="T65" fmla="*/ 28 h 107"/>
              <a:gd name="T66" fmla="*/ 12 w 190"/>
              <a:gd name="T67" fmla="*/ 35 h 107"/>
              <a:gd name="T68" fmla="*/ 16 w 190"/>
              <a:gd name="T69" fmla="*/ 44 h 107"/>
              <a:gd name="T70" fmla="*/ 10 w 190"/>
              <a:gd name="T71" fmla="*/ 48 h 107"/>
              <a:gd name="T72" fmla="*/ 0 w 190"/>
              <a:gd name="T73" fmla="*/ 57 h 107"/>
              <a:gd name="T74" fmla="*/ 5 w 190"/>
              <a:gd name="T75" fmla="*/ 59 h 107"/>
              <a:gd name="T76" fmla="*/ 13 w 190"/>
              <a:gd name="T77" fmla="*/ 58 h 107"/>
              <a:gd name="T78" fmla="*/ 20 w 190"/>
              <a:gd name="T79" fmla="*/ 64 h 107"/>
              <a:gd name="T80" fmla="*/ 25 w 190"/>
              <a:gd name="T81" fmla="*/ 61 h 107"/>
              <a:gd name="T82" fmla="*/ 28 w 190"/>
              <a:gd name="T83" fmla="*/ 68 h 107"/>
              <a:gd name="T84" fmla="*/ 36 w 190"/>
              <a:gd name="T85" fmla="*/ 71 h 107"/>
              <a:gd name="T86" fmla="*/ 49 w 190"/>
              <a:gd name="T87" fmla="*/ 77 h 107"/>
              <a:gd name="T88" fmla="*/ 65 w 190"/>
              <a:gd name="T89" fmla="*/ 76 h 107"/>
              <a:gd name="T90" fmla="*/ 74 w 190"/>
              <a:gd name="T91" fmla="*/ 84 h 107"/>
              <a:gd name="T92" fmla="*/ 89 w 190"/>
              <a:gd name="T93" fmla="*/ 80 h 107"/>
              <a:gd name="T94" fmla="*/ 96 w 190"/>
              <a:gd name="T95" fmla="*/ 79 h 107"/>
              <a:gd name="T96" fmla="*/ 104 w 190"/>
              <a:gd name="T97" fmla="*/ 90 h 107"/>
              <a:gd name="T98" fmla="*/ 115 w 190"/>
              <a:gd name="T99" fmla="*/ 88 h 107"/>
              <a:gd name="T100" fmla="*/ 125 w 190"/>
              <a:gd name="T101" fmla="*/ 93 h 107"/>
              <a:gd name="T102" fmla="*/ 136 w 190"/>
              <a:gd name="T103" fmla="*/ 99 h 107"/>
              <a:gd name="T104" fmla="*/ 140 w 190"/>
              <a:gd name="T105" fmla="*/ 94 h 107"/>
              <a:gd name="T106" fmla="*/ 147 w 190"/>
              <a:gd name="T107" fmla="*/ 101 h 107"/>
              <a:gd name="T108" fmla="*/ 152 w 190"/>
              <a:gd name="T109" fmla="*/ 102 h 107"/>
              <a:gd name="T110" fmla="*/ 159 w 190"/>
              <a:gd name="T111" fmla="*/ 103 h 107"/>
              <a:gd name="T112" fmla="*/ 166 w 190"/>
              <a:gd name="T113" fmla="*/ 104 h 107"/>
              <a:gd name="T114" fmla="*/ 169 w 190"/>
              <a:gd name="T115" fmla="*/ 101 h 107"/>
              <a:gd name="T116" fmla="*/ 175 w 190"/>
              <a:gd name="T117" fmla="*/ 99 h 107"/>
              <a:gd name="T118" fmla="*/ 180 w 190"/>
              <a:gd name="T119" fmla="*/ 97 h 107"/>
              <a:gd name="T120" fmla="*/ 184 w 190"/>
              <a:gd name="T121" fmla="*/ 91 h 107"/>
              <a:gd name="T122" fmla="*/ 188 w 190"/>
              <a:gd name="T123" fmla="*/ 83 h 107"/>
              <a:gd name="T124" fmla="*/ 187 w 190"/>
              <a:gd name="T125" fmla="*/ 7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" h="107">
                <a:moveTo>
                  <a:pt x="189" y="77"/>
                </a:moveTo>
                <a:cubicBezTo>
                  <a:pt x="189" y="77"/>
                  <a:pt x="188" y="76"/>
                  <a:pt x="188" y="76"/>
                </a:cubicBezTo>
                <a:cubicBezTo>
                  <a:pt x="187" y="75"/>
                  <a:pt x="187" y="74"/>
                  <a:pt x="187" y="73"/>
                </a:cubicBezTo>
                <a:cubicBezTo>
                  <a:pt x="187" y="71"/>
                  <a:pt x="188" y="71"/>
                  <a:pt x="187" y="70"/>
                </a:cubicBezTo>
                <a:cubicBezTo>
                  <a:pt x="187" y="70"/>
                  <a:pt x="189" y="67"/>
                  <a:pt x="189" y="66"/>
                </a:cubicBezTo>
                <a:cubicBezTo>
                  <a:pt x="190" y="66"/>
                  <a:pt x="189" y="66"/>
                  <a:pt x="188" y="66"/>
                </a:cubicBezTo>
                <a:cubicBezTo>
                  <a:pt x="187" y="66"/>
                  <a:pt x="186" y="66"/>
                  <a:pt x="186" y="66"/>
                </a:cubicBezTo>
                <a:cubicBezTo>
                  <a:pt x="185" y="66"/>
                  <a:pt x="184" y="65"/>
                  <a:pt x="183" y="64"/>
                </a:cubicBezTo>
                <a:cubicBezTo>
                  <a:pt x="182" y="63"/>
                  <a:pt x="181" y="61"/>
                  <a:pt x="180" y="61"/>
                </a:cubicBezTo>
                <a:cubicBezTo>
                  <a:pt x="180" y="60"/>
                  <a:pt x="179" y="60"/>
                  <a:pt x="178" y="61"/>
                </a:cubicBezTo>
                <a:cubicBezTo>
                  <a:pt x="178" y="61"/>
                  <a:pt x="177" y="61"/>
                  <a:pt x="177" y="62"/>
                </a:cubicBezTo>
                <a:cubicBezTo>
                  <a:pt x="176" y="64"/>
                  <a:pt x="175" y="65"/>
                  <a:pt x="175" y="66"/>
                </a:cubicBezTo>
                <a:cubicBezTo>
                  <a:pt x="175" y="67"/>
                  <a:pt x="174" y="67"/>
                  <a:pt x="174" y="67"/>
                </a:cubicBezTo>
                <a:cubicBezTo>
                  <a:pt x="174" y="67"/>
                  <a:pt x="173" y="67"/>
                  <a:pt x="173" y="67"/>
                </a:cubicBezTo>
                <a:cubicBezTo>
                  <a:pt x="172" y="66"/>
                  <a:pt x="171" y="65"/>
                  <a:pt x="170" y="64"/>
                </a:cubicBezTo>
                <a:cubicBezTo>
                  <a:pt x="169" y="64"/>
                  <a:pt x="169" y="64"/>
                  <a:pt x="168" y="63"/>
                </a:cubicBezTo>
                <a:cubicBezTo>
                  <a:pt x="168" y="62"/>
                  <a:pt x="167" y="62"/>
                  <a:pt x="166" y="61"/>
                </a:cubicBezTo>
                <a:cubicBezTo>
                  <a:pt x="164" y="61"/>
                  <a:pt x="163" y="61"/>
                  <a:pt x="162" y="61"/>
                </a:cubicBezTo>
                <a:cubicBezTo>
                  <a:pt x="161" y="61"/>
                  <a:pt x="160" y="61"/>
                  <a:pt x="159" y="60"/>
                </a:cubicBezTo>
                <a:cubicBezTo>
                  <a:pt x="159" y="59"/>
                  <a:pt x="158" y="59"/>
                  <a:pt x="158" y="58"/>
                </a:cubicBezTo>
                <a:cubicBezTo>
                  <a:pt x="157" y="58"/>
                  <a:pt x="156" y="57"/>
                  <a:pt x="155" y="57"/>
                </a:cubicBezTo>
                <a:cubicBezTo>
                  <a:pt x="153" y="56"/>
                  <a:pt x="150" y="57"/>
                  <a:pt x="148" y="57"/>
                </a:cubicBezTo>
                <a:cubicBezTo>
                  <a:pt x="147" y="56"/>
                  <a:pt x="144" y="55"/>
                  <a:pt x="144" y="54"/>
                </a:cubicBezTo>
                <a:cubicBezTo>
                  <a:pt x="143" y="54"/>
                  <a:pt x="143" y="53"/>
                  <a:pt x="142" y="52"/>
                </a:cubicBezTo>
                <a:cubicBezTo>
                  <a:pt x="142" y="52"/>
                  <a:pt x="142" y="51"/>
                  <a:pt x="143" y="50"/>
                </a:cubicBezTo>
                <a:cubicBezTo>
                  <a:pt x="143" y="50"/>
                  <a:pt x="146" y="48"/>
                  <a:pt x="147" y="48"/>
                </a:cubicBezTo>
                <a:cubicBezTo>
                  <a:pt x="148" y="47"/>
                  <a:pt x="147" y="45"/>
                  <a:pt x="148" y="44"/>
                </a:cubicBezTo>
                <a:cubicBezTo>
                  <a:pt x="149" y="43"/>
                  <a:pt x="150" y="44"/>
                  <a:pt x="151" y="44"/>
                </a:cubicBezTo>
                <a:cubicBezTo>
                  <a:pt x="152" y="45"/>
                  <a:pt x="153" y="46"/>
                  <a:pt x="154" y="46"/>
                </a:cubicBezTo>
                <a:cubicBezTo>
                  <a:pt x="155" y="47"/>
                  <a:pt x="155" y="48"/>
                  <a:pt x="156" y="48"/>
                </a:cubicBezTo>
                <a:cubicBezTo>
                  <a:pt x="157" y="48"/>
                  <a:pt x="157" y="49"/>
                  <a:pt x="159" y="48"/>
                </a:cubicBezTo>
                <a:cubicBezTo>
                  <a:pt x="159" y="48"/>
                  <a:pt x="160" y="44"/>
                  <a:pt x="160" y="44"/>
                </a:cubicBezTo>
                <a:cubicBezTo>
                  <a:pt x="160" y="43"/>
                  <a:pt x="161" y="43"/>
                  <a:pt x="161" y="42"/>
                </a:cubicBezTo>
                <a:cubicBezTo>
                  <a:pt x="161" y="42"/>
                  <a:pt x="161" y="41"/>
                  <a:pt x="161" y="40"/>
                </a:cubicBezTo>
                <a:cubicBezTo>
                  <a:pt x="161" y="39"/>
                  <a:pt x="160" y="38"/>
                  <a:pt x="160" y="38"/>
                </a:cubicBezTo>
                <a:cubicBezTo>
                  <a:pt x="159" y="38"/>
                  <a:pt x="158" y="38"/>
                  <a:pt x="157" y="37"/>
                </a:cubicBezTo>
                <a:cubicBezTo>
                  <a:pt x="156" y="36"/>
                  <a:pt x="155" y="35"/>
                  <a:pt x="154" y="34"/>
                </a:cubicBezTo>
                <a:cubicBezTo>
                  <a:pt x="153" y="33"/>
                  <a:pt x="153" y="33"/>
                  <a:pt x="152" y="32"/>
                </a:cubicBezTo>
                <a:cubicBezTo>
                  <a:pt x="152" y="32"/>
                  <a:pt x="151" y="31"/>
                  <a:pt x="151" y="30"/>
                </a:cubicBezTo>
                <a:cubicBezTo>
                  <a:pt x="150" y="28"/>
                  <a:pt x="150" y="26"/>
                  <a:pt x="150" y="24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49" y="21"/>
                  <a:pt x="148" y="22"/>
                  <a:pt x="146" y="22"/>
                </a:cubicBezTo>
                <a:cubicBezTo>
                  <a:pt x="146" y="22"/>
                  <a:pt x="145" y="21"/>
                  <a:pt x="144" y="20"/>
                </a:cubicBezTo>
                <a:cubicBezTo>
                  <a:pt x="144" y="18"/>
                  <a:pt x="143" y="17"/>
                  <a:pt x="142" y="17"/>
                </a:cubicBezTo>
                <a:cubicBezTo>
                  <a:pt x="140" y="16"/>
                  <a:pt x="138" y="18"/>
                  <a:pt x="136" y="18"/>
                </a:cubicBezTo>
                <a:cubicBezTo>
                  <a:pt x="134" y="18"/>
                  <a:pt x="134" y="17"/>
                  <a:pt x="133" y="17"/>
                </a:cubicBezTo>
                <a:cubicBezTo>
                  <a:pt x="132" y="17"/>
                  <a:pt x="132" y="17"/>
                  <a:pt x="130" y="19"/>
                </a:cubicBezTo>
                <a:cubicBezTo>
                  <a:pt x="129" y="20"/>
                  <a:pt x="128" y="21"/>
                  <a:pt x="127" y="22"/>
                </a:cubicBezTo>
                <a:cubicBezTo>
                  <a:pt x="125" y="23"/>
                  <a:pt x="122" y="24"/>
                  <a:pt x="121" y="24"/>
                </a:cubicBezTo>
                <a:cubicBezTo>
                  <a:pt x="120" y="25"/>
                  <a:pt x="120" y="24"/>
                  <a:pt x="120" y="24"/>
                </a:cubicBezTo>
                <a:cubicBezTo>
                  <a:pt x="120" y="23"/>
                  <a:pt x="120" y="23"/>
                  <a:pt x="120" y="22"/>
                </a:cubicBezTo>
                <a:cubicBezTo>
                  <a:pt x="120" y="20"/>
                  <a:pt x="121" y="18"/>
                  <a:pt x="121" y="17"/>
                </a:cubicBezTo>
                <a:cubicBezTo>
                  <a:pt x="121" y="17"/>
                  <a:pt x="120" y="16"/>
                  <a:pt x="120" y="16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7" y="16"/>
                  <a:pt x="116" y="17"/>
                  <a:pt x="115" y="17"/>
                </a:cubicBezTo>
                <a:cubicBezTo>
                  <a:pt x="113" y="18"/>
                  <a:pt x="111" y="17"/>
                  <a:pt x="109" y="17"/>
                </a:cubicBezTo>
                <a:cubicBezTo>
                  <a:pt x="109" y="17"/>
                  <a:pt x="107" y="20"/>
                  <a:pt x="106" y="20"/>
                </a:cubicBezTo>
                <a:cubicBezTo>
                  <a:pt x="106" y="20"/>
                  <a:pt x="105" y="20"/>
                  <a:pt x="103" y="20"/>
                </a:cubicBezTo>
                <a:cubicBezTo>
                  <a:pt x="102" y="20"/>
                  <a:pt x="101" y="19"/>
                  <a:pt x="101" y="19"/>
                </a:cubicBezTo>
                <a:cubicBezTo>
                  <a:pt x="98" y="18"/>
                  <a:pt x="98" y="19"/>
                  <a:pt x="95" y="20"/>
                </a:cubicBezTo>
                <a:cubicBezTo>
                  <a:pt x="93" y="20"/>
                  <a:pt x="91" y="20"/>
                  <a:pt x="89" y="20"/>
                </a:cubicBezTo>
                <a:cubicBezTo>
                  <a:pt x="87" y="19"/>
                  <a:pt x="84" y="19"/>
                  <a:pt x="82" y="18"/>
                </a:cubicBezTo>
                <a:cubicBezTo>
                  <a:pt x="82" y="18"/>
                  <a:pt x="81" y="17"/>
                  <a:pt x="82" y="15"/>
                </a:cubicBezTo>
                <a:cubicBezTo>
                  <a:pt x="82" y="14"/>
                  <a:pt x="82" y="13"/>
                  <a:pt x="82" y="13"/>
                </a:cubicBezTo>
                <a:cubicBezTo>
                  <a:pt x="82" y="12"/>
                  <a:pt x="82" y="11"/>
                  <a:pt x="83" y="11"/>
                </a:cubicBezTo>
                <a:cubicBezTo>
                  <a:pt x="83" y="10"/>
                  <a:pt x="84" y="10"/>
                  <a:pt x="85" y="10"/>
                </a:cubicBezTo>
                <a:cubicBezTo>
                  <a:pt x="86" y="10"/>
                  <a:pt x="86" y="9"/>
                  <a:pt x="87" y="9"/>
                </a:cubicBezTo>
                <a:cubicBezTo>
                  <a:pt x="87" y="8"/>
                  <a:pt x="87" y="8"/>
                  <a:pt x="87" y="6"/>
                </a:cubicBezTo>
                <a:cubicBezTo>
                  <a:pt x="87" y="6"/>
                  <a:pt x="85" y="4"/>
                  <a:pt x="85" y="4"/>
                </a:cubicBezTo>
                <a:cubicBezTo>
                  <a:pt x="84" y="2"/>
                  <a:pt x="83" y="2"/>
                  <a:pt x="82" y="1"/>
                </a:cubicBezTo>
                <a:cubicBezTo>
                  <a:pt x="80" y="0"/>
                  <a:pt x="78" y="1"/>
                  <a:pt x="77" y="1"/>
                </a:cubicBezTo>
                <a:cubicBezTo>
                  <a:pt x="76" y="1"/>
                  <a:pt x="75" y="6"/>
                  <a:pt x="75" y="7"/>
                </a:cubicBezTo>
                <a:cubicBezTo>
                  <a:pt x="75" y="9"/>
                  <a:pt x="74" y="10"/>
                  <a:pt x="74" y="12"/>
                </a:cubicBezTo>
                <a:cubicBezTo>
                  <a:pt x="73" y="14"/>
                  <a:pt x="72" y="16"/>
                  <a:pt x="72" y="18"/>
                </a:cubicBezTo>
                <a:cubicBezTo>
                  <a:pt x="71" y="20"/>
                  <a:pt x="70" y="20"/>
                  <a:pt x="70" y="22"/>
                </a:cubicBezTo>
                <a:cubicBezTo>
                  <a:pt x="70" y="24"/>
                  <a:pt x="67" y="26"/>
                  <a:pt x="66" y="27"/>
                </a:cubicBezTo>
                <a:cubicBezTo>
                  <a:pt x="65" y="29"/>
                  <a:pt x="63" y="30"/>
                  <a:pt x="62" y="32"/>
                </a:cubicBezTo>
                <a:cubicBezTo>
                  <a:pt x="62" y="33"/>
                  <a:pt x="59" y="34"/>
                  <a:pt x="58" y="35"/>
                </a:cubicBezTo>
                <a:cubicBezTo>
                  <a:pt x="57" y="37"/>
                  <a:pt x="58" y="39"/>
                  <a:pt x="57" y="40"/>
                </a:cubicBezTo>
                <a:cubicBezTo>
                  <a:pt x="57" y="41"/>
                  <a:pt x="56" y="42"/>
                  <a:pt x="56" y="42"/>
                </a:cubicBezTo>
                <a:cubicBezTo>
                  <a:pt x="55" y="42"/>
                  <a:pt x="54" y="43"/>
                  <a:pt x="53" y="43"/>
                </a:cubicBezTo>
                <a:cubicBezTo>
                  <a:pt x="52" y="43"/>
                  <a:pt x="51" y="43"/>
                  <a:pt x="50" y="42"/>
                </a:cubicBezTo>
                <a:cubicBezTo>
                  <a:pt x="48" y="42"/>
                  <a:pt x="47" y="41"/>
                  <a:pt x="46" y="40"/>
                </a:cubicBezTo>
                <a:cubicBezTo>
                  <a:pt x="44" y="40"/>
                  <a:pt x="42" y="40"/>
                  <a:pt x="40" y="40"/>
                </a:cubicBezTo>
                <a:cubicBezTo>
                  <a:pt x="39" y="39"/>
                  <a:pt x="37" y="38"/>
                  <a:pt x="36" y="38"/>
                </a:cubicBezTo>
                <a:cubicBezTo>
                  <a:pt x="35" y="37"/>
                  <a:pt x="34" y="36"/>
                  <a:pt x="34" y="35"/>
                </a:cubicBezTo>
                <a:cubicBezTo>
                  <a:pt x="34" y="34"/>
                  <a:pt x="34" y="32"/>
                  <a:pt x="33" y="31"/>
                </a:cubicBezTo>
                <a:cubicBezTo>
                  <a:pt x="33" y="30"/>
                  <a:pt x="33" y="30"/>
                  <a:pt x="32" y="29"/>
                </a:cubicBezTo>
                <a:cubicBezTo>
                  <a:pt x="31" y="29"/>
                  <a:pt x="30" y="29"/>
                  <a:pt x="29" y="29"/>
                </a:cubicBezTo>
                <a:cubicBezTo>
                  <a:pt x="27" y="29"/>
                  <a:pt x="24" y="29"/>
                  <a:pt x="23" y="28"/>
                </a:cubicBezTo>
                <a:cubicBezTo>
                  <a:pt x="22" y="28"/>
                  <a:pt x="21" y="27"/>
                  <a:pt x="21" y="26"/>
                </a:cubicBezTo>
                <a:cubicBezTo>
                  <a:pt x="21" y="25"/>
                  <a:pt x="21" y="24"/>
                  <a:pt x="21" y="23"/>
                </a:cubicBezTo>
                <a:cubicBezTo>
                  <a:pt x="20" y="22"/>
                  <a:pt x="19" y="21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1"/>
                  <a:pt x="14" y="22"/>
                  <a:pt x="12" y="22"/>
                </a:cubicBezTo>
                <a:cubicBezTo>
                  <a:pt x="11" y="22"/>
                  <a:pt x="10" y="22"/>
                  <a:pt x="9" y="22"/>
                </a:cubicBezTo>
                <a:cubicBezTo>
                  <a:pt x="8" y="22"/>
                  <a:pt x="7" y="23"/>
                  <a:pt x="7" y="24"/>
                </a:cubicBezTo>
                <a:cubicBezTo>
                  <a:pt x="7" y="24"/>
                  <a:pt x="6" y="25"/>
                  <a:pt x="6" y="26"/>
                </a:cubicBezTo>
                <a:cubicBezTo>
                  <a:pt x="6" y="26"/>
                  <a:pt x="6" y="27"/>
                  <a:pt x="7" y="28"/>
                </a:cubicBezTo>
                <a:cubicBezTo>
                  <a:pt x="7" y="29"/>
                  <a:pt x="9" y="29"/>
                  <a:pt x="10" y="30"/>
                </a:cubicBezTo>
                <a:cubicBezTo>
                  <a:pt x="11" y="30"/>
                  <a:pt x="12" y="31"/>
                  <a:pt x="12" y="32"/>
                </a:cubicBezTo>
                <a:cubicBezTo>
                  <a:pt x="12" y="33"/>
                  <a:pt x="12" y="34"/>
                  <a:pt x="12" y="35"/>
                </a:cubicBezTo>
                <a:cubicBezTo>
                  <a:pt x="13" y="35"/>
                  <a:pt x="13" y="36"/>
                  <a:pt x="14" y="36"/>
                </a:cubicBezTo>
                <a:cubicBezTo>
                  <a:pt x="14" y="38"/>
                  <a:pt x="13" y="39"/>
                  <a:pt x="14" y="41"/>
                </a:cubicBezTo>
                <a:cubicBezTo>
                  <a:pt x="14" y="41"/>
                  <a:pt x="15" y="43"/>
                  <a:pt x="16" y="44"/>
                </a:cubicBezTo>
                <a:cubicBezTo>
                  <a:pt x="16" y="44"/>
                  <a:pt x="16" y="45"/>
                  <a:pt x="16" y="46"/>
                </a:cubicBezTo>
                <a:cubicBezTo>
                  <a:pt x="16" y="46"/>
                  <a:pt x="16" y="46"/>
                  <a:pt x="15" y="47"/>
                </a:cubicBezTo>
                <a:cubicBezTo>
                  <a:pt x="14" y="47"/>
                  <a:pt x="11" y="47"/>
                  <a:pt x="10" y="48"/>
                </a:cubicBezTo>
                <a:cubicBezTo>
                  <a:pt x="9" y="49"/>
                  <a:pt x="7" y="51"/>
                  <a:pt x="6" y="52"/>
                </a:cubicBezTo>
                <a:cubicBezTo>
                  <a:pt x="5" y="52"/>
                  <a:pt x="0" y="53"/>
                  <a:pt x="0" y="53"/>
                </a:cubicBezTo>
                <a:cubicBezTo>
                  <a:pt x="0" y="54"/>
                  <a:pt x="0" y="55"/>
                  <a:pt x="0" y="57"/>
                </a:cubicBezTo>
                <a:cubicBezTo>
                  <a:pt x="0" y="58"/>
                  <a:pt x="1" y="59"/>
                  <a:pt x="2" y="59"/>
                </a:cubicBezTo>
                <a:cubicBezTo>
                  <a:pt x="3" y="59"/>
                  <a:pt x="3" y="59"/>
                  <a:pt x="4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59"/>
                  <a:pt x="9" y="59"/>
                  <a:pt x="11" y="59"/>
                </a:cubicBezTo>
                <a:cubicBezTo>
                  <a:pt x="12" y="59"/>
                  <a:pt x="13" y="58"/>
                  <a:pt x="13" y="58"/>
                </a:cubicBezTo>
                <a:cubicBezTo>
                  <a:pt x="14" y="58"/>
                  <a:pt x="15" y="58"/>
                  <a:pt x="16" y="58"/>
                </a:cubicBezTo>
                <a:cubicBezTo>
                  <a:pt x="17" y="59"/>
                  <a:pt x="17" y="61"/>
                  <a:pt x="18" y="62"/>
                </a:cubicBezTo>
                <a:cubicBezTo>
                  <a:pt x="18" y="63"/>
                  <a:pt x="19" y="63"/>
                  <a:pt x="20" y="64"/>
                </a:cubicBezTo>
                <a:cubicBezTo>
                  <a:pt x="21" y="64"/>
                  <a:pt x="22" y="65"/>
                  <a:pt x="22" y="64"/>
                </a:cubicBezTo>
                <a:cubicBezTo>
                  <a:pt x="22" y="64"/>
                  <a:pt x="23" y="63"/>
                  <a:pt x="23" y="62"/>
                </a:cubicBezTo>
                <a:cubicBezTo>
                  <a:pt x="23" y="62"/>
                  <a:pt x="24" y="61"/>
                  <a:pt x="25" y="61"/>
                </a:cubicBezTo>
                <a:cubicBezTo>
                  <a:pt x="25" y="61"/>
                  <a:pt x="26" y="62"/>
                  <a:pt x="27" y="63"/>
                </a:cubicBezTo>
                <a:cubicBezTo>
                  <a:pt x="27" y="63"/>
                  <a:pt x="28" y="64"/>
                  <a:pt x="28" y="65"/>
                </a:cubicBezTo>
                <a:cubicBezTo>
                  <a:pt x="28" y="66"/>
                  <a:pt x="28" y="67"/>
                  <a:pt x="28" y="68"/>
                </a:cubicBezTo>
                <a:cubicBezTo>
                  <a:pt x="29" y="69"/>
                  <a:pt x="29" y="70"/>
                  <a:pt x="30" y="70"/>
                </a:cubicBezTo>
                <a:cubicBezTo>
                  <a:pt x="31" y="70"/>
                  <a:pt x="32" y="70"/>
                  <a:pt x="33" y="70"/>
                </a:cubicBezTo>
                <a:cubicBezTo>
                  <a:pt x="35" y="70"/>
                  <a:pt x="36" y="70"/>
                  <a:pt x="36" y="71"/>
                </a:cubicBezTo>
                <a:cubicBezTo>
                  <a:pt x="37" y="72"/>
                  <a:pt x="38" y="74"/>
                  <a:pt x="39" y="74"/>
                </a:cubicBezTo>
                <a:cubicBezTo>
                  <a:pt x="42" y="75"/>
                  <a:pt x="42" y="76"/>
                  <a:pt x="44" y="76"/>
                </a:cubicBezTo>
                <a:cubicBezTo>
                  <a:pt x="45" y="77"/>
                  <a:pt x="47" y="77"/>
                  <a:pt x="49" y="77"/>
                </a:cubicBezTo>
                <a:cubicBezTo>
                  <a:pt x="51" y="77"/>
                  <a:pt x="54" y="77"/>
                  <a:pt x="57" y="76"/>
                </a:cubicBezTo>
                <a:cubicBezTo>
                  <a:pt x="57" y="76"/>
                  <a:pt x="59" y="76"/>
                  <a:pt x="61" y="76"/>
                </a:cubicBezTo>
                <a:cubicBezTo>
                  <a:pt x="63" y="76"/>
                  <a:pt x="65" y="76"/>
                  <a:pt x="65" y="76"/>
                </a:cubicBezTo>
                <a:cubicBezTo>
                  <a:pt x="66" y="77"/>
                  <a:pt x="67" y="79"/>
                  <a:pt x="68" y="81"/>
                </a:cubicBezTo>
                <a:cubicBezTo>
                  <a:pt x="68" y="81"/>
                  <a:pt x="70" y="86"/>
                  <a:pt x="70" y="86"/>
                </a:cubicBezTo>
                <a:cubicBezTo>
                  <a:pt x="72" y="86"/>
                  <a:pt x="71" y="85"/>
                  <a:pt x="74" y="84"/>
                </a:cubicBezTo>
                <a:cubicBezTo>
                  <a:pt x="75" y="83"/>
                  <a:pt x="76" y="81"/>
                  <a:pt x="79" y="80"/>
                </a:cubicBezTo>
                <a:cubicBezTo>
                  <a:pt x="80" y="80"/>
                  <a:pt x="81" y="79"/>
                  <a:pt x="83" y="80"/>
                </a:cubicBezTo>
                <a:cubicBezTo>
                  <a:pt x="85" y="80"/>
                  <a:pt x="86" y="80"/>
                  <a:pt x="89" y="80"/>
                </a:cubicBezTo>
                <a:cubicBezTo>
                  <a:pt x="90" y="80"/>
                  <a:pt x="91" y="80"/>
                  <a:pt x="93" y="79"/>
                </a:cubicBezTo>
                <a:cubicBezTo>
                  <a:pt x="93" y="79"/>
                  <a:pt x="94" y="78"/>
                  <a:pt x="95" y="78"/>
                </a:cubicBezTo>
                <a:cubicBezTo>
                  <a:pt x="95" y="78"/>
                  <a:pt x="96" y="78"/>
                  <a:pt x="96" y="79"/>
                </a:cubicBezTo>
                <a:cubicBezTo>
                  <a:pt x="97" y="82"/>
                  <a:pt x="98" y="83"/>
                  <a:pt x="100" y="85"/>
                </a:cubicBezTo>
                <a:cubicBezTo>
                  <a:pt x="101" y="86"/>
                  <a:pt x="100" y="89"/>
                  <a:pt x="101" y="89"/>
                </a:cubicBezTo>
                <a:cubicBezTo>
                  <a:pt x="102" y="90"/>
                  <a:pt x="103" y="90"/>
                  <a:pt x="104" y="90"/>
                </a:cubicBezTo>
                <a:cubicBezTo>
                  <a:pt x="104" y="91"/>
                  <a:pt x="105" y="90"/>
                  <a:pt x="106" y="90"/>
                </a:cubicBezTo>
                <a:cubicBezTo>
                  <a:pt x="109" y="90"/>
                  <a:pt x="111" y="90"/>
                  <a:pt x="113" y="89"/>
                </a:cubicBezTo>
                <a:cubicBezTo>
                  <a:pt x="114" y="89"/>
                  <a:pt x="114" y="89"/>
                  <a:pt x="115" y="88"/>
                </a:cubicBezTo>
                <a:cubicBezTo>
                  <a:pt x="116" y="88"/>
                  <a:pt x="117" y="88"/>
                  <a:pt x="117" y="89"/>
                </a:cubicBezTo>
                <a:cubicBezTo>
                  <a:pt x="118" y="89"/>
                  <a:pt x="119" y="92"/>
                  <a:pt x="120" y="92"/>
                </a:cubicBezTo>
                <a:cubicBezTo>
                  <a:pt x="121" y="93"/>
                  <a:pt x="123" y="92"/>
                  <a:pt x="125" y="93"/>
                </a:cubicBezTo>
                <a:cubicBezTo>
                  <a:pt x="127" y="93"/>
                  <a:pt x="129" y="94"/>
                  <a:pt x="130" y="94"/>
                </a:cubicBezTo>
                <a:cubicBezTo>
                  <a:pt x="131" y="95"/>
                  <a:pt x="133" y="96"/>
                  <a:pt x="134" y="97"/>
                </a:cubicBezTo>
                <a:cubicBezTo>
                  <a:pt x="135" y="98"/>
                  <a:pt x="135" y="99"/>
                  <a:pt x="136" y="99"/>
                </a:cubicBezTo>
                <a:cubicBezTo>
                  <a:pt x="136" y="100"/>
                  <a:pt x="136" y="100"/>
                  <a:pt x="137" y="98"/>
                </a:cubicBezTo>
                <a:cubicBezTo>
                  <a:pt x="138" y="98"/>
                  <a:pt x="138" y="97"/>
                  <a:pt x="138" y="96"/>
                </a:cubicBezTo>
                <a:cubicBezTo>
                  <a:pt x="139" y="95"/>
                  <a:pt x="139" y="95"/>
                  <a:pt x="140" y="94"/>
                </a:cubicBezTo>
                <a:cubicBezTo>
                  <a:pt x="140" y="94"/>
                  <a:pt x="141" y="94"/>
                  <a:pt x="142" y="95"/>
                </a:cubicBezTo>
                <a:cubicBezTo>
                  <a:pt x="143" y="95"/>
                  <a:pt x="144" y="96"/>
                  <a:pt x="145" y="97"/>
                </a:cubicBezTo>
                <a:cubicBezTo>
                  <a:pt x="146" y="98"/>
                  <a:pt x="147" y="100"/>
                  <a:pt x="147" y="101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8" y="101"/>
                  <a:pt x="148" y="101"/>
                  <a:pt x="149" y="101"/>
                </a:cubicBezTo>
                <a:cubicBezTo>
                  <a:pt x="150" y="101"/>
                  <a:pt x="151" y="101"/>
                  <a:pt x="152" y="102"/>
                </a:cubicBezTo>
                <a:cubicBezTo>
                  <a:pt x="153" y="102"/>
                  <a:pt x="154" y="104"/>
                  <a:pt x="154" y="105"/>
                </a:cubicBezTo>
                <a:cubicBezTo>
                  <a:pt x="155" y="106"/>
                  <a:pt x="156" y="107"/>
                  <a:pt x="157" y="106"/>
                </a:cubicBezTo>
                <a:cubicBezTo>
                  <a:pt x="157" y="106"/>
                  <a:pt x="158" y="105"/>
                  <a:pt x="159" y="103"/>
                </a:cubicBezTo>
                <a:cubicBezTo>
                  <a:pt x="160" y="103"/>
                  <a:pt x="160" y="102"/>
                  <a:pt x="161" y="102"/>
                </a:cubicBezTo>
                <a:cubicBezTo>
                  <a:pt x="162" y="102"/>
                  <a:pt x="162" y="102"/>
                  <a:pt x="163" y="102"/>
                </a:cubicBezTo>
                <a:cubicBezTo>
                  <a:pt x="163" y="103"/>
                  <a:pt x="165" y="104"/>
                  <a:pt x="166" y="104"/>
                </a:cubicBezTo>
                <a:cubicBezTo>
                  <a:pt x="167" y="104"/>
                  <a:pt x="168" y="105"/>
                  <a:pt x="168" y="104"/>
                </a:cubicBezTo>
                <a:cubicBezTo>
                  <a:pt x="168" y="102"/>
                  <a:pt x="168" y="102"/>
                  <a:pt x="168" y="101"/>
                </a:cubicBezTo>
                <a:cubicBezTo>
                  <a:pt x="168" y="101"/>
                  <a:pt x="169" y="101"/>
                  <a:pt x="169" y="101"/>
                </a:cubicBezTo>
                <a:cubicBezTo>
                  <a:pt x="170" y="102"/>
                  <a:pt x="170" y="102"/>
                  <a:pt x="171" y="102"/>
                </a:cubicBezTo>
                <a:cubicBezTo>
                  <a:pt x="171" y="102"/>
                  <a:pt x="172" y="102"/>
                  <a:pt x="172" y="102"/>
                </a:cubicBezTo>
                <a:cubicBezTo>
                  <a:pt x="173" y="100"/>
                  <a:pt x="174" y="99"/>
                  <a:pt x="175" y="99"/>
                </a:cubicBezTo>
                <a:cubicBezTo>
                  <a:pt x="176" y="98"/>
                  <a:pt x="177" y="98"/>
                  <a:pt x="179" y="98"/>
                </a:cubicBezTo>
                <a:cubicBezTo>
                  <a:pt x="179" y="98"/>
                  <a:pt x="180" y="98"/>
                  <a:pt x="180" y="98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80" y="97"/>
                  <a:pt x="180" y="97"/>
                  <a:pt x="181" y="96"/>
                </a:cubicBezTo>
                <a:cubicBezTo>
                  <a:pt x="181" y="95"/>
                  <a:pt x="182" y="95"/>
                  <a:pt x="183" y="94"/>
                </a:cubicBezTo>
                <a:cubicBezTo>
                  <a:pt x="184" y="93"/>
                  <a:pt x="184" y="92"/>
                  <a:pt x="184" y="91"/>
                </a:cubicBezTo>
                <a:cubicBezTo>
                  <a:pt x="184" y="90"/>
                  <a:pt x="185" y="89"/>
                  <a:pt x="185" y="88"/>
                </a:cubicBezTo>
                <a:cubicBezTo>
                  <a:pt x="186" y="87"/>
                  <a:pt x="187" y="87"/>
                  <a:pt x="187" y="87"/>
                </a:cubicBezTo>
                <a:cubicBezTo>
                  <a:pt x="188" y="86"/>
                  <a:pt x="188" y="85"/>
                  <a:pt x="188" y="83"/>
                </a:cubicBezTo>
                <a:cubicBezTo>
                  <a:pt x="188" y="83"/>
                  <a:pt x="188" y="81"/>
                  <a:pt x="187" y="80"/>
                </a:cubicBezTo>
                <a:cubicBezTo>
                  <a:pt x="187" y="80"/>
                  <a:pt x="186" y="79"/>
                  <a:pt x="186" y="79"/>
                </a:cubicBezTo>
                <a:cubicBezTo>
                  <a:pt x="186" y="78"/>
                  <a:pt x="186" y="78"/>
                  <a:pt x="187" y="78"/>
                </a:cubicBezTo>
                <a:cubicBezTo>
                  <a:pt x="188" y="78"/>
                  <a:pt x="188" y="77"/>
                  <a:pt x="189" y="7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ECC2A553-8BC2-214F-3C9D-0D8C777FFF41}"/>
              </a:ext>
            </a:extLst>
          </p:cNvPr>
          <p:cNvSpPr>
            <a:spLocks/>
          </p:cNvSpPr>
          <p:nvPr/>
        </p:nvSpPr>
        <p:spPr bwMode="auto">
          <a:xfrm>
            <a:off x="7013532" y="2386159"/>
            <a:ext cx="213345" cy="198320"/>
          </a:xfrm>
          <a:custGeom>
            <a:avLst/>
            <a:gdLst>
              <a:gd name="T0" fmla="*/ 48 w 58"/>
              <a:gd name="T1" fmla="*/ 52 h 54"/>
              <a:gd name="T2" fmla="*/ 53 w 58"/>
              <a:gd name="T3" fmla="*/ 49 h 54"/>
              <a:gd name="T4" fmla="*/ 54 w 58"/>
              <a:gd name="T5" fmla="*/ 42 h 54"/>
              <a:gd name="T6" fmla="*/ 57 w 58"/>
              <a:gd name="T7" fmla="*/ 36 h 54"/>
              <a:gd name="T8" fmla="*/ 57 w 58"/>
              <a:gd name="T9" fmla="*/ 34 h 54"/>
              <a:gd name="T10" fmla="*/ 52 w 58"/>
              <a:gd name="T11" fmla="*/ 29 h 54"/>
              <a:gd name="T12" fmla="*/ 52 w 58"/>
              <a:gd name="T13" fmla="*/ 25 h 54"/>
              <a:gd name="T14" fmla="*/ 48 w 58"/>
              <a:gd name="T15" fmla="*/ 21 h 54"/>
              <a:gd name="T16" fmla="*/ 50 w 58"/>
              <a:gd name="T17" fmla="*/ 15 h 54"/>
              <a:gd name="T18" fmla="*/ 45 w 58"/>
              <a:gd name="T19" fmla="*/ 11 h 54"/>
              <a:gd name="T20" fmla="*/ 35 w 58"/>
              <a:gd name="T21" fmla="*/ 14 h 54"/>
              <a:gd name="T22" fmla="*/ 31 w 58"/>
              <a:gd name="T23" fmla="*/ 9 h 54"/>
              <a:gd name="T24" fmla="*/ 27 w 58"/>
              <a:gd name="T25" fmla="*/ 2 h 54"/>
              <a:gd name="T26" fmla="*/ 25 w 58"/>
              <a:gd name="T27" fmla="*/ 0 h 54"/>
              <a:gd name="T28" fmla="*/ 18 w 58"/>
              <a:gd name="T29" fmla="*/ 4 h 54"/>
              <a:gd name="T30" fmla="*/ 10 w 58"/>
              <a:gd name="T31" fmla="*/ 6 h 54"/>
              <a:gd name="T32" fmla="*/ 8 w 58"/>
              <a:gd name="T33" fmla="*/ 9 h 54"/>
              <a:gd name="T34" fmla="*/ 9 w 58"/>
              <a:gd name="T35" fmla="*/ 16 h 54"/>
              <a:gd name="T36" fmla="*/ 12 w 58"/>
              <a:gd name="T37" fmla="*/ 20 h 54"/>
              <a:gd name="T38" fmla="*/ 18 w 58"/>
              <a:gd name="T39" fmla="*/ 24 h 54"/>
              <a:gd name="T40" fmla="*/ 19 w 58"/>
              <a:gd name="T41" fmla="*/ 28 h 54"/>
              <a:gd name="T42" fmla="*/ 17 w 58"/>
              <a:gd name="T43" fmla="*/ 34 h 54"/>
              <a:gd name="T44" fmla="*/ 12 w 58"/>
              <a:gd name="T45" fmla="*/ 32 h 54"/>
              <a:gd name="T46" fmla="*/ 6 w 58"/>
              <a:gd name="T47" fmla="*/ 30 h 54"/>
              <a:gd name="T48" fmla="*/ 1 w 58"/>
              <a:gd name="T49" fmla="*/ 36 h 54"/>
              <a:gd name="T50" fmla="*/ 2 w 58"/>
              <a:gd name="T51" fmla="*/ 40 h 54"/>
              <a:gd name="T52" fmla="*/ 13 w 58"/>
              <a:gd name="T53" fmla="*/ 43 h 54"/>
              <a:gd name="T54" fmla="*/ 17 w 58"/>
              <a:gd name="T55" fmla="*/ 46 h 54"/>
              <a:gd name="T56" fmla="*/ 24 w 58"/>
              <a:gd name="T57" fmla="*/ 47 h 54"/>
              <a:gd name="T58" fmla="*/ 28 w 58"/>
              <a:gd name="T59" fmla="*/ 50 h 54"/>
              <a:gd name="T60" fmla="*/ 32 w 58"/>
              <a:gd name="T61" fmla="*/ 53 h 54"/>
              <a:gd name="T62" fmla="*/ 35 w 58"/>
              <a:gd name="T63" fmla="*/ 48 h 54"/>
              <a:gd name="T64" fmla="*/ 38 w 58"/>
              <a:gd name="T65" fmla="*/ 47 h 54"/>
              <a:gd name="T66" fmla="*/ 44 w 58"/>
              <a:gd name="T67" fmla="*/ 52 h 54"/>
              <a:gd name="T68" fmla="*/ 47 w 58"/>
              <a:gd name="T69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" h="54">
                <a:moveTo>
                  <a:pt x="47" y="54"/>
                </a:moveTo>
                <a:cubicBezTo>
                  <a:pt x="48" y="52"/>
                  <a:pt x="48" y="52"/>
                  <a:pt x="48" y="52"/>
                </a:cubicBezTo>
                <a:cubicBezTo>
                  <a:pt x="49" y="53"/>
                  <a:pt x="51" y="52"/>
                  <a:pt x="51" y="52"/>
                </a:cubicBezTo>
                <a:cubicBezTo>
                  <a:pt x="52" y="52"/>
                  <a:pt x="53" y="51"/>
                  <a:pt x="53" y="49"/>
                </a:cubicBezTo>
                <a:cubicBezTo>
                  <a:pt x="54" y="47"/>
                  <a:pt x="54" y="46"/>
                  <a:pt x="54" y="44"/>
                </a:cubicBezTo>
                <a:cubicBezTo>
                  <a:pt x="55" y="43"/>
                  <a:pt x="54" y="42"/>
                  <a:pt x="54" y="42"/>
                </a:cubicBezTo>
                <a:cubicBezTo>
                  <a:pt x="54" y="41"/>
                  <a:pt x="53" y="40"/>
                  <a:pt x="54" y="39"/>
                </a:cubicBezTo>
                <a:cubicBezTo>
                  <a:pt x="55" y="38"/>
                  <a:pt x="57" y="36"/>
                  <a:pt x="57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4"/>
                  <a:pt x="57" y="34"/>
                  <a:pt x="57" y="34"/>
                </a:cubicBezTo>
                <a:cubicBezTo>
                  <a:pt x="56" y="33"/>
                  <a:pt x="55" y="33"/>
                  <a:pt x="54" y="33"/>
                </a:cubicBezTo>
                <a:cubicBezTo>
                  <a:pt x="54" y="32"/>
                  <a:pt x="52" y="29"/>
                  <a:pt x="52" y="29"/>
                </a:cubicBezTo>
                <a:cubicBezTo>
                  <a:pt x="52" y="27"/>
                  <a:pt x="52" y="26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5"/>
                  <a:pt x="53" y="25"/>
                  <a:pt x="50" y="22"/>
                </a:cubicBezTo>
                <a:cubicBezTo>
                  <a:pt x="50" y="22"/>
                  <a:pt x="49" y="22"/>
                  <a:pt x="48" y="21"/>
                </a:cubicBezTo>
                <a:cubicBezTo>
                  <a:pt x="48" y="21"/>
                  <a:pt x="48" y="20"/>
                  <a:pt x="50" y="19"/>
                </a:cubicBezTo>
                <a:cubicBezTo>
                  <a:pt x="50" y="18"/>
                  <a:pt x="50" y="17"/>
                  <a:pt x="50" y="15"/>
                </a:cubicBezTo>
                <a:cubicBezTo>
                  <a:pt x="49" y="14"/>
                  <a:pt x="49" y="12"/>
                  <a:pt x="49" y="12"/>
                </a:cubicBezTo>
                <a:cubicBezTo>
                  <a:pt x="48" y="11"/>
                  <a:pt x="47" y="11"/>
                  <a:pt x="45" y="11"/>
                </a:cubicBezTo>
                <a:cubicBezTo>
                  <a:pt x="43" y="11"/>
                  <a:pt x="41" y="11"/>
                  <a:pt x="40" y="11"/>
                </a:cubicBezTo>
                <a:cubicBezTo>
                  <a:pt x="38" y="12"/>
                  <a:pt x="38" y="14"/>
                  <a:pt x="35" y="14"/>
                </a:cubicBezTo>
                <a:cubicBezTo>
                  <a:pt x="35" y="15"/>
                  <a:pt x="34" y="13"/>
                  <a:pt x="33" y="12"/>
                </a:cubicBezTo>
                <a:cubicBezTo>
                  <a:pt x="32" y="11"/>
                  <a:pt x="32" y="9"/>
                  <a:pt x="31" y="9"/>
                </a:cubicBezTo>
                <a:cubicBezTo>
                  <a:pt x="31" y="8"/>
                  <a:pt x="30" y="7"/>
                  <a:pt x="29" y="5"/>
                </a:cubicBezTo>
                <a:cubicBezTo>
                  <a:pt x="28" y="4"/>
                  <a:pt x="27" y="3"/>
                  <a:pt x="27" y="2"/>
                </a:cubicBezTo>
                <a:cubicBezTo>
                  <a:pt x="27" y="1"/>
                  <a:pt x="26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3"/>
                  <a:pt x="20" y="3"/>
                  <a:pt x="18" y="4"/>
                </a:cubicBezTo>
                <a:cubicBezTo>
                  <a:pt x="16" y="5"/>
                  <a:pt x="14" y="4"/>
                  <a:pt x="12" y="5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6"/>
                  <a:pt x="9" y="7"/>
                  <a:pt x="9" y="8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2"/>
                  <a:pt x="8" y="14"/>
                  <a:pt x="9" y="16"/>
                </a:cubicBezTo>
                <a:cubicBezTo>
                  <a:pt x="9" y="17"/>
                  <a:pt x="10" y="18"/>
                  <a:pt x="10" y="18"/>
                </a:cubicBezTo>
                <a:cubicBezTo>
                  <a:pt x="11" y="19"/>
                  <a:pt x="11" y="19"/>
                  <a:pt x="12" y="20"/>
                </a:cubicBezTo>
                <a:cubicBezTo>
                  <a:pt x="13" y="21"/>
                  <a:pt x="14" y="22"/>
                  <a:pt x="15" y="23"/>
                </a:cubicBezTo>
                <a:cubicBezTo>
                  <a:pt x="16" y="24"/>
                  <a:pt x="17" y="24"/>
                  <a:pt x="18" y="24"/>
                </a:cubicBezTo>
                <a:cubicBezTo>
                  <a:pt x="18" y="24"/>
                  <a:pt x="19" y="25"/>
                  <a:pt x="19" y="26"/>
                </a:cubicBezTo>
                <a:cubicBezTo>
                  <a:pt x="19" y="27"/>
                  <a:pt x="19" y="28"/>
                  <a:pt x="19" y="28"/>
                </a:cubicBezTo>
                <a:cubicBezTo>
                  <a:pt x="19" y="29"/>
                  <a:pt x="18" y="29"/>
                  <a:pt x="18" y="30"/>
                </a:cubicBezTo>
                <a:cubicBezTo>
                  <a:pt x="18" y="30"/>
                  <a:pt x="17" y="34"/>
                  <a:pt x="17" y="34"/>
                </a:cubicBezTo>
                <a:cubicBezTo>
                  <a:pt x="15" y="35"/>
                  <a:pt x="15" y="34"/>
                  <a:pt x="14" y="34"/>
                </a:cubicBezTo>
                <a:cubicBezTo>
                  <a:pt x="13" y="34"/>
                  <a:pt x="13" y="33"/>
                  <a:pt x="12" y="32"/>
                </a:cubicBezTo>
                <a:cubicBezTo>
                  <a:pt x="11" y="32"/>
                  <a:pt x="10" y="31"/>
                  <a:pt x="9" y="30"/>
                </a:cubicBezTo>
                <a:cubicBezTo>
                  <a:pt x="8" y="30"/>
                  <a:pt x="7" y="29"/>
                  <a:pt x="6" y="30"/>
                </a:cubicBezTo>
                <a:cubicBezTo>
                  <a:pt x="5" y="31"/>
                  <a:pt x="6" y="33"/>
                  <a:pt x="5" y="34"/>
                </a:cubicBezTo>
                <a:cubicBezTo>
                  <a:pt x="4" y="34"/>
                  <a:pt x="1" y="36"/>
                  <a:pt x="1" y="36"/>
                </a:cubicBezTo>
                <a:cubicBezTo>
                  <a:pt x="0" y="37"/>
                  <a:pt x="0" y="38"/>
                  <a:pt x="0" y="38"/>
                </a:cubicBezTo>
                <a:cubicBezTo>
                  <a:pt x="1" y="39"/>
                  <a:pt x="1" y="40"/>
                  <a:pt x="2" y="40"/>
                </a:cubicBezTo>
                <a:cubicBezTo>
                  <a:pt x="2" y="41"/>
                  <a:pt x="5" y="42"/>
                  <a:pt x="6" y="43"/>
                </a:cubicBezTo>
                <a:cubicBezTo>
                  <a:pt x="8" y="43"/>
                  <a:pt x="11" y="42"/>
                  <a:pt x="13" y="43"/>
                </a:cubicBezTo>
                <a:cubicBezTo>
                  <a:pt x="14" y="43"/>
                  <a:pt x="15" y="44"/>
                  <a:pt x="16" y="44"/>
                </a:cubicBezTo>
                <a:cubicBezTo>
                  <a:pt x="16" y="45"/>
                  <a:pt x="17" y="45"/>
                  <a:pt x="17" y="46"/>
                </a:cubicBezTo>
                <a:cubicBezTo>
                  <a:pt x="18" y="47"/>
                  <a:pt x="19" y="47"/>
                  <a:pt x="20" y="47"/>
                </a:cubicBezTo>
                <a:cubicBezTo>
                  <a:pt x="21" y="47"/>
                  <a:pt x="22" y="47"/>
                  <a:pt x="24" y="47"/>
                </a:cubicBezTo>
                <a:cubicBezTo>
                  <a:pt x="25" y="48"/>
                  <a:pt x="26" y="48"/>
                  <a:pt x="26" y="49"/>
                </a:cubicBezTo>
                <a:cubicBezTo>
                  <a:pt x="27" y="50"/>
                  <a:pt x="27" y="50"/>
                  <a:pt x="28" y="50"/>
                </a:cubicBezTo>
                <a:cubicBezTo>
                  <a:pt x="29" y="51"/>
                  <a:pt x="30" y="52"/>
                  <a:pt x="31" y="53"/>
                </a:cubicBezTo>
                <a:cubicBezTo>
                  <a:pt x="31" y="53"/>
                  <a:pt x="32" y="53"/>
                  <a:pt x="32" y="53"/>
                </a:cubicBezTo>
                <a:cubicBezTo>
                  <a:pt x="32" y="53"/>
                  <a:pt x="33" y="53"/>
                  <a:pt x="33" y="52"/>
                </a:cubicBezTo>
                <a:cubicBezTo>
                  <a:pt x="33" y="51"/>
                  <a:pt x="34" y="50"/>
                  <a:pt x="35" y="48"/>
                </a:cubicBezTo>
                <a:cubicBezTo>
                  <a:pt x="35" y="47"/>
                  <a:pt x="36" y="47"/>
                  <a:pt x="36" y="47"/>
                </a:cubicBezTo>
                <a:cubicBezTo>
                  <a:pt x="37" y="46"/>
                  <a:pt x="38" y="46"/>
                  <a:pt x="38" y="47"/>
                </a:cubicBezTo>
                <a:cubicBezTo>
                  <a:pt x="39" y="47"/>
                  <a:pt x="40" y="49"/>
                  <a:pt x="41" y="50"/>
                </a:cubicBezTo>
                <a:cubicBezTo>
                  <a:pt x="42" y="51"/>
                  <a:pt x="43" y="52"/>
                  <a:pt x="44" y="52"/>
                </a:cubicBezTo>
                <a:cubicBezTo>
                  <a:pt x="44" y="52"/>
                  <a:pt x="45" y="52"/>
                  <a:pt x="46" y="52"/>
                </a:cubicBezTo>
                <a:cubicBezTo>
                  <a:pt x="47" y="52"/>
                  <a:pt x="48" y="52"/>
                  <a:pt x="47" y="52"/>
                </a:cubicBezTo>
                <a:cubicBezTo>
                  <a:pt x="47" y="53"/>
                  <a:pt x="47" y="53"/>
                  <a:pt x="47" y="5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E5136E55-EE2B-F4B5-4374-4F678C56586B}"/>
              </a:ext>
            </a:extLst>
          </p:cNvPr>
          <p:cNvSpPr>
            <a:spLocks/>
          </p:cNvSpPr>
          <p:nvPr/>
        </p:nvSpPr>
        <p:spPr bwMode="auto">
          <a:xfrm>
            <a:off x="7103678" y="2271975"/>
            <a:ext cx="186301" cy="201326"/>
          </a:xfrm>
          <a:custGeom>
            <a:avLst/>
            <a:gdLst>
              <a:gd name="T0" fmla="*/ 28 w 51"/>
              <a:gd name="T1" fmla="*/ 55 h 55"/>
              <a:gd name="T2" fmla="*/ 29 w 51"/>
              <a:gd name="T3" fmla="*/ 55 h 55"/>
              <a:gd name="T4" fmla="*/ 36 w 51"/>
              <a:gd name="T5" fmla="*/ 54 h 55"/>
              <a:gd name="T6" fmla="*/ 41 w 51"/>
              <a:gd name="T7" fmla="*/ 54 h 55"/>
              <a:gd name="T8" fmla="*/ 43 w 51"/>
              <a:gd name="T9" fmla="*/ 50 h 55"/>
              <a:gd name="T10" fmla="*/ 45 w 51"/>
              <a:gd name="T11" fmla="*/ 46 h 55"/>
              <a:gd name="T12" fmla="*/ 46 w 51"/>
              <a:gd name="T13" fmla="*/ 44 h 55"/>
              <a:gd name="T14" fmla="*/ 44 w 51"/>
              <a:gd name="T15" fmla="*/ 43 h 55"/>
              <a:gd name="T16" fmla="*/ 43 w 51"/>
              <a:gd name="T17" fmla="*/ 42 h 55"/>
              <a:gd name="T18" fmla="*/ 43 w 51"/>
              <a:gd name="T19" fmla="*/ 39 h 55"/>
              <a:gd name="T20" fmla="*/ 46 w 51"/>
              <a:gd name="T21" fmla="*/ 37 h 55"/>
              <a:gd name="T22" fmla="*/ 46 w 51"/>
              <a:gd name="T23" fmla="*/ 35 h 55"/>
              <a:gd name="T24" fmla="*/ 45 w 51"/>
              <a:gd name="T25" fmla="*/ 33 h 55"/>
              <a:gd name="T26" fmla="*/ 49 w 51"/>
              <a:gd name="T27" fmla="*/ 29 h 55"/>
              <a:gd name="T28" fmla="*/ 48 w 51"/>
              <a:gd name="T29" fmla="*/ 27 h 55"/>
              <a:gd name="T30" fmla="*/ 46 w 51"/>
              <a:gd name="T31" fmla="*/ 27 h 55"/>
              <a:gd name="T32" fmla="*/ 43 w 51"/>
              <a:gd name="T33" fmla="*/ 26 h 55"/>
              <a:gd name="T34" fmla="*/ 42 w 51"/>
              <a:gd name="T35" fmla="*/ 24 h 55"/>
              <a:gd name="T36" fmla="*/ 44 w 51"/>
              <a:gd name="T37" fmla="*/ 19 h 55"/>
              <a:gd name="T38" fmla="*/ 46 w 51"/>
              <a:gd name="T39" fmla="*/ 15 h 55"/>
              <a:gd name="T40" fmla="*/ 47 w 51"/>
              <a:gd name="T41" fmla="*/ 13 h 55"/>
              <a:gd name="T42" fmla="*/ 50 w 51"/>
              <a:gd name="T43" fmla="*/ 12 h 55"/>
              <a:gd name="T44" fmla="*/ 51 w 51"/>
              <a:gd name="T45" fmla="*/ 8 h 55"/>
              <a:gd name="T46" fmla="*/ 49 w 51"/>
              <a:gd name="T47" fmla="*/ 7 h 55"/>
              <a:gd name="T48" fmla="*/ 46 w 51"/>
              <a:gd name="T49" fmla="*/ 7 h 55"/>
              <a:gd name="T50" fmla="*/ 44 w 51"/>
              <a:gd name="T51" fmla="*/ 5 h 55"/>
              <a:gd name="T52" fmla="*/ 41 w 51"/>
              <a:gd name="T53" fmla="*/ 4 h 55"/>
              <a:gd name="T54" fmla="*/ 37 w 51"/>
              <a:gd name="T55" fmla="*/ 4 h 55"/>
              <a:gd name="T56" fmla="*/ 35 w 51"/>
              <a:gd name="T57" fmla="*/ 2 h 55"/>
              <a:gd name="T58" fmla="*/ 31 w 51"/>
              <a:gd name="T59" fmla="*/ 1 h 55"/>
              <a:gd name="T60" fmla="*/ 28 w 51"/>
              <a:gd name="T61" fmla="*/ 3 h 55"/>
              <a:gd name="T62" fmla="*/ 25 w 51"/>
              <a:gd name="T63" fmla="*/ 7 h 55"/>
              <a:gd name="T64" fmla="*/ 23 w 51"/>
              <a:gd name="T65" fmla="*/ 11 h 55"/>
              <a:gd name="T66" fmla="*/ 21 w 51"/>
              <a:gd name="T67" fmla="*/ 13 h 55"/>
              <a:gd name="T68" fmla="*/ 17 w 51"/>
              <a:gd name="T69" fmla="*/ 7 h 55"/>
              <a:gd name="T70" fmla="*/ 16 w 51"/>
              <a:gd name="T71" fmla="*/ 3 h 55"/>
              <a:gd name="T72" fmla="*/ 11 w 51"/>
              <a:gd name="T73" fmla="*/ 1 h 55"/>
              <a:gd name="T74" fmla="*/ 7 w 51"/>
              <a:gd name="T75" fmla="*/ 2 h 55"/>
              <a:gd name="T76" fmla="*/ 5 w 51"/>
              <a:gd name="T77" fmla="*/ 3 h 55"/>
              <a:gd name="T78" fmla="*/ 5 w 51"/>
              <a:gd name="T79" fmla="*/ 5 h 55"/>
              <a:gd name="T80" fmla="*/ 7 w 51"/>
              <a:gd name="T81" fmla="*/ 11 h 55"/>
              <a:gd name="T82" fmla="*/ 6 w 51"/>
              <a:gd name="T83" fmla="*/ 13 h 55"/>
              <a:gd name="T84" fmla="*/ 3 w 51"/>
              <a:gd name="T85" fmla="*/ 15 h 55"/>
              <a:gd name="T86" fmla="*/ 2 w 51"/>
              <a:gd name="T87" fmla="*/ 17 h 55"/>
              <a:gd name="T88" fmla="*/ 2 w 51"/>
              <a:gd name="T89" fmla="*/ 20 h 55"/>
              <a:gd name="T90" fmla="*/ 1 w 51"/>
              <a:gd name="T91" fmla="*/ 26 h 55"/>
              <a:gd name="T92" fmla="*/ 1 w 51"/>
              <a:gd name="T93" fmla="*/ 30 h 55"/>
              <a:gd name="T94" fmla="*/ 1 w 51"/>
              <a:gd name="T95" fmla="*/ 31 h 55"/>
              <a:gd name="T96" fmla="*/ 1 w 51"/>
              <a:gd name="T97" fmla="*/ 31 h 55"/>
              <a:gd name="T98" fmla="*/ 2 w 51"/>
              <a:gd name="T99" fmla="*/ 31 h 55"/>
              <a:gd name="T100" fmla="*/ 3 w 51"/>
              <a:gd name="T101" fmla="*/ 33 h 55"/>
              <a:gd name="T102" fmla="*/ 5 w 51"/>
              <a:gd name="T103" fmla="*/ 36 h 55"/>
              <a:gd name="T104" fmla="*/ 7 w 51"/>
              <a:gd name="T105" fmla="*/ 40 h 55"/>
              <a:gd name="T106" fmla="*/ 9 w 51"/>
              <a:gd name="T107" fmla="*/ 43 h 55"/>
              <a:gd name="T108" fmla="*/ 11 w 51"/>
              <a:gd name="T109" fmla="*/ 45 h 55"/>
              <a:gd name="T110" fmla="*/ 16 w 51"/>
              <a:gd name="T111" fmla="*/ 42 h 55"/>
              <a:gd name="T112" fmla="*/ 21 w 51"/>
              <a:gd name="T113" fmla="*/ 42 h 55"/>
              <a:gd name="T114" fmla="*/ 25 w 51"/>
              <a:gd name="T115" fmla="*/ 43 h 55"/>
              <a:gd name="T116" fmla="*/ 26 w 51"/>
              <a:gd name="T117" fmla="*/ 46 h 55"/>
              <a:gd name="T118" fmla="*/ 26 w 51"/>
              <a:gd name="T119" fmla="*/ 50 h 55"/>
              <a:gd name="T120" fmla="*/ 24 w 51"/>
              <a:gd name="T121" fmla="*/ 52 h 55"/>
              <a:gd name="T122" fmla="*/ 26 w 51"/>
              <a:gd name="T123" fmla="*/ 53 h 55"/>
              <a:gd name="T124" fmla="*/ 28 w 51"/>
              <a:gd name="T12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" h="55">
                <a:moveTo>
                  <a:pt x="28" y="55"/>
                </a:moveTo>
                <a:cubicBezTo>
                  <a:pt x="29" y="55"/>
                  <a:pt x="29" y="55"/>
                  <a:pt x="29" y="55"/>
                </a:cubicBezTo>
                <a:cubicBezTo>
                  <a:pt x="30" y="54"/>
                  <a:pt x="34" y="54"/>
                  <a:pt x="36" y="54"/>
                </a:cubicBezTo>
                <a:cubicBezTo>
                  <a:pt x="38" y="55"/>
                  <a:pt x="40" y="54"/>
                  <a:pt x="41" y="54"/>
                </a:cubicBezTo>
                <a:cubicBezTo>
                  <a:pt x="41" y="54"/>
                  <a:pt x="43" y="50"/>
                  <a:pt x="43" y="50"/>
                </a:cubicBezTo>
                <a:cubicBezTo>
                  <a:pt x="44" y="48"/>
                  <a:pt x="45" y="48"/>
                  <a:pt x="45" y="46"/>
                </a:cubicBezTo>
                <a:cubicBezTo>
                  <a:pt x="46" y="45"/>
                  <a:pt x="46" y="44"/>
                  <a:pt x="46" y="44"/>
                </a:cubicBezTo>
                <a:cubicBezTo>
                  <a:pt x="45" y="44"/>
                  <a:pt x="45" y="43"/>
                  <a:pt x="44" y="43"/>
                </a:cubicBezTo>
                <a:cubicBezTo>
                  <a:pt x="43" y="43"/>
                  <a:pt x="43" y="42"/>
                  <a:pt x="43" y="42"/>
                </a:cubicBezTo>
                <a:cubicBezTo>
                  <a:pt x="43" y="41"/>
                  <a:pt x="43" y="40"/>
                  <a:pt x="43" y="39"/>
                </a:cubicBezTo>
                <a:cubicBezTo>
                  <a:pt x="43" y="39"/>
                  <a:pt x="46" y="38"/>
                  <a:pt x="46" y="37"/>
                </a:cubicBezTo>
                <a:cubicBezTo>
                  <a:pt x="47" y="37"/>
                  <a:pt x="47" y="36"/>
                  <a:pt x="46" y="35"/>
                </a:cubicBezTo>
                <a:cubicBezTo>
                  <a:pt x="46" y="34"/>
                  <a:pt x="46" y="34"/>
                  <a:pt x="45" y="33"/>
                </a:cubicBezTo>
                <a:cubicBezTo>
                  <a:pt x="45" y="33"/>
                  <a:pt x="48" y="31"/>
                  <a:pt x="49" y="29"/>
                </a:cubicBezTo>
                <a:cubicBezTo>
                  <a:pt x="49" y="28"/>
                  <a:pt x="49" y="28"/>
                  <a:pt x="48" y="27"/>
                </a:cubicBezTo>
                <a:cubicBezTo>
                  <a:pt x="48" y="27"/>
                  <a:pt x="47" y="27"/>
                  <a:pt x="46" y="27"/>
                </a:cubicBezTo>
                <a:cubicBezTo>
                  <a:pt x="45" y="27"/>
                  <a:pt x="44" y="27"/>
                  <a:pt x="43" y="26"/>
                </a:cubicBezTo>
                <a:cubicBezTo>
                  <a:pt x="43" y="25"/>
                  <a:pt x="43" y="25"/>
                  <a:pt x="42" y="24"/>
                </a:cubicBezTo>
                <a:cubicBezTo>
                  <a:pt x="42" y="23"/>
                  <a:pt x="43" y="19"/>
                  <a:pt x="44" y="19"/>
                </a:cubicBezTo>
                <a:cubicBezTo>
                  <a:pt x="45" y="17"/>
                  <a:pt x="46" y="17"/>
                  <a:pt x="46" y="15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3"/>
                  <a:pt x="50" y="12"/>
                </a:cubicBezTo>
                <a:cubicBezTo>
                  <a:pt x="50" y="12"/>
                  <a:pt x="51" y="9"/>
                  <a:pt x="51" y="8"/>
                </a:cubicBezTo>
                <a:cubicBezTo>
                  <a:pt x="51" y="7"/>
                  <a:pt x="50" y="7"/>
                  <a:pt x="49" y="7"/>
                </a:cubicBezTo>
                <a:cubicBezTo>
                  <a:pt x="48" y="7"/>
                  <a:pt x="46" y="8"/>
                  <a:pt x="46" y="7"/>
                </a:cubicBezTo>
                <a:cubicBezTo>
                  <a:pt x="45" y="6"/>
                  <a:pt x="44" y="5"/>
                  <a:pt x="44" y="5"/>
                </a:cubicBezTo>
                <a:cubicBezTo>
                  <a:pt x="43" y="4"/>
                  <a:pt x="42" y="4"/>
                  <a:pt x="41" y="4"/>
                </a:cubicBezTo>
                <a:cubicBezTo>
                  <a:pt x="38" y="4"/>
                  <a:pt x="37" y="4"/>
                  <a:pt x="37" y="4"/>
                </a:cubicBezTo>
                <a:cubicBezTo>
                  <a:pt x="37" y="4"/>
                  <a:pt x="37" y="4"/>
                  <a:pt x="35" y="2"/>
                </a:cubicBezTo>
                <a:cubicBezTo>
                  <a:pt x="34" y="1"/>
                  <a:pt x="33" y="1"/>
                  <a:pt x="31" y="1"/>
                </a:cubicBezTo>
                <a:cubicBezTo>
                  <a:pt x="30" y="1"/>
                  <a:pt x="29" y="2"/>
                  <a:pt x="28" y="3"/>
                </a:cubicBezTo>
                <a:cubicBezTo>
                  <a:pt x="27" y="4"/>
                  <a:pt x="26" y="6"/>
                  <a:pt x="25" y="7"/>
                </a:cubicBezTo>
                <a:cubicBezTo>
                  <a:pt x="24" y="8"/>
                  <a:pt x="24" y="10"/>
                  <a:pt x="23" y="11"/>
                </a:cubicBezTo>
                <a:cubicBezTo>
                  <a:pt x="23" y="12"/>
                  <a:pt x="21" y="13"/>
                  <a:pt x="21" y="13"/>
                </a:cubicBezTo>
                <a:cubicBezTo>
                  <a:pt x="20" y="14"/>
                  <a:pt x="17" y="8"/>
                  <a:pt x="17" y="7"/>
                </a:cubicBezTo>
                <a:cubicBezTo>
                  <a:pt x="17" y="6"/>
                  <a:pt x="16" y="4"/>
                  <a:pt x="16" y="3"/>
                </a:cubicBezTo>
                <a:cubicBezTo>
                  <a:pt x="15" y="2"/>
                  <a:pt x="12" y="1"/>
                  <a:pt x="11" y="1"/>
                </a:cubicBezTo>
                <a:cubicBezTo>
                  <a:pt x="11" y="0"/>
                  <a:pt x="9" y="2"/>
                  <a:pt x="7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4"/>
                  <a:pt x="5" y="5"/>
                </a:cubicBezTo>
                <a:cubicBezTo>
                  <a:pt x="5" y="6"/>
                  <a:pt x="6" y="9"/>
                  <a:pt x="7" y="11"/>
                </a:cubicBezTo>
                <a:cubicBezTo>
                  <a:pt x="7" y="12"/>
                  <a:pt x="6" y="13"/>
                  <a:pt x="6" y="13"/>
                </a:cubicBezTo>
                <a:cubicBezTo>
                  <a:pt x="5" y="14"/>
                  <a:pt x="4" y="14"/>
                  <a:pt x="3" y="15"/>
                </a:cubicBezTo>
                <a:cubicBezTo>
                  <a:pt x="2" y="15"/>
                  <a:pt x="2" y="16"/>
                  <a:pt x="2" y="17"/>
                </a:cubicBezTo>
                <a:cubicBezTo>
                  <a:pt x="2" y="18"/>
                  <a:pt x="2" y="19"/>
                  <a:pt x="2" y="20"/>
                </a:cubicBezTo>
                <a:cubicBezTo>
                  <a:pt x="2" y="22"/>
                  <a:pt x="1" y="24"/>
                  <a:pt x="1" y="26"/>
                </a:cubicBezTo>
                <a:cubicBezTo>
                  <a:pt x="0" y="27"/>
                  <a:pt x="0" y="29"/>
                  <a:pt x="1" y="30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3" y="32"/>
                  <a:pt x="3" y="33"/>
                </a:cubicBezTo>
                <a:cubicBezTo>
                  <a:pt x="3" y="34"/>
                  <a:pt x="4" y="35"/>
                  <a:pt x="5" y="36"/>
                </a:cubicBezTo>
                <a:cubicBezTo>
                  <a:pt x="6" y="38"/>
                  <a:pt x="7" y="39"/>
                  <a:pt x="7" y="40"/>
                </a:cubicBezTo>
                <a:cubicBezTo>
                  <a:pt x="8" y="40"/>
                  <a:pt x="8" y="42"/>
                  <a:pt x="9" y="43"/>
                </a:cubicBezTo>
                <a:cubicBezTo>
                  <a:pt x="10" y="44"/>
                  <a:pt x="11" y="46"/>
                  <a:pt x="11" y="45"/>
                </a:cubicBezTo>
                <a:cubicBezTo>
                  <a:pt x="14" y="45"/>
                  <a:pt x="14" y="43"/>
                  <a:pt x="16" y="42"/>
                </a:cubicBezTo>
                <a:cubicBezTo>
                  <a:pt x="17" y="42"/>
                  <a:pt x="19" y="42"/>
                  <a:pt x="21" y="42"/>
                </a:cubicBezTo>
                <a:cubicBezTo>
                  <a:pt x="23" y="42"/>
                  <a:pt x="24" y="42"/>
                  <a:pt x="25" y="43"/>
                </a:cubicBezTo>
                <a:cubicBezTo>
                  <a:pt x="25" y="43"/>
                  <a:pt x="25" y="45"/>
                  <a:pt x="26" y="46"/>
                </a:cubicBezTo>
                <a:cubicBezTo>
                  <a:pt x="26" y="48"/>
                  <a:pt x="26" y="49"/>
                  <a:pt x="26" y="50"/>
                </a:cubicBezTo>
                <a:cubicBezTo>
                  <a:pt x="24" y="51"/>
                  <a:pt x="24" y="52"/>
                  <a:pt x="24" y="52"/>
                </a:cubicBezTo>
                <a:cubicBezTo>
                  <a:pt x="25" y="53"/>
                  <a:pt x="26" y="53"/>
                  <a:pt x="26" y="53"/>
                </a:cubicBezTo>
                <a:cubicBezTo>
                  <a:pt x="28" y="55"/>
                  <a:pt x="28" y="55"/>
                  <a:pt x="28" y="5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53F8E5C0-7BB9-1706-FB4B-7A1711BED78A}"/>
              </a:ext>
            </a:extLst>
          </p:cNvPr>
          <p:cNvSpPr>
            <a:spLocks/>
          </p:cNvSpPr>
          <p:nvPr/>
        </p:nvSpPr>
        <p:spPr bwMode="auto">
          <a:xfrm>
            <a:off x="6776150" y="2220893"/>
            <a:ext cx="363588" cy="207336"/>
          </a:xfrm>
          <a:custGeom>
            <a:avLst/>
            <a:gdLst>
              <a:gd name="T0" fmla="*/ 99 w 99"/>
              <a:gd name="T1" fmla="*/ 14 h 56"/>
              <a:gd name="T2" fmla="*/ 94 w 99"/>
              <a:gd name="T3" fmla="*/ 8 h 56"/>
              <a:gd name="T4" fmla="*/ 89 w 99"/>
              <a:gd name="T5" fmla="*/ 12 h 56"/>
              <a:gd name="T6" fmla="*/ 81 w 99"/>
              <a:gd name="T7" fmla="*/ 13 h 56"/>
              <a:gd name="T8" fmla="*/ 78 w 99"/>
              <a:gd name="T9" fmla="*/ 9 h 56"/>
              <a:gd name="T10" fmla="*/ 72 w 99"/>
              <a:gd name="T11" fmla="*/ 14 h 56"/>
              <a:gd name="T12" fmla="*/ 66 w 99"/>
              <a:gd name="T13" fmla="*/ 13 h 56"/>
              <a:gd name="T14" fmla="*/ 56 w 99"/>
              <a:gd name="T15" fmla="*/ 8 h 56"/>
              <a:gd name="T16" fmla="*/ 39 w 99"/>
              <a:gd name="T17" fmla="*/ 3 h 56"/>
              <a:gd name="T18" fmla="*/ 25 w 99"/>
              <a:gd name="T19" fmla="*/ 3 h 56"/>
              <a:gd name="T20" fmla="*/ 13 w 99"/>
              <a:gd name="T21" fmla="*/ 4 h 56"/>
              <a:gd name="T22" fmla="*/ 5 w 99"/>
              <a:gd name="T23" fmla="*/ 9 h 56"/>
              <a:gd name="T24" fmla="*/ 1 w 99"/>
              <a:gd name="T25" fmla="*/ 21 h 56"/>
              <a:gd name="T26" fmla="*/ 0 w 99"/>
              <a:gd name="T27" fmla="*/ 31 h 56"/>
              <a:gd name="T28" fmla="*/ 5 w 99"/>
              <a:gd name="T29" fmla="*/ 32 h 56"/>
              <a:gd name="T30" fmla="*/ 10 w 99"/>
              <a:gd name="T31" fmla="*/ 37 h 56"/>
              <a:gd name="T32" fmla="*/ 8 w 99"/>
              <a:gd name="T33" fmla="*/ 41 h 56"/>
              <a:gd name="T34" fmla="*/ 5 w 99"/>
              <a:gd name="T35" fmla="*/ 44 h 56"/>
              <a:gd name="T36" fmla="*/ 5 w 99"/>
              <a:gd name="T37" fmla="*/ 49 h 56"/>
              <a:gd name="T38" fmla="*/ 18 w 99"/>
              <a:gd name="T39" fmla="*/ 51 h 56"/>
              <a:gd name="T40" fmla="*/ 26 w 99"/>
              <a:gd name="T41" fmla="*/ 51 h 56"/>
              <a:gd name="T42" fmla="*/ 32 w 99"/>
              <a:gd name="T43" fmla="*/ 48 h 56"/>
              <a:gd name="T44" fmla="*/ 41 w 99"/>
              <a:gd name="T45" fmla="*/ 47 h 56"/>
              <a:gd name="T46" fmla="*/ 44 w 99"/>
              <a:gd name="T47" fmla="*/ 48 h 56"/>
              <a:gd name="T48" fmla="*/ 43 w 99"/>
              <a:gd name="T49" fmla="*/ 55 h 56"/>
              <a:gd name="T50" fmla="*/ 50 w 99"/>
              <a:gd name="T51" fmla="*/ 53 h 56"/>
              <a:gd name="T52" fmla="*/ 56 w 99"/>
              <a:gd name="T53" fmla="*/ 48 h 56"/>
              <a:gd name="T54" fmla="*/ 65 w 99"/>
              <a:gd name="T55" fmla="*/ 48 h 56"/>
              <a:gd name="T56" fmla="*/ 69 w 99"/>
              <a:gd name="T57" fmla="*/ 53 h 56"/>
              <a:gd name="T58" fmla="*/ 73 w 99"/>
              <a:gd name="T59" fmla="*/ 54 h 56"/>
              <a:gd name="T60" fmla="*/ 75 w 99"/>
              <a:gd name="T61" fmla="*/ 51 h 56"/>
              <a:gd name="T62" fmla="*/ 83 w 99"/>
              <a:gd name="T63" fmla="*/ 49 h 56"/>
              <a:gd name="T64" fmla="*/ 90 w 99"/>
              <a:gd name="T65" fmla="*/ 45 h 56"/>
              <a:gd name="T66" fmla="*/ 90 w 99"/>
              <a:gd name="T67" fmla="*/ 40 h 56"/>
              <a:gd name="T68" fmla="*/ 91 w 99"/>
              <a:gd name="T69" fmla="*/ 31 h 56"/>
              <a:gd name="T70" fmla="*/ 95 w 99"/>
              <a:gd name="T71" fmla="*/ 27 h 56"/>
              <a:gd name="T72" fmla="*/ 94 w 99"/>
              <a:gd name="T73" fmla="*/ 19 h 56"/>
              <a:gd name="T74" fmla="*/ 96 w 99"/>
              <a:gd name="T75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56">
                <a:moveTo>
                  <a:pt x="99" y="15"/>
                </a:moveTo>
                <a:cubicBezTo>
                  <a:pt x="99" y="14"/>
                  <a:pt x="99" y="14"/>
                  <a:pt x="99" y="14"/>
                </a:cubicBezTo>
                <a:cubicBezTo>
                  <a:pt x="99" y="12"/>
                  <a:pt x="98" y="10"/>
                  <a:pt x="96" y="9"/>
                </a:cubicBezTo>
                <a:cubicBezTo>
                  <a:pt x="96" y="8"/>
                  <a:pt x="95" y="8"/>
                  <a:pt x="94" y="8"/>
                </a:cubicBezTo>
                <a:cubicBezTo>
                  <a:pt x="93" y="8"/>
                  <a:pt x="92" y="9"/>
                  <a:pt x="92" y="9"/>
                </a:cubicBezTo>
                <a:cubicBezTo>
                  <a:pt x="91" y="11"/>
                  <a:pt x="90" y="11"/>
                  <a:pt x="89" y="12"/>
                </a:cubicBezTo>
                <a:cubicBezTo>
                  <a:pt x="87" y="14"/>
                  <a:pt x="87" y="14"/>
                  <a:pt x="84" y="14"/>
                </a:cubicBezTo>
                <a:cubicBezTo>
                  <a:pt x="83" y="14"/>
                  <a:pt x="82" y="14"/>
                  <a:pt x="81" y="13"/>
                </a:cubicBezTo>
                <a:cubicBezTo>
                  <a:pt x="81" y="12"/>
                  <a:pt x="81" y="11"/>
                  <a:pt x="80" y="11"/>
                </a:cubicBezTo>
                <a:cubicBezTo>
                  <a:pt x="80" y="9"/>
                  <a:pt x="79" y="9"/>
                  <a:pt x="78" y="9"/>
                </a:cubicBezTo>
                <a:cubicBezTo>
                  <a:pt x="78" y="9"/>
                  <a:pt x="77" y="9"/>
                  <a:pt x="76" y="10"/>
                </a:cubicBezTo>
                <a:cubicBezTo>
                  <a:pt x="74" y="10"/>
                  <a:pt x="73" y="13"/>
                  <a:pt x="72" y="14"/>
                </a:cubicBezTo>
                <a:cubicBezTo>
                  <a:pt x="71" y="15"/>
                  <a:pt x="70" y="15"/>
                  <a:pt x="69" y="14"/>
                </a:cubicBezTo>
                <a:cubicBezTo>
                  <a:pt x="68" y="14"/>
                  <a:pt x="67" y="14"/>
                  <a:pt x="66" y="13"/>
                </a:cubicBezTo>
                <a:cubicBezTo>
                  <a:pt x="64" y="13"/>
                  <a:pt x="63" y="13"/>
                  <a:pt x="61" y="11"/>
                </a:cubicBezTo>
                <a:cubicBezTo>
                  <a:pt x="60" y="10"/>
                  <a:pt x="58" y="9"/>
                  <a:pt x="56" y="8"/>
                </a:cubicBezTo>
                <a:cubicBezTo>
                  <a:pt x="53" y="7"/>
                  <a:pt x="49" y="6"/>
                  <a:pt x="45" y="5"/>
                </a:cubicBezTo>
                <a:cubicBezTo>
                  <a:pt x="43" y="5"/>
                  <a:pt x="41" y="4"/>
                  <a:pt x="39" y="3"/>
                </a:cubicBezTo>
                <a:cubicBezTo>
                  <a:pt x="37" y="2"/>
                  <a:pt x="33" y="2"/>
                  <a:pt x="31" y="2"/>
                </a:cubicBezTo>
                <a:cubicBezTo>
                  <a:pt x="28" y="2"/>
                  <a:pt x="27" y="3"/>
                  <a:pt x="25" y="3"/>
                </a:cubicBezTo>
                <a:cubicBezTo>
                  <a:pt x="23" y="3"/>
                  <a:pt x="20" y="1"/>
                  <a:pt x="19" y="0"/>
                </a:cubicBezTo>
                <a:cubicBezTo>
                  <a:pt x="18" y="0"/>
                  <a:pt x="14" y="3"/>
                  <a:pt x="13" y="4"/>
                </a:cubicBezTo>
                <a:cubicBezTo>
                  <a:pt x="11" y="5"/>
                  <a:pt x="10" y="6"/>
                  <a:pt x="8" y="7"/>
                </a:cubicBezTo>
                <a:cubicBezTo>
                  <a:pt x="7" y="7"/>
                  <a:pt x="6" y="9"/>
                  <a:pt x="5" y="9"/>
                </a:cubicBezTo>
                <a:cubicBezTo>
                  <a:pt x="4" y="10"/>
                  <a:pt x="3" y="15"/>
                  <a:pt x="3" y="16"/>
                </a:cubicBezTo>
                <a:cubicBezTo>
                  <a:pt x="2" y="17"/>
                  <a:pt x="2" y="19"/>
                  <a:pt x="1" y="21"/>
                </a:cubicBezTo>
                <a:cubicBezTo>
                  <a:pt x="1" y="23"/>
                  <a:pt x="1" y="24"/>
                  <a:pt x="1" y="26"/>
                </a:cubicBezTo>
                <a:cubicBezTo>
                  <a:pt x="1" y="28"/>
                  <a:pt x="0" y="30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2"/>
                  <a:pt x="4" y="31"/>
                  <a:pt x="5" y="32"/>
                </a:cubicBezTo>
                <a:cubicBezTo>
                  <a:pt x="6" y="33"/>
                  <a:pt x="7" y="33"/>
                  <a:pt x="8" y="35"/>
                </a:cubicBezTo>
                <a:cubicBezTo>
                  <a:pt x="8" y="35"/>
                  <a:pt x="10" y="37"/>
                  <a:pt x="10" y="37"/>
                </a:cubicBezTo>
                <a:cubicBezTo>
                  <a:pt x="10" y="39"/>
                  <a:pt x="10" y="39"/>
                  <a:pt x="10" y="40"/>
                </a:cubicBezTo>
                <a:cubicBezTo>
                  <a:pt x="9" y="40"/>
                  <a:pt x="9" y="41"/>
                  <a:pt x="8" y="41"/>
                </a:cubicBezTo>
                <a:cubicBezTo>
                  <a:pt x="7" y="41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4"/>
                  <a:pt x="5" y="45"/>
                  <a:pt x="5" y="46"/>
                </a:cubicBezTo>
                <a:cubicBezTo>
                  <a:pt x="4" y="48"/>
                  <a:pt x="5" y="49"/>
                  <a:pt x="5" y="49"/>
                </a:cubicBezTo>
                <a:cubicBezTo>
                  <a:pt x="7" y="50"/>
                  <a:pt x="10" y="50"/>
                  <a:pt x="12" y="51"/>
                </a:cubicBezTo>
                <a:cubicBezTo>
                  <a:pt x="14" y="51"/>
                  <a:pt x="16" y="51"/>
                  <a:pt x="18" y="51"/>
                </a:cubicBezTo>
                <a:cubicBezTo>
                  <a:pt x="21" y="50"/>
                  <a:pt x="21" y="49"/>
                  <a:pt x="24" y="50"/>
                </a:cubicBezTo>
                <a:cubicBezTo>
                  <a:pt x="24" y="50"/>
                  <a:pt x="25" y="51"/>
                  <a:pt x="26" y="51"/>
                </a:cubicBezTo>
                <a:cubicBezTo>
                  <a:pt x="28" y="51"/>
                  <a:pt x="29" y="51"/>
                  <a:pt x="29" y="51"/>
                </a:cubicBezTo>
                <a:cubicBezTo>
                  <a:pt x="30" y="51"/>
                  <a:pt x="32" y="48"/>
                  <a:pt x="32" y="48"/>
                </a:cubicBezTo>
                <a:cubicBezTo>
                  <a:pt x="34" y="48"/>
                  <a:pt x="36" y="49"/>
                  <a:pt x="38" y="48"/>
                </a:cubicBezTo>
                <a:cubicBezTo>
                  <a:pt x="39" y="48"/>
                  <a:pt x="40" y="47"/>
                  <a:pt x="41" y="47"/>
                </a:cubicBezTo>
                <a:cubicBezTo>
                  <a:pt x="42" y="47"/>
                  <a:pt x="43" y="47"/>
                  <a:pt x="43" y="47"/>
                </a:cubicBezTo>
                <a:cubicBezTo>
                  <a:pt x="43" y="47"/>
                  <a:pt x="44" y="48"/>
                  <a:pt x="44" y="48"/>
                </a:cubicBezTo>
                <a:cubicBezTo>
                  <a:pt x="44" y="49"/>
                  <a:pt x="43" y="51"/>
                  <a:pt x="43" y="53"/>
                </a:cubicBezTo>
                <a:cubicBezTo>
                  <a:pt x="43" y="54"/>
                  <a:pt x="43" y="54"/>
                  <a:pt x="43" y="55"/>
                </a:cubicBezTo>
                <a:cubicBezTo>
                  <a:pt x="43" y="55"/>
                  <a:pt x="43" y="56"/>
                  <a:pt x="44" y="55"/>
                </a:cubicBezTo>
                <a:cubicBezTo>
                  <a:pt x="45" y="55"/>
                  <a:pt x="48" y="54"/>
                  <a:pt x="50" y="53"/>
                </a:cubicBezTo>
                <a:cubicBezTo>
                  <a:pt x="51" y="52"/>
                  <a:pt x="52" y="51"/>
                  <a:pt x="53" y="50"/>
                </a:cubicBezTo>
                <a:cubicBezTo>
                  <a:pt x="55" y="48"/>
                  <a:pt x="55" y="48"/>
                  <a:pt x="56" y="48"/>
                </a:cubicBezTo>
                <a:cubicBezTo>
                  <a:pt x="57" y="48"/>
                  <a:pt x="57" y="49"/>
                  <a:pt x="59" y="49"/>
                </a:cubicBezTo>
                <a:cubicBezTo>
                  <a:pt x="61" y="49"/>
                  <a:pt x="63" y="47"/>
                  <a:pt x="65" y="48"/>
                </a:cubicBezTo>
                <a:cubicBezTo>
                  <a:pt x="66" y="48"/>
                  <a:pt x="67" y="49"/>
                  <a:pt x="67" y="51"/>
                </a:cubicBezTo>
                <a:cubicBezTo>
                  <a:pt x="68" y="52"/>
                  <a:pt x="69" y="53"/>
                  <a:pt x="69" y="53"/>
                </a:cubicBezTo>
                <a:cubicBezTo>
                  <a:pt x="71" y="53"/>
                  <a:pt x="72" y="52"/>
                  <a:pt x="73" y="53"/>
                </a:cubicBezTo>
                <a:cubicBezTo>
                  <a:pt x="73" y="53"/>
                  <a:pt x="73" y="53"/>
                  <a:pt x="73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2"/>
                  <a:pt x="74" y="51"/>
                  <a:pt x="75" y="51"/>
                </a:cubicBezTo>
                <a:cubicBezTo>
                  <a:pt x="75" y="51"/>
                  <a:pt x="76" y="51"/>
                  <a:pt x="77" y="50"/>
                </a:cubicBezTo>
                <a:cubicBezTo>
                  <a:pt x="79" y="49"/>
                  <a:pt x="81" y="50"/>
                  <a:pt x="83" y="49"/>
                </a:cubicBezTo>
                <a:cubicBezTo>
                  <a:pt x="85" y="48"/>
                  <a:pt x="86" y="48"/>
                  <a:pt x="87" y="46"/>
                </a:cubicBezTo>
                <a:cubicBezTo>
                  <a:pt x="88" y="46"/>
                  <a:pt x="89" y="45"/>
                  <a:pt x="90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9" y="43"/>
                  <a:pt x="89" y="41"/>
                  <a:pt x="90" y="40"/>
                </a:cubicBezTo>
                <a:cubicBezTo>
                  <a:pt x="90" y="38"/>
                  <a:pt x="91" y="36"/>
                  <a:pt x="91" y="34"/>
                </a:cubicBezTo>
                <a:cubicBezTo>
                  <a:pt x="91" y="33"/>
                  <a:pt x="91" y="32"/>
                  <a:pt x="91" y="31"/>
                </a:cubicBezTo>
                <a:cubicBezTo>
                  <a:pt x="91" y="30"/>
                  <a:pt x="91" y="29"/>
                  <a:pt x="92" y="29"/>
                </a:cubicBezTo>
                <a:cubicBezTo>
                  <a:pt x="93" y="28"/>
                  <a:pt x="94" y="28"/>
                  <a:pt x="95" y="27"/>
                </a:cubicBezTo>
                <a:cubicBezTo>
                  <a:pt x="95" y="27"/>
                  <a:pt x="96" y="26"/>
                  <a:pt x="96" y="25"/>
                </a:cubicBezTo>
                <a:cubicBezTo>
                  <a:pt x="95" y="23"/>
                  <a:pt x="94" y="20"/>
                  <a:pt x="94" y="19"/>
                </a:cubicBezTo>
                <a:cubicBezTo>
                  <a:pt x="94" y="18"/>
                  <a:pt x="94" y="17"/>
                  <a:pt x="94" y="17"/>
                </a:cubicBezTo>
                <a:cubicBezTo>
                  <a:pt x="94" y="16"/>
                  <a:pt x="95" y="16"/>
                  <a:pt x="96" y="16"/>
                </a:cubicBezTo>
                <a:cubicBezTo>
                  <a:pt x="97" y="16"/>
                  <a:pt x="98" y="15"/>
                  <a:pt x="99" y="15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F71B56E0-5C8C-2349-634C-2A09EAEFFD73}"/>
              </a:ext>
            </a:extLst>
          </p:cNvPr>
          <p:cNvSpPr>
            <a:spLocks/>
          </p:cNvSpPr>
          <p:nvPr/>
        </p:nvSpPr>
        <p:spPr bwMode="auto">
          <a:xfrm>
            <a:off x="7037571" y="1998534"/>
            <a:ext cx="3006" cy="6010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DFDF0547-3DFC-F214-BDD8-92B455F41AF2}"/>
              </a:ext>
            </a:extLst>
          </p:cNvPr>
          <p:cNvSpPr>
            <a:spLocks/>
          </p:cNvSpPr>
          <p:nvPr/>
        </p:nvSpPr>
        <p:spPr bwMode="auto">
          <a:xfrm>
            <a:off x="6740092" y="1998534"/>
            <a:ext cx="483782" cy="279452"/>
          </a:xfrm>
          <a:custGeom>
            <a:avLst/>
            <a:gdLst>
              <a:gd name="T0" fmla="*/ 110 w 132"/>
              <a:gd name="T1" fmla="*/ 71 h 76"/>
              <a:gd name="T2" fmla="*/ 113 w 132"/>
              <a:gd name="T3" fmla="*/ 66 h 76"/>
              <a:gd name="T4" fmla="*/ 110 w 132"/>
              <a:gd name="T5" fmla="*/ 61 h 76"/>
              <a:gd name="T6" fmla="*/ 111 w 132"/>
              <a:gd name="T7" fmla="*/ 58 h 76"/>
              <a:gd name="T8" fmla="*/ 113 w 132"/>
              <a:gd name="T9" fmla="*/ 54 h 76"/>
              <a:gd name="T10" fmla="*/ 115 w 132"/>
              <a:gd name="T11" fmla="*/ 52 h 76"/>
              <a:gd name="T12" fmla="*/ 123 w 132"/>
              <a:gd name="T13" fmla="*/ 48 h 76"/>
              <a:gd name="T14" fmla="*/ 126 w 132"/>
              <a:gd name="T15" fmla="*/ 50 h 76"/>
              <a:gd name="T16" fmla="*/ 130 w 132"/>
              <a:gd name="T17" fmla="*/ 50 h 76"/>
              <a:gd name="T18" fmla="*/ 132 w 132"/>
              <a:gd name="T19" fmla="*/ 47 h 76"/>
              <a:gd name="T20" fmla="*/ 128 w 132"/>
              <a:gd name="T21" fmla="*/ 43 h 76"/>
              <a:gd name="T22" fmla="*/ 122 w 132"/>
              <a:gd name="T23" fmla="*/ 37 h 76"/>
              <a:gd name="T24" fmla="*/ 116 w 132"/>
              <a:gd name="T25" fmla="*/ 31 h 76"/>
              <a:gd name="T26" fmla="*/ 109 w 132"/>
              <a:gd name="T27" fmla="*/ 32 h 76"/>
              <a:gd name="T28" fmla="*/ 104 w 132"/>
              <a:gd name="T29" fmla="*/ 39 h 76"/>
              <a:gd name="T30" fmla="*/ 97 w 132"/>
              <a:gd name="T31" fmla="*/ 44 h 76"/>
              <a:gd name="T32" fmla="*/ 90 w 132"/>
              <a:gd name="T33" fmla="*/ 47 h 76"/>
              <a:gd name="T34" fmla="*/ 85 w 132"/>
              <a:gd name="T35" fmla="*/ 39 h 76"/>
              <a:gd name="T36" fmla="*/ 91 w 132"/>
              <a:gd name="T37" fmla="*/ 33 h 76"/>
              <a:gd name="T38" fmla="*/ 88 w 132"/>
              <a:gd name="T39" fmla="*/ 26 h 76"/>
              <a:gd name="T40" fmla="*/ 86 w 132"/>
              <a:gd name="T41" fmla="*/ 17 h 76"/>
              <a:gd name="T42" fmla="*/ 84 w 132"/>
              <a:gd name="T43" fmla="*/ 14 h 76"/>
              <a:gd name="T44" fmla="*/ 80 w 132"/>
              <a:gd name="T45" fmla="*/ 8 h 76"/>
              <a:gd name="T46" fmla="*/ 82 w 132"/>
              <a:gd name="T47" fmla="*/ 2 h 76"/>
              <a:gd name="T48" fmla="*/ 82 w 132"/>
              <a:gd name="T49" fmla="*/ 0 h 76"/>
              <a:gd name="T50" fmla="*/ 74 w 132"/>
              <a:gd name="T51" fmla="*/ 1 h 76"/>
              <a:gd name="T52" fmla="*/ 65 w 132"/>
              <a:gd name="T53" fmla="*/ 4 h 76"/>
              <a:gd name="T54" fmla="*/ 55 w 132"/>
              <a:gd name="T55" fmla="*/ 7 h 76"/>
              <a:gd name="T56" fmla="*/ 47 w 132"/>
              <a:gd name="T57" fmla="*/ 13 h 76"/>
              <a:gd name="T58" fmla="*/ 46 w 132"/>
              <a:gd name="T59" fmla="*/ 16 h 76"/>
              <a:gd name="T60" fmla="*/ 52 w 132"/>
              <a:gd name="T61" fmla="*/ 24 h 76"/>
              <a:gd name="T62" fmla="*/ 50 w 132"/>
              <a:gd name="T63" fmla="*/ 28 h 76"/>
              <a:gd name="T64" fmla="*/ 44 w 132"/>
              <a:gd name="T65" fmla="*/ 33 h 76"/>
              <a:gd name="T66" fmla="*/ 35 w 132"/>
              <a:gd name="T67" fmla="*/ 37 h 76"/>
              <a:gd name="T68" fmla="*/ 32 w 132"/>
              <a:gd name="T69" fmla="*/ 36 h 76"/>
              <a:gd name="T70" fmla="*/ 26 w 132"/>
              <a:gd name="T71" fmla="*/ 32 h 76"/>
              <a:gd name="T72" fmla="*/ 22 w 132"/>
              <a:gd name="T73" fmla="*/ 36 h 76"/>
              <a:gd name="T74" fmla="*/ 14 w 132"/>
              <a:gd name="T75" fmla="*/ 39 h 76"/>
              <a:gd name="T76" fmla="*/ 13 w 132"/>
              <a:gd name="T77" fmla="*/ 42 h 76"/>
              <a:gd name="T78" fmla="*/ 14 w 132"/>
              <a:gd name="T79" fmla="*/ 48 h 76"/>
              <a:gd name="T80" fmla="*/ 10 w 132"/>
              <a:gd name="T81" fmla="*/ 47 h 76"/>
              <a:gd name="T82" fmla="*/ 5 w 132"/>
              <a:gd name="T83" fmla="*/ 41 h 76"/>
              <a:gd name="T84" fmla="*/ 3 w 132"/>
              <a:gd name="T85" fmla="*/ 42 h 76"/>
              <a:gd name="T86" fmla="*/ 1 w 132"/>
              <a:gd name="T87" fmla="*/ 45 h 76"/>
              <a:gd name="T88" fmla="*/ 1 w 132"/>
              <a:gd name="T89" fmla="*/ 47 h 76"/>
              <a:gd name="T90" fmla="*/ 1 w 132"/>
              <a:gd name="T91" fmla="*/ 57 h 76"/>
              <a:gd name="T92" fmla="*/ 6 w 132"/>
              <a:gd name="T93" fmla="*/ 64 h 76"/>
              <a:gd name="T94" fmla="*/ 13 w 132"/>
              <a:gd name="T95" fmla="*/ 69 h 76"/>
              <a:gd name="T96" fmla="*/ 15 w 132"/>
              <a:gd name="T97" fmla="*/ 71 h 76"/>
              <a:gd name="T98" fmla="*/ 18 w 132"/>
              <a:gd name="T99" fmla="*/ 68 h 76"/>
              <a:gd name="T100" fmla="*/ 29 w 132"/>
              <a:gd name="T101" fmla="*/ 61 h 76"/>
              <a:gd name="T102" fmla="*/ 41 w 132"/>
              <a:gd name="T103" fmla="*/ 63 h 76"/>
              <a:gd name="T104" fmla="*/ 55 w 132"/>
              <a:gd name="T105" fmla="*/ 66 h 76"/>
              <a:gd name="T106" fmla="*/ 71 w 132"/>
              <a:gd name="T107" fmla="*/ 72 h 76"/>
              <a:gd name="T108" fmla="*/ 79 w 132"/>
              <a:gd name="T109" fmla="*/ 75 h 76"/>
              <a:gd name="T110" fmla="*/ 86 w 132"/>
              <a:gd name="T111" fmla="*/ 71 h 76"/>
              <a:gd name="T112" fmla="*/ 90 w 132"/>
              <a:gd name="T113" fmla="*/ 72 h 76"/>
              <a:gd name="T114" fmla="*/ 94 w 132"/>
              <a:gd name="T115" fmla="*/ 75 h 76"/>
              <a:gd name="T116" fmla="*/ 102 w 132"/>
              <a:gd name="T117" fmla="*/ 70 h 76"/>
              <a:gd name="T118" fmla="*/ 106 w 132"/>
              <a:gd name="T119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" h="76">
                <a:moveTo>
                  <a:pt x="108" y="72"/>
                </a:moveTo>
                <a:cubicBezTo>
                  <a:pt x="110" y="71"/>
                  <a:pt x="110" y="71"/>
                  <a:pt x="110" y="71"/>
                </a:cubicBezTo>
                <a:cubicBezTo>
                  <a:pt x="109" y="70"/>
                  <a:pt x="111" y="69"/>
                  <a:pt x="111" y="68"/>
                </a:cubicBezTo>
                <a:cubicBezTo>
                  <a:pt x="112" y="67"/>
                  <a:pt x="112" y="67"/>
                  <a:pt x="113" y="66"/>
                </a:cubicBezTo>
                <a:cubicBezTo>
                  <a:pt x="113" y="66"/>
                  <a:pt x="113" y="65"/>
                  <a:pt x="113" y="65"/>
                </a:cubicBezTo>
                <a:cubicBezTo>
                  <a:pt x="112" y="64"/>
                  <a:pt x="111" y="61"/>
                  <a:pt x="110" y="61"/>
                </a:cubicBezTo>
                <a:cubicBezTo>
                  <a:pt x="110" y="60"/>
                  <a:pt x="110" y="60"/>
                  <a:pt x="110" y="59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2" y="58"/>
                  <a:pt x="112" y="57"/>
                  <a:pt x="113" y="57"/>
                </a:cubicBezTo>
                <a:cubicBezTo>
                  <a:pt x="113" y="56"/>
                  <a:pt x="113" y="55"/>
                  <a:pt x="113" y="54"/>
                </a:cubicBezTo>
                <a:cubicBezTo>
                  <a:pt x="113" y="53"/>
                  <a:pt x="113" y="53"/>
                  <a:pt x="113" y="52"/>
                </a:cubicBezTo>
                <a:cubicBezTo>
                  <a:pt x="114" y="52"/>
                  <a:pt x="114" y="52"/>
                  <a:pt x="115" y="52"/>
                </a:cubicBezTo>
                <a:cubicBezTo>
                  <a:pt x="117" y="52"/>
                  <a:pt x="120" y="50"/>
                  <a:pt x="122" y="50"/>
                </a:cubicBezTo>
                <a:cubicBezTo>
                  <a:pt x="123" y="50"/>
                  <a:pt x="123" y="49"/>
                  <a:pt x="123" y="48"/>
                </a:cubicBezTo>
                <a:cubicBezTo>
                  <a:pt x="123" y="48"/>
                  <a:pt x="123" y="48"/>
                  <a:pt x="125" y="48"/>
                </a:cubicBezTo>
                <a:cubicBezTo>
                  <a:pt x="125" y="49"/>
                  <a:pt x="125" y="49"/>
                  <a:pt x="126" y="50"/>
                </a:cubicBezTo>
                <a:cubicBezTo>
                  <a:pt x="126" y="50"/>
                  <a:pt x="126" y="51"/>
                  <a:pt x="128" y="51"/>
                </a:cubicBezTo>
                <a:cubicBezTo>
                  <a:pt x="129" y="51"/>
                  <a:pt x="129" y="50"/>
                  <a:pt x="130" y="50"/>
                </a:cubicBezTo>
                <a:cubicBezTo>
                  <a:pt x="130" y="49"/>
                  <a:pt x="131" y="49"/>
                  <a:pt x="131" y="48"/>
                </a:cubicBezTo>
                <a:cubicBezTo>
                  <a:pt x="132" y="48"/>
                  <a:pt x="132" y="47"/>
                  <a:pt x="132" y="47"/>
                </a:cubicBezTo>
                <a:cubicBezTo>
                  <a:pt x="132" y="47"/>
                  <a:pt x="132" y="46"/>
                  <a:pt x="131" y="46"/>
                </a:cubicBezTo>
                <a:cubicBezTo>
                  <a:pt x="130" y="46"/>
                  <a:pt x="129" y="44"/>
                  <a:pt x="128" y="43"/>
                </a:cubicBezTo>
                <a:cubicBezTo>
                  <a:pt x="127" y="42"/>
                  <a:pt x="126" y="41"/>
                  <a:pt x="125" y="40"/>
                </a:cubicBezTo>
                <a:cubicBezTo>
                  <a:pt x="123" y="38"/>
                  <a:pt x="123" y="38"/>
                  <a:pt x="122" y="37"/>
                </a:cubicBezTo>
                <a:cubicBezTo>
                  <a:pt x="120" y="35"/>
                  <a:pt x="120" y="35"/>
                  <a:pt x="119" y="34"/>
                </a:cubicBezTo>
                <a:cubicBezTo>
                  <a:pt x="118" y="33"/>
                  <a:pt x="117" y="32"/>
                  <a:pt x="116" y="31"/>
                </a:cubicBezTo>
                <a:cubicBezTo>
                  <a:pt x="115" y="29"/>
                  <a:pt x="114" y="29"/>
                  <a:pt x="113" y="29"/>
                </a:cubicBezTo>
                <a:cubicBezTo>
                  <a:pt x="113" y="29"/>
                  <a:pt x="110" y="31"/>
                  <a:pt x="109" y="32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4" y="37"/>
                  <a:pt x="105" y="38"/>
                  <a:pt x="104" y="39"/>
                </a:cubicBezTo>
                <a:cubicBezTo>
                  <a:pt x="104" y="40"/>
                  <a:pt x="102" y="41"/>
                  <a:pt x="101" y="43"/>
                </a:cubicBezTo>
                <a:cubicBezTo>
                  <a:pt x="100" y="44"/>
                  <a:pt x="99" y="44"/>
                  <a:pt x="97" y="44"/>
                </a:cubicBezTo>
                <a:cubicBezTo>
                  <a:pt x="96" y="45"/>
                  <a:pt x="94" y="46"/>
                  <a:pt x="92" y="46"/>
                </a:cubicBezTo>
                <a:cubicBezTo>
                  <a:pt x="90" y="47"/>
                  <a:pt x="91" y="47"/>
                  <a:pt x="90" y="47"/>
                </a:cubicBezTo>
                <a:cubicBezTo>
                  <a:pt x="90" y="47"/>
                  <a:pt x="88" y="43"/>
                  <a:pt x="88" y="43"/>
                </a:cubicBezTo>
                <a:cubicBezTo>
                  <a:pt x="87" y="41"/>
                  <a:pt x="86" y="41"/>
                  <a:pt x="85" y="39"/>
                </a:cubicBezTo>
                <a:cubicBezTo>
                  <a:pt x="84" y="39"/>
                  <a:pt x="90" y="34"/>
                  <a:pt x="90" y="34"/>
                </a:cubicBezTo>
                <a:cubicBezTo>
                  <a:pt x="91" y="34"/>
                  <a:pt x="91" y="33"/>
                  <a:pt x="91" y="33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29"/>
                  <a:pt x="90" y="27"/>
                  <a:pt x="88" y="26"/>
                </a:cubicBezTo>
                <a:cubicBezTo>
                  <a:pt x="87" y="25"/>
                  <a:pt x="86" y="23"/>
                  <a:pt x="85" y="21"/>
                </a:cubicBezTo>
                <a:cubicBezTo>
                  <a:pt x="85" y="20"/>
                  <a:pt x="86" y="18"/>
                  <a:pt x="86" y="17"/>
                </a:cubicBezTo>
                <a:cubicBezTo>
                  <a:pt x="86" y="16"/>
                  <a:pt x="85" y="15"/>
                  <a:pt x="85" y="15"/>
                </a:cubicBezTo>
                <a:cubicBezTo>
                  <a:pt x="85" y="14"/>
                  <a:pt x="84" y="14"/>
                  <a:pt x="84" y="14"/>
                </a:cubicBezTo>
                <a:cubicBezTo>
                  <a:pt x="82" y="12"/>
                  <a:pt x="82" y="11"/>
                  <a:pt x="81" y="10"/>
                </a:cubicBezTo>
                <a:cubicBezTo>
                  <a:pt x="80" y="9"/>
                  <a:pt x="80" y="8"/>
                  <a:pt x="80" y="8"/>
                </a:cubicBezTo>
                <a:cubicBezTo>
                  <a:pt x="80" y="7"/>
                  <a:pt x="80" y="7"/>
                  <a:pt x="81" y="6"/>
                </a:cubicBezTo>
                <a:cubicBezTo>
                  <a:pt x="81" y="5"/>
                  <a:pt x="81" y="3"/>
                  <a:pt x="82" y="2"/>
                </a:cubicBezTo>
                <a:cubicBezTo>
                  <a:pt x="82" y="0"/>
                  <a:pt x="82" y="1"/>
                  <a:pt x="82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79" y="0"/>
                </a:cubicBezTo>
                <a:cubicBezTo>
                  <a:pt x="78" y="0"/>
                  <a:pt x="76" y="1"/>
                  <a:pt x="74" y="1"/>
                </a:cubicBezTo>
                <a:cubicBezTo>
                  <a:pt x="73" y="2"/>
                  <a:pt x="72" y="2"/>
                  <a:pt x="70" y="3"/>
                </a:cubicBezTo>
                <a:cubicBezTo>
                  <a:pt x="69" y="3"/>
                  <a:pt x="67" y="3"/>
                  <a:pt x="65" y="4"/>
                </a:cubicBezTo>
                <a:cubicBezTo>
                  <a:pt x="64" y="4"/>
                  <a:pt x="62" y="4"/>
                  <a:pt x="60" y="5"/>
                </a:cubicBezTo>
                <a:cubicBezTo>
                  <a:pt x="58" y="5"/>
                  <a:pt x="57" y="6"/>
                  <a:pt x="55" y="7"/>
                </a:cubicBezTo>
                <a:cubicBezTo>
                  <a:pt x="53" y="7"/>
                  <a:pt x="52" y="8"/>
                  <a:pt x="52" y="9"/>
                </a:cubicBezTo>
                <a:cubicBezTo>
                  <a:pt x="50" y="10"/>
                  <a:pt x="49" y="12"/>
                  <a:pt x="47" y="13"/>
                </a:cubicBezTo>
                <a:cubicBezTo>
                  <a:pt x="47" y="13"/>
                  <a:pt x="46" y="14"/>
                  <a:pt x="46" y="14"/>
                </a:cubicBezTo>
                <a:cubicBezTo>
                  <a:pt x="45" y="15"/>
                  <a:pt x="45" y="15"/>
                  <a:pt x="46" y="16"/>
                </a:cubicBezTo>
                <a:cubicBezTo>
                  <a:pt x="47" y="17"/>
                  <a:pt x="47" y="19"/>
                  <a:pt x="48" y="20"/>
                </a:cubicBezTo>
                <a:cubicBezTo>
                  <a:pt x="50" y="21"/>
                  <a:pt x="51" y="23"/>
                  <a:pt x="52" y="24"/>
                </a:cubicBezTo>
                <a:cubicBezTo>
                  <a:pt x="52" y="24"/>
                  <a:pt x="52" y="25"/>
                  <a:pt x="52" y="26"/>
                </a:cubicBezTo>
                <a:cubicBezTo>
                  <a:pt x="51" y="27"/>
                  <a:pt x="50" y="27"/>
                  <a:pt x="50" y="28"/>
                </a:cubicBezTo>
                <a:cubicBezTo>
                  <a:pt x="48" y="29"/>
                  <a:pt x="48" y="28"/>
                  <a:pt x="47" y="30"/>
                </a:cubicBezTo>
                <a:cubicBezTo>
                  <a:pt x="46" y="31"/>
                  <a:pt x="45" y="33"/>
                  <a:pt x="44" y="33"/>
                </a:cubicBezTo>
                <a:cubicBezTo>
                  <a:pt x="44" y="34"/>
                  <a:pt x="40" y="33"/>
                  <a:pt x="39" y="34"/>
                </a:cubicBezTo>
                <a:cubicBezTo>
                  <a:pt x="38" y="34"/>
                  <a:pt x="36" y="36"/>
                  <a:pt x="35" y="37"/>
                </a:cubicBezTo>
                <a:cubicBezTo>
                  <a:pt x="35" y="38"/>
                  <a:pt x="35" y="38"/>
                  <a:pt x="34" y="38"/>
                </a:cubicBezTo>
                <a:cubicBezTo>
                  <a:pt x="34" y="38"/>
                  <a:pt x="33" y="37"/>
                  <a:pt x="32" y="36"/>
                </a:cubicBezTo>
                <a:cubicBezTo>
                  <a:pt x="31" y="34"/>
                  <a:pt x="30" y="33"/>
                  <a:pt x="29" y="32"/>
                </a:cubicBezTo>
                <a:cubicBezTo>
                  <a:pt x="28" y="31"/>
                  <a:pt x="27" y="31"/>
                  <a:pt x="26" y="32"/>
                </a:cubicBezTo>
                <a:cubicBezTo>
                  <a:pt x="25" y="32"/>
                  <a:pt x="24" y="33"/>
                  <a:pt x="24" y="33"/>
                </a:cubicBezTo>
                <a:cubicBezTo>
                  <a:pt x="23" y="34"/>
                  <a:pt x="22" y="35"/>
                  <a:pt x="22" y="36"/>
                </a:cubicBezTo>
                <a:cubicBezTo>
                  <a:pt x="22" y="37"/>
                  <a:pt x="18" y="37"/>
                  <a:pt x="17" y="37"/>
                </a:cubicBezTo>
                <a:cubicBezTo>
                  <a:pt x="16" y="37"/>
                  <a:pt x="15" y="38"/>
                  <a:pt x="14" y="39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41"/>
                  <a:pt x="12" y="41"/>
                  <a:pt x="13" y="42"/>
                </a:cubicBezTo>
                <a:cubicBezTo>
                  <a:pt x="14" y="43"/>
                  <a:pt x="15" y="45"/>
                  <a:pt x="15" y="46"/>
                </a:cubicBezTo>
                <a:cubicBezTo>
                  <a:pt x="15" y="47"/>
                  <a:pt x="15" y="48"/>
                  <a:pt x="14" y="48"/>
                </a:cubicBezTo>
                <a:cubicBezTo>
                  <a:pt x="14" y="48"/>
                  <a:pt x="13" y="48"/>
                  <a:pt x="12" y="48"/>
                </a:cubicBezTo>
                <a:cubicBezTo>
                  <a:pt x="11" y="48"/>
                  <a:pt x="11" y="48"/>
                  <a:pt x="10" y="47"/>
                </a:cubicBezTo>
                <a:cubicBezTo>
                  <a:pt x="9" y="47"/>
                  <a:pt x="9" y="46"/>
                  <a:pt x="9" y="45"/>
                </a:cubicBezTo>
                <a:cubicBezTo>
                  <a:pt x="8" y="44"/>
                  <a:pt x="6" y="42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1"/>
                  <a:pt x="3" y="41"/>
                  <a:pt x="3" y="42"/>
                </a:cubicBezTo>
                <a:cubicBezTo>
                  <a:pt x="3" y="43"/>
                  <a:pt x="2" y="44"/>
                  <a:pt x="2" y="44"/>
                </a:cubicBezTo>
                <a:cubicBezTo>
                  <a:pt x="2" y="45"/>
                  <a:pt x="1" y="45"/>
                  <a:pt x="1" y="45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1" y="47"/>
                </a:cubicBezTo>
                <a:cubicBezTo>
                  <a:pt x="1" y="47"/>
                  <a:pt x="1" y="51"/>
                  <a:pt x="1" y="52"/>
                </a:cubicBezTo>
                <a:cubicBezTo>
                  <a:pt x="1" y="54"/>
                  <a:pt x="1" y="56"/>
                  <a:pt x="1" y="57"/>
                </a:cubicBezTo>
                <a:cubicBezTo>
                  <a:pt x="1" y="57"/>
                  <a:pt x="3" y="59"/>
                  <a:pt x="3" y="60"/>
                </a:cubicBezTo>
                <a:cubicBezTo>
                  <a:pt x="5" y="61"/>
                  <a:pt x="6" y="63"/>
                  <a:pt x="6" y="64"/>
                </a:cubicBezTo>
                <a:cubicBezTo>
                  <a:pt x="7" y="65"/>
                  <a:pt x="9" y="66"/>
                  <a:pt x="10" y="67"/>
                </a:cubicBezTo>
                <a:cubicBezTo>
                  <a:pt x="11" y="68"/>
                  <a:pt x="12" y="69"/>
                  <a:pt x="13" y="69"/>
                </a:cubicBezTo>
                <a:cubicBezTo>
                  <a:pt x="14" y="70"/>
                  <a:pt x="14" y="70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6" y="70"/>
                  <a:pt x="17" y="68"/>
                  <a:pt x="18" y="68"/>
                </a:cubicBezTo>
                <a:cubicBezTo>
                  <a:pt x="20" y="67"/>
                  <a:pt x="21" y="66"/>
                  <a:pt x="23" y="65"/>
                </a:cubicBezTo>
                <a:cubicBezTo>
                  <a:pt x="24" y="64"/>
                  <a:pt x="28" y="61"/>
                  <a:pt x="29" y="61"/>
                </a:cubicBezTo>
                <a:cubicBezTo>
                  <a:pt x="30" y="62"/>
                  <a:pt x="33" y="64"/>
                  <a:pt x="35" y="64"/>
                </a:cubicBezTo>
                <a:cubicBezTo>
                  <a:pt x="37" y="64"/>
                  <a:pt x="38" y="63"/>
                  <a:pt x="41" y="63"/>
                </a:cubicBezTo>
                <a:cubicBezTo>
                  <a:pt x="43" y="63"/>
                  <a:pt x="47" y="63"/>
                  <a:pt x="49" y="64"/>
                </a:cubicBezTo>
                <a:cubicBezTo>
                  <a:pt x="51" y="65"/>
                  <a:pt x="53" y="66"/>
                  <a:pt x="55" y="66"/>
                </a:cubicBezTo>
                <a:cubicBezTo>
                  <a:pt x="59" y="67"/>
                  <a:pt x="63" y="68"/>
                  <a:pt x="66" y="69"/>
                </a:cubicBezTo>
                <a:cubicBezTo>
                  <a:pt x="68" y="70"/>
                  <a:pt x="70" y="71"/>
                  <a:pt x="71" y="72"/>
                </a:cubicBezTo>
                <a:cubicBezTo>
                  <a:pt x="73" y="74"/>
                  <a:pt x="74" y="74"/>
                  <a:pt x="76" y="74"/>
                </a:cubicBezTo>
                <a:cubicBezTo>
                  <a:pt x="77" y="75"/>
                  <a:pt x="78" y="75"/>
                  <a:pt x="79" y="75"/>
                </a:cubicBezTo>
                <a:cubicBezTo>
                  <a:pt x="80" y="76"/>
                  <a:pt x="81" y="76"/>
                  <a:pt x="82" y="75"/>
                </a:cubicBezTo>
                <a:cubicBezTo>
                  <a:pt x="83" y="74"/>
                  <a:pt x="84" y="71"/>
                  <a:pt x="86" y="71"/>
                </a:cubicBezTo>
                <a:cubicBezTo>
                  <a:pt x="87" y="70"/>
                  <a:pt x="88" y="70"/>
                  <a:pt x="88" y="70"/>
                </a:cubicBezTo>
                <a:cubicBezTo>
                  <a:pt x="89" y="70"/>
                  <a:pt x="90" y="70"/>
                  <a:pt x="90" y="72"/>
                </a:cubicBezTo>
                <a:cubicBezTo>
                  <a:pt x="91" y="72"/>
                  <a:pt x="91" y="73"/>
                  <a:pt x="91" y="74"/>
                </a:cubicBezTo>
                <a:cubicBezTo>
                  <a:pt x="92" y="75"/>
                  <a:pt x="93" y="75"/>
                  <a:pt x="94" y="75"/>
                </a:cubicBezTo>
                <a:cubicBezTo>
                  <a:pt x="97" y="75"/>
                  <a:pt x="97" y="75"/>
                  <a:pt x="99" y="73"/>
                </a:cubicBezTo>
                <a:cubicBezTo>
                  <a:pt x="100" y="72"/>
                  <a:pt x="101" y="72"/>
                  <a:pt x="102" y="70"/>
                </a:cubicBezTo>
                <a:cubicBezTo>
                  <a:pt x="102" y="70"/>
                  <a:pt x="103" y="69"/>
                  <a:pt x="104" y="69"/>
                </a:cubicBezTo>
                <a:cubicBezTo>
                  <a:pt x="105" y="69"/>
                  <a:pt x="106" y="69"/>
                  <a:pt x="106" y="70"/>
                </a:cubicBezTo>
                <a:cubicBezTo>
                  <a:pt x="107" y="71"/>
                  <a:pt x="107" y="72"/>
                  <a:pt x="108" y="7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BF4D4D88-729A-C7EC-0240-CB644E940F3B}"/>
              </a:ext>
            </a:extLst>
          </p:cNvPr>
          <p:cNvSpPr>
            <a:spLocks/>
          </p:cNvSpPr>
          <p:nvPr/>
        </p:nvSpPr>
        <p:spPr bwMode="auto">
          <a:xfrm>
            <a:off x="6487684" y="2145771"/>
            <a:ext cx="306495" cy="348563"/>
          </a:xfrm>
          <a:custGeom>
            <a:avLst/>
            <a:gdLst>
              <a:gd name="T0" fmla="*/ 70 w 84"/>
              <a:gd name="T1" fmla="*/ 15 h 95"/>
              <a:gd name="T2" fmla="*/ 63 w 84"/>
              <a:gd name="T3" fmla="*/ 12 h 95"/>
              <a:gd name="T4" fmla="*/ 64 w 84"/>
              <a:gd name="T5" fmla="*/ 5 h 95"/>
              <a:gd name="T6" fmla="*/ 61 w 84"/>
              <a:gd name="T7" fmla="*/ 1 h 95"/>
              <a:gd name="T8" fmla="*/ 55 w 84"/>
              <a:gd name="T9" fmla="*/ 7 h 95"/>
              <a:gd name="T10" fmla="*/ 54 w 84"/>
              <a:gd name="T11" fmla="*/ 5 h 95"/>
              <a:gd name="T12" fmla="*/ 52 w 84"/>
              <a:gd name="T13" fmla="*/ 0 h 95"/>
              <a:gd name="T14" fmla="*/ 46 w 84"/>
              <a:gd name="T15" fmla="*/ 3 h 95"/>
              <a:gd name="T16" fmla="*/ 40 w 84"/>
              <a:gd name="T17" fmla="*/ 7 h 95"/>
              <a:gd name="T18" fmla="*/ 36 w 84"/>
              <a:gd name="T19" fmla="*/ 4 h 95"/>
              <a:gd name="T20" fmla="*/ 27 w 84"/>
              <a:gd name="T21" fmla="*/ 5 h 95"/>
              <a:gd name="T22" fmla="*/ 18 w 84"/>
              <a:gd name="T23" fmla="*/ 6 h 95"/>
              <a:gd name="T24" fmla="*/ 11 w 84"/>
              <a:gd name="T25" fmla="*/ 8 h 95"/>
              <a:gd name="T26" fmla="*/ 5 w 84"/>
              <a:gd name="T27" fmla="*/ 9 h 95"/>
              <a:gd name="T28" fmla="*/ 2 w 84"/>
              <a:gd name="T29" fmla="*/ 13 h 95"/>
              <a:gd name="T30" fmla="*/ 6 w 84"/>
              <a:gd name="T31" fmla="*/ 16 h 95"/>
              <a:gd name="T32" fmla="*/ 1 w 84"/>
              <a:gd name="T33" fmla="*/ 22 h 95"/>
              <a:gd name="T34" fmla="*/ 2 w 84"/>
              <a:gd name="T35" fmla="*/ 25 h 95"/>
              <a:gd name="T36" fmla="*/ 8 w 84"/>
              <a:gd name="T37" fmla="*/ 32 h 95"/>
              <a:gd name="T38" fmla="*/ 3 w 84"/>
              <a:gd name="T39" fmla="*/ 42 h 95"/>
              <a:gd name="T40" fmla="*/ 1 w 84"/>
              <a:gd name="T41" fmla="*/ 52 h 95"/>
              <a:gd name="T42" fmla="*/ 1 w 84"/>
              <a:gd name="T43" fmla="*/ 59 h 95"/>
              <a:gd name="T44" fmla="*/ 2 w 84"/>
              <a:gd name="T45" fmla="*/ 59 h 95"/>
              <a:gd name="T46" fmla="*/ 9 w 84"/>
              <a:gd name="T47" fmla="*/ 59 h 95"/>
              <a:gd name="T48" fmla="*/ 11 w 84"/>
              <a:gd name="T49" fmla="*/ 55 h 95"/>
              <a:gd name="T50" fmla="*/ 14 w 84"/>
              <a:gd name="T51" fmla="*/ 58 h 95"/>
              <a:gd name="T52" fmla="*/ 17 w 84"/>
              <a:gd name="T53" fmla="*/ 63 h 95"/>
              <a:gd name="T54" fmla="*/ 21 w 84"/>
              <a:gd name="T55" fmla="*/ 71 h 95"/>
              <a:gd name="T56" fmla="*/ 20 w 84"/>
              <a:gd name="T57" fmla="*/ 72 h 95"/>
              <a:gd name="T58" fmla="*/ 23 w 84"/>
              <a:gd name="T59" fmla="*/ 78 h 95"/>
              <a:gd name="T60" fmla="*/ 31 w 84"/>
              <a:gd name="T61" fmla="*/ 81 h 95"/>
              <a:gd name="T62" fmla="*/ 35 w 84"/>
              <a:gd name="T63" fmla="*/ 83 h 95"/>
              <a:gd name="T64" fmla="*/ 38 w 84"/>
              <a:gd name="T65" fmla="*/ 90 h 95"/>
              <a:gd name="T66" fmla="*/ 48 w 84"/>
              <a:gd name="T67" fmla="*/ 92 h 95"/>
              <a:gd name="T68" fmla="*/ 55 w 84"/>
              <a:gd name="T69" fmla="*/ 95 h 95"/>
              <a:gd name="T70" fmla="*/ 59 w 84"/>
              <a:gd name="T71" fmla="*/ 92 h 95"/>
              <a:gd name="T72" fmla="*/ 64 w 84"/>
              <a:gd name="T73" fmla="*/ 84 h 95"/>
              <a:gd name="T74" fmla="*/ 72 w 84"/>
              <a:gd name="T75" fmla="*/ 74 h 95"/>
              <a:gd name="T76" fmla="*/ 76 w 84"/>
              <a:gd name="T77" fmla="*/ 64 h 95"/>
              <a:gd name="T78" fmla="*/ 79 w 84"/>
              <a:gd name="T79" fmla="*/ 53 h 95"/>
              <a:gd name="T80" fmla="*/ 79 w 84"/>
              <a:gd name="T81" fmla="*/ 53 h 95"/>
              <a:gd name="T82" fmla="*/ 80 w 84"/>
              <a:gd name="T83" fmla="*/ 47 h 95"/>
              <a:gd name="T84" fmla="*/ 82 w 84"/>
              <a:gd name="T85" fmla="*/ 37 h 95"/>
              <a:gd name="T86" fmla="*/ 82 w 84"/>
              <a:gd name="T87" fmla="*/ 29 h 95"/>
              <a:gd name="T88" fmla="*/ 75 w 84"/>
              <a:gd name="T89" fmla="*/ 24 h 95"/>
              <a:gd name="T90" fmla="*/ 70 w 84"/>
              <a:gd name="T91" fmla="*/ 1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4" h="95">
                <a:moveTo>
                  <a:pt x="70" y="15"/>
                </a:moveTo>
                <a:cubicBezTo>
                  <a:pt x="70" y="15"/>
                  <a:pt x="70" y="15"/>
                  <a:pt x="70" y="15"/>
                </a:cubicBezTo>
                <a:cubicBezTo>
                  <a:pt x="68" y="16"/>
                  <a:pt x="67" y="15"/>
                  <a:pt x="65" y="14"/>
                </a:cubicBezTo>
                <a:cubicBezTo>
                  <a:pt x="64" y="13"/>
                  <a:pt x="64" y="12"/>
                  <a:pt x="63" y="12"/>
                </a:cubicBezTo>
                <a:cubicBezTo>
                  <a:pt x="62" y="11"/>
                  <a:pt x="62" y="10"/>
                  <a:pt x="63" y="9"/>
                </a:cubicBezTo>
                <a:cubicBezTo>
                  <a:pt x="63" y="7"/>
                  <a:pt x="64" y="6"/>
                  <a:pt x="64" y="5"/>
                </a:cubicBezTo>
                <a:cubicBezTo>
                  <a:pt x="64" y="4"/>
                  <a:pt x="64" y="3"/>
                  <a:pt x="63" y="3"/>
                </a:cubicBezTo>
                <a:cubicBezTo>
                  <a:pt x="63" y="2"/>
                  <a:pt x="62" y="2"/>
                  <a:pt x="61" y="1"/>
                </a:cubicBezTo>
                <a:cubicBezTo>
                  <a:pt x="61" y="1"/>
                  <a:pt x="59" y="4"/>
                  <a:pt x="58" y="4"/>
                </a:cubicBezTo>
                <a:cubicBezTo>
                  <a:pt x="57" y="5"/>
                  <a:pt x="56" y="6"/>
                  <a:pt x="55" y="7"/>
                </a:cubicBezTo>
                <a:cubicBezTo>
                  <a:pt x="55" y="7"/>
                  <a:pt x="54" y="7"/>
                  <a:pt x="54" y="6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4"/>
                  <a:pt x="54" y="2"/>
                  <a:pt x="54" y="1"/>
                </a:cubicBezTo>
                <a:cubicBezTo>
                  <a:pt x="53" y="0"/>
                  <a:pt x="53" y="0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8" y="1"/>
                  <a:pt x="47" y="2"/>
                  <a:pt x="46" y="3"/>
                </a:cubicBezTo>
                <a:cubicBezTo>
                  <a:pt x="44" y="4"/>
                  <a:pt x="43" y="5"/>
                  <a:pt x="42" y="5"/>
                </a:cubicBezTo>
                <a:cubicBezTo>
                  <a:pt x="41" y="6"/>
                  <a:pt x="40" y="6"/>
                  <a:pt x="40" y="7"/>
                </a:cubicBezTo>
                <a:cubicBezTo>
                  <a:pt x="39" y="7"/>
                  <a:pt x="39" y="7"/>
                  <a:pt x="38" y="6"/>
                </a:cubicBezTo>
                <a:cubicBezTo>
                  <a:pt x="37" y="5"/>
                  <a:pt x="37" y="5"/>
                  <a:pt x="36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5"/>
                  <a:pt x="29" y="5"/>
                  <a:pt x="27" y="5"/>
                </a:cubicBezTo>
                <a:cubicBezTo>
                  <a:pt x="25" y="4"/>
                  <a:pt x="22" y="4"/>
                  <a:pt x="20" y="5"/>
                </a:cubicBezTo>
                <a:cubicBezTo>
                  <a:pt x="19" y="5"/>
                  <a:pt x="19" y="6"/>
                  <a:pt x="18" y="6"/>
                </a:cubicBezTo>
                <a:cubicBezTo>
                  <a:pt x="18" y="7"/>
                  <a:pt x="17" y="7"/>
                  <a:pt x="16" y="7"/>
                </a:cubicBezTo>
                <a:cubicBezTo>
                  <a:pt x="14" y="8"/>
                  <a:pt x="13" y="8"/>
                  <a:pt x="11" y="8"/>
                </a:cubicBezTo>
                <a:cubicBezTo>
                  <a:pt x="9" y="8"/>
                  <a:pt x="8" y="8"/>
                  <a:pt x="8" y="8"/>
                </a:cubicBezTo>
                <a:cubicBezTo>
                  <a:pt x="7" y="8"/>
                  <a:pt x="6" y="8"/>
                  <a:pt x="5" y="9"/>
                </a:cubicBezTo>
                <a:cubicBezTo>
                  <a:pt x="3" y="11"/>
                  <a:pt x="1" y="11"/>
                  <a:pt x="1" y="12"/>
                </a:cubicBezTo>
                <a:cubicBezTo>
                  <a:pt x="1" y="12"/>
                  <a:pt x="1" y="13"/>
                  <a:pt x="2" y="13"/>
                </a:cubicBezTo>
                <a:cubicBezTo>
                  <a:pt x="3" y="14"/>
                  <a:pt x="4" y="14"/>
                  <a:pt x="4" y="14"/>
                </a:cubicBezTo>
                <a:cubicBezTo>
                  <a:pt x="5" y="15"/>
                  <a:pt x="6" y="16"/>
                  <a:pt x="6" y="16"/>
                </a:cubicBezTo>
                <a:cubicBezTo>
                  <a:pt x="6" y="17"/>
                  <a:pt x="6" y="17"/>
                  <a:pt x="5" y="18"/>
                </a:cubicBezTo>
                <a:cubicBezTo>
                  <a:pt x="4" y="19"/>
                  <a:pt x="2" y="21"/>
                  <a:pt x="1" y="22"/>
                </a:cubicBezTo>
                <a:cubicBezTo>
                  <a:pt x="0" y="22"/>
                  <a:pt x="1" y="23"/>
                  <a:pt x="1" y="24"/>
                </a:cubicBezTo>
                <a:cubicBezTo>
                  <a:pt x="1" y="24"/>
                  <a:pt x="2" y="25"/>
                  <a:pt x="2" y="25"/>
                </a:cubicBezTo>
                <a:cubicBezTo>
                  <a:pt x="3" y="27"/>
                  <a:pt x="4" y="28"/>
                  <a:pt x="5" y="29"/>
                </a:cubicBezTo>
                <a:cubicBezTo>
                  <a:pt x="6" y="30"/>
                  <a:pt x="8" y="32"/>
                  <a:pt x="8" y="32"/>
                </a:cubicBezTo>
                <a:cubicBezTo>
                  <a:pt x="8" y="32"/>
                  <a:pt x="6" y="37"/>
                  <a:pt x="6" y="37"/>
                </a:cubicBezTo>
                <a:cubicBezTo>
                  <a:pt x="5" y="39"/>
                  <a:pt x="4" y="40"/>
                  <a:pt x="3" y="42"/>
                </a:cubicBezTo>
                <a:cubicBezTo>
                  <a:pt x="2" y="43"/>
                  <a:pt x="2" y="45"/>
                  <a:pt x="2" y="47"/>
                </a:cubicBezTo>
                <a:cubicBezTo>
                  <a:pt x="1" y="49"/>
                  <a:pt x="1" y="50"/>
                  <a:pt x="1" y="52"/>
                </a:cubicBezTo>
                <a:cubicBezTo>
                  <a:pt x="1" y="54"/>
                  <a:pt x="1" y="56"/>
                  <a:pt x="1" y="57"/>
                </a:cubicBezTo>
                <a:cubicBezTo>
                  <a:pt x="0" y="58"/>
                  <a:pt x="1" y="58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4" y="60"/>
                  <a:pt x="5" y="60"/>
                  <a:pt x="7" y="60"/>
                </a:cubicBezTo>
                <a:cubicBezTo>
                  <a:pt x="7" y="60"/>
                  <a:pt x="8" y="60"/>
                  <a:pt x="9" y="59"/>
                </a:cubicBezTo>
                <a:cubicBezTo>
                  <a:pt x="9" y="59"/>
                  <a:pt x="9" y="58"/>
                  <a:pt x="10" y="57"/>
                </a:cubicBezTo>
                <a:cubicBezTo>
                  <a:pt x="10" y="56"/>
                  <a:pt x="10" y="55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3" y="55"/>
                  <a:pt x="14" y="56"/>
                  <a:pt x="14" y="58"/>
                </a:cubicBezTo>
                <a:cubicBezTo>
                  <a:pt x="15" y="59"/>
                  <a:pt x="15" y="59"/>
                  <a:pt x="16" y="60"/>
                </a:cubicBezTo>
                <a:cubicBezTo>
                  <a:pt x="16" y="60"/>
                  <a:pt x="17" y="61"/>
                  <a:pt x="17" y="63"/>
                </a:cubicBezTo>
                <a:cubicBezTo>
                  <a:pt x="18" y="66"/>
                  <a:pt x="19" y="66"/>
                  <a:pt x="19" y="69"/>
                </a:cubicBezTo>
                <a:cubicBezTo>
                  <a:pt x="20" y="70"/>
                  <a:pt x="20" y="71"/>
                  <a:pt x="21" y="71"/>
                </a:cubicBezTo>
                <a:cubicBezTo>
                  <a:pt x="21" y="71"/>
                  <a:pt x="20" y="71"/>
                  <a:pt x="20" y="71"/>
                </a:cubicBezTo>
                <a:cubicBezTo>
                  <a:pt x="20" y="71"/>
                  <a:pt x="20" y="72"/>
                  <a:pt x="20" y="72"/>
                </a:cubicBezTo>
                <a:cubicBezTo>
                  <a:pt x="21" y="73"/>
                  <a:pt x="22" y="74"/>
                  <a:pt x="23" y="75"/>
                </a:cubicBezTo>
                <a:cubicBezTo>
                  <a:pt x="23" y="76"/>
                  <a:pt x="23" y="77"/>
                  <a:pt x="23" y="78"/>
                </a:cubicBezTo>
                <a:cubicBezTo>
                  <a:pt x="23" y="79"/>
                  <a:pt x="24" y="80"/>
                  <a:pt x="25" y="80"/>
                </a:cubicBezTo>
                <a:cubicBezTo>
                  <a:pt x="26" y="81"/>
                  <a:pt x="29" y="81"/>
                  <a:pt x="31" y="81"/>
                </a:cubicBezTo>
                <a:cubicBezTo>
                  <a:pt x="32" y="81"/>
                  <a:pt x="33" y="81"/>
                  <a:pt x="34" y="81"/>
                </a:cubicBezTo>
                <a:cubicBezTo>
                  <a:pt x="35" y="82"/>
                  <a:pt x="35" y="82"/>
                  <a:pt x="35" y="83"/>
                </a:cubicBezTo>
                <a:cubicBezTo>
                  <a:pt x="36" y="84"/>
                  <a:pt x="36" y="86"/>
                  <a:pt x="36" y="87"/>
                </a:cubicBezTo>
                <a:cubicBezTo>
                  <a:pt x="36" y="88"/>
                  <a:pt x="37" y="89"/>
                  <a:pt x="38" y="90"/>
                </a:cubicBezTo>
                <a:cubicBezTo>
                  <a:pt x="39" y="90"/>
                  <a:pt x="41" y="91"/>
                  <a:pt x="42" y="92"/>
                </a:cubicBezTo>
                <a:cubicBezTo>
                  <a:pt x="44" y="92"/>
                  <a:pt x="46" y="92"/>
                  <a:pt x="48" y="92"/>
                </a:cubicBezTo>
                <a:cubicBezTo>
                  <a:pt x="49" y="93"/>
                  <a:pt x="50" y="94"/>
                  <a:pt x="52" y="94"/>
                </a:cubicBezTo>
                <a:cubicBezTo>
                  <a:pt x="53" y="95"/>
                  <a:pt x="54" y="95"/>
                  <a:pt x="55" y="95"/>
                </a:cubicBezTo>
                <a:cubicBezTo>
                  <a:pt x="56" y="95"/>
                  <a:pt x="57" y="94"/>
                  <a:pt x="58" y="94"/>
                </a:cubicBezTo>
                <a:cubicBezTo>
                  <a:pt x="58" y="94"/>
                  <a:pt x="59" y="93"/>
                  <a:pt x="59" y="92"/>
                </a:cubicBezTo>
                <a:cubicBezTo>
                  <a:pt x="60" y="91"/>
                  <a:pt x="59" y="89"/>
                  <a:pt x="60" y="87"/>
                </a:cubicBezTo>
                <a:cubicBezTo>
                  <a:pt x="61" y="86"/>
                  <a:pt x="64" y="85"/>
                  <a:pt x="64" y="84"/>
                </a:cubicBezTo>
                <a:cubicBezTo>
                  <a:pt x="65" y="82"/>
                  <a:pt x="67" y="81"/>
                  <a:pt x="68" y="79"/>
                </a:cubicBezTo>
                <a:cubicBezTo>
                  <a:pt x="69" y="78"/>
                  <a:pt x="72" y="76"/>
                  <a:pt x="72" y="74"/>
                </a:cubicBezTo>
                <a:cubicBezTo>
                  <a:pt x="72" y="72"/>
                  <a:pt x="73" y="72"/>
                  <a:pt x="74" y="70"/>
                </a:cubicBezTo>
                <a:cubicBezTo>
                  <a:pt x="74" y="68"/>
                  <a:pt x="75" y="66"/>
                  <a:pt x="76" y="64"/>
                </a:cubicBezTo>
                <a:cubicBezTo>
                  <a:pt x="76" y="62"/>
                  <a:pt x="77" y="61"/>
                  <a:pt x="77" y="59"/>
                </a:cubicBezTo>
                <a:cubicBezTo>
                  <a:pt x="77" y="58"/>
                  <a:pt x="78" y="53"/>
                  <a:pt x="79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53"/>
                  <a:pt x="79" y="53"/>
                  <a:pt x="79" y="52"/>
                </a:cubicBezTo>
                <a:cubicBezTo>
                  <a:pt x="79" y="51"/>
                  <a:pt x="80" y="49"/>
                  <a:pt x="80" y="47"/>
                </a:cubicBezTo>
                <a:cubicBezTo>
                  <a:pt x="80" y="45"/>
                  <a:pt x="80" y="44"/>
                  <a:pt x="80" y="42"/>
                </a:cubicBezTo>
                <a:cubicBezTo>
                  <a:pt x="81" y="40"/>
                  <a:pt x="81" y="38"/>
                  <a:pt x="82" y="37"/>
                </a:cubicBezTo>
                <a:cubicBezTo>
                  <a:pt x="82" y="36"/>
                  <a:pt x="83" y="32"/>
                  <a:pt x="84" y="31"/>
                </a:cubicBezTo>
                <a:cubicBezTo>
                  <a:pt x="83" y="30"/>
                  <a:pt x="83" y="30"/>
                  <a:pt x="82" y="29"/>
                </a:cubicBezTo>
                <a:cubicBezTo>
                  <a:pt x="81" y="29"/>
                  <a:pt x="80" y="28"/>
                  <a:pt x="79" y="27"/>
                </a:cubicBezTo>
                <a:cubicBezTo>
                  <a:pt x="78" y="26"/>
                  <a:pt x="76" y="25"/>
                  <a:pt x="75" y="24"/>
                </a:cubicBezTo>
                <a:cubicBezTo>
                  <a:pt x="75" y="23"/>
                  <a:pt x="74" y="21"/>
                  <a:pt x="72" y="20"/>
                </a:cubicBezTo>
                <a:cubicBezTo>
                  <a:pt x="72" y="19"/>
                  <a:pt x="70" y="17"/>
                  <a:pt x="70" y="17"/>
                </a:cubicBezTo>
                <a:cubicBezTo>
                  <a:pt x="70" y="16"/>
                  <a:pt x="70" y="16"/>
                  <a:pt x="70" y="1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49399745-BBEF-D74B-DF11-450A75D9A64D}"/>
              </a:ext>
            </a:extLst>
          </p:cNvPr>
          <p:cNvSpPr>
            <a:spLocks/>
          </p:cNvSpPr>
          <p:nvPr/>
        </p:nvSpPr>
        <p:spPr bwMode="auto">
          <a:xfrm>
            <a:off x="6157151" y="2052621"/>
            <a:ext cx="381617" cy="387627"/>
          </a:xfrm>
          <a:custGeom>
            <a:avLst/>
            <a:gdLst>
              <a:gd name="T0" fmla="*/ 97 w 104"/>
              <a:gd name="T1" fmla="*/ 33 h 106"/>
              <a:gd name="T2" fmla="*/ 97 w 104"/>
              <a:gd name="T3" fmla="*/ 26 h 106"/>
              <a:gd name="T4" fmla="*/ 100 w 104"/>
              <a:gd name="T5" fmla="*/ 21 h 106"/>
              <a:gd name="T6" fmla="*/ 98 w 104"/>
              <a:gd name="T7" fmla="*/ 16 h 106"/>
              <a:gd name="T8" fmla="*/ 101 w 104"/>
              <a:gd name="T9" fmla="*/ 12 h 106"/>
              <a:gd name="T10" fmla="*/ 102 w 104"/>
              <a:gd name="T11" fmla="*/ 3 h 106"/>
              <a:gd name="T12" fmla="*/ 100 w 104"/>
              <a:gd name="T13" fmla="*/ 4 h 106"/>
              <a:gd name="T14" fmla="*/ 95 w 104"/>
              <a:gd name="T15" fmla="*/ 7 h 106"/>
              <a:gd name="T16" fmla="*/ 86 w 104"/>
              <a:gd name="T17" fmla="*/ 2 h 106"/>
              <a:gd name="T18" fmla="*/ 69 w 104"/>
              <a:gd name="T19" fmla="*/ 1 h 106"/>
              <a:gd name="T20" fmla="*/ 58 w 104"/>
              <a:gd name="T21" fmla="*/ 1 h 106"/>
              <a:gd name="T22" fmla="*/ 51 w 104"/>
              <a:gd name="T23" fmla="*/ 8 h 106"/>
              <a:gd name="T24" fmla="*/ 45 w 104"/>
              <a:gd name="T25" fmla="*/ 13 h 106"/>
              <a:gd name="T26" fmla="*/ 47 w 104"/>
              <a:gd name="T27" fmla="*/ 18 h 106"/>
              <a:gd name="T28" fmla="*/ 45 w 104"/>
              <a:gd name="T29" fmla="*/ 23 h 106"/>
              <a:gd name="T30" fmla="*/ 40 w 104"/>
              <a:gd name="T31" fmla="*/ 31 h 106"/>
              <a:gd name="T32" fmla="*/ 37 w 104"/>
              <a:gd name="T33" fmla="*/ 32 h 106"/>
              <a:gd name="T34" fmla="*/ 36 w 104"/>
              <a:gd name="T35" fmla="*/ 37 h 106"/>
              <a:gd name="T36" fmla="*/ 31 w 104"/>
              <a:gd name="T37" fmla="*/ 40 h 106"/>
              <a:gd name="T38" fmla="*/ 34 w 104"/>
              <a:gd name="T39" fmla="*/ 44 h 106"/>
              <a:gd name="T40" fmla="*/ 32 w 104"/>
              <a:gd name="T41" fmla="*/ 49 h 106"/>
              <a:gd name="T42" fmla="*/ 25 w 104"/>
              <a:gd name="T43" fmla="*/ 54 h 106"/>
              <a:gd name="T44" fmla="*/ 16 w 104"/>
              <a:gd name="T45" fmla="*/ 55 h 106"/>
              <a:gd name="T46" fmla="*/ 9 w 104"/>
              <a:gd name="T47" fmla="*/ 62 h 106"/>
              <a:gd name="T48" fmla="*/ 3 w 104"/>
              <a:gd name="T49" fmla="*/ 67 h 106"/>
              <a:gd name="T50" fmla="*/ 3 w 104"/>
              <a:gd name="T51" fmla="*/ 74 h 106"/>
              <a:gd name="T52" fmla="*/ 1 w 104"/>
              <a:gd name="T53" fmla="*/ 78 h 106"/>
              <a:gd name="T54" fmla="*/ 8 w 104"/>
              <a:gd name="T55" fmla="*/ 85 h 106"/>
              <a:gd name="T56" fmla="*/ 10 w 104"/>
              <a:gd name="T57" fmla="*/ 90 h 106"/>
              <a:gd name="T58" fmla="*/ 14 w 104"/>
              <a:gd name="T59" fmla="*/ 90 h 106"/>
              <a:gd name="T60" fmla="*/ 19 w 104"/>
              <a:gd name="T61" fmla="*/ 91 h 106"/>
              <a:gd name="T62" fmla="*/ 21 w 104"/>
              <a:gd name="T63" fmla="*/ 98 h 106"/>
              <a:gd name="T64" fmla="*/ 27 w 104"/>
              <a:gd name="T65" fmla="*/ 101 h 106"/>
              <a:gd name="T66" fmla="*/ 29 w 104"/>
              <a:gd name="T67" fmla="*/ 102 h 106"/>
              <a:gd name="T68" fmla="*/ 31 w 104"/>
              <a:gd name="T69" fmla="*/ 101 h 106"/>
              <a:gd name="T70" fmla="*/ 34 w 104"/>
              <a:gd name="T71" fmla="*/ 102 h 106"/>
              <a:gd name="T72" fmla="*/ 44 w 104"/>
              <a:gd name="T73" fmla="*/ 104 h 106"/>
              <a:gd name="T74" fmla="*/ 48 w 104"/>
              <a:gd name="T75" fmla="*/ 100 h 106"/>
              <a:gd name="T76" fmla="*/ 53 w 104"/>
              <a:gd name="T77" fmla="*/ 98 h 106"/>
              <a:gd name="T78" fmla="*/ 60 w 104"/>
              <a:gd name="T79" fmla="*/ 102 h 106"/>
              <a:gd name="T80" fmla="*/ 65 w 104"/>
              <a:gd name="T81" fmla="*/ 100 h 106"/>
              <a:gd name="T82" fmla="*/ 71 w 104"/>
              <a:gd name="T83" fmla="*/ 97 h 106"/>
              <a:gd name="T84" fmla="*/ 77 w 104"/>
              <a:gd name="T85" fmla="*/ 97 h 106"/>
              <a:gd name="T86" fmla="*/ 87 w 104"/>
              <a:gd name="T87" fmla="*/ 95 h 106"/>
              <a:gd name="T88" fmla="*/ 89 w 104"/>
              <a:gd name="T89" fmla="*/ 90 h 106"/>
              <a:gd name="T90" fmla="*/ 90 w 104"/>
              <a:gd name="T91" fmla="*/ 84 h 106"/>
              <a:gd name="T92" fmla="*/ 91 w 104"/>
              <a:gd name="T93" fmla="*/ 84 h 106"/>
              <a:gd name="T94" fmla="*/ 91 w 104"/>
              <a:gd name="T95" fmla="*/ 77 h 106"/>
              <a:gd name="T96" fmla="*/ 93 w 104"/>
              <a:gd name="T97" fmla="*/ 67 h 106"/>
              <a:gd name="T98" fmla="*/ 98 w 104"/>
              <a:gd name="T99" fmla="*/ 57 h 106"/>
              <a:gd name="T100" fmla="*/ 92 w 104"/>
              <a:gd name="T101" fmla="*/ 50 h 106"/>
              <a:gd name="T102" fmla="*/ 91 w 104"/>
              <a:gd name="T103" fmla="*/ 47 h 106"/>
              <a:gd name="T104" fmla="*/ 96 w 104"/>
              <a:gd name="T105" fmla="*/ 41 h 106"/>
              <a:gd name="T106" fmla="*/ 92 w 104"/>
              <a:gd name="T107" fmla="*/ 38 h 106"/>
              <a:gd name="T108" fmla="*/ 95 w 104"/>
              <a:gd name="T109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106">
                <a:moveTo>
                  <a:pt x="97" y="33"/>
                </a:moveTo>
                <a:cubicBezTo>
                  <a:pt x="97" y="33"/>
                  <a:pt x="97" y="33"/>
                  <a:pt x="97" y="33"/>
                </a:cubicBezTo>
                <a:cubicBezTo>
                  <a:pt x="97" y="32"/>
                  <a:pt x="96" y="31"/>
                  <a:pt x="96" y="29"/>
                </a:cubicBezTo>
                <a:cubicBezTo>
                  <a:pt x="97" y="28"/>
                  <a:pt x="97" y="27"/>
                  <a:pt x="97" y="26"/>
                </a:cubicBezTo>
                <a:cubicBezTo>
                  <a:pt x="98" y="26"/>
                  <a:pt x="100" y="24"/>
                  <a:pt x="101" y="23"/>
                </a:cubicBezTo>
                <a:cubicBezTo>
                  <a:pt x="101" y="22"/>
                  <a:pt x="100" y="21"/>
                  <a:pt x="100" y="21"/>
                </a:cubicBezTo>
                <a:cubicBezTo>
                  <a:pt x="99" y="20"/>
                  <a:pt x="98" y="20"/>
                  <a:pt x="98" y="18"/>
                </a:cubicBezTo>
                <a:cubicBezTo>
                  <a:pt x="97" y="17"/>
                  <a:pt x="98" y="16"/>
                  <a:pt x="98" y="16"/>
                </a:cubicBezTo>
                <a:cubicBezTo>
                  <a:pt x="98" y="15"/>
                  <a:pt x="99" y="15"/>
                  <a:pt x="100" y="14"/>
                </a:cubicBezTo>
                <a:cubicBezTo>
                  <a:pt x="101" y="14"/>
                  <a:pt x="101" y="13"/>
                  <a:pt x="101" y="12"/>
                </a:cubicBezTo>
                <a:cubicBezTo>
                  <a:pt x="101" y="12"/>
                  <a:pt x="102" y="11"/>
                  <a:pt x="103" y="10"/>
                </a:cubicBezTo>
                <a:cubicBezTo>
                  <a:pt x="104" y="10"/>
                  <a:pt x="102" y="4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1" y="3"/>
                  <a:pt x="101" y="4"/>
                  <a:pt x="100" y="4"/>
                </a:cubicBezTo>
                <a:cubicBezTo>
                  <a:pt x="99" y="5"/>
                  <a:pt x="98" y="6"/>
                  <a:pt x="98" y="6"/>
                </a:cubicBezTo>
                <a:cubicBezTo>
                  <a:pt x="97" y="7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89" y="5"/>
                  <a:pt x="89" y="3"/>
                  <a:pt x="86" y="2"/>
                </a:cubicBezTo>
                <a:cubicBezTo>
                  <a:pt x="84" y="2"/>
                  <a:pt x="81" y="3"/>
                  <a:pt x="79" y="2"/>
                </a:cubicBezTo>
                <a:cubicBezTo>
                  <a:pt x="76" y="1"/>
                  <a:pt x="72" y="1"/>
                  <a:pt x="69" y="1"/>
                </a:cubicBezTo>
                <a:cubicBezTo>
                  <a:pt x="67" y="1"/>
                  <a:pt x="64" y="0"/>
                  <a:pt x="61" y="0"/>
                </a:cubicBezTo>
                <a:cubicBezTo>
                  <a:pt x="60" y="0"/>
                  <a:pt x="59" y="1"/>
                  <a:pt x="58" y="1"/>
                </a:cubicBezTo>
                <a:cubicBezTo>
                  <a:pt x="58" y="2"/>
                  <a:pt x="57" y="3"/>
                  <a:pt x="56" y="3"/>
                </a:cubicBezTo>
                <a:cubicBezTo>
                  <a:pt x="55" y="5"/>
                  <a:pt x="53" y="6"/>
                  <a:pt x="51" y="8"/>
                </a:cubicBezTo>
                <a:cubicBezTo>
                  <a:pt x="49" y="9"/>
                  <a:pt x="47" y="10"/>
                  <a:pt x="46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6" y="14"/>
                  <a:pt x="47" y="15"/>
                </a:cubicBezTo>
                <a:cubicBezTo>
                  <a:pt x="47" y="17"/>
                  <a:pt x="47" y="17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6" y="22"/>
                  <a:pt x="46" y="22"/>
                  <a:pt x="45" y="23"/>
                </a:cubicBezTo>
                <a:cubicBezTo>
                  <a:pt x="44" y="24"/>
                  <a:pt x="43" y="24"/>
                  <a:pt x="42" y="24"/>
                </a:cubicBezTo>
                <a:cubicBezTo>
                  <a:pt x="42" y="25"/>
                  <a:pt x="41" y="30"/>
                  <a:pt x="40" y="31"/>
                </a:cubicBezTo>
                <a:cubicBezTo>
                  <a:pt x="40" y="32"/>
                  <a:pt x="39" y="32"/>
                  <a:pt x="38" y="32"/>
                </a:cubicBezTo>
                <a:cubicBezTo>
                  <a:pt x="38" y="32"/>
                  <a:pt x="37" y="32"/>
                  <a:pt x="37" y="32"/>
                </a:cubicBezTo>
                <a:cubicBezTo>
                  <a:pt x="37" y="32"/>
                  <a:pt x="36" y="33"/>
                  <a:pt x="36" y="33"/>
                </a:cubicBezTo>
                <a:cubicBezTo>
                  <a:pt x="36" y="35"/>
                  <a:pt x="36" y="36"/>
                  <a:pt x="36" y="37"/>
                </a:cubicBezTo>
                <a:cubicBezTo>
                  <a:pt x="36" y="37"/>
                  <a:pt x="36" y="38"/>
                  <a:pt x="34" y="38"/>
                </a:cubicBezTo>
                <a:cubicBezTo>
                  <a:pt x="33" y="39"/>
                  <a:pt x="32" y="39"/>
                  <a:pt x="31" y="40"/>
                </a:cubicBezTo>
                <a:cubicBezTo>
                  <a:pt x="31" y="40"/>
                  <a:pt x="31" y="41"/>
                  <a:pt x="32" y="42"/>
                </a:cubicBezTo>
                <a:cubicBezTo>
                  <a:pt x="33" y="43"/>
                  <a:pt x="34" y="43"/>
                  <a:pt x="34" y="44"/>
                </a:cubicBezTo>
                <a:cubicBezTo>
                  <a:pt x="35" y="45"/>
                  <a:pt x="35" y="46"/>
                  <a:pt x="35" y="47"/>
                </a:cubicBezTo>
                <a:cubicBezTo>
                  <a:pt x="35" y="48"/>
                  <a:pt x="34" y="48"/>
                  <a:pt x="32" y="49"/>
                </a:cubicBezTo>
                <a:cubicBezTo>
                  <a:pt x="31" y="49"/>
                  <a:pt x="29" y="49"/>
                  <a:pt x="28" y="49"/>
                </a:cubicBezTo>
                <a:cubicBezTo>
                  <a:pt x="27" y="49"/>
                  <a:pt x="26" y="53"/>
                  <a:pt x="25" y="54"/>
                </a:cubicBezTo>
                <a:cubicBezTo>
                  <a:pt x="24" y="54"/>
                  <a:pt x="20" y="55"/>
                  <a:pt x="19" y="55"/>
                </a:cubicBezTo>
                <a:cubicBezTo>
                  <a:pt x="17" y="55"/>
                  <a:pt x="17" y="55"/>
                  <a:pt x="16" y="55"/>
                </a:cubicBezTo>
                <a:cubicBezTo>
                  <a:pt x="16" y="56"/>
                  <a:pt x="15" y="56"/>
                  <a:pt x="14" y="57"/>
                </a:cubicBezTo>
                <a:cubicBezTo>
                  <a:pt x="12" y="59"/>
                  <a:pt x="11" y="60"/>
                  <a:pt x="9" y="62"/>
                </a:cubicBezTo>
                <a:cubicBezTo>
                  <a:pt x="8" y="63"/>
                  <a:pt x="5" y="64"/>
                  <a:pt x="4" y="64"/>
                </a:cubicBezTo>
                <a:cubicBezTo>
                  <a:pt x="3" y="65"/>
                  <a:pt x="3" y="66"/>
                  <a:pt x="3" y="67"/>
                </a:cubicBezTo>
                <a:cubicBezTo>
                  <a:pt x="4" y="69"/>
                  <a:pt x="4" y="70"/>
                  <a:pt x="4" y="71"/>
                </a:cubicBezTo>
                <a:cubicBezTo>
                  <a:pt x="5" y="72"/>
                  <a:pt x="4" y="73"/>
                  <a:pt x="3" y="74"/>
                </a:cubicBezTo>
                <a:cubicBezTo>
                  <a:pt x="2" y="75"/>
                  <a:pt x="1" y="75"/>
                  <a:pt x="1" y="75"/>
                </a:cubicBezTo>
                <a:cubicBezTo>
                  <a:pt x="0" y="76"/>
                  <a:pt x="1" y="77"/>
                  <a:pt x="1" y="78"/>
                </a:cubicBezTo>
                <a:cubicBezTo>
                  <a:pt x="2" y="79"/>
                  <a:pt x="3" y="80"/>
                  <a:pt x="3" y="80"/>
                </a:cubicBezTo>
                <a:cubicBezTo>
                  <a:pt x="4" y="82"/>
                  <a:pt x="5" y="83"/>
                  <a:pt x="8" y="85"/>
                </a:cubicBezTo>
                <a:cubicBezTo>
                  <a:pt x="9" y="86"/>
                  <a:pt x="9" y="86"/>
                  <a:pt x="10" y="87"/>
                </a:cubicBezTo>
                <a:cubicBezTo>
                  <a:pt x="10" y="88"/>
                  <a:pt x="10" y="89"/>
                  <a:pt x="10" y="90"/>
                </a:cubicBezTo>
                <a:cubicBezTo>
                  <a:pt x="11" y="91"/>
                  <a:pt x="11" y="91"/>
                  <a:pt x="11" y="92"/>
                </a:cubicBezTo>
                <a:cubicBezTo>
                  <a:pt x="12" y="91"/>
                  <a:pt x="13" y="91"/>
                  <a:pt x="14" y="90"/>
                </a:cubicBezTo>
                <a:cubicBezTo>
                  <a:pt x="15" y="90"/>
                  <a:pt x="16" y="90"/>
                  <a:pt x="17" y="90"/>
                </a:cubicBezTo>
                <a:cubicBezTo>
                  <a:pt x="17" y="90"/>
                  <a:pt x="18" y="90"/>
                  <a:pt x="19" y="91"/>
                </a:cubicBezTo>
                <a:cubicBezTo>
                  <a:pt x="20" y="93"/>
                  <a:pt x="20" y="93"/>
                  <a:pt x="20" y="94"/>
                </a:cubicBezTo>
                <a:cubicBezTo>
                  <a:pt x="20" y="95"/>
                  <a:pt x="20" y="97"/>
                  <a:pt x="21" y="98"/>
                </a:cubicBezTo>
                <a:cubicBezTo>
                  <a:pt x="21" y="100"/>
                  <a:pt x="22" y="100"/>
                  <a:pt x="23" y="100"/>
                </a:cubicBezTo>
                <a:cubicBezTo>
                  <a:pt x="24" y="100"/>
                  <a:pt x="25" y="100"/>
                  <a:pt x="27" y="101"/>
                </a:cubicBezTo>
                <a:cubicBezTo>
                  <a:pt x="28" y="101"/>
                  <a:pt x="29" y="101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1" y="101"/>
                </a:cubicBezTo>
                <a:cubicBezTo>
                  <a:pt x="31" y="99"/>
                  <a:pt x="32" y="99"/>
                  <a:pt x="32" y="99"/>
                </a:cubicBezTo>
                <a:cubicBezTo>
                  <a:pt x="33" y="99"/>
                  <a:pt x="33" y="101"/>
                  <a:pt x="34" y="102"/>
                </a:cubicBezTo>
                <a:cubicBezTo>
                  <a:pt x="36" y="104"/>
                  <a:pt x="38" y="105"/>
                  <a:pt x="40" y="106"/>
                </a:cubicBezTo>
                <a:cubicBezTo>
                  <a:pt x="41" y="106"/>
                  <a:pt x="43" y="105"/>
                  <a:pt x="44" y="104"/>
                </a:cubicBezTo>
                <a:cubicBezTo>
                  <a:pt x="45" y="103"/>
                  <a:pt x="46" y="102"/>
                  <a:pt x="47" y="102"/>
                </a:cubicBezTo>
                <a:cubicBezTo>
                  <a:pt x="47" y="101"/>
                  <a:pt x="48" y="101"/>
                  <a:pt x="48" y="100"/>
                </a:cubicBezTo>
                <a:cubicBezTo>
                  <a:pt x="48" y="98"/>
                  <a:pt x="48" y="97"/>
                  <a:pt x="50" y="97"/>
                </a:cubicBezTo>
                <a:cubicBezTo>
                  <a:pt x="51" y="97"/>
                  <a:pt x="52" y="97"/>
                  <a:pt x="53" y="98"/>
                </a:cubicBezTo>
                <a:cubicBezTo>
                  <a:pt x="55" y="100"/>
                  <a:pt x="54" y="100"/>
                  <a:pt x="57" y="101"/>
                </a:cubicBezTo>
                <a:cubicBezTo>
                  <a:pt x="58" y="102"/>
                  <a:pt x="59" y="102"/>
                  <a:pt x="60" y="102"/>
                </a:cubicBezTo>
                <a:cubicBezTo>
                  <a:pt x="61" y="102"/>
                  <a:pt x="62" y="102"/>
                  <a:pt x="63" y="101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6" y="100"/>
                  <a:pt x="67" y="100"/>
                  <a:pt x="69" y="99"/>
                </a:cubicBezTo>
                <a:cubicBezTo>
                  <a:pt x="70" y="99"/>
                  <a:pt x="71" y="98"/>
                  <a:pt x="71" y="97"/>
                </a:cubicBezTo>
                <a:cubicBezTo>
                  <a:pt x="72" y="96"/>
                  <a:pt x="73" y="95"/>
                  <a:pt x="74" y="95"/>
                </a:cubicBezTo>
                <a:cubicBezTo>
                  <a:pt x="75" y="95"/>
                  <a:pt x="76" y="96"/>
                  <a:pt x="77" y="97"/>
                </a:cubicBezTo>
                <a:cubicBezTo>
                  <a:pt x="79" y="97"/>
                  <a:pt x="80" y="98"/>
                  <a:pt x="81" y="97"/>
                </a:cubicBezTo>
                <a:cubicBezTo>
                  <a:pt x="83" y="96"/>
                  <a:pt x="85" y="96"/>
                  <a:pt x="87" y="95"/>
                </a:cubicBezTo>
                <a:cubicBezTo>
                  <a:pt x="87" y="94"/>
                  <a:pt x="88" y="94"/>
                  <a:pt x="89" y="93"/>
                </a:cubicBezTo>
                <a:cubicBezTo>
                  <a:pt x="89" y="92"/>
                  <a:pt x="89" y="91"/>
                  <a:pt x="89" y="90"/>
                </a:cubicBezTo>
                <a:cubicBezTo>
                  <a:pt x="89" y="89"/>
                  <a:pt x="89" y="87"/>
                  <a:pt x="90" y="86"/>
                </a:cubicBezTo>
                <a:cubicBezTo>
                  <a:pt x="90" y="85"/>
                  <a:pt x="90" y="85"/>
                  <a:pt x="90" y="84"/>
                </a:cubicBezTo>
                <a:cubicBezTo>
                  <a:pt x="90" y="84"/>
                  <a:pt x="91" y="84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3"/>
                  <a:pt x="90" y="83"/>
                  <a:pt x="91" y="82"/>
                </a:cubicBezTo>
                <a:cubicBezTo>
                  <a:pt x="91" y="81"/>
                  <a:pt x="91" y="79"/>
                  <a:pt x="91" y="77"/>
                </a:cubicBezTo>
                <a:cubicBezTo>
                  <a:pt x="91" y="75"/>
                  <a:pt x="91" y="74"/>
                  <a:pt x="92" y="72"/>
                </a:cubicBezTo>
                <a:cubicBezTo>
                  <a:pt x="92" y="70"/>
                  <a:pt x="92" y="68"/>
                  <a:pt x="93" y="67"/>
                </a:cubicBezTo>
                <a:cubicBezTo>
                  <a:pt x="94" y="65"/>
                  <a:pt x="95" y="64"/>
                  <a:pt x="96" y="62"/>
                </a:cubicBezTo>
                <a:cubicBezTo>
                  <a:pt x="96" y="62"/>
                  <a:pt x="98" y="57"/>
                  <a:pt x="98" y="57"/>
                </a:cubicBezTo>
                <a:cubicBezTo>
                  <a:pt x="98" y="57"/>
                  <a:pt x="96" y="55"/>
                  <a:pt x="95" y="54"/>
                </a:cubicBezTo>
                <a:cubicBezTo>
                  <a:pt x="94" y="53"/>
                  <a:pt x="93" y="52"/>
                  <a:pt x="92" y="50"/>
                </a:cubicBezTo>
                <a:cubicBezTo>
                  <a:pt x="92" y="50"/>
                  <a:pt x="91" y="49"/>
                  <a:pt x="91" y="49"/>
                </a:cubicBezTo>
                <a:cubicBezTo>
                  <a:pt x="91" y="48"/>
                  <a:pt x="90" y="47"/>
                  <a:pt x="91" y="47"/>
                </a:cubicBezTo>
                <a:cubicBezTo>
                  <a:pt x="92" y="46"/>
                  <a:pt x="94" y="44"/>
                  <a:pt x="95" y="43"/>
                </a:cubicBezTo>
                <a:cubicBezTo>
                  <a:pt x="96" y="42"/>
                  <a:pt x="96" y="42"/>
                  <a:pt x="96" y="41"/>
                </a:cubicBezTo>
                <a:cubicBezTo>
                  <a:pt x="96" y="41"/>
                  <a:pt x="95" y="40"/>
                  <a:pt x="94" y="39"/>
                </a:cubicBezTo>
                <a:cubicBezTo>
                  <a:pt x="94" y="39"/>
                  <a:pt x="93" y="39"/>
                  <a:pt x="92" y="38"/>
                </a:cubicBezTo>
                <a:cubicBezTo>
                  <a:pt x="91" y="38"/>
                  <a:pt x="91" y="37"/>
                  <a:pt x="91" y="37"/>
                </a:cubicBezTo>
                <a:cubicBezTo>
                  <a:pt x="91" y="36"/>
                  <a:pt x="93" y="36"/>
                  <a:pt x="95" y="34"/>
                </a:cubicBezTo>
                <a:cubicBezTo>
                  <a:pt x="96" y="33"/>
                  <a:pt x="97" y="33"/>
                  <a:pt x="97" y="33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8BA5B8DC-EA39-FFB3-38E5-B3FA27899CEB}"/>
              </a:ext>
            </a:extLst>
          </p:cNvPr>
          <p:cNvSpPr>
            <a:spLocks/>
          </p:cNvSpPr>
          <p:nvPr/>
        </p:nvSpPr>
        <p:spPr bwMode="auto">
          <a:xfrm>
            <a:off x="5925776" y="1899373"/>
            <a:ext cx="450728" cy="354572"/>
          </a:xfrm>
          <a:custGeom>
            <a:avLst/>
            <a:gdLst>
              <a:gd name="T0" fmla="*/ 122 w 123"/>
              <a:gd name="T1" fmla="*/ 42 h 97"/>
              <a:gd name="T2" fmla="*/ 111 w 123"/>
              <a:gd name="T3" fmla="*/ 33 h 97"/>
              <a:gd name="T4" fmla="*/ 101 w 123"/>
              <a:gd name="T5" fmla="*/ 26 h 97"/>
              <a:gd name="T6" fmla="*/ 94 w 123"/>
              <a:gd name="T7" fmla="*/ 21 h 97"/>
              <a:gd name="T8" fmla="*/ 91 w 123"/>
              <a:gd name="T9" fmla="*/ 24 h 97"/>
              <a:gd name="T10" fmla="*/ 84 w 123"/>
              <a:gd name="T11" fmla="*/ 26 h 97"/>
              <a:gd name="T12" fmla="*/ 83 w 123"/>
              <a:gd name="T13" fmla="*/ 20 h 97"/>
              <a:gd name="T14" fmla="*/ 78 w 123"/>
              <a:gd name="T15" fmla="*/ 18 h 97"/>
              <a:gd name="T16" fmla="*/ 73 w 123"/>
              <a:gd name="T17" fmla="*/ 14 h 97"/>
              <a:gd name="T18" fmla="*/ 67 w 123"/>
              <a:gd name="T19" fmla="*/ 5 h 97"/>
              <a:gd name="T20" fmla="*/ 63 w 123"/>
              <a:gd name="T21" fmla="*/ 0 h 97"/>
              <a:gd name="T22" fmla="*/ 59 w 123"/>
              <a:gd name="T23" fmla="*/ 4 h 97"/>
              <a:gd name="T24" fmla="*/ 60 w 123"/>
              <a:gd name="T25" fmla="*/ 8 h 97"/>
              <a:gd name="T26" fmla="*/ 59 w 123"/>
              <a:gd name="T27" fmla="*/ 22 h 97"/>
              <a:gd name="T28" fmla="*/ 54 w 123"/>
              <a:gd name="T29" fmla="*/ 28 h 97"/>
              <a:gd name="T30" fmla="*/ 55 w 123"/>
              <a:gd name="T31" fmla="*/ 35 h 97"/>
              <a:gd name="T32" fmla="*/ 62 w 123"/>
              <a:gd name="T33" fmla="*/ 37 h 97"/>
              <a:gd name="T34" fmla="*/ 61 w 123"/>
              <a:gd name="T35" fmla="*/ 41 h 97"/>
              <a:gd name="T36" fmla="*/ 61 w 123"/>
              <a:gd name="T37" fmla="*/ 43 h 97"/>
              <a:gd name="T38" fmla="*/ 57 w 123"/>
              <a:gd name="T39" fmla="*/ 45 h 97"/>
              <a:gd name="T40" fmla="*/ 49 w 123"/>
              <a:gd name="T41" fmla="*/ 44 h 97"/>
              <a:gd name="T42" fmla="*/ 43 w 123"/>
              <a:gd name="T43" fmla="*/ 49 h 97"/>
              <a:gd name="T44" fmla="*/ 40 w 123"/>
              <a:gd name="T45" fmla="*/ 46 h 97"/>
              <a:gd name="T46" fmla="*/ 37 w 123"/>
              <a:gd name="T47" fmla="*/ 46 h 97"/>
              <a:gd name="T48" fmla="*/ 34 w 123"/>
              <a:gd name="T49" fmla="*/ 51 h 97"/>
              <a:gd name="T50" fmla="*/ 30 w 123"/>
              <a:gd name="T51" fmla="*/ 49 h 97"/>
              <a:gd name="T52" fmla="*/ 28 w 123"/>
              <a:gd name="T53" fmla="*/ 41 h 97"/>
              <a:gd name="T54" fmla="*/ 23 w 123"/>
              <a:gd name="T55" fmla="*/ 37 h 97"/>
              <a:gd name="T56" fmla="*/ 10 w 123"/>
              <a:gd name="T57" fmla="*/ 38 h 97"/>
              <a:gd name="T58" fmla="*/ 1 w 123"/>
              <a:gd name="T59" fmla="*/ 46 h 97"/>
              <a:gd name="T60" fmla="*/ 0 w 123"/>
              <a:gd name="T61" fmla="*/ 48 h 97"/>
              <a:gd name="T62" fmla="*/ 3 w 123"/>
              <a:gd name="T63" fmla="*/ 53 h 97"/>
              <a:gd name="T64" fmla="*/ 6 w 123"/>
              <a:gd name="T65" fmla="*/ 57 h 97"/>
              <a:gd name="T66" fmla="*/ 6 w 123"/>
              <a:gd name="T67" fmla="*/ 62 h 97"/>
              <a:gd name="T68" fmla="*/ 5 w 123"/>
              <a:gd name="T69" fmla="*/ 70 h 97"/>
              <a:gd name="T70" fmla="*/ 10 w 123"/>
              <a:gd name="T71" fmla="*/ 72 h 97"/>
              <a:gd name="T72" fmla="*/ 15 w 123"/>
              <a:gd name="T73" fmla="*/ 74 h 97"/>
              <a:gd name="T74" fmla="*/ 22 w 123"/>
              <a:gd name="T75" fmla="*/ 69 h 97"/>
              <a:gd name="T76" fmla="*/ 33 w 123"/>
              <a:gd name="T77" fmla="*/ 69 h 97"/>
              <a:gd name="T78" fmla="*/ 46 w 123"/>
              <a:gd name="T79" fmla="*/ 67 h 97"/>
              <a:gd name="T80" fmla="*/ 50 w 123"/>
              <a:gd name="T81" fmla="*/ 62 h 97"/>
              <a:gd name="T82" fmla="*/ 56 w 123"/>
              <a:gd name="T83" fmla="*/ 62 h 97"/>
              <a:gd name="T84" fmla="*/ 66 w 123"/>
              <a:gd name="T85" fmla="*/ 71 h 97"/>
              <a:gd name="T86" fmla="*/ 67 w 123"/>
              <a:gd name="T87" fmla="*/ 75 h 97"/>
              <a:gd name="T88" fmla="*/ 65 w 123"/>
              <a:gd name="T89" fmla="*/ 80 h 97"/>
              <a:gd name="T90" fmla="*/ 70 w 123"/>
              <a:gd name="T91" fmla="*/ 81 h 97"/>
              <a:gd name="T92" fmla="*/ 77 w 123"/>
              <a:gd name="T93" fmla="*/ 83 h 97"/>
              <a:gd name="T94" fmla="*/ 75 w 123"/>
              <a:gd name="T95" fmla="*/ 87 h 97"/>
              <a:gd name="T96" fmla="*/ 77 w 123"/>
              <a:gd name="T97" fmla="*/ 93 h 97"/>
              <a:gd name="T98" fmla="*/ 80 w 123"/>
              <a:gd name="T99" fmla="*/ 97 h 97"/>
              <a:gd name="T100" fmla="*/ 88 w 123"/>
              <a:gd name="T101" fmla="*/ 96 h 97"/>
              <a:gd name="T102" fmla="*/ 95 w 123"/>
              <a:gd name="T103" fmla="*/ 91 h 97"/>
              <a:gd name="T104" fmla="*/ 97 w 123"/>
              <a:gd name="T105" fmla="*/ 86 h 97"/>
              <a:gd name="T106" fmla="*/ 94 w 123"/>
              <a:gd name="T107" fmla="*/ 82 h 97"/>
              <a:gd name="T108" fmla="*/ 99 w 123"/>
              <a:gd name="T109" fmla="*/ 79 h 97"/>
              <a:gd name="T110" fmla="*/ 100 w 123"/>
              <a:gd name="T111" fmla="*/ 74 h 97"/>
              <a:gd name="T112" fmla="*/ 103 w 123"/>
              <a:gd name="T113" fmla="*/ 73 h 97"/>
              <a:gd name="T114" fmla="*/ 108 w 123"/>
              <a:gd name="T115" fmla="*/ 65 h 97"/>
              <a:gd name="T116" fmla="*/ 110 w 123"/>
              <a:gd name="T117" fmla="*/ 60 h 97"/>
              <a:gd name="T118" fmla="*/ 108 w 123"/>
              <a:gd name="T119" fmla="*/ 55 h 97"/>
              <a:gd name="T120" fmla="*/ 114 w 123"/>
              <a:gd name="T121" fmla="*/ 50 h 97"/>
              <a:gd name="T122" fmla="*/ 121 w 123"/>
              <a:gd name="T123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3" h="97">
                <a:moveTo>
                  <a:pt x="123" y="43"/>
                </a:moveTo>
                <a:cubicBezTo>
                  <a:pt x="122" y="42"/>
                  <a:pt x="122" y="42"/>
                  <a:pt x="122" y="42"/>
                </a:cubicBezTo>
                <a:cubicBezTo>
                  <a:pt x="122" y="41"/>
                  <a:pt x="117" y="39"/>
                  <a:pt x="115" y="37"/>
                </a:cubicBezTo>
                <a:cubicBezTo>
                  <a:pt x="113" y="35"/>
                  <a:pt x="112" y="35"/>
                  <a:pt x="111" y="33"/>
                </a:cubicBezTo>
                <a:cubicBezTo>
                  <a:pt x="109" y="32"/>
                  <a:pt x="108" y="32"/>
                  <a:pt x="106" y="30"/>
                </a:cubicBezTo>
                <a:cubicBezTo>
                  <a:pt x="104" y="28"/>
                  <a:pt x="103" y="28"/>
                  <a:pt x="101" y="26"/>
                </a:cubicBezTo>
                <a:cubicBezTo>
                  <a:pt x="100" y="25"/>
                  <a:pt x="98" y="23"/>
                  <a:pt x="96" y="22"/>
                </a:cubicBezTo>
                <a:cubicBezTo>
                  <a:pt x="96" y="21"/>
                  <a:pt x="95" y="21"/>
                  <a:pt x="94" y="21"/>
                </a:cubicBezTo>
                <a:cubicBezTo>
                  <a:pt x="94" y="21"/>
                  <a:pt x="93" y="21"/>
                  <a:pt x="93" y="22"/>
                </a:cubicBezTo>
                <a:cubicBezTo>
                  <a:pt x="92" y="22"/>
                  <a:pt x="91" y="23"/>
                  <a:pt x="91" y="24"/>
                </a:cubicBezTo>
                <a:cubicBezTo>
                  <a:pt x="91" y="25"/>
                  <a:pt x="89" y="26"/>
                  <a:pt x="88" y="26"/>
                </a:cubicBezTo>
                <a:cubicBezTo>
                  <a:pt x="87" y="26"/>
                  <a:pt x="85" y="26"/>
                  <a:pt x="84" y="26"/>
                </a:cubicBezTo>
                <a:cubicBezTo>
                  <a:pt x="84" y="27"/>
                  <a:pt x="83" y="25"/>
                  <a:pt x="83" y="24"/>
                </a:cubicBezTo>
                <a:cubicBezTo>
                  <a:pt x="83" y="22"/>
                  <a:pt x="83" y="21"/>
                  <a:pt x="83" y="20"/>
                </a:cubicBezTo>
                <a:cubicBezTo>
                  <a:pt x="83" y="19"/>
                  <a:pt x="82" y="18"/>
                  <a:pt x="82" y="18"/>
                </a:cubicBezTo>
                <a:cubicBezTo>
                  <a:pt x="81" y="18"/>
                  <a:pt x="79" y="18"/>
                  <a:pt x="78" y="18"/>
                </a:cubicBezTo>
                <a:cubicBezTo>
                  <a:pt x="77" y="18"/>
                  <a:pt x="75" y="18"/>
                  <a:pt x="75" y="17"/>
                </a:cubicBezTo>
                <a:cubicBezTo>
                  <a:pt x="74" y="16"/>
                  <a:pt x="73" y="15"/>
                  <a:pt x="73" y="14"/>
                </a:cubicBezTo>
                <a:cubicBezTo>
                  <a:pt x="72" y="13"/>
                  <a:pt x="69" y="12"/>
                  <a:pt x="68" y="11"/>
                </a:cubicBezTo>
                <a:cubicBezTo>
                  <a:pt x="67" y="10"/>
                  <a:pt x="67" y="6"/>
                  <a:pt x="67" y="5"/>
                </a:cubicBezTo>
                <a:cubicBezTo>
                  <a:pt x="66" y="3"/>
                  <a:pt x="66" y="3"/>
                  <a:pt x="65" y="2"/>
                </a:cubicBezTo>
                <a:cubicBezTo>
                  <a:pt x="65" y="2"/>
                  <a:pt x="64" y="1"/>
                  <a:pt x="63" y="0"/>
                </a:cubicBezTo>
                <a:cubicBezTo>
                  <a:pt x="63" y="0"/>
                  <a:pt x="62" y="1"/>
                  <a:pt x="61" y="2"/>
                </a:cubicBezTo>
                <a:cubicBezTo>
                  <a:pt x="60" y="2"/>
                  <a:pt x="59" y="4"/>
                  <a:pt x="59" y="4"/>
                </a:cubicBezTo>
                <a:cubicBezTo>
                  <a:pt x="58" y="4"/>
                  <a:pt x="58" y="5"/>
                  <a:pt x="59" y="6"/>
                </a:cubicBezTo>
                <a:cubicBezTo>
                  <a:pt x="60" y="7"/>
                  <a:pt x="60" y="8"/>
                  <a:pt x="60" y="8"/>
                </a:cubicBezTo>
                <a:cubicBezTo>
                  <a:pt x="60" y="11"/>
                  <a:pt x="59" y="13"/>
                  <a:pt x="59" y="15"/>
                </a:cubicBezTo>
                <a:cubicBezTo>
                  <a:pt x="59" y="18"/>
                  <a:pt x="59" y="20"/>
                  <a:pt x="59" y="22"/>
                </a:cubicBezTo>
                <a:cubicBezTo>
                  <a:pt x="58" y="23"/>
                  <a:pt x="56" y="25"/>
                  <a:pt x="55" y="26"/>
                </a:cubicBezTo>
                <a:cubicBezTo>
                  <a:pt x="54" y="26"/>
                  <a:pt x="54" y="27"/>
                  <a:pt x="54" y="28"/>
                </a:cubicBezTo>
                <a:cubicBezTo>
                  <a:pt x="54" y="29"/>
                  <a:pt x="55" y="31"/>
                  <a:pt x="55" y="32"/>
                </a:cubicBezTo>
                <a:cubicBezTo>
                  <a:pt x="55" y="34"/>
                  <a:pt x="55" y="34"/>
                  <a:pt x="55" y="35"/>
                </a:cubicBezTo>
                <a:cubicBezTo>
                  <a:pt x="56" y="35"/>
                  <a:pt x="57" y="35"/>
                  <a:pt x="59" y="36"/>
                </a:cubicBezTo>
                <a:cubicBezTo>
                  <a:pt x="61" y="36"/>
                  <a:pt x="62" y="37"/>
                  <a:pt x="62" y="37"/>
                </a:cubicBezTo>
                <a:cubicBezTo>
                  <a:pt x="62" y="38"/>
                  <a:pt x="62" y="39"/>
                  <a:pt x="61" y="39"/>
                </a:cubicBezTo>
                <a:cubicBezTo>
                  <a:pt x="61" y="40"/>
                  <a:pt x="61" y="40"/>
                  <a:pt x="61" y="41"/>
                </a:cubicBezTo>
                <a:cubicBezTo>
                  <a:pt x="61" y="41"/>
                  <a:pt x="61" y="41"/>
                  <a:pt x="61" y="42"/>
                </a:cubicBezTo>
                <a:cubicBezTo>
                  <a:pt x="61" y="42"/>
                  <a:pt x="61" y="42"/>
                  <a:pt x="61" y="43"/>
                </a:cubicBezTo>
                <a:cubicBezTo>
                  <a:pt x="61" y="43"/>
                  <a:pt x="60" y="43"/>
                  <a:pt x="59" y="43"/>
                </a:cubicBezTo>
                <a:cubicBezTo>
                  <a:pt x="57" y="44"/>
                  <a:pt x="57" y="45"/>
                  <a:pt x="57" y="45"/>
                </a:cubicBezTo>
                <a:cubicBezTo>
                  <a:pt x="57" y="45"/>
                  <a:pt x="57" y="45"/>
                  <a:pt x="53" y="45"/>
                </a:cubicBezTo>
                <a:cubicBezTo>
                  <a:pt x="51" y="44"/>
                  <a:pt x="49" y="44"/>
                  <a:pt x="49" y="44"/>
                </a:cubicBezTo>
                <a:cubicBezTo>
                  <a:pt x="48" y="44"/>
                  <a:pt x="47" y="45"/>
                  <a:pt x="45" y="46"/>
                </a:cubicBezTo>
                <a:cubicBezTo>
                  <a:pt x="44" y="48"/>
                  <a:pt x="43" y="49"/>
                  <a:pt x="43" y="49"/>
                </a:cubicBezTo>
                <a:cubicBezTo>
                  <a:pt x="42" y="49"/>
                  <a:pt x="42" y="49"/>
                  <a:pt x="40" y="47"/>
                </a:cubicBezTo>
                <a:cubicBezTo>
                  <a:pt x="40" y="47"/>
                  <a:pt x="40" y="47"/>
                  <a:pt x="40" y="46"/>
                </a:cubicBezTo>
                <a:cubicBezTo>
                  <a:pt x="40" y="46"/>
                  <a:pt x="39" y="46"/>
                  <a:pt x="38" y="46"/>
                </a:cubicBezTo>
                <a:cubicBezTo>
                  <a:pt x="38" y="46"/>
                  <a:pt x="37" y="46"/>
                  <a:pt x="37" y="46"/>
                </a:cubicBezTo>
                <a:cubicBezTo>
                  <a:pt x="36" y="47"/>
                  <a:pt x="35" y="48"/>
                  <a:pt x="35" y="50"/>
                </a:cubicBezTo>
                <a:cubicBezTo>
                  <a:pt x="35" y="50"/>
                  <a:pt x="34" y="51"/>
                  <a:pt x="34" y="51"/>
                </a:cubicBezTo>
                <a:cubicBezTo>
                  <a:pt x="34" y="51"/>
                  <a:pt x="33" y="51"/>
                  <a:pt x="33" y="51"/>
                </a:cubicBezTo>
                <a:cubicBezTo>
                  <a:pt x="32" y="51"/>
                  <a:pt x="30" y="49"/>
                  <a:pt x="30" y="49"/>
                </a:cubicBezTo>
                <a:cubicBezTo>
                  <a:pt x="29" y="47"/>
                  <a:pt x="28" y="46"/>
                  <a:pt x="28" y="44"/>
                </a:cubicBezTo>
                <a:cubicBezTo>
                  <a:pt x="27" y="43"/>
                  <a:pt x="28" y="42"/>
                  <a:pt x="28" y="41"/>
                </a:cubicBezTo>
                <a:cubicBezTo>
                  <a:pt x="29" y="41"/>
                  <a:pt x="29" y="40"/>
                  <a:pt x="28" y="39"/>
                </a:cubicBezTo>
                <a:cubicBezTo>
                  <a:pt x="27" y="38"/>
                  <a:pt x="25" y="37"/>
                  <a:pt x="23" y="37"/>
                </a:cubicBezTo>
                <a:cubicBezTo>
                  <a:pt x="20" y="37"/>
                  <a:pt x="18" y="37"/>
                  <a:pt x="16" y="37"/>
                </a:cubicBezTo>
                <a:cubicBezTo>
                  <a:pt x="14" y="38"/>
                  <a:pt x="11" y="37"/>
                  <a:pt x="10" y="38"/>
                </a:cubicBezTo>
                <a:cubicBezTo>
                  <a:pt x="8" y="39"/>
                  <a:pt x="7" y="41"/>
                  <a:pt x="6" y="42"/>
                </a:cubicBezTo>
                <a:cubicBezTo>
                  <a:pt x="5" y="44"/>
                  <a:pt x="2" y="45"/>
                  <a:pt x="1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0" y="47"/>
                  <a:pt x="0" y="48"/>
                </a:cubicBezTo>
                <a:cubicBezTo>
                  <a:pt x="1" y="49"/>
                  <a:pt x="1" y="49"/>
                  <a:pt x="2" y="50"/>
                </a:cubicBezTo>
                <a:cubicBezTo>
                  <a:pt x="2" y="52"/>
                  <a:pt x="3" y="53"/>
                  <a:pt x="3" y="53"/>
                </a:cubicBezTo>
                <a:cubicBezTo>
                  <a:pt x="3" y="54"/>
                  <a:pt x="3" y="55"/>
                  <a:pt x="4" y="56"/>
                </a:cubicBezTo>
                <a:cubicBezTo>
                  <a:pt x="5" y="56"/>
                  <a:pt x="5" y="57"/>
                  <a:pt x="6" y="57"/>
                </a:cubicBezTo>
                <a:cubicBezTo>
                  <a:pt x="6" y="58"/>
                  <a:pt x="7" y="59"/>
                  <a:pt x="7" y="60"/>
                </a:cubicBezTo>
                <a:cubicBezTo>
                  <a:pt x="7" y="61"/>
                  <a:pt x="7" y="61"/>
                  <a:pt x="6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5" y="67"/>
                  <a:pt x="4" y="68"/>
                  <a:pt x="5" y="70"/>
                </a:cubicBezTo>
                <a:cubicBezTo>
                  <a:pt x="5" y="71"/>
                  <a:pt x="6" y="72"/>
                  <a:pt x="7" y="73"/>
                </a:cubicBezTo>
                <a:cubicBezTo>
                  <a:pt x="8" y="73"/>
                  <a:pt x="9" y="73"/>
                  <a:pt x="10" y="72"/>
                </a:cubicBezTo>
                <a:cubicBezTo>
                  <a:pt x="11" y="72"/>
                  <a:pt x="12" y="71"/>
                  <a:pt x="12" y="72"/>
                </a:cubicBezTo>
                <a:cubicBezTo>
                  <a:pt x="14" y="72"/>
                  <a:pt x="14" y="74"/>
                  <a:pt x="15" y="74"/>
                </a:cubicBezTo>
                <a:cubicBezTo>
                  <a:pt x="15" y="75"/>
                  <a:pt x="16" y="75"/>
                  <a:pt x="18" y="74"/>
                </a:cubicBezTo>
                <a:cubicBezTo>
                  <a:pt x="20" y="73"/>
                  <a:pt x="20" y="70"/>
                  <a:pt x="22" y="69"/>
                </a:cubicBezTo>
                <a:cubicBezTo>
                  <a:pt x="23" y="68"/>
                  <a:pt x="25" y="68"/>
                  <a:pt x="28" y="68"/>
                </a:cubicBezTo>
                <a:cubicBezTo>
                  <a:pt x="30" y="68"/>
                  <a:pt x="32" y="69"/>
                  <a:pt x="33" y="69"/>
                </a:cubicBezTo>
                <a:cubicBezTo>
                  <a:pt x="36" y="69"/>
                  <a:pt x="39" y="69"/>
                  <a:pt x="41" y="68"/>
                </a:cubicBezTo>
                <a:cubicBezTo>
                  <a:pt x="43" y="68"/>
                  <a:pt x="45" y="67"/>
                  <a:pt x="46" y="67"/>
                </a:cubicBezTo>
                <a:cubicBezTo>
                  <a:pt x="47" y="66"/>
                  <a:pt x="47" y="65"/>
                  <a:pt x="47" y="64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61"/>
                  <a:pt x="52" y="61"/>
                  <a:pt x="53" y="61"/>
                </a:cubicBezTo>
                <a:cubicBezTo>
                  <a:pt x="54" y="61"/>
                  <a:pt x="55" y="62"/>
                  <a:pt x="56" y="62"/>
                </a:cubicBezTo>
                <a:cubicBezTo>
                  <a:pt x="58" y="63"/>
                  <a:pt x="60" y="65"/>
                  <a:pt x="61" y="67"/>
                </a:cubicBezTo>
                <a:cubicBezTo>
                  <a:pt x="63" y="68"/>
                  <a:pt x="63" y="70"/>
                  <a:pt x="66" y="71"/>
                </a:cubicBezTo>
                <a:cubicBezTo>
                  <a:pt x="67" y="72"/>
                  <a:pt x="67" y="73"/>
                  <a:pt x="68" y="73"/>
                </a:cubicBezTo>
                <a:cubicBezTo>
                  <a:pt x="68" y="74"/>
                  <a:pt x="68" y="74"/>
                  <a:pt x="67" y="75"/>
                </a:cubicBezTo>
                <a:cubicBezTo>
                  <a:pt x="66" y="76"/>
                  <a:pt x="65" y="77"/>
                  <a:pt x="65" y="78"/>
                </a:cubicBezTo>
                <a:cubicBezTo>
                  <a:pt x="64" y="79"/>
                  <a:pt x="64" y="79"/>
                  <a:pt x="65" y="80"/>
                </a:cubicBezTo>
                <a:cubicBezTo>
                  <a:pt x="65" y="80"/>
                  <a:pt x="66" y="80"/>
                  <a:pt x="67" y="81"/>
                </a:cubicBezTo>
                <a:cubicBezTo>
                  <a:pt x="68" y="81"/>
                  <a:pt x="70" y="81"/>
                  <a:pt x="70" y="81"/>
                </a:cubicBezTo>
                <a:cubicBezTo>
                  <a:pt x="72" y="81"/>
                  <a:pt x="73" y="81"/>
                  <a:pt x="74" y="81"/>
                </a:cubicBezTo>
                <a:cubicBezTo>
                  <a:pt x="75" y="82"/>
                  <a:pt x="76" y="82"/>
                  <a:pt x="77" y="83"/>
                </a:cubicBezTo>
                <a:cubicBezTo>
                  <a:pt x="78" y="84"/>
                  <a:pt x="77" y="85"/>
                  <a:pt x="77" y="85"/>
                </a:cubicBezTo>
                <a:cubicBezTo>
                  <a:pt x="76" y="86"/>
                  <a:pt x="75" y="87"/>
                  <a:pt x="75" y="87"/>
                </a:cubicBezTo>
                <a:cubicBezTo>
                  <a:pt x="74" y="88"/>
                  <a:pt x="75" y="89"/>
                  <a:pt x="76" y="90"/>
                </a:cubicBezTo>
                <a:cubicBezTo>
                  <a:pt x="76" y="91"/>
                  <a:pt x="77" y="93"/>
                  <a:pt x="77" y="93"/>
                </a:cubicBezTo>
                <a:cubicBezTo>
                  <a:pt x="78" y="95"/>
                  <a:pt x="78" y="95"/>
                  <a:pt x="79" y="96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1" y="97"/>
                  <a:pt x="82" y="97"/>
                </a:cubicBezTo>
                <a:cubicBezTo>
                  <a:pt x="83" y="97"/>
                  <a:pt x="87" y="96"/>
                  <a:pt x="88" y="96"/>
                </a:cubicBezTo>
                <a:cubicBezTo>
                  <a:pt x="89" y="95"/>
                  <a:pt x="90" y="91"/>
                  <a:pt x="91" y="91"/>
                </a:cubicBezTo>
                <a:cubicBezTo>
                  <a:pt x="92" y="91"/>
                  <a:pt x="94" y="91"/>
                  <a:pt x="95" y="91"/>
                </a:cubicBezTo>
                <a:cubicBezTo>
                  <a:pt x="97" y="90"/>
                  <a:pt x="98" y="90"/>
                  <a:pt x="98" y="89"/>
                </a:cubicBezTo>
                <a:cubicBezTo>
                  <a:pt x="98" y="88"/>
                  <a:pt x="98" y="87"/>
                  <a:pt x="97" y="86"/>
                </a:cubicBezTo>
                <a:cubicBezTo>
                  <a:pt x="97" y="85"/>
                  <a:pt x="96" y="85"/>
                  <a:pt x="95" y="84"/>
                </a:cubicBezTo>
                <a:cubicBezTo>
                  <a:pt x="94" y="83"/>
                  <a:pt x="94" y="82"/>
                  <a:pt x="94" y="82"/>
                </a:cubicBezTo>
                <a:cubicBezTo>
                  <a:pt x="95" y="81"/>
                  <a:pt x="96" y="81"/>
                  <a:pt x="97" y="80"/>
                </a:cubicBezTo>
                <a:cubicBezTo>
                  <a:pt x="99" y="80"/>
                  <a:pt x="99" y="79"/>
                  <a:pt x="99" y="79"/>
                </a:cubicBezTo>
                <a:cubicBezTo>
                  <a:pt x="99" y="78"/>
                  <a:pt x="99" y="77"/>
                  <a:pt x="99" y="75"/>
                </a:cubicBezTo>
                <a:cubicBezTo>
                  <a:pt x="99" y="75"/>
                  <a:pt x="100" y="74"/>
                  <a:pt x="100" y="74"/>
                </a:cubicBezTo>
                <a:cubicBezTo>
                  <a:pt x="100" y="74"/>
                  <a:pt x="101" y="74"/>
                  <a:pt x="101" y="74"/>
                </a:cubicBezTo>
                <a:cubicBezTo>
                  <a:pt x="102" y="74"/>
                  <a:pt x="103" y="74"/>
                  <a:pt x="103" y="73"/>
                </a:cubicBezTo>
                <a:cubicBezTo>
                  <a:pt x="104" y="72"/>
                  <a:pt x="105" y="67"/>
                  <a:pt x="105" y="66"/>
                </a:cubicBezTo>
                <a:cubicBezTo>
                  <a:pt x="106" y="66"/>
                  <a:pt x="107" y="66"/>
                  <a:pt x="108" y="65"/>
                </a:cubicBezTo>
                <a:cubicBezTo>
                  <a:pt x="109" y="64"/>
                  <a:pt x="109" y="64"/>
                  <a:pt x="110" y="63"/>
                </a:cubicBezTo>
                <a:cubicBezTo>
                  <a:pt x="110" y="62"/>
                  <a:pt x="110" y="61"/>
                  <a:pt x="110" y="60"/>
                </a:cubicBezTo>
                <a:cubicBezTo>
                  <a:pt x="110" y="59"/>
                  <a:pt x="110" y="59"/>
                  <a:pt x="110" y="57"/>
                </a:cubicBezTo>
                <a:cubicBezTo>
                  <a:pt x="109" y="56"/>
                  <a:pt x="108" y="56"/>
                  <a:pt x="108" y="55"/>
                </a:cubicBezTo>
                <a:cubicBezTo>
                  <a:pt x="108" y="55"/>
                  <a:pt x="108" y="55"/>
                  <a:pt x="109" y="54"/>
                </a:cubicBezTo>
                <a:cubicBezTo>
                  <a:pt x="110" y="52"/>
                  <a:pt x="112" y="51"/>
                  <a:pt x="114" y="50"/>
                </a:cubicBezTo>
                <a:cubicBezTo>
                  <a:pt x="116" y="48"/>
                  <a:pt x="118" y="47"/>
                  <a:pt x="119" y="45"/>
                </a:cubicBezTo>
                <a:cubicBezTo>
                  <a:pt x="120" y="45"/>
                  <a:pt x="121" y="44"/>
                  <a:pt x="121" y="43"/>
                </a:cubicBezTo>
                <a:cubicBezTo>
                  <a:pt x="122" y="43"/>
                  <a:pt x="122" y="43"/>
                  <a:pt x="123" y="43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5DDBCAF6-C0D1-3A65-9F77-FA2619C1103A}"/>
              </a:ext>
            </a:extLst>
          </p:cNvPr>
          <p:cNvSpPr>
            <a:spLocks/>
          </p:cNvSpPr>
          <p:nvPr/>
        </p:nvSpPr>
        <p:spPr bwMode="auto">
          <a:xfrm>
            <a:off x="5829621" y="2070651"/>
            <a:ext cx="390631" cy="339549"/>
          </a:xfrm>
          <a:custGeom>
            <a:avLst/>
            <a:gdLst>
              <a:gd name="T0" fmla="*/ 14 w 106"/>
              <a:gd name="T1" fmla="*/ 62 h 92"/>
              <a:gd name="T2" fmla="*/ 22 w 106"/>
              <a:gd name="T3" fmla="*/ 62 h 92"/>
              <a:gd name="T4" fmla="*/ 27 w 106"/>
              <a:gd name="T5" fmla="*/ 60 h 92"/>
              <a:gd name="T6" fmla="*/ 30 w 106"/>
              <a:gd name="T7" fmla="*/ 68 h 92"/>
              <a:gd name="T8" fmla="*/ 37 w 106"/>
              <a:gd name="T9" fmla="*/ 74 h 92"/>
              <a:gd name="T10" fmla="*/ 45 w 106"/>
              <a:gd name="T11" fmla="*/ 79 h 92"/>
              <a:gd name="T12" fmla="*/ 55 w 106"/>
              <a:gd name="T13" fmla="*/ 79 h 92"/>
              <a:gd name="T14" fmla="*/ 68 w 106"/>
              <a:gd name="T15" fmla="*/ 80 h 92"/>
              <a:gd name="T16" fmla="*/ 72 w 106"/>
              <a:gd name="T17" fmla="*/ 81 h 92"/>
              <a:gd name="T18" fmla="*/ 77 w 106"/>
              <a:gd name="T19" fmla="*/ 90 h 92"/>
              <a:gd name="T20" fmla="*/ 82 w 106"/>
              <a:gd name="T21" fmla="*/ 90 h 92"/>
              <a:gd name="T22" fmla="*/ 85 w 106"/>
              <a:gd name="T23" fmla="*/ 85 h 92"/>
              <a:gd name="T24" fmla="*/ 100 w 106"/>
              <a:gd name="T25" fmla="*/ 87 h 92"/>
              <a:gd name="T26" fmla="*/ 99 w 106"/>
              <a:gd name="T27" fmla="*/ 85 h 92"/>
              <a:gd name="T28" fmla="*/ 97 w 106"/>
              <a:gd name="T29" fmla="*/ 80 h 92"/>
              <a:gd name="T30" fmla="*/ 90 w 106"/>
              <a:gd name="T31" fmla="*/ 73 h 92"/>
              <a:gd name="T32" fmla="*/ 92 w 106"/>
              <a:gd name="T33" fmla="*/ 69 h 92"/>
              <a:gd name="T34" fmla="*/ 92 w 106"/>
              <a:gd name="T35" fmla="*/ 62 h 92"/>
              <a:gd name="T36" fmla="*/ 98 w 106"/>
              <a:gd name="T37" fmla="*/ 57 h 92"/>
              <a:gd name="T38" fmla="*/ 105 w 106"/>
              <a:gd name="T39" fmla="*/ 50 h 92"/>
              <a:gd name="T40" fmla="*/ 105 w 106"/>
              <a:gd name="T41" fmla="*/ 49 h 92"/>
              <a:gd name="T42" fmla="*/ 102 w 106"/>
              <a:gd name="T43" fmla="*/ 43 h 92"/>
              <a:gd name="T44" fmla="*/ 103 w 106"/>
              <a:gd name="T45" fmla="*/ 38 h 92"/>
              <a:gd name="T46" fmla="*/ 100 w 106"/>
              <a:gd name="T47" fmla="*/ 34 h 92"/>
              <a:gd name="T48" fmla="*/ 93 w 106"/>
              <a:gd name="T49" fmla="*/ 34 h 92"/>
              <a:gd name="T50" fmla="*/ 91 w 106"/>
              <a:gd name="T51" fmla="*/ 31 h 92"/>
              <a:gd name="T52" fmla="*/ 94 w 106"/>
              <a:gd name="T53" fmla="*/ 26 h 92"/>
              <a:gd name="T54" fmla="*/ 87 w 106"/>
              <a:gd name="T55" fmla="*/ 20 h 92"/>
              <a:gd name="T56" fmla="*/ 79 w 106"/>
              <a:gd name="T57" fmla="*/ 14 h 92"/>
              <a:gd name="T58" fmla="*/ 73 w 106"/>
              <a:gd name="T59" fmla="*/ 17 h 92"/>
              <a:gd name="T60" fmla="*/ 67 w 106"/>
              <a:gd name="T61" fmla="*/ 21 h 92"/>
              <a:gd name="T62" fmla="*/ 54 w 106"/>
              <a:gd name="T63" fmla="*/ 21 h 92"/>
              <a:gd name="T64" fmla="*/ 44 w 106"/>
              <a:gd name="T65" fmla="*/ 27 h 92"/>
              <a:gd name="T66" fmla="*/ 38 w 106"/>
              <a:gd name="T67" fmla="*/ 25 h 92"/>
              <a:gd name="T68" fmla="*/ 33 w 106"/>
              <a:gd name="T69" fmla="*/ 26 h 92"/>
              <a:gd name="T70" fmla="*/ 31 w 106"/>
              <a:gd name="T71" fmla="*/ 17 h 92"/>
              <a:gd name="T72" fmla="*/ 33 w 106"/>
              <a:gd name="T73" fmla="*/ 13 h 92"/>
              <a:gd name="T74" fmla="*/ 30 w 106"/>
              <a:gd name="T75" fmla="*/ 9 h 92"/>
              <a:gd name="T76" fmla="*/ 28 w 106"/>
              <a:gd name="T77" fmla="*/ 3 h 92"/>
              <a:gd name="T78" fmla="*/ 26 w 106"/>
              <a:gd name="T79" fmla="*/ 0 h 92"/>
              <a:gd name="T80" fmla="*/ 22 w 106"/>
              <a:gd name="T81" fmla="*/ 4 h 92"/>
              <a:gd name="T82" fmla="*/ 10 w 106"/>
              <a:gd name="T83" fmla="*/ 9 h 92"/>
              <a:gd name="T84" fmla="*/ 1 w 106"/>
              <a:gd name="T85" fmla="*/ 14 h 92"/>
              <a:gd name="T86" fmla="*/ 1 w 106"/>
              <a:gd name="T87" fmla="*/ 22 h 92"/>
              <a:gd name="T88" fmla="*/ 6 w 106"/>
              <a:gd name="T89" fmla="*/ 28 h 92"/>
              <a:gd name="T90" fmla="*/ 2 w 106"/>
              <a:gd name="T91" fmla="*/ 31 h 92"/>
              <a:gd name="T92" fmla="*/ 9 w 106"/>
              <a:gd name="T93" fmla="*/ 41 h 92"/>
              <a:gd name="T94" fmla="*/ 17 w 106"/>
              <a:gd name="T95" fmla="*/ 46 h 92"/>
              <a:gd name="T96" fmla="*/ 10 w 106"/>
              <a:gd name="T97" fmla="*/ 53 h 92"/>
              <a:gd name="T98" fmla="*/ 11 w 106"/>
              <a:gd name="T99" fmla="*/ 56 h 92"/>
              <a:gd name="T100" fmla="*/ 12 w 106"/>
              <a:gd name="T101" fmla="*/ 6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92">
                <a:moveTo>
                  <a:pt x="12" y="61"/>
                </a:moveTo>
                <a:cubicBezTo>
                  <a:pt x="13" y="61"/>
                  <a:pt x="13" y="61"/>
                  <a:pt x="14" y="62"/>
                </a:cubicBezTo>
                <a:cubicBezTo>
                  <a:pt x="16" y="63"/>
                  <a:pt x="18" y="63"/>
                  <a:pt x="19" y="63"/>
                </a:cubicBezTo>
                <a:cubicBezTo>
                  <a:pt x="21" y="63"/>
                  <a:pt x="22" y="63"/>
                  <a:pt x="22" y="62"/>
                </a:cubicBezTo>
                <a:cubicBezTo>
                  <a:pt x="23" y="62"/>
                  <a:pt x="24" y="61"/>
                  <a:pt x="25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9" y="63"/>
                  <a:pt x="30" y="66"/>
                  <a:pt x="30" y="68"/>
                </a:cubicBezTo>
                <a:cubicBezTo>
                  <a:pt x="31" y="70"/>
                  <a:pt x="32" y="71"/>
                  <a:pt x="33" y="72"/>
                </a:cubicBezTo>
                <a:cubicBezTo>
                  <a:pt x="34" y="72"/>
                  <a:pt x="36" y="73"/>
                  <a:pt x="37" y="74"/>
                </a:cubicBezTo>
                <a:cubicBezTo>
                  <a:pt x="38" y="75"/>
                  <a:pt x="39" y="76"/>
                  <a:pt x="40" y="77"/>
                </a:cubicBezTo>
                <a:cubicBezTo>
                  <a:pt x="41" y="78"/>
                  <a:pt x="43" y="79"/>
                  <a:pt x="45" y="79"/>
                </a:cubicBezTo>
                <a:cubicBezTo>
                  <a:pt x="45" y="79"/>
                  <a:pt x="47" y="79"/>
                  <a:pt x="49" y="78"/>
                </a:cubicBezTo>
                <a:cubicBezTo>
                  <a:pt x="52" y="78"/>
                  <a:pt x="54" y="78"/>
                  <a:pt x="55" y="79"/>
                </a:cubicBezTo>
                <a:cubicBezTo>
                  <a:pt x="57" y="80"/>
                  <a:pt x="59" y="80"/>
                  <a:pt x="61" y="81"/>
                </a:cubicBezTo>
                <a:cubicBezTo>
                  <a:pt x="63" y="81"/>
                  <a:pt x="66" y="81"/>
                  <a:pt x="68" y="80"/>
                </a:cubicBezTo>
                <a:cubicBezTo>
                  <a:pt x="69" y="80"/>
                  <a:pt x="70" y="80"/>
                  <a:pt x="71" y="80"/>
                </a:cubicBezTo>
                <a:cubicBezTo>
                  <a:pt x="71" y="80"/>
                  <a:pt x="71" y="81"/>
                  <a:pt x="72" y="81"/>
                </a:cubicBezTo>
                <a:cubicBezTo>
                  <a:pt x="72" y="82"/>
                  <a:pt x="72" y="83"/>
                  <a:pt x="72" y="84"/>
                </a:cubicBezTo>
                <a:cubicBezTo>
                  <a:pt x="74" y="85"/>
                  <a:pt x="76" y="89"/>
                  <a:pt x="77" y="90"/>
                </a:cubicBezTo>
                <a:cubicBezTo>
                  <a:pt x="79" y="91"/>
                  <a:pt x="79" y="92"/>
                  <a:pt x="80" y="92"/>
                </a:cubicBezTo>
                <a:cubicBezTo>
                  <a:pt x="81" y="92"/>
                  <a:pt x="81" y="92"/>
                  <a:pt x="82" y="90"/>
                </a:cubicBezTo>
                <a:cubicBezTo>
                  <a:pt x="82" y="89"/>
                  <a:pt x="83" y="87"/>
                  <a:pt x="84" y="86"/>
                </a:cubicBezTo>
                <a:cubicBezTo>
                  <a:pt x="84" y="86"/>
                  <a:pt x="85" y="85"/>
                  <a:pt x="85" y="85"/>
                </a:cubicBezTo>
                <a:cubicBezTo>
                  <a:pt x="86" y="85"/>
                  <a:pt x="87" y="84"/>
                  <a:pt x="88" y="85"/>
                </a:cubicBezTo>
                <a:cubicBezTo>
                  <a:pt x="89" y="85"/>
                  <a:pt x="99" y="88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6"/>
                  <a:pt x="100" y="86"/>
                  <a:pt x="99" y="85"/>
                </a:cubicBezTo>
                <a:cubicBezTo>
                  <a:pt x="99" y="84"/>
                  <a:pt x="99" y="83"/>
                  <a:pt x="99" y="82"/>
                </a:cubicBezTo>
                <a:cubicBezTo>
                  <a:pt x="98" y="81"/>
                  <a:pt x="98" y="81"/>
                  <a:pt x="97" y="80"/>
                </a:cubicBezTo>
                <a:cubicBezTo>
                  <a:pt x="94" y="78"/>
                  <a:pt x="93" y="77"/>
                  <a:pt x="92" y="75"/>
                </a:cubicBezTo>
                <a:cubicBezTo>
                  <a:pt x="92" y="75"/>
                  <a:pt x="91" y="74"/>
                  <a:pt x="90" y="73"/>
                </a:cubicBezTo>
                <a:cubicBezTo>
                  <a:pt x="90" y="72"/>
                  <a:pt x="89" y="71"/>
                  <a:pt x="90" y="70"/>
                </a:cubicBezTo>
                <a:cubicBezTo>
                  <a:pt x="90" y="70"/>
                  <a:pt x="91" y="70"/>
                  <a:pt x="92" y="69"/>
                </a:cubicBezTo>
                <a:cubicBezTo>
                  <a:pt x="93" y="68"/>
                  <a:pt x="94" y="67"/>
                  <a:pt x="93" y="66"/>
                </a:cubicBezTo>
                <a:cubicBezTo>
                  <a:pt x="93" y="65"/>
                  <a:pt x="93" y="64"/>
                  <a:pt x="92" y="62"/>
                </a:cubicBezTo>
                <a:cubicBezTo>
                  <a:pt x="92" y="61"/>
                  <a:pt x="92" y="60"/>
                  <a:pt x="93" y="59"/>
                </a:cubicBezTo>
                <a:cubicBezTo>
                  <a:pt x="94" y="59"/>
                  <a:pt x="97" y="58"/>
                  <a:pt x="98" y="57"/>
                </a:cubicBezTo>
                <a:cubicBezTo>
                  <a:pt x="100" y="55"/>
                  <a:pt x="101" y="54"/>
                  <a:pt x="103" y="52"/>
                </a:cubicBezTo>
                <a:cubicBezTo>
                  <a:pt x="104" y="51"/>
                  <a:pt x="105" y="51"/>
                  <a:pt x="105" y="50"/>
                </a:cubicBezTo>
                <a:cubicBezTo>
                  <a:pt x="105" y="50"/>
                  <a:pt x="106" y="50"/>
                  <a:pt x="106" y="50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8"/>
                  <a:pt x="104" y="48"/>
                  <a:pt x="103" y="46"/>
                </a:cubicBezTo>
                <a:cubicBezTo>
                  <a:pt x="103" y="46"/>
                  <a:pt x="102" y="44"/>
                  <a:pt x="102" y="43"/>
                </a:cubicBezTo>
                <a:cubicBezTo>
                  <a:pt x="101" y="42"/>
                  <a:pt x="100" y="41"/>
                  <a:pt x="101" y="40"/>
                </a:cubicBezTo>
                <a:cubicBezTo>
                  <a:pt x="101" y="40"/>
                  <a:pt x="102" y="39"/>
                  <a:pt x="103" y="38"/>
                </a:cubicBezTo>
                <a:cubicBezTo>
                  <a:pt x="103" y="38"/>
                  <a:pt x="104" y="37"/>
                  <a:pt x="103" y="36"/>
                </a:cubicBezTo>
                <a:cubicBezTo>
                  <a:pt x="102" y="35"/>
                  <a:pt x="101" y="35"/>
                  <a:pt x="100" y="34"/>
                </a:cubicBezTo>
                <a:cubicBezTo>
                  <a:pt x="99" y="34"/>
                  <a:pt x="98" y="34"/>
                  <a:pt x="96" y="34"/>
                </a:cubicBezTo>
                <a:cubicBezTo>
                  <a:pt x="96" y="34"/>
                  <a:pt x="94" y="34"/>
                  <a:pt x="93" y="34"/>
                </a:cubicBezTo>
                <a:cubicBezTo>
                  <a:pt x="92" y="33"/>
                  <a:pt x="91" y="33"/>
                  <a:pt x="91" y="33"/>
                </a:cubicBezTo>
                <a:cubicBezTo>
                  <a:pt x="90" y="32"/>
                  <a:pt x="90" y="32"/>
                  <a:pt x="91" y="31"/>
                </a:cubicBezTo>
                <a:cubicBezTo>
                  <a:pt x="91" y="30"/>
                  <a:pt x="92" y="29"/>
                  <a:pt x="93" y="28"/>
                </a:cubicBezTo>
                <a:cubicBezTo>
                  <a:pt x="94" y="27"/>
                  <a:pt x="94" y="27"/>
                  <a:pt x="94" y="26"/>
                </a:cubicBezTo>
                <a:cubicBezTo>
                  <a:pt x="93" y="26"/>
                  <a:pt x="93" y="25"/>
                  <a:pt x="92" y="24"/>
                </a:cubicBezTo>
                <a:cubicBezTo>
                  <a:pt x="89" y="23"/>
                  <a:pt x="89" y="21"/>
                  <a:pt x="87" y="20"/>
                </a:cubicBezTo>
                <a:cubicBezTo>
                  <a:pt x="86" y="18"/>
                  <a:pt x="84" y="16"/>
                  <a:pt x="82" y="15"/>
                </a:cubicBezTo>
                <a:cubicBezTo>
                  <a:pt x="81" y="15"/>
                  <a:pt x="80" y="14"/>
                  <a:pt x="79" y="14"/>
                </a:cubicBezTo>
                <a:cubicBezTo>
                  <a:pt x="78" y="14"/>
                  <a:pt x="77" y="14"/>
                  <a:pt x="76" y="15"/>
                </a:cubicBezTo>
                <a:cubicBezTo>
                  <a:pt x="75" y="15"/>
                  <a:pt x="74" y="16"/>
                  <a:pt x="73" y="17"/>
                </a:cubicBezTo>
                <a:cubicBezTo>
                  <a:pt x="73" y="18"/>
                  <a:pt x="73" y="19"/>
                  <a:pt x="72" y="20"/>
                </a:cubicBezTo>
                <a:cubicBezTo>
                  <a:pt x="71" y="20"/>
                  <a:pt x="69" y="21"/>
                  <a:pt x="67" y="21"/>
                </a:cubicBezTo>
                <a:cubicBezTo>
                  <a:pt x="65" y="22"/>
                  <a:pt x="62" y="22"/>
                  <a:pt x="59" y="22"/>
                </a:cubicBezTo>
                <a:cubicBezTo>
                  <a:pt x="58" y="22"/>
                  <a:pt x="56" y="21"/>
                  <a:pt x="54" y="21"/>
                </a:cubicBezTo>
                <a:cubicBezTo>
                  <a:pt x="51" y="21"/>
                  <a:pt x="49" y="21"/>
                  <a:pt x="48" y="22"/>
                </a:cubicBezTo>
                <a:cubicBezTo>
                  <a:pt x="46" y="23"/>
                  <a:pt x="46" y="26"/>
                  <a:pt x="44" y="27"/>
                </a:cubicBezTo>
                <a:cubicBezTo>
                  <a:pt x="42" y="28"/>
                  <a:pt x="41" y="28"/>
                  <a:pt x="41" y="27"/>
                </a:cubicBezTo>
                <a:cubicBezTo>
                  <a:pt x="40" y="27"/>
                  <a:pt x="40" y="25"/>
                  <a:pt x="38" y="25"/>
                </a:cubicBezTo>
                <a:cubicBezTo>
                  <a:pt x="38" y="24"/>
                  <a:pt x="37" y="25"/>
                  <a:pt x="36" y="25"/>
                </a:cubicBezTo>
                <a:cubicBezTo>
                  <a:pt x="35" y="26"/>
                  <a:pt x="34" y="26"/>
                  <a:pt x="33" y="26"/>
                </a:cubicBezTo>
                <a:cubicBezTo>
                  <a:pt x="32" y="25"/>
                  <a:pt x="31" y="24"/>
                  <a:pt x="31" y="23"/>
                </a:cubicBezTo>
                <a:cubicBezTo>
                  <a:pt x="30" y="21"/>
                  <a:pt x="31" y="20"/>
                  <a:pt x="31" y="17"/>
                </a:cubicBezTo>
                <a:cubicBezTo>
                  <a:pt x="31" y="17"/>
                  <a:pt x="31" y="16"/>
                  <a:pt x="32" y="15"/>
                </a:cubicBezTo>
                <a:cubicBezTo>
                  <a:pt x="33" y="14"/>
                  <a:pt x="33" y="14"/>
                  <a:pt x="33" y="13"/>
                </a:cubicBezTo>
                <a:cubicBezTo>
                  <a:pt x="33" y="12"/>
                  <a:pt x="32" y="11"/>
                  <a:pt x="32" y="10"/>
                </a:cubicBezTo>
                <a:cubicBezTo>
                  <a:pt x="31" y="10"/>
                  <a:pt x="31" y="9"/>
                  <a:pt x="30" y="9"/>
                </a:cubicBezTo>
                <a:cubicBezTo>
                  <a:pt x="29" y="8"/>
                  <a:pt x="29" y="7"/>
                  <a:pt x="29" y="6"/>
                </a:cubicBezTo>
                <a:cubicBezTo>
                  <a:pt x="29" y="6"/>
                  <a:pt x="28" y="5"/>
                  <a:pt x="28" y="3"/>
                </a:cubicBezTo>
                <a:cubicBezTo>
                  <a:pt x="27" y="2"/>
                  <a:pt x="27" y="2"/>
                  <a:pt x="26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1"/>
                  <a:pt x="25" y="1"/>
                  <a:pt x="24" y="2"/>
                </a:cubicBezTo>
                <a:cubicBezTo>
                  <a:pt x="23" y="3"/>
                  <a:pt x="22" y="3"/>
                  <a:pt x="22" y="4"/>
                </a:cubicBezTo>
                <a:cubicBezTo>
                  <a:pt x="20" y="6"/>
                  <a:pt x="18" y="6"/>
                  <a:pt x="16" y="7"/>
                </a:cubicBezTo>
                <a:cubicBezTo>
                  <a:pt x="14" y="8"/>
                  <a:pt x="12" y="9"/>
                  <a:pt x="10" y="9"/>
                </a:cubicBezTo>
                <a:cubicBezTo>
                  <a:pt x="8" y="10"/>
                  <a:pt x="5" y="11"/>
                  <a:pt x="4" y="12"/>
                </a:cubicBezTo>
                <a:cubicBezTo>
                  <a:pt x="2" y="12"/>
                  <a:pt x="2" y="13"/>
                  <a:pt x="1" y="14"/>
                </a:cubicBezTo>
                <a:cubicBezTo>
                  <a:pt x="1" y="14"/>
                  <a:pt x="0" y="15"/>
                  <a:pt x="1" y="16"/>
                </a:cubicBezTo>
                <a:cubicBezTo>
                  <a:pt x="1" y="18"/>
                  <a:pt x="1" y="20"/>
                  <a:pt x="1" y="22"/>
                </a:cubicBezTo>
                <a:cubicBezTo>
                  <a:pt x="2" y="23"/>
                  <a:pt x="4" y="24"/>
                  <a:pt x="5" y="26"/>
                </a:cubicBezTo>
                <a:cubicBezTo>
                  <a:pt x="6" y="27"/>
                  <a:pt x="6" y="28"/>
                  <a:pt x="6" y="28"/>
                </a:cubicBezTo>
                <a:cubicBezTo>
                  <a:pt x="6" y="28"/>
                  <a:pt x="5" y="28"/>
                  <a:pt x="3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1" y="32"/>
                  <a:pt x="1" y="34"/>
                  <a:pt x="1" y="35"/>
                </a:cubicBezTo>
                <a:cubicBezTo>
                  <a:pt x="1" y="36"/>
                  <a:pt x="8" y="40"/>
                  <a:pt x="9" y="41"/>
                </a:cubicBezTo>
                <a:cubicBezTo>
                  <a:pt x="11" y="42"/>
                  <a:pt x="12" y="43"/>
                  <a:pt x="14" y="44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7"/>
                  <a:pt x="17" y="48"/>
                  <a:pt x="16" y="48"/>
                </a:cubicBezTo>
                <a:cubicBezTo>
                  <a:pt x="13" y="50"/>
                  <a:pt x="13" y="51"/>
                  <a:pt x="10" y="53"/>
                </a:cubicBezTo>
                <a:cubicBezTo>
                  <a:pt x="9" y="53"/>
                  <a:pt x="9" y="54"/>
                  <a:pt x="9" y="54"/>
                </a:cubicBezTo>
                <a:cubicBezTo>
                  <a:pt x="10" y="55"/>
                  <a:pt x="11" y="56"/>
                  <a:pt x="11" y="56"/>
                </a:cubicBezTo>
                <a:cubicBezTo>
                  <a:pt x="12" y="57"/>
                  <a:pt x="11" y="59"/>
                  <a:pt x="12" y="60"/>
                </a:cubicBezTo>
                <a:lnTo>
                  <a:pt x="12" y="61"/>
                </a:ln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23A6E886-36D2-1A32-3006-20DF636FE25F}"/>
              </a:ext>
            </a:extLst>
          </p:cNvPr>
          <p:cNvSpPr>
            <a:spLocks/>
          </p:cNvSpPr>
          <p:nvPr/>
        </p:nvSpPr>
        <p:spPr bwMode="auto">
          <a:xfrm>
            <a:off x="5598248" y="1938437"/>
            <a:ext cx="294475" cy="444718"/>
          </a:xfrm>
          <a:custGeom>
            <a:avLst/>
            <a:gdLst>
              <a:gd name="T0" fmla="*/ 62 w 80"/>
              <a:gd name="T1" fmla="*/ 44 h 121"/>
              <a:gd name="T2" fmla="*/ 59 w 80"/>
              <a:gd name="T3" fmla="*/ 33 h 121"/>
              <a:gd name="T4" fmla="*/ 55 w 80"/>
              <a:gd name="T5" fmla="*/ 20 h 121"/>
              <a:gd name="T6" fmla="*/ 53 w 80"/>
              <a:gd name="T7" fmla="*/ 16 h 121"/>
              <a:gd name="T8" fmla="*/ 47 w 80"/>
              <a:gd name="T9" fmla="*/ 10 h 121"/>
              <a:gd name="T10" fmla="*/ 46 w 80"/>
              <a:gd name="T11" fmla="*/ 1 h 121"/>
              <a:gd name="T12" fmla="*/ 40 w 80"/>
              <a:gd name="T13" fmla="*/ 6 h 121"/>
              <a:gd name="T14" fmla="*/ 33 w 80"/>
              <a:gd name="T15" fmla="*/ 5 h 121"/>
              <a:gd name="T16" fmla="*/ 27 w 80"/>
              <a:gd name="T17" fmla="*/ 1 h 121"/>
              <a:gd name="T18" fmla="*/ 23 w 80"/>
              <a:gd name="T19" fmla="*/ 3 h 121"/>
              <a:gd name="T20" fmla="*/ 19 w 80"/>
              <a:gd name="T21" fmla="*/ 6 h 121"/>
              <a:gd name="T22" fmla="*/ 15 w 80"/>
              <a:gd name="T23" fmla="*/ 8 h 121"/>
              <a:gd name="T24" fmla="*/ 18 w 80"/>
              <a:gd name="T25" fmla="*/ 17 h 121"/>
              <a:gd name="T26" fmla="*/ 20 w 80"/>
              <a:gd name="T27" fmla="*/ 28 h 121"/>
              <a:gd name="T28" fmla="*/ 17 w 80"/>
              <a:gd name="T29" fmla="*/ 32 h 121"/>
              <a:gd name="T30" fmla="*/ 20 w 80"/>
              <a:gd name="T31" fmla="*/ 34 h 121"/>
              <a:gd name="T32" fmla="*/ 20 w 80"/>
              <a:gd name="T33" fmla="*/ 40 h 121"/>
              <a:gd name="T34" fmla="*/ 16 w 80"/>
              <a:gd name="T35" fmla="*/ 46 h 121"/>
              <a:gd name="T36" fmla="*/ 13 w 80"/>
              <a:gd name="T37" fmla="*/ 51 h 121"/>
              <a:gd name="T38" fmla="*/ 15 w 80"/>
              <a:gd name="T39" fmla="*/ 67 h 121"/>
              <a:gd name="T40" fmla="*/ 16 w 80"/>
              <a:gd name="T41" fmla="*/ 73 h 121"/>
              <a:gd name="T42" fmla="*/ 13 w 80"/>
              <a:gd name="T43" fmla="*/ 78 h 121"/>
              <a:gd name="T44" fmla="*/ 10 w 80"/>
              <a:gd name="T45" fmla="*/ 84 h 121"/>
              <a:gd name="T46" fmla="*/ 10 w 80"/>
              <a:gd name="T47" fmla="*/ 87 h 121"/>
              <a:gd name="T48" fmla="*/ 9 w 80"/>
              <a:gd name="T49" fmla="*/ 92 h 121"/>
              <a:gd name="T50" fmla="*/ 1 w 80"/>
              <a:gd name="T51" fmla="*/ 101 h 121"/>
              <a:gd name="T52" fmla="*/ 1 w 80"/>
              <a:gd name="T53" fmla="*/ 109 h 121"/>
              <a:gd name="T54" fmla="*/ 4 w 80"/>
              <a:gd name="T55" fmla="*/ 115 h 121"/>
              <a:gd name="T56" fmla="*/ 13 w 80"/>
              <a:gd name="T57" fmla="*/ 114 h 121"/>
              <a:gd name="T58" fmla="*/ 17 w 80"/>
              <a:gd name="T59" fmla="*/ 110 h 121"/>
              <a:gd name="T60" fmla="*/ 21 w 80"/>
              <a:gd name="T61" fmla="*/ 103 h 121"/>
              <a:gd name="T62" fmla="*/ 26 w 80"/>
              <a:gd name="T63" fmla="*/ 100 h 121"/>
              <a:gd name="T64" fmla="*/ 29 w 80"/>
              <a:gd name="T65" fmla="*/ 97 h 121"/>
              <a:gd name="T66" fmla="*/ 37 w 80"/>
              <a:gd name="T67" fmla="*/ 100 h 121"/>
              <a:gd name="T68" fmla="*/ 44 w 80"/>
              <a:gd name="T69" fmla="*/ 99 h 121"/>
              <a:gd name="T70" fmla="*/ 49 w 80"/>
              <a:gd name="T71" fmla="*/ 100 h 121"/>
              <a:gd name="T72" fmla="*/ 51 w 80"/>
              <a:gd name="T73" fmla="*/ 100 h 121"/>
              <a:gd name="T74" fmla="*/ 55 w 80"/>
              <a:gd name="T75" fmla="*/ 102 h 121"/>
              <a:gd name="T76" fmla="*/ 56 w 80"/>
              <a:gd name="T77" fmla="*/ 108 h 121"/>
              <a:gd name="T78" fmla="*/ 54 w 80"/>
              <a:gd name="T79" fmla="*/ 114 h 121"/>
              <a:gd name="T80" fmla="*/ 55 w 80"/>
              <a:gd name="T81" fmla="*/ 120 h 121"/>
              <a:gd name="T82" fmla="*/ 58 w 80"/>
              <a:gd name="T83" fmla="*/ 119 h 121"/>
              <a:gd name="T84" fmla="*/ 63 w 80"/>
              <a:gd name="T85" fmla="*/ 112 h 121"/>
              <a:gd name="T86" fmla="*/ 68 w 80"/>
              <a:gd name="T87" fmla="*/ 112 h 121"/>
              <a:gd name="T88" fmla="*/ 69 w 80"/>
              <a:gd name="T89" fmla="*/ 106 h 121"/>
              <a:gd name="T90" fmla="*/ 73 w 80"/>
              <a:gd name="T91" fmla="*/ 98 h 121"/>
              <a:gd name="T92" fmla="*/ 75 w 80"/>
              <a:gd name="T93" fmla="*/ 97 h 121"/>
              <a:gd name="T94" fmla="*/ 74 w 80"/>
              <a:gd name="T95" fmla="*/ 92 h 121"/>
              <a:gd name="T96" fmla="*/ 73 w 80"/>
              <a:gd name="T97" fmla="*/ 89 h 121"/>
              <a:gd name="T98" fmla="*/ 80 w 80"/>
              <a:gd name="T99" fmla="*/ 82 h 121"/>
              <a:gd name="T100" fmla="*/ 72 w 80"/>
              <a:gd name="T101" fmla="*/ 77 h 121"/>
              <a:gd name="T102" fmla="*/ 65 w 80"/>
              <a:gd name="T103" fmla="*/ 67 h 121"/>
              <a:gd name="T104" fmla="*/ 69 w 80"/>
              <a:gd name="T105" fmla="*/ 64 h 121"/>
              <a:gd name="T106" fmla="*/ 64 w 80"/>
              <a:gd name="T107" fmla="*/ 58 h 121"/>
              <a:gd name="T108" fmla="*/ 64 w 80"/>
              <a:gd name="T109" fmla="*/ 5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121">
                <a:moveTo>
                  <a:pt x="64" y="50"/>
                </a:moveTo>
                <a:cubicBezTo>
                  <a:pt x="64" y="48"/>
                  <a:pt x="63" y="46"/>
                  <a:pt x="62" y="44"/>
                </a:cubicBezTo>
                <a:cubicBezTo>
                  <a:pt x="61" y="42"/>
                  <a:pt x="61" y="40"/>
                  <a:pt x="61" y="38"/>
                </a:cubicBezTo>
                <a:cubicBezTo>
                  <a:pt x="60" y="36"/>
                  <a:pt x="59" y="34"/>
                  <a:pt x="59" y="33"/>
                </a:cubicBezTo>
                <a:cubicBezTo>
                  <a:pt x="58" y="31"/>
                  <a:pt x="57" y="28"/>
                  <a:pt x="57" y="26"/>
                </a:cubicBezTo>
                <a:cubicBezTo>
                  <a:pt x="57" y="24"/>
                  <a:pt x="56" y="22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4" y="17"/>
                  <a:pt x="54" y="16"/>
                  <a:pt x="53" y="16"/>
                </a:cubicBezTo>
                <a:cubicBezTo>
                  <a:pt x="51" y="15"/>
                  <a:pt x="49" y="13"/>
                  <a:pt x="48" y="12"/>
                </a:cubicBezTo>
                <a:cubicBezTo>
                  <a:pt x="48" y="12"/>
                  <a:pt x="47" y="11"/>
                  <a:pt x="47" y="10"/>
                </a:cubicBezTo>
                <a:cubicBezTo>
                  <a:pt x="47" y="9"/>
                  <a:pt x="47" y="8"/>
                  <a:pt x="47" y="6"/>
                </a:cubicBezTo>
                <a:cubicBezTo>
                  <a:pt x="47" y="4"/>
                  <a:pt x="46" y="3"/>
                  <a:pt x="46" y="1"/>
                </a:cubicBezTo>
                <a:cubicBezTo>
                  <a:pt x="46" y="0"/>
                  <a:pt x="41" y="4"/>
                  <a:pt x="41" y="5"/>
                </a:cubicBezTo>
                <a:cubicBezTo>
                  <a:pt x="41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6" y="6"/>
                  <a:pt x="34" y="5"/>
                  <a:pt x="33" y="5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8" y="3"/>
                  <a:pt x="27" y="1"/>
                </a:cubicBezTo>
                <a:cubicBezTo>
                  <a:pt x="27" y="0"/>
                  <a:pt x="26" y="0"/>
                  <a:pt x="25" y="1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4"/>
                  <a:pt x="22" y="5"/>
                  <a:pt x="21" y="5"/>
                </a:cubicBezTo>
                <a:cubicBezTo>
                  <a:pt x="21" y="6"/>
                  <a:pt x="21" y="6"/>
                  <a:pt x="19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5" y="7"/>
                  <a:pt x="15" y="8"/>
                </a:cubicBezTo>
                <a:cubicBezTo>
                  <a:pt x="15" y="8"/>
                  <a:pt x="15" y="9"/>
                  <a:pt x="16" y="10"/>
                </a:cubicBezTo>
                <a:cubicBezTo>
                  <a:pt x="16" y="12"/>
                  <a:pt x="18" y="15"/>
                  <a:pt x="18" y="17"/>
                </a:cubicBezTo>
                <a:cubicBezTo>
                  <a:pt x="18" y="19"/>
                  <a:pt x="18" y="21"/>
                  <a:pt x="18" y="23"/>
                </a:cubicBezTo>
                <a:cubicBezTo>
                  <a:pt x="19" y="25"/>
                  <a:pt x="20" y="25"/>
                  <a:pt x="20" y="28"/>
                </a:cubicBezTo>
                <a:cubicBezTo>
                  <a:pt x="21" y="29"/>
                  <a:pt x="20" y="30"/>
                  <a:pt x="19" y="30"/>
                </a:cubicBezTo>
                <a:cubicBezTo>
                  <a:pt x="18" y="31"/>
                  <a:pt x="17" y="32"/>
                  <a:pt x="17" y="32"/>
                </a:cubicBezTo>
                <a:cubicBezTo>
                  <a:pt x="16" y="32"/>
                  <a:pt x="17" y="33"/>
                  <a:pt x="18" y="33"/>
                </a:cubicBezTo>
                <a:cubicBezTo>
                  <a:pt x="19" y="33"/>
                  <a:pt x="20" y="34"/>
                  <a:pt x="20" y="34"/>
                </a:cubicBezTo>
                <a:cubicBezTo>
                  <a:pt x="21" y="34"/>
                  <a:pt x="21" y="36"/>
                  <a:pt x="21" y="37"/>
                </a:cubicBezTo>
                <a:cubicBezTo>
                  <a:pt x="21" y="38"/>
                  <a:pt x="20" y="39"/>
                  <a:pt x="20" y="40"/>
                </a:cubicBezTo>
                <a:cubicBezTo>
                  <a:pt x="20" y="41"/>
                  <a:pt x="19" y="42"/>
                  <a:pt x="19" y="42"/>
                </a:cubicBezTo>
                <a:cubicBezTo>
                  <a:pt x="18" y="43"/>
                  <a:pt x="17" y="44"/>
                  <a:pt x="16" y="46"/>
                </a:cubicBezTo>
                <a:cubicBezTo>
                  <a:pt x="16" y="47"/>
                  <a:pt x="16" y="48"/>
                  <a:pt x="15" y="49"/>
                </a:cubicBezTo>
                <a:cubicBezTo>
                  <a:pt x="14" y="50"/>
                  <a:pt x="13" y="50"/>
                  <a:pt x="13" y="51"/>
                </a:cubicBezTo>
                <a:cubicBezTo>
                  <a:pt x="12" y="51"/>
                  <a:pt x="14" y="58"/>
                  <a:pt x="14" y="60"/>
                </a:cubicBezTo>
                <a:cubicBezTo>
                  <a:pt x="14" y="63"/>
                  <a:pt x="14" y="65"/>
                  <a:pt x="15" y="67"/>
                </a:cubicBezTo>
                <a:cubicBezTo>
                  <a:pt x="15" y="69"/>
                  <a:pt x="16" y="70"/>
                  <a:pt x="16" y="70"/>
                </a:cubicBezTo>
                <a:cubicBezTo>
                  <a:pt x="16" y="71"/>
                  <a:pt x="16" y="72"/>
                  <a:pt x="16" y="73"/>
                </a:cubicBezTo>
                <a:cubicBezTo>
                  <a:pt x="15" y="74"/>
                  <a:pt x="14" y="74"/>
                  <a:pt x="14" y="75"/>
                </a:cubicBezTo>
                <a:cubicBezTo>
                  <a:pt x="13" y="75"/>
                  <a:pt x="13" y="76"/>
                  <a:pt x="13" y="78"/>
                </a:cubicBezTo>
                <a:cubicBezTo>
                  <a:pt x="13" y="80"/>
                  <a:pt x="13" y="81"/>
                  <a:pt x="12" y="81"/>
                </a:cubicBezTo>
                <a:cubicBezTo>
                  <a:pt x="12" y="82"/>
                  <a:pt x="11" y="83"/>
                  <a:pt x="10" y="84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6"/>
                  <a:pt x="9" y="86"/>
                  <a:pt x="10" y="87"/>
                </a:cubicBezTo>
                <a:cubicBezTo>
                  <a:pt x="11" y="88"/>
                  <a:pt x="11" y="89"/>
                  <a:pt x="11" y="89"/>
                </a:cubicBezTo>
                <a:cubicBezTo>
                  <a:pt x="10" y="90"/>
                  <a:pt x="10" y="91"/>
                  <a:pt x="9" y="92"/>
                </a:cubicBezTo>
                <a:cubicBezTo>
                  <a:pt x="8" y="94"/>
                  <a:pt x="5" y="95"/>
                  <a:pt x="4" y="97"/>
                </a:cubicBezTo>
                <a:cubicBezTo>
                  <a:pt x="2" y="98"/>
                  <a:pt x="1" y="99"/>
                  <a:pt x="1" y="101"/>
                </a:cubicBezTo>
                <a:cubicBezTo>
                  <a:pt x="1" y="102"/>
                  <a:pt x="0" y="106"/>
                  <a:pt x="0" y="106"/>
                </a:cubicBezTo>
                <a:cubicBezTo>
                  <a:pt x="0" y="107"/>
                  <a:pt x="0" y="108"/>
                  <a:pt x="1" y="109"/>
                </a:cubicBezTo>
                <a:cubicBezTo>
                  <a:pt x="2" y="110"/>
                  <a:pt x="3" y="110"/>
                  <a:pt x="3" y="111"/>
                </a:cubicBezTo>
                <a:cubicBezTo>
                  <a:pt x="3" y="114"/>
                  <a:pt x="3" y="114"/>
                  <a:pt x="4" y="115"/>
                </a:cubicBezTo>
                <a:cubicBezTo>
                  <a:pt x="4" y="115"/>
                  <a:pt x="6" y="115"/>
                  <a:pt x="7" y="116"/>
                </a:cubicBezTo>
                <a:cubicBezTo>
                  <a:pt x="8" y="116"/>
                  <a:pt x="12" y="114"/>
                  <a:pt x="13" y="114"/>
                </a:cubicBezTo>
                <a:cubicBezTo>
                  <a:pt x="14" y="114"/>
                  <a:pt x="15" y="113"/>
                  <a:pt x="16" y="113"/>
                </a:cubicBezTo>
                <a:cubicBezTo>
                  <a:pt x="16" y="112"/>
                  <a:pt x="17" y="112"/>
                  <a:pt x="17" y="110"/>
                </a:cubicBezTo>
                <a:cubicBezTo>
                  <a:pt x="17" y="108"/>
                  <a:pt x="18" y="107"/>
                  <a:pt x="19" y="106"/>
                </a:cubicBezTo>
                <a:cubicBezTo>
                  <a:pt x="20" y="105"/>
                  <a:pt x="21" y="105"/>
                  <a:pt x="21" y="103"/>
                </a:cubicBezTo>
                <a:cubicBezTo>
                  <a:pt x="21" y="102"/>
                  <a:pt x="22" y="102"/>
                  <a:pt x="23" y="102"/>
                </a:cubicBezTo>
                <a:cubicBezTo>
                  <a:pt x="25" y="101"/>
                  <a:pt x="26" y="101"/>
                  <a:pt x="26" y="100"/>
                </a:cubicBezTo>
                <a:cubicBezTo>
                  <a:pt x="26" y="99"/>
                  <a:pt x="26" y="99"/>
                  <a:pt x="27" y="98"/>
                </a:cubicBezTo>
                <a:cubicBezTo>
                  <a:pt x="28" y="98"/>
                  <a:pt x="28" y="97"/>
                  <a:pt x="29" y="97"/>
                </a:cubicBezTo>
                <a:cubicBezTo>
                  <a:pt x="31" y="97"/>
                  <a:pt x="33" y="97"/>
                  <a:pt x="34" y="98"/>
                </a:cubicBezTo>
                <a:cubicBezTo>
                  <a:pt x="37" y="100"/>
                  <a:pt x="37" y="101"/>
                  <a:pt x="37" y="100"/>
                </a:cubicBezTo>
                <a:cubicBezTo>
                  <a:pt x="37" y="100"/>
                  <a:pt x="38" y="99"/>
                  <a:pt x="42" y="99"/>
                </a:cubicBezTo>
                <a:cubicBezTo>
                  <a:pt x="42" y="99"/>
                  <a:pt x="43" y="99"/>
                  <a:pt x="44" y="99"/>
                </a:cubicBezTo>
                <a:cubicBezTo>
                  <a:pt x="45" y="99"/>
                  <a:pt x="46" y="99"/>
                  <a:pt x="46" y="99"/>
                </a:cubicBezTo>
                <a:cubicBezTo>
                  <a:pt x="48" y="101"/>
                  <a:pt x="49" y="101"/>
                  <a:pt x="49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0"/>
                  <a:pt x="50" y="99"/>
                  <a:pt x="51" y="100"/>
                </a:cubicBezTo>
                <a:cubicBezTo>
                  <a:pt x="52" y="100"/>
                  <a:pt x="53" y="100"/>
                  <a:pt x="54" y="100"/>
                </a:cubicBezTo>
                <a:cubicBezTo>
                  <a:pt x="54" y="101"/>
                  <a:pt x="55" y="101"/>
                  <a:pt x="55" y="102"/>
                </a:cubicBezTo>
                <a:cubicBezTo>
                  <a:pt x="55" y="102"/>
                  <a:pt x="55" y="103"/>
                  <a:pt x="55" y="104"/>
                </a:cubicBezTo>
                <a:cubicBezTo>
                  <a:pt x="55" y="105"/>
                  <a:pt x="55" y="106"/>
                  <a:pt x="56" y="108"/>
                </a:cubicBezTo>
                <a:cubicBezTo>
                  <a:pt x="56" y="109"/>
                  <a:pt x="57" y="110"/>
                  <a:pt x="56" y="111"/>
                </a:cubicBezTo>
                <a:cubicBezTo>
                  <a:pt x="55" y="112"/>
                  <a:pt x="54" y="113"/>
                  <a:pt x="54" y="114"/>
                </a:cubicBezTo>
                <a:cubicBezTo>
                  <a:pt x="54" y="115"/>
                  <a:pt x="54" y="116"/>
                  <a:pt x="54" y="118"/>
                </a:cubicBezTo>
                <a:cubicBezTo>
                  <a:pt x="54" y="119"/>
                  <a:pt x="55" y="120"/>
                  <a:pt x="55" y="120"/>
                </a:cubicBezTo>
                <a:cubicBezTo>
                  <a:pt x="55" y="121"/>
                  <a:pt x="55" y="121"/>
                  <a:pt x="56" y="121"/>
                </a:cubicBezTo>
                <a:cubicBezTo>
                  <a:pt x="57" y="121"/>
                  <a:pt x="58" y="120"/>
                  <a:pt x="58" y="119"/>
                </a:cubicBezTo>
                <a:cubicBezTo>
                  <a:pt x="59" y="117"/>
                  <a:pt x="60" y="115"/>
                  <a:pt x="61" y="113"/>
                </a:cubicBezTo>
                <a:cubicBezTo>
                  <a:pt x="61" y="113"/>
                  <a:pt x="62" y="112"/>
                  <a:pt x="63" y="112"/>
                </a:cubicBezTo>
                <a:cubicBezTo>
                  <a:pt x="64" y="112"/>
                  <a:pt x="65" y="112"/>
                  <a:pt x="66" y="112"/>
                </a:cubicBezTo>
                <a:cubicBezTo>
                  <a:pt x="67" y="112"/>
                  <a:pt x="68" y="112"/>
                  <a:pt x="68" y="112"/>
                </a:cubicBezTo>
                <a:cubicBezTo>
                  <a:pt x="69" y="111"/>
                  <a:pt x="69" y="111"/>
                  <a:pt x="69" y="110"/>
                </a:cubicBezTo>
                <a:cubicBezTo>
                  <a:pt x="69" y="109"/>
                  <a:pt x="69" y="107"/>
                  <a:pt x="69" y="106"/>
                </a:cubicBezTo>
                <a:cubicBezTo>
                  <a:pt x="69" y="105"/>
                  <a:pt x="69" y="103"/>
                  <a:pt x="70" y="102"/>
                </a:cubicBezTo>
                <a:cubicBezTo>
                  <a:pt x="71" y="101"/>
                  <a:pt x="72" y="99"/>
                  <a:pt x="73" y="98"/>
                </a:cubicBezTo>
                <a:cubicBezTo>
                  <a:pt x="73" y="98"/>
                  <a:pt x="73" y="97"/>
                  <a:pt x="74" y="97"/>
                </a:cubicBezTo>
                <a:cubicBezTo>
                  <a:pt x="74" y="97"/>
                  <a:pt x="75" y="97"/>
                  <a:pt x="75" y="97"/>
                </a:cubicBezTo>
                <a:cubicBezTo>
                  <a:pt x="75" y="96"/>
                  <a:pt x="75" y="96"/>
                  <a:pt x="75" y="96"/>
                </a:cubicBezTo>
                <a:cubicBezTo>
                  <a:pt x="74" y="95"/>
                  <a:pt x="75" y="93"/>
                  <a:pt x="74" y="92"/>
                </a:cubicBezTo>
                <a:cubicBezTo>
                  <a:pt x="74" y="92"/>
                  <a:pt x="73" y="91"/>
                  <a:pt x="72" y="90"/>
                </a:cubicBezTo>
                <a:cubicBezTo>
                  <a:pt x="72" y="90"/>
                  <a:pt x="72" y="89"/>
                  <a:pt x="73" y="89"/>
                </a:cubicBezTo>
                <a:cubicBezTo>
                  <a:pt x="76" y="87"/>
                  <a:pt x="76" y="86"/>
                  <a:pt x="79" y="84"/>
                </a:cubicBezTo>
                <a:cubicBezTo>
                  <a:pt x="80" y="84"/>
                  <a:pt x="80" y="83"/>
                  <a:pt x="80" y="82"/>
                </a:cubicBezTo>
                <a:cubicBezTo>
                  <a:pt x="79" y="81"/>
                  <a:pt x="78" y="81"/>
                  <a:pt x="77" y="80"/>
                </a:cubicBezTo>
                <a:cubicBezTo>
                  <a:pt x="75" y="79"/>
                  <a:pt x="74" y="78"/>
                  <a:pt x="72" y="77"/>
                </a:cubicBezTo>
                <a:cubicBezTo>
                  <a:pt x="71" y="76"/>
                  <a:pt x="64" y="72"/>
                  <a:pt x="64" y="71"/>
                </a:cubicBezTo>
                <a:cubicBezTo>
                  <a:pt x="64" y="70"/>
                  <a:pt x="64" y="68"/>
                  <a:pt x="65" y="67"/>
                </a:cubicBezTo>
                <a:cubicBezTo>
                  <a:pt x="65" y="66"/>
                  <a:pt x="65" y="66"/>
                  <a:pt x="66" y="65"/>
                </a:cubicBezTo>
                <a:cubicBezTo>
                  <a:pt x="68" y="64"/>
                  <a:pt x="69" y="64"/>
                  <a:pt x="69" y="64"/>
                </a:cubicBezTo>
                <a:cubicBezTo>
                  <a:pt x="69" y="64"/>
                  <a:pt x="69" y="63"/>
                  <a:pt x="68" y="62"/>
                </a:cubicBezTo>
                <a:cubicBezTo>
                  <a:pt x="67" y="60"/>
                  <a:pt x="65" y="59"/>
                  <a:pt x="64" y="58"/>
                </a:cubicBezTo>
                <a:cubicBezTo>
                  <a:pt x="64" y="56"/>
                  <a:pt x="64" y="54"/>
                  <a:pt x="64" y="52"/>
                </a:cubicBezTo>
                <a:cubicBezTo>
                  <a:pt x="63" y="51"/>
                  <a:pt x="64" y="50"/>
                  <a:pt x="64" y="5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9ACFD1B2-17B0-B859-FEB5-AA14C55D03B7}"/>
              </a:ext>
            </a:extLst>
          </p:cNvPr>
          <p:cNvSpPr>
            <a:spLocks/>
          </p:cNvSpPr>
          <p:nvPr/>
        </p:nvSpPr>
        <p:spPr bwMode="auto">
          <a:xfrm>
            <a:off x="5081414" y="1929422"/>
            <a:ext cx="609986" cy="570922"/>
          </a:xfrm>
          <a:custGeom>
            <a:avLst/>
            <a:gdLst>
              <a:gd name="T0" fmla="*/ 154 w 166"/>
              <a:gd name="T1" fmla="*/ 13 h 156"/>
              <a:gd name="T2" fmla="*/ 145 w 166"/>
              <a:gd name="T3" fmla="*/ 25 h 156"/>
              <a:gd name="T4" fmla="*/ 129 w 166"/>
              <a:gd name="T5" fmla="*/ 33 h 156"/>
              <a:gd name="T6" fmla="*/ 118 w 166"/>
              <a:gd name="T7" fmla="*/ 26 h 156"/>
              <a:gd name="T8" fmla="*/ 108 w 166"/>
              <a:gd name="T9" fmla="*/ 13 h 156"/>
              <a:gd name="T10" fmla="*/ 104 w 166"/>
              <a:gd name="T11" fmla="*/ 12 h 156"/>
              <a:gd name="T12" fmla="*/ 110 w 166"/>
              <a:gd name="T13" fmla="*/ 5 h 156"/>
              <a:gd name="T14" fmla="*/ 105 w 166"/>
              <a:gd name="T15" fmla="*/ 2 h 156"/>
              <a:gd name="T16" fmla="*/ 97 w 166"/>
              <a:gd name="T17" fmla="*/ 6 h 156"/>
              <a:gd name="T18" fmla="*/ 93 w 166"/>
              <a:gd name="T19" fmla="*/ 10 h 156"/>
              <a:gd name="T20" fmla="*/ 98 w 166"/>
              <a:gd name="T21" fmla="*/ 16 h 156"/>
              <a:gd name="T22" fmla="*/ 93 w 166"/>
              <a:gd name="T23" fmla="*/ 28 h 156"/>
              <a:gd name="T24" fmla="*/ 85 w 166"/>
              <a:gd name="T25" fmla="*/ 43 h 156"/>
              <a:gd name="T26" fmla="*/ 84 w 166"/>
              <a:gd name="T27" fmla="*/ 52 h 156"/>
              <a:gd name="T28" fmla="*/ 74 w 166"/>
              <a:gd name="T29" fmla="*/ 53 h 156"/>
              <a:gd name="T30" fmla="*/ 72 w 166"/>
              <a:gd name="T31" fmla="*/ 69 h 156"/>
              <a:gd name="T32" fmla="*/ 67 w 166"/>
              <a:gd name="T33" fmla="*/ 75 h 156"/>
              <a:gd name="T34" fmla="*/ 66 w 166"/>
              <a:gd name="T35" fmla="*/ 86 h 156"/>
              <a:gd name="T36" fmla="*/ 67 w 166"/>
              <a:gd name="T37" fmla="*/ 91 h 156"/>
              <a:gd name="T38" fmla="*/ 65 w 166"/>
              <a:gd name="T39" fmla="*/ 104 h 156"/>
              <a:gd name="T40" fmla="*/ 52 w 166"/>
              <a:gd name="T41" fmla="*/ 103 h 156"/>
              <a:gd name="T42" fmla="*/ 37 w 166"/>
              <a:gd name="T43" fmla="*/ 106 h 156"/>
              <a:gd name="T44" fmla="*/ 30 w 166"/>
              <a:gd name="T45" fmla="*/ 108 h 156"/>
              <a:gd name="T46" fmla="*/ 24 w 166"/>
              <a:gd name="T47" fmla="*/ 108 h 156"/>
              <a:gd name="T48" fmla="*/ 14 w 166"/>
              <a:gd name="T49" fmla="*/ 110 h 156"/>
              <a:gd name="T50" fmla="*/ 2 w 166"/>
              <a:gd name="T51" fmla="*/ 117 h 156"/>
              <a:gd name="T52" fmla="*/ 3 w 166"/>
              <a:gd name="T53" fmla="*/ 124 h 156"/>
              <a:gd name="T54" fmla="*/ 4 w 166"/>
              <a:gd name="T55" fmla="*/ 132 h 156"/>
              <a:gd name="T56" fmla="*/ 7 w 166"/>
              <a:gd name="T57" fmla="*/ 141 h 156"/>
              <a:gd name="T58" fmla="*/ 8 w 166"/>
              <a:gd name="T59" fmla="*/ 151 h 156"/>
              <a:gd name="T60" fmla="*/ 10 w 166"/>
              <a:gd name="T61" fmla="*/ 156 h 156"/>
              <a:gd name="T62" fmla="*/ 17 w 166"/>
              <a:gd name="T63" fmla="*/ 150 h 156"/>
              <a:gd name="T64" fmla="*/ 31 w 166"/>
              <a:gd name="T65" fmla="*/ 144 h 156"/>
              <a:gd name="T66" fmla="*/ 44 w 166"/>
              <a:gd name="T67" fmla="*/ 133 h 156"/>
              <a:gd name="T68" fmla="*/ 54 w 166"/>
              <a:gd name="T69" fmla="*/ 133 h 156"/>
              <a:gd name="T70" fmla="*/ 64 w 166"/>
              <a:gd name="T71" fmla="*/ 129 h 156"/>
              <a:gd name="T72" fmla="*/ 70 w 166"/>
              <a:gd name="T73" fmla="*/ 126 h 156"/>
              <a:gd name="T74" fmla="*/ 79 w 166"/>
              <a:gd name="T75" fmla="*/ 122 h 156"/>
              <a:gd name="T76" fmla="*/ 93 w 166"/>
              <a:gd name="T77" fmla="*/ 122 h 156"/>
              <a:gd name="T78" fmla="*/ 99 w 166"/>
              <a:gd name="T79" fmla="*/ 126 h 156"/>
              <a:gd name="T80" fmla="*/ 108 w 166"/>
              <a:gd name="T81" fmla="*/ 129 h 156"/>
              <a:gd name="T82" fmla="*/ 119 w 166"/>
              <a:gd name="T83" fmla="*/ 126 h 156"/>
              <a:gd name="T84" fmla="*/ 134 w 166"/>
              <a:gd name="T85" fmla="*/ 126 h 156"/>
              <a:gd name="T86" fmla="*/ 142 w 166"/>
              <a:gd name="T87" fmla="*/ 128 h 156"/>
              <a:gd name="T88" fmla="*/ 149 w 166"/>
              <a:gd name="T89" fmla="*/ 136 h 156"/>
              <a:gd name="T90" fmla="*/ 162 w 166"/>
              <a:gd name="T91" fmla="*/ 134 h 156"/>
              <a:gd name="T92" fmla="*/ 163 w 166"/>
              <a:gd name="T93" fmla="*/ 127 h 156"/>
              <a:gd name="T94" fmla="*/ 157 w 166"/>
              <a:gd name="T95" fmla="*/ 116 h 156"/>
              <a:gd name="T96" fmla="*/ 148 w 166"/>
              <a:gd name="T97" fmla="*/ 119 h 156"/>
              <a:gd name="T98" fmla="*/ 142 w 166"/>
              <a:gd name="T99" fmla="*/ 112 h 156"/>
              <a:gd name="T100" fmla="*/ 145 w 166"/>
              <a:gd name="T101" fmla="*/ 100 h 156"/>
              <a:gd name="T102" fmla="*/ 151 w 166"/>
              <a:gd name="T103" fmla="*/ 90 h 156"/>
              <a:gd name="T104" fmla="*/ 153 w 166"/>
              <a:gd name="T105" fmla="*/ 84 h 156"/>
              <a:gd name="T106" fmla="*/ 157 w 166"/>
              <a:gd name="T107" fmla="*/ 76 h 156"/>
              <a:gd name="T108" fmla="*/ 155 w 166"/>
              <a:gd name="T109" fmla="*/ 63 h 156"/>
              <a:gd name="T110" fmla="*/ 157 w 166"/>
              <a:gd name="T111" fmla="*/ 49 h 156"/>
              <a:gd name="T112" fmla="*/ 162 w 166"/>
              <a:gd name="T113" fmla="*/ 40 h 156"/>
              <a:gd name="T114" fmla="*/ 158 w 166"/>
              <a:gd name="T115" fmla="*/ 35 h 156"/>
              <a:gd name="T116" fmla="*/ 159 w 166"/>
              <a:gd name="T117" fmla="*/ 26 h 156"/>
              <a:gd name="T118" fmla="*/ 156 w 166"/>
              <a:gd name="T119" fmla="*/ 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" h="156">
                <a:moveTo>
                  <a:pt x="156" y="11"/>
                </a:moveTo>
                <a:cubicBezTo>
                  <a:pt x="155" y="10"/>
                  <a:pt x="155" y="10"/>
                  <a:pt x="155" y="10"/>
                </a:cubicBezTo>
                <a:cubicBezTo>
                  <a:pt x="155" y="12"/>
                  <a:pt x="155" y="12"/>
                  <a:pt x="154" y="13"/>
                </a:cubicBezTo>
                <a:cubicBezTo>
                  <a:pt x="153" y="14"/>
                  <a:pt x="152" y="15"/>
                  <a:pt x="151" y="15"/>
                </a:cubicBezTo>
                <a:cubicBezTo>
                  <a:pt x="151" y="15"/>
                  <a:pt x="150" y="20"/>
                  <a:pt x="150" y="21"/>
                </a:cubicBezTo>
                <a:cubicBezTo>
                  <a:pt x="149" y="22"/>
                  <a:pt x="145" y="25"/>
                  <a:pt x="145" y="25"/>
                </a:cubicBezTo>
                <a:cubicBezTo>
                  <a:pt x="143" y="26"/>
                  <a:pt x="141" y="26"/>
                  <a:pt x="139" y="27"/>
                </a:cubicBezTo>
                <a:cubicBezTo>
                  <a:pt x="137" y="27"/>
                  <a:pt x="135" y="29"/>
                  <a:pt x="134" y="31"/>
                </a:cubicBezTo>
                <a:cubicBezTo>
                  <a:pt x="132" y="32"/>
                  <a:pt x="131" y="32"/>
                  <a:pt x="129" y="33"/>
                </a:cubicBezTo>
                <a:cubicBezTo>
                  <a:pt x="127" y="33"/>
                  <a:pt x="127" y="34"/>
                  <a:pt x="126" y="34"/>
                </a:cubicBezTo>
                <a:cubicBezTo>
                  <a:pt x="126" y="34"/>
                  <a:pt x="125" y="33"/>
                  <a:pt x="123" y="31"/>
                </a:cubicBezTo>
                <a:cubicBezTo>
                  <a:pt x="122" y="30"/>
                  <a:pt x="120" y="27"/>
                  <a:pt x="118" y="26"/>
                </a:cubicBezTo>
                <a:cubicBezTo>
                  <a:pt x="117" y="24"/>
                  <a:pt x="116" y="22"/>
                  <a:pt x="115" y="20"/>
                </a:cubicBezTo>
                <a:cubicBezTo>
                  <a:pt x="114" y="17"/>
                  <a:pt x="113" y="16"/>
                  <a:pt x="112" y="14"/>
                </a:cubicBezTo>
                <a:cubicBezTo>
                  <a:pt x="111" y="13"/>
                  <a:pt x="110" y="13"/>
                  <a:pt x="108" y="13"/>
                </a:cubicBezTo>
                <a:cubicBezTo>
                  <a:pt x="107" y="13"/>
                  <a:pt x="106" y="14"/>
                  <a:pt x="105" y="14"/>
                </a:cubicBezTo>
                <a:cubicBezTo>
                  <a:pt x="104" y="14"/>
                  <a:pt x="104" y="13"/>
                  <a:pt x="104" y="13"/>
                </a:cubicBezTo>
                <a:cubicBezTo>
                  <a:pt x="103" y="13"/>
                  <a:pt x="104" y="12"/>
                  <a:pt x="104" y="12"/>
                </a:cubicBezTo>
                <a:cubicBezTo>
                  <a:pt x="104" y="10"/>
                  <a:pt x="105" y="9"/>
                  <a:pt x="106" y="9"/>
                </a:cubicBezTo>
                <a:cubicBezTo>
                  <a:pt x="107" y="8"/>
                  <a:pt x="108" y="8"/>
                  <a:pt x="109" y="8"/>
                </a:cubicBezTo>
                <a:cubicBezTo>
                  <a:pt x="109" y="8"/>
                  <a:pt x="110" y="7"/>
                  <a:pt x="110" y="5"/>
                </a:cubicBezTo>
                <a:cubicBezTo>
                  <a:pt x="110" y="4"/>
                  <a:pt x="110" y="4"/>
                  <a:pt x="110" y="4"/>
                </a:cubicBezTo>
                <a:cubicBezTo>
                  <a:pt x="109" y="3"/>
                  <a:pt x="109" y="3"/>
                  <a:pt x="108" y="3"/>
                </a:cubicBezTo>
                <a:cubicBezTo>
                  <a:pt x="107" y="3"/>
                  <a:pt x="106" y="2"/>
                  <a:pt x="105" y="2"/>
                </a:cubicBezTo>
                <a:cubicBezTo>
                  <a:pt x="104" y="1"/>
                  <a:pt x="103" y="0"/>
                  <a:pt x="103" y="0"/>
                </a:cubicBezTo>
                <a:cubicBezTo>
                  <a:pt x="103" y="0"/>
                  <a:pt x="103" y="0"/>
                  <a:pt x="101" y="2"/>
                </a:cubicBezTo>
                <a:cubicBezTo>
                  <a:pt x="100" y="4"/>
                  <a:pt x="99" y="5"/>
                  <a:pt x="97" y="6"/>
                </a:cubicBezTo>
                <a:cubicBezTo>
                  <a:pt x="96" y="6"/>
                  <a:pt x="95" y="6"/>
                  <a:pt x="94" y="6"/>
                </a:cubicBezTo>
                <a:cubicBezTo>
                  <a:pt x="93" y="6"/>
                  <a:pt x="93" y="6"/>
                  <a:pt x="94" y="8"/>
                </a:cubicBezTo>
                <a:cubicBezTo>
                  <a:pt x="94" y="9"/>
                  <a:pt x="93" y="10"/>
                  <a:pt x="93" y="10"/>
                </a:cubicBezTo>
                <a:cubicBezTo>
                  <a:pt x="93" y="11"/>
                  <a:pt x="93" y="11"/>
                  <a:pt x="93" y="12"/>
                </a:cubicBezTo>
                <a:cubicBezTo>
                  <a:pt x="93" y="12"/>
                  <a:pt x="94" y="12"/>
                  <a:pt x="95" y="13"/>
                </a:cubicBezTo>
                <a:cubicBezTo>
                  <a:pt x="96" y="13"/>
                  <a:pt x="97" y="15"/>
                  <a:pt x="98" y="16"/>
                </a:cubicBezTo>
                <a:cubicBezTo>
                  <a:pt x="99" y="17"/>
                  <a:pt x="98" y="18"/>
                  <a:pt x="98" y="19"/>
                </a:cubicBezTo>
                <a:cubicBezTo>
                  <a:pt x="97" y="20"/>
                  <a:pt x="96" y="21"/>
                  <a:pt x="95" y="22"/>
                </a:cubicBezTo>
                <a:cubicBezTo>
                  <a:pt x="95" y="24"/>
                  <a:pt x="94" y="27"/>
                  <a:pt x="93" y="28"/>
                </a:cubicBezTo>
                <a:cubicBezTo>
                  <a:pt x="93" y="29"/>
                  <a:pt x="93" y="34"/>
                  <a:pt x="93" y="35"/>
                </a:cubicBezTo>
                <a:cubicBezTo>
                  <a:pt x="93" y="36"/>
                  <a:pt x="90" y="38"/>
                  <a:pt x="89" y="39"/>
                </a:cubicBezTo>
                <a:cubicBezTo>
                  <a:pt x="88" y="41"/>
                  <a:pt x="87" y="41"/>
                  <a:pt x="85" y="43"/>
                </a:cubicBezTo>
                <a:cubicBezTo>
                  <a:pt x="85" y="43"/>
                  <a:pt x="85" y="49"/>
                  <a:pt x="85" y="50"/>
                </a:cubicBezTo>
                <a:cubicBezTo>
                  <a:pt x="85" y="51"/>
                  <a:pt x="85" y="51"/>
                  <a:pt x="85" y="52"/>
                </a:cubicBezTo>
                <a:cubicBezTo>
                  <a:pt x="85" y="52"/>
                  <a:pt x="84" y="52"/>
                  <a:pt x="84" y="52"/>
                </a:cubicBezTo>
                <a:cubicBezTo>
                  <a:pt x="83" y="52"/>
                  <a:pt x="82" y="52"/>
                  <a:pt x="81" y="51"/>
                </a:cubicBezTo>
                <a:cubicBezTo>
                  <a:pt x="80" y="50"/>
                  <a:pt x="78" y="50"/>
                  <a:pt x="77" y="51"/>
                </a:cubicBezTo>
                <a:cubicBezTo>
                  <a:pt x="76" y="51"/>
                  <a:pt x="75" y="52"/>
                  <a:pt x="74" y="53"/>
                </a:cubicBezTo>
                <a:cubicBezTo>
                  <a:pt x="74" y="56"/>
                  <a:pt x="73" y="57"/>
                  <a:pt x="73" y="59"/>
                </a:cubicBezTo>
                <a:cubicBezTo>
                  <a:pt x="73" y="62"/>
                  <a:pt x="71" y="63"/>
                  <a:pt x="71" y="65"/>
                </a:cubicBezTo>
                <a:cubicBezTo>
                  <a:pt x="70" y="67"/>
                  <a:pt x="71" y="68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2" y="70"/>
                  <a:pt x="72" y="71"/>
                  <a:pt x="71" y="72"/>
                </a:cubicBezTo>
                <a:cubicBezTo>
                  <a:pt x="70" y="73"/>
                  <a:pt x="68" y="73"/>
                  <a:pt x="67" y="75"/>
                </a:cubicBezTo>
                <a:cubicBezTo>
                  <a:pt x="67" y="75"/>
                  <a:pt x="70" y="81"/>
                  <a:pt x="70" y="81"/>
                </a:cubicBezTo>
                <a:cubicBezTo>
                  <a:pt x="70" y="82"/>
                  <a:pt x="70" y="83"/>
                  <a:pt x="69" y="84"/>
                </a:cubicBezTo>
                <a:cubicBezTo>
                  <a:pt x="68" y="85"/>
                  <a:pt x="67" y="86"/>
                  <a:pt x="66" y="86"/>
                </a:cubicBezTo>
                <a:cubicBezTo>
                  <a:pt x="65" y="86"/>
                  <a:pt x="65" y="86"/>
                  <a:pt x="65" y="87"/>
                </a:cubicBezTo>
                <a:cubicBezTo>
                  <a:pt x="64" y="87"/>
                  <a:pt x="65" y="87"/>
                  <a:pt x="65" y="88"/>
                </a:cubicBezTo>
                <a:cubicBezTo>
                  <a:pt x="65" y="89"/>
                  <a:pt x="66" y="89"/>
                  <a:pt x="67" y="91"/>
                </a:cubicBezTo>
                <a:cubicBezTo>
                  <a:pt x="68" y="92"/>
                  <a:pt x="68" y="97"/>
                  <a:pt x="68" y="98"/>
                </a:cubicBezTo>
                <a:cubicBezTo>
                  <a:pt x="69" y="100"/>
                  <a:pt x="69" y="101"/>
                  <a:pt x="68" y="102"/>
                </a:cubicBezTo>
                <a:cubicBezTo>
                  <a:pt x="68" y="103"/>
                  <a:pt x="67" y="103"/>
                  <a:pt x="65" y="104"/>
                </a:cubicBezTo>
                <a:cubicBezTo>
                  <a:pt x="64" y="105"/>
                  <a:pt x="63" y="105"/>
                  <a:pt x="61" y="104"/>
                </a:cubicBezTo>
                <a:cubicBezTo>
                  <a:pt x="60" y="104"/>
                  <a:pt x="59" y="104"/>
                  <a:pt x="58" y="103"/>
                </a:cubicBezTo>
                <a:cubicBezTo>
                  <a:pt x="54" y="103"/>
                  <a:pt x="55" y="103"/>
                  <a:pt x="52" y="103"/>
                </a:cubicBezTo>
                <a:cubicBezTo>
                  <a:pt x="49" y="104"/>
                  <a:pt x="46" y="102"/>
                  <a:pt x="43" y="102"/>
                </a:cubicBezTo>
                <a:cubicBezTo>
                  <a:pt x="41" y="102"/>
                  <a:pt x="40" y="103"/>
                  <a:pt x="40" y="103"/>
                </a:cubicBezTo>
                <a:cubicBezTo>
                  <a:pt x="39" y="104"/>
                  <a:pt x="38" y="105"/>
                  <a:pt x="37" y="106"/>
                </a:cubicBezTo>
                <a:cubicBezTo>
                  <a:pt x="36" y="107"/>
                  <a:pt x="36" y="107"/>
                  <a:pt x="35" y="107"/>
                </a:cubicBezTo>
                <a:cubicBezTo>
                  <a:pt x="35" y="107"/>
                  <a:pt x="34" y="107"/>
                  <a:pt x="32" y="107"/>
                </a:cubicBezTo>
                <a:cubicBezTo>
                  <a:pt x="31" y="106"/>
                  <a:pt x="31" y="107"/>
                  <a:pt x="30" y="108"/>
                </a:cubicBezTo>
                <a:cubicBezTo>
                  <a:pt x="30" y="109"/>
                  <a:pt x="29" y="110"/>
                  <a:pt x="29" y="110"/>
                </a:cubicBezTo>
                <a:cubicBezTo>
                  <a:pt x="28" y="111"/>
                  <a:pt x="27" y="110"/>
                  <a:pt x="26" y="109"/>
                </a:cubicBezTo>
                <a:cubicBezTo>
                  <a:pt x="25" y="109"/>
                  <a:pt x="24" y="108"/>
                  <a:pt x="24" y="108"/>
                </a:cubicBezTo>
                <a:cubicBezTo>
                  <a:pt x="23" y="107"/>
                  <a:pt x="22" y="106"/>
                  <a:pt x="21" y="106"/>
                </a:cubicBezTo>
                <a:cubicBezTo>
                  <a:pt x="20" y="106"/>
                  <a:pt x="18" y="106"/>
                  <a:pt x="18" y="107"/>
                </a:cubicBezTo>
                <a:cubicBezTo>
                  <a:pt x="16" y="107"/>
                  <a:pt x="15" y="110"/>
                  <a:pt x="14" y="110"/>
                </a:cubicBezTo>
                <a:cubicBezTo>
                  <a:pt x="13" y="111"/>
                  <a:pt x="12" y="112"/>
                  <a:pt x="11" y="113"/>
                </a:cubicBezTo>
                <a:cubicBezTo>
                  <a:pt x="10" y="114"/>
                  <a:pt x="9" y="115"/>
                  <a:pt x="8" y="115"/>
                </a:cubicBezTo>
                <a:cubicBezTo>
                  <a:pt x="8" y="116"/>
                  <a:pt x="3" y="117"/>
                  <a:pt x="2" y="117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20"/>
                  <a:pt x="1" y="121"/>
                  <a:pt x="2" y="121"/>
                </a:cubicBezTo>
                <a:cubicBezTo>
                  <a:pt x="2" y="122"/>
                  <a:pt x="3" y="123"/>
                  <a:pt x="3" y="124"/>
                </a:cubicBezTo>
                <a:cubicBezTo>
                  <a:pt x="4" y="125"/>
                  <a:pt x="4" y="127"/>
                  <a:pt x="4" y="127"/>
                </a:cubicBezTo>
                <a:cubicBezTo>
                  <a:pt x="5" y="129"/>
                  <a:pt x="5" y="129"/>
                  <a:pt x="5" y="130"/>
                </a:cubicBezTo>
                <a:cubicBezTo>
                  <a:pt x="5" y="130"/>
                  <a:pt x="5" y="131"/>
                  <a:pt x="4" y="132"/>
                </a:cubicBezTo>
                <a:cubicBezTo>
                  <a:pt x="4" y="132"/>
                  <a:pt x="8" y="138"/>
                  <a:pt x="8" y="139"/>
                </a:cubicBezTo>
                <a:cubicBezTo>
                  <a:pt x="10" y="140"/>
                  <a:pt x="10" y="141"/>
                  <a:pt x="10" y="142"/>
                </a:cubicBezTo>
                <a:cubicBezTo>
                  <a:pt x="10" y="142"/>
                  <a:pt x="9" y="142"/>
                  <a:pt x="7" y="141"/>
                </a:cubicBezTo>
                <a:cubicBezTo>
                  <a:pt x="6" y="141"/>
                  <a:pt x="6" y="147"/>
                  <a:pt x="6" y="147"/>
                </a:cubicBezTo>
                <a:cubicBezTo>
                  <a:pt x="6" y="149"/>
                  <a:pt x="6" y="149"/>
                  <a:pt x="6" y="150"/>
                </a:cubicBezTo>
                <a:cubicBezTo>
                  <a:pt x="6" y="150"/>
                  <a:pt x="7" y="150"/>
                  <a:pt x="8" y="151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2"/>
                  <a:pt x="9" y="152"/>
                  <a:pt x="10" y="154"/>
                </a:cubicBezTo>
                <a:cubicBezTo>
                  <a:pt x="11" y="155"/>
                  <a:pt x="10" y="156"/>
                  <a:pt x="10" y="156"/>
                </a:cubicBezTo>
                <a:cubicBezTo>
                  <a:pt x="11" y="156"/>
                  <a:pt x="11" y="156"/>
                  <a:pt x="11" y="156"/>
                </a:cubicBezTo>
                <a:cubicBezTo>
                  <a:pt x="12" y="155"/>
                  <a:pt x="13" y="154"/>
                  <a:pt x="14" y="153"/>
                </a:cubicBezTo>
                <a:cubicBezTo>
                  <a:pt x="15" y="152"/>
                  <a:pt x="16" y="151"/>
                  <a:pt x="17" y="150"/>
                </a:cubicBezTo>
                <a:cubicBezTo>
                  <a:pt x="18" y="149"/>
                  <a:pt x="19" y="148"/>
                  <a:pt x="22" y="147"/>
                </a:cubicBezTo>
                <a:cubicBezTo>
                  <a:pt x="23" y="147"/>
                  <a:pt x="25" y="147"/>
                  <a:pt x="27" y="146"/>
                </a:cubicBezTo>
                <a:cubicBezTo>
                  <a:pt x="29" y="146"/>
                  <a:pt x="29" y="145"/>
                  <a:pt x="31" y="144"/>
                </a:cubicBezTo>
                <a:cubicBezTo>
                  <a:pt x="32" y="143"/>
                  <a:pt x="33" y="141"/>
                  <a:pt x="34" y="140"/>
                </a:cubicBezTo>
                <a:cubicBezTo>
                  <a:pt x="36" y="139"/>
                  <a:pt x="38" y="138"/>
                  <a:pt x="40" y="136"/>
                </a:cubicBezTo>
                <a:cubicBezTo>
                  <a:pt x="41" y="135"/>
                  <a:pt x="43" y="133"/>
                  <a:pt x="44" y="133"/>
                </a:cubicBezTo>
                <a:cubicBezTo>
                  <a:pt x="47" y="133"/>
                  <a:pt x="48" y="134"/>
                  <a:pt x="50" y="134"/>
                </a:cubicBezTo>
                <a:cubicBezTo>
                  <a:pt x="50" y="134"/>
                  <a:pt x="51" y="134"/>
                  <a:pt x="52" y="134"/>
                </a:cubicBezTo>
                <a:cubicBezTo>
                  <a:pt x="53" y="134"/>
                  <a:pt x="53" y="134"/>
                  <a:pt x="54" y="133"/>
                </a:cubicBezTo>
                <a:cubicBezTo>
                  <a:pt x="54" y="132"/>
                  <a:pt x="56" y="131"/>
                  <a:pt x="57" y="130"/>
                </a:cubicBezTo>
                <a:cubicBezTo>
                  <a:pt x="58" y="129"/>
                  <a:pt x="60" y="128"/>
                  <a:pt x="61" y="128"/>
                </a:cubicBezTo>
                <a:cubicBezTo>
                  <a:pt x="62" y="128"/>
                  <a:pt x="63" y="129"/>
                  <a:pt x="64" y="129"/>
                </a:cubicBezTo>
                <a:cubicBezTo>
                  <a:pt x="66" y="130"/>
                  <a:pt x="66" y="130"/>
                  <a:pt x="67" y="129"/>
                </a:cubicBezTo>
                <a:cubicBezTo>
                  <a:pt x="67" y="129"/>
                  <a:pt x="68" y="128"/>
                  <a:pt x="68" y="127"/>
                </a:cubicBezTo>
                <a:cubicBezTo>
                  <a:pt x="69" y="127"/>
                  <a:pt x="69" y="126"/>
                  <a:pt x="70" y="126"/>
                </a:cubicBezTo>
                <a:cubicBezTo>
                  <a:pt x="71" y="126"/>
                  <a:pt x="72" y="125"/>
                  <a:pt x="72" y="12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5" y="123"/>
                  <a:pt x="77" y="122"/>
                  <a:pt x="79" y="122"/>
                </a:cubicBezTo>
                <a:cubicBezTo>
                  <a:pt x="80" y="122"/>
                  <a:pt x="81" y="124"/>
                  <a:pt x="81" y="123"/>
                </a:cubicBezTo>
                <a:cubicBezTo>
                  <a:pt x="84" y="123"/>
                  <a:pt x="84" y="122"/>
                  <a:pt x="88" y="122"/>
                </a:cubicBezTo>
                <a:cubicBezTo>
                  <a:pt x="89" y="122"/>
                  <a:pt x="91" y="122"/>
                  <a:pt x="93" y="122"/>
                </a:cubicBezTo>
                <a:cubicBezTo>
                  <a:pt x="94" y="122"/>
                  <a:pt x="95" y="122"/>
                  <a:pt x="96" y="122"/>
                </a:cubicBezTo>
                <a:cubicBezTo>
                  <a:pt x="97" y="122"/>
                  <a:pt x="98" y="122"/>
                  <a:pt x="98" y="123"/>
                </a:cubicBezTo>
                <a:cubicBezTo>
                  <a:pt x="98" y="124"/>
                  <a:pt x="98" y="125"/>
                  <a:pt x="99" y="126"/>
                </a:cubicBezTo>
                <a:cubicBezTo>
                  <a:pt x="99" y="126"/>
                  <a:pt x="100" y="126"/>
                  <a:pt x="102" y="126"/>
                </a:cubicBezTo>
                <a:cubicBezTo>
                  <a:pt x="104" y="126"/>
                  <a:pt x="105" y="128"/>
                  <a:pt x="107" y="128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9" y="129"/>
                  <a:pt x="110" y="129"/>
                  <a:pt x="111" y="128"/>
                </a:cubicBezTo>
                <a:cubicBezTo>
                  <a:pt x="112" y="128"/>
                  <a:pt x="114" y="125"/>
                  <a:pt x="115" y="125"/>
                </a:cubicBezTo>
                <a:cubicBezTo>
                  <a:pt x="116" y="125"/>
                  <a:pt x="117" y="126"/>
                  <a:pt x="119" y="126"/>
                </a:cubicBezTo>
                <a:cubicBezTo>
                  <a:pt x="120" y="127"/>
                  <a:pt x="122" y="127"/>
                  <a:pt x="124" y="127"/>
                </a:cubicBezTo>
                <a:cubicBezTo>
                  <a:pt x="124" y="127"/>
                  <a:pt x="127" y="127"/>
                  <a:pt x="129" y="127"/>
                </a:cubicBezTo>
                <a:cubicBezTo>
                  <a:pt x="131" y="126"/>
                  <a:pt x="134" y="126"/>
                  <a:pt x="134" y="126"/>
                </a:cubicBezTo>
                <a:cubicBezTo>
                  <a:pt x="135" y="124"/>
                  <a:pt x="135" y="123"/>
                  <a:pt x="135" y="123"/>
                </a:cubicBezTo>
                <a:cubicBezTo>
                  <a:pt x="136" y="123"/>
                  <a:pt x="137" y="124"/>
                  <a:pt x="138" y="125"/>
                </a:cubicBezTo>
                <a:cubicBezTo>
                  <a:pt x="140" y="125"/>
                  <a:pt x="141" y="127"/>
                  <a:pt x="142" y="128"/>
                </a:cubicBezTo>
                <a:cubicBezTo>
                  <a:pt x="143" y="129"/>
                  <a:pt x="143" y="130"/>
                  <a:pt x="144" y="131"/>
                </a:cubicBezTo>
                <a:cubicBezTo>
                  <a:pt x="145" y="131"/>
                  <a:pt x="146" y="133"/>
                  <a:pt x="147" y="134"/>
                </a:cubicBezTo>
                <a:cubicBezTo>
                  <a:pt x="147" y="135"/>
                  <a:pt x="148" y="136"/>
                  <a:pt x="149" y="136"/>
                </a:cubicBezTo>
                <a:cubicBezTo>
                  <a:pt x="151" y="136"/>
                  <a:pt x="152" y="133"/>
                  <a:pt x="154" y="132"/>
                </a:cubicBezTo>
                <a:cubicBezTo>
                  <a:pt x="155" y="132"/>
                  <a:pt x="157" y="133"/>
                  <a:pt x="158" y="133"/>
                </a:cubicBezTo>
                <a:cubicBezTo>
                  <a:pt x="160" y="133"/>
                  <a:pt x="161" y="134"/>
                  <a:pt x="162" y="134"/>
                </a:cubicBezTo>
                <a:cubicBezTo>
                  <a:pt x="163" y="133"/>
                  <a:pt x="163" y="133"/>
                  <a:pt x="164" y="133"/>
                </a:cubicBezTo>
                <a:cubicBezTo>
                  <a:pt x="164" y="132"/>
                  <a:pt x="164" y="132"/>
                  <a:pt x="164" y="131"/>
                </a:cubicBezTo>
                <a:cubicBezTo>
                  <a:pt x="164" y="130"/>
                  <a:pt x="163" y="128"/>
                  <a:pt x="163" y="127"/>
                </a:cubicBezTo>
                <a:cubicBezTo>
                  <a:pt x="163" y="125"/>
                  <a:pt x="166" y="120"/>
                  <a:pt x="165" y="120"/>
                </a:cubicBezTo>
                <a:cubicBezTo>
                  <a:pt x="165" y="119"/>
                  <a:pt x="162" y="118"/>
                  <a:pt x="160" y="117"/>
                </a:cubicBezTo>
                <a:cubicBezTo>
                  <a:pt x="158" y="117"/>
                  <a:pt x="157" y="117"/>
                  <a:pt x="157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6" y="116"/>
                  <a:pt x="155" y="117"/>
                  <a:pt x="154" y="117"/>
                </a:cubicBezTo>
                <a:cubicBezTo>
                  <a:pt x="153" y="117"/>
                  <a:pt x="149" y="119"/>
                  <a:pt x="148" y="119"/>
                </a:cubicBezTo>
                <a:cubicBezTo>
                  <a:pt x="147" y="118"/>
                  <a:pt x="145" y="118"/>
                  <a:pt x="145" y="118"/>
                </a:cubicBezTo>
                <a:cubicBezTo>
                  <a:pt x="144" y="117"/>
                  <a:pt x="144" y="117"/>
                  <a:pt x="144" y="114"/>
                </a:cubicBezTo>
                <a:cubicBezTo>
                  <a:pt x="144" y="113"/>
                  <a:pt x="143" y="113"/>
                  <a:pt x="142" y="112"/>
                </a:cubicBezTo>
                <a:cubicBezTo>
                  <a:pt x="141" y="111"/>
                  <a:pt x="141" y="110"/>
                  <a:pt x="141" y="109"/>
                </a:cubicBezTo>
                <a:cubicBezTo>
                  <a:pt x="141" y="109"/>
                  <a:pt x="142" y="105"/>
                  <a:pt x="142" y="104"/>
                </a:cubicBezTo>
                <a:cubicBezTo>
                  <a:pt x="142" y="102"/>
                  <a:pt x="143" y="101"/>
                  <a:pt x="145" y="100"/>
                </a:cubicBezTo>
                <a:cubicBezTo>
                  <a:pt x="146" y="98"/>
                  <a:pt x="149" y="97"/>
                  <a:pt x="150" y="95"/>
                </a:cubicBezTo>
                <a:cubicBezTo>
                  <a:pt x="151" y="94"/>
                  <a:pt x="151" y="93"/>
                  <a:pt x="152" y="92"/>
                </a:cubicBezTo>
                <a:cubicBezTo>
                  <a:pt x="152" y="92"/>
                  <a:pt x="152" y="91"/>
                  <a:pt x="151" y="90"/>
                </a:cubicBezTo>
                <a:cubicBezTo>
                  <a:pt x="150" y="89"/>
                  <a:pt x="149" y="89"/>
                  <a:pt x="150" y="88"/>
                </a:cubicBezTo>
                <a:cubicBezTo>
                  <a:pt x="150" y="88"/>
                  <a:pt x="150" y="88"/>
                  <a:pt x="151" y="87"/>
                </a:cubicBezTo>
                <a:cubicBezTo>
                  <a:pt x="152" y="86"/>
                  <a:pt x="153" y="85"/>
                  <a:pt x="153" y="84"/>
                </a:cubicBezTo>
                <a:cubicBezTo>
                  <a:pt x="154" y="84"/>
                  <a:pt x="154" y="83"/>
                  <a:pt x="154" y="81"/>
                </a:cubicBezTo>
                <a:cubicBezTo>
                  <a:pt x="154" y="79"/>
                  <a:pt x="154" y="78"/>
                  <a:pt x="155" y="78"/>
                </a:cubicBezTo>
                <a:cubicBezTo>
                  <a:pt x="155" y="77"/>
                  <a:pt x="156" y="77"/>
                  <a:pt x="157" y="76"/>
                </a:cubicBezTo>
                <a:cubicBezTo>
                  <a:pt x="157" y="75"/>
                  <a:pt x="157" y="74"/>
                  <a:pt x="157" y="73"/>
                </a:cubicBezTo>
                <a:cubicBezTo>
                  <a:pt x="157" y="73"/>
                  <a:pt x="156" y="72"/>
                  <a:pt x="156" y="70"/>
                </a:cubicBezTo>
                <a:cubicBezTo>
                  <a:pt x="155" y="68"/>
                  <a:pt x="155" y="66"/>
                  <a:pt x="155" y="63"/>
                </a:cubicBezTo>
                <a:cubicBezTo>
                  <a:pt x="155" y="61"/>
                  <a:pt x="153" y="54"/>
                  <a:pt x="154" y="54"/>
                </a:cubicBezTo>
                <a:cubicBezTo>
                  <a:pt x="154" y="53"/>
                  <a:pt x="155" y="53"/>
                  <a:pt x="156" y="52"/>
                </a:cubicBezTo>
                <a:cubicBezTo>
                  <a:pt x="157" y="51"/>
                  <a:pt x="157" y="50"/>
                  <a:pt x="157" y="49"/>
                </a:cubicBezTo>
                <a:cubicBezTo>
                  <a:pt x="158" y="47"/>
                  <a:pt x="159" y="46"/>
                  <a:pt x="160" y="45"/>
                </a:cubicBezTo>
                <a:cubicBezTo>
                  <a:pt x="160" y="45"/>
                  <a:pt x="161" y="44"/>
                  <a:pt x="161" y="43"/>
                </a:cubicBezTo>
                <a:cubicBezTo>
                  <a:pt x="161" y="42"/>
                  <a:pt x="162" y="41"/>
                  <a:pt x="162" y="40"/>
                </a:cubicBezTo>
                <a:cubicBezTo>
                  <a:pt x="162" y="39"/>
                  <a:pt x="162" y="37"/>
                  <a:pt x="161" y="37"/>
                </a:cubicBezTo>
                <a:cubicBezTo>
                  <a:pt x="161" y="37"/>
                  <a:pt x="160" y="36"/>
                  <a:pt x="159" y="36"/>
                </a:cubicBezTo>
                <a:cubicBezTo>
                  <a:pt x="158" y="36"/>
                  <a:pt x="157" y="35"/>
                  <a:pt x="158" y="35"/>
                </a:cubicBezTo>
                <a:cubicBezTo>
                  <a:pt x="158" y="35"/>
                  <a:pt x="159" y="34"/>
                  <a:pt x="160" y="33"/>
                </a:cubicBezTo>
                <a:cubicBezTo>
                  <a:pt x="161" y="33"/>
                  <a:pt x="162" y="32"/>
                  <a:pt x="161" y="31"/>
                </a:cubicBezTo>
                <a:cubicBezTo>
                  <a:pt x="161" y="28"/>
                  <a:pt x="160" y="28"/>
                  <a:pt x="159" y="26"/>
                </a:cubicBezTo>
                <a:cubicBezTo>
                  <a:pt x="159" y="24"/>
                  <a:pt x="159" y="22"/>
                  <a:pt x="159" y="20"/>
                </a:cubicBezTo>
                <a:cubicBezTo>
                  <a:pt x="159" y="18"/>
                  <a:pt x="157" y="15"/>
                  <a:pt x="157" y="13"/>
                </a:cubicBezTo>
                <a:cubicBezTo>
                  <a:pt x="156" y="12"/>
                  <a:pt x="156" y="11"/>
                  <a:pt x="156" y="1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E7BDE115-78A8-8AC9-7E7F-8D183475434B}"/>
              </a:ext>
            </a:extLst>
          </p:cNvPr>
          <p:cNvSpPr>
            <a:spLocks/>
          </p:cNvSpPr>
          <p:nvPr/>
        </p:nvSpPr>
        <p:spPr bwMode="auto">
          <a:xfrm>
            <a:off x="4826001" y="1830262"/>
            <a:ext cx="528854" cy="751213"/>
          </a:xfrm>
          <a:custGeom>
            <a:avLst/>
            <a:gdLst>
              <a:gd name="T0" fmla="*/ 133 w 144"/>
              <a:gd name="T1" fmla="*/ 78 h 205"/>
              <a:gd name="T2" fmla="*/ 122 w 144"/>
              <a:gd name="T3" fmla="*/ 75 h 205"/>
              <a:gd name="T4" fmla="*/ 111 w 144"/>
              <a:gd name="T5" fmla="*/ 80 h 205"/>
              <a:gd name="T6" fmla="*/ 102 w 144"/>
              <a:gd name="T7" fmla="*/ 78 h 205"/>
              <a:gd name="T8" fmla="*/ 90 w 144"/>
              <a:gd name="T9" fmla="*/ 75 h 205"/>
              <a:gd name="T10" fmla="*/ 95 w 144"/>
              <a:gd name="T11" fmla="*/ 61 h 205"/>
              <a:gd name="T12" fmla="*/ 99 w 144"/>
              <a:gd name="T13" fmla="*/ 44 h 205"/>
              <a:gd name="T14" fmla="*/ 94 w 144"/>
              <a:gd name="T15" fmla="*/ 39 h 205"/>
              <a:gd name="T16" fmla="*/ 89 w 144"/>
              <a:gd name="T17" fmla="*/ 21 h 205"/>
              <a:gd name="T18" fmla="*/ 76 w 144"/>
              <a:gd name="T19" fmla="*/ 4 h 205"/>
              <a:gd name="T20" fmla="*/ 67 w 144"/>
              <a:gd name="T21" fmla="*/ 3 h 205"/>
              <a:gd name="T22" fmla="*/ 62 w 144"/>
              <a:gd name="T23" fmla="*/ 14 h 205"/>
              <a:gd name="T24" fmla="*/ 67 w 144"/>
              <a:gd name="T25" fmla="*/ 19 h 205"/>
              <a:gd name="T26" fmla="*/ 68 w 144"/>
              <a:gd name="T27" fmla="*/ 26 h 205"/>
              <a:gd name="T28" fmla="*/ 70 w 144"/>
              <a:gd name="T29" fmla="*/ 29 h 205"/>
              <a:gd name="T30" fmla="*/ 77 w 144"/>
              <a:gd name="T31" fmla="*/ 33 h 205"/>
              <a:gd name="T32" fmla="*/ 71 w 144"/>
              <a:gd name="T33" fmla="*/ 39 h 205"/>
              <a:gd name="T34" fmla="*/ 75 w 144"/>
              <a:gd name="T35" fmla="*/ 46 h 205"/>
              <a:gd name="T36" fmla="*/ 78 w 144"/>
              <a:gd name="T37" fmla="*/ 52 h 205"/>
              <a:gd name="T38" fmla="*/ 78 w 144"/>
              <a:gd name="T39" fmla="*/ 59 h 205"/>
              <a:gd name="T40" fmla="*/ 77 w 144"/>
              <a:gd name="T41" fmla="*/ 71 h 205"/>
              <a:gd name="T42" fmla="*/ 72 w 144"/>
              <a:gd name="T43" fmla="*/ 66 h 205"/>
              <a:gd name="T44" fmla="*/ 64 w 144"/>
              <a:gd name="T45" fmla="*/ 68 h 205"/>
              <a:gd name="T46" fmla="*/ 52 w 144"/>
              <a:gd name="T47" fmla="*/ 75 h 205"/>
              <a:gd name="T48" fmla="*/ 46 w 144"/>
              <a:gd name="T49" fmla="*/ 75 h 205"/>
              <a:gd name="T50" fmla="*/ 41 w 144"/>
              <a:gd name="T51" fmla="*/ 81 h 205"/>
              <a:gd name="T52" fmla="*/ 44 w 144"/>
              <a:gd name="T53" fmla="*/ 89 h 205"/>
              <a:gd name="T54" fmla="*/ 40 w 144"/>
              <a:gd name="T55" fmla="*/ 96 h 205"/>
              <a:gd name="T56" fmla="*/ 37 w 144"/>
              <a:gd name="T57" fmla="*/ 102 h 205"/>
              <a:gd name="T58" fmla="*/ 38 w 144"/>
              <a:gd name="T59" fmla="*/ 116 h 205"/>
              <a:gd name="T60" fmla="*/ 32 w 144"/>
              <a:gd name="T61" fmla="*/ 123 h 205"/>
              <a:gd name="T62" fmla="*/ 27 w 144"/>
              <a:gd name="T63" fmla="*/ 129 h 205"/>
              <a:gd name="T64" fmla="*/ 23 w 144"/>
              <a:gd name="T65" fmla="*/ 136 h 205"/>
              <a:gd name="T66" fmla="*/ 11 w 144"/>
              <a:gd name="T67" fmla="*/ 141 h 205"/>
              <a:gd name="T68" fmla="*/ 10 w 144"/>
              <a:gd name="T69" fmla="*/ 159 h 205"/>
              <a:gd name="T70" fmla="*/ 11 w 144"/>
              <a:gd name="T71" fmla="*/ 177 h 205"/>
              <a:gd name="T72" fmla="*/ 6 w 144"/>
              <a:gd name="T73" fmla="*/ 193 h 205"/>
              <a:gd name="T74" fmla="*/ 26 w 144"/>
              <a:gd name="T75" fmla="*/ 184 h 205"/>
              <a:gd name="T76" fmla="*/ 33 w 144"/>
              <a:gd name="T77" fmla="*/ 203 h 205"/>
              <a:gd name="T78" fmla="*/ 56 w 144"/>
              <a:gd name="T79" fmla="*/ 192 h 205"/>
              <a:gd name="T80" fmla="*/ 75 w 144"/>
              <a:gd name="T81" fmla="*/ 180 h 205"/>
              <a:gd name="T82" fmla="*/ 76 w 144"/>
              <a:gd name="T83" fmla="*/ 174 h 205"/>
              <a:gd name="T84" fmla="*/ 74 w 144"/>
              <a:gd name="T85" fmla="*/ 159 h 205"/>
              <a:gd name="T86" fmla="*/ 72 w 144"/>
              <a:gd name="T87" fmla="*/ 148 h 205"/>
              <a:gd name="T88" fmla="*/ 81 w 144"/>
              <a:gd name="T89" fmla="*/ 140 h 205"/>
              <a:gd name="T90" fmla="*/ 94 w 144"/>
              <a:gd name="T91" fmla="*/ 135 h 205"/>
              <a:gd name="T92" fmla="*/ 102 w 144"/>
              <a:gd name="T93" fmla="*/ 134 h 205"/>
              <a:gd name="T94" fmla="*/ 113 w 144"/>
              <a:gd name="T95" fmla="*/ 129 h 205"/>
              <a:gd name="T96" fmla="*/ 135 w 144"/>
              <a:gd name="T97" fmla="*/ 131 h 205"/>
              <a:gd name="T98" fmla="*/ 135 w 144"/>
              <a:gd name="T99" fmla="*/ 115 h 205"/>
              <a:gd name="T100" fmla="*/ 140 w 144"/>
              <a:gd name="T101" fmla="*/ 108 h 205"/>
              <a:gd name="T102" fmla="*/ 142 w 144"/>
              <a:gd name="T103" fmla="*/ 9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205">
                <a:moveTo>
                  <a:pt x="144" y="80"/>
                </a:moveTo>
                <a:cubicBezTo>
                  <a:pt x="144" y="79"/>
                  <a:pt x="144" y="79"/>
                  <a:pt x="144" y="79"/>
                </a:cubicBezTo>
                <a:cubicBezTo>
                  <a:pt x="142" y="80"/>
                  <a:pt x="138" y="79"/>
                  <a:pt x="136" y="79"/>
                </a:cubicBezTo>
                <a:cubicBezTo>
                  <a:pt x="134" y="79"/>
                  <a:pt x="133" y="79"/>
                  <a:pt x="133" y="78"/>
                </a:cubicBezTo>
                <a:cubicBezTo>
                  <a:pt x="132" y="78"/>
                  <a:pt x="132" y="77"/>
                  <a:pt x="131" y="76"/>
                </a:cubicBezTo>
                <a:cubicBezTo>
                  <a:pt x="130" y="75"/>
                  <a:pt x="129" y="75"/>
                  <a:pt x="128" y="75"/>
                </a:cubicBezTo>
                <a:cubicBezTo>
                  <a:pt x="127" y="75"/>
                  <a:pt x="126" y="75"/>
                  <a:pt x="125" y="75"/>
                </a:cubicBezTo>
                <a:cubicBezTo>
                  <a:pt x="124" y="74"/>
                  <a:pt x="123" y="75"/>
                  <a:pt x="122" y="75"/>
                </a:cubicBezTo>
                <a:cubicBezTo>
                  <a:pt x="121" y="76"/>
                  <a:pt x="120" y="77"/>
                  <a:pt x="120" y="78"/>
                </a:cubicBezTo>
                <a:cubicBezTo>
                  <a:pt x="120" y="78"/>
                  <a:pt x="117" y="76"/>
                  <a:pt x="115" y="76"/>
                </a:cubicBezTo>
                <a:cubicBezTo>
                  <a:pt x="114" y="76"/>
                  <a:pt x="113" y="77"/>
                  <a:pt x="112" y="77"/>
                </a:cubicBezTo>
                <a:cubicBezTo>
                  <a:pt x="111" y="78"/>
                  <a:pt x="111" y="79"/>
                  <a:pt x="111" y="80"/>
                </a:cubicBezTo>
                <a:cubicBezTo>
                  <a:pt x="110" y="82"/>
                  <a:pt x="109" y="83"/>
                  <a:pt x="109" y="83"/>
                </a:cubicBezTo>
                <a:cubicBezTo>
                  <a:pt x="108" y="83"/>
                  <a:pt x="107" y="83"/>
                  <a:pt x="106" y="82"/>
                </a:cubicBezTo>
                <a:cubicBezTo>
                  <a:pt x="105" y="81"/>
                  <a:pt x="105" y="80"/>
                  <a:pt x="105" y="80"/>
                </a:cubicBezTo>
                <a:cubicBezTo>
                  <a:pt x="104" y="79"/>
                  <a:pt x="104" y="79"/>
                  <a:pt x="102" y="78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100" y="76"/>
                  <a:pt x="99" y="75"/>
                  <a:pt x="97" y="75"/>
                </a:cubicBezTo>
                <a:cubicBezTo>
                  <a:pt x="96" y="75"/>
                  <a:pt x="95" y="76"/>
                  <a:pt x="94" y="76"/>
                </a:cubicBezTo>
                <a:cubicBezTo>
                  <a:pt x="93" y="76"/>
                  <a:pt x="92" y="76"/>
                  <a:pt x="90" y="75"/>
                </a:cubicBezTo>
                <a:cubicBezTo>
                  <a:pt x="90" y="74"/>
                  <a:pt x="89" y="73"/>
                  <a:pt x="88" y="73"/>
                </a:cubicBezTo>
                <a:cubicBezTo>
                  <a:pt x="88" y="72"/>
                  <a:pt x="87" y="72"/>
                  <a:pt x="87" y="70"/>
                </a:cubicBezTo>
                <a:cubicBezTo>
                  <a:pt x="87" y="70"/>
                  <a:pt x="91" y="66"/>
                  <a:pt x="91" y="65"/>
                </a:cubicBezTo>
                <a:cubicBezTo>
                  <a:pt x="93" y="63"/>
                  <a:pt x="94" y="63"/>
                  <a:pt x="95" y="61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5"/>
                  <a:pt x="99" y="52"/>
                  <a:pt x="100" y="50"/>
                </a:cubicBezTo>
                <a:cubicBezTo>
                  <a:pt x="100" y="48"/>
                  <a:pt x="101" y="48"/>
                  <a:pt x="100" y="47"/>
                </a:cubicBezTo>
                <a:cubicBezTo>
                  <a:pt x="100" y="46"/>
                  <a:pt x="99" y="46"/>
                  <a:pt x="99" y="44"/>
                </a:cubicBezTo>
                <a:cubicBezTo>
                  <a:pt x="98" y="43"/>
                  <a:pt x="98" y="42"/>
                  <a:pt x="98" y="41"/>
                </a:cubicBezTo>
                <a:cubicBezTo>
                  <a:pt x="98" y="41"/>
                  <a:pt x="97" y="41"/>
                  <a:pt x="96" y="41"/>
                </a:cubicBezTo>
                <a:cubicBezTo>
                  <a:pt x="95" y="41"/>
                  <a:pt x="95" y="40"/>
                  <a:pt x="95" y="40"/>
                </a:cubicBezTo>
                <a:cubicBezTo>
                  <a:pt x="94" y="40"/>
                  <a:pt x="94" y="39"/>
                  <a:pt x="94" y="39"/>
                </a:cubicBezTo>
                <a:cubicBezTo>
                  <a:pt x="94" y="37"/>
                  <a:pt x="94" y="36"/>
                  <a:pt x="94" y="35"/>
                </a:cubicBezTo>
                <a:cubicBezTo>
                  <a:pt x="93" y="35"/>
                  <a:pt x="89" y="33"/>
                  <a:pt x="88" y="31"/>
                </a:cubicBezTo>
                <a:cubicBezTo>
                  <a:pt x="87" y="29"/>
                  <a:pt x="88" y="26"/>
                  <a:pt x="89" y="24"/>
                </a:cubicBezTo>
                <a:cubicBezTo>
                  <a:pt x="89" y="23"/>
                  <a:pt x="89" y="22"/>
                  <a:pt x="89" y="21"/>
                </a:cubicBezTo>
                <a:cubicBezTo>
                  <a:pt x="89" y="21"/>
                  <a:pt x="89" y="20"/>
                  <a:pt x="88" y="19"/>
                </a:cubicBezTo>
                <a:cubicBezTo>
                  <a:pt x="87" y="17"/>
                  <a:pt x="86" y="15"/>
                  <a:pt x="85" y="13"/>
                </a:cubicBezTo>
                <a:cubicBezTo>
                  <a:pt x="84" y="12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5" y="3"/>
                  <a:pt x="74" y="1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1" y="0"/>
                  <a:pt x="70" y="0"/>
                  <a:pt x="70" y="1"/>
                </a:cubicBezTo>
                <a:cubicBezTo>
                  <a:pt x="69" y="1"/>
                  <a:pt x="68" y="2"/>
                  <a:pt x="67" y="3"/>
                </a:cubicBezTo>
                <a:cubicBezTo>
                  <a:pt x="66" y="4"/>
                  <a:pt x="66" y="4"/>
                  <a:pt x="66" y="5"/>
                </a:cubicBezTo>
                <a:cubicBezTo>
                  <a:pt x="66" y="6"/>
                  <a:pt x="66" y="7"/>
                  <a:pt x="66" y="9"/>
                </a:cubicBezTo>
                <a:cubicBezTo>
                  <a:pt x="66" y="10"/>
                  <a:pt x="65" y="11"/>
                  <a:pt x="64" y="12"/>
                </a:cubicBezTo>
                <a:cubicBezTo>
                  <a:pt x="64" y="13"/>
                  <a:pt x="63" y="13"/>
                  <a:pt x="62" y="14"/>
                </a:cubicBezTo>
                <a:cubicBezTo>
                  <a:pt x="60" y="14"/>
                  <a:pt x="60" y="15"/>
                  <a:pt x="60" y="16"/>
                </a:cubicBezTo>
                <a:cubicBezTo>
                  <a:pt x="60" y="17"/>
                  <a:pt x="60" y="17"/>
                  <a:pt x="62" y="17"/>
                </a:cubicBezTo>
                <a:cubicBezTo>
                  <a:pt x="64" y="17"/>
                  <a:pt x="64" y="18"/>
                  <a:pt x="65" y="18"/>
                </a:cubicBezTo>
                <a:cubicBezTo>
                  <a:pt x="65" y="19"/>
                  <a:pt x="65" y="19"/>
                  <a:pt x="67" y="19"/>
                </a:cubicBezTo>
                <a:cubicBezTo>
                  <a:pt x="67" y="19"/>
                  <a:pt x="68" y="19"/>
                  <a:pt x="68" y="19"/>
                </a:cubicBezTo>
                <a:cubicBezTo>
                  <a:pt x="69" y="20"/>
                  <a:pt x="69" y="20"/>
                  <a:pt x="69" y="21"/>
                </a:cubicBezTo>
                <a:cubicBezTo>
                  <a:pt x="69" y="22"/>
                  <a:pt x="69" y="23"/>
                  <a:pt x="69" y="24"/>
                </a:cubicBezTo>
                <a:cubicBezTo>
                  <a:pt x="69" y="25"/>
                  <a:pt x="69" y="25"/>
                  <a:pt x="68" y="26"/>
                </a:cubicBezTo>
                <a:cubicBezTo>
                  <a:pt x="68" y="26"/>
                  <a:pt x="67" y="26"/>
                  <a:pt x="67" y="26"/>
                </a:cubicBezTo>
                <a:cubicBezTo>
                  <a:pt x="67" y="26"/>
                  <a:pt x="66" y="27"/>
                  <a:pt x="66" y="27"/>
                </a:cubicBezTo>
                <a:cubicBezTo>
                  <a:pt x="66" y="27"/>
                  <a:pt x="67" y="28"/>
                  <a:pt x="67" y="28"/>
                </a:cubicBezTo>
                <a:cubicBezTo>
                  <a:pt x="69" y="29"/>
                  <a:pt x="69" y="29"/>
                  <a:pt x="70" y="29"/>
                </a:cubicBezTo>
                <a:cubicBezTo>
                  <a:pt x="70" y="29"/>
                  <a:pt x="70" y="29"/>
                  <a:pt x="71" y="31"/>
                </a:cubicBezTo>
                <a:cubicBezTo>
                  <a:pt x="71" y="31"/>
                  <a:pt x="72" y="31"/>
                  <a:pt x="73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7" y="32"/>
                  <a:pt x="77" y="33"/>
                  <a:pt x="77" y="33"/>
                </a:cubicBezTo>
                <a:cubicBezTo>
                  <a:pt x="77" y="34"/>
                  <a:pt x="77" y="35"/>
                  <a:pt x="76" y="36"/>
                </a:cubicBezTo>
                <a:cubicBezTo>
                  <a:pt x="76" y="37"/>
                  <a:pt x="75" y="37"/>
                  <a:pt x="74" y="37"/>
                </a:cubicBezTo>
                <a:cubicBezTo>
                  <a:pt x="74" y="38"/>
                  <a:pt x="73" y="38"/>
                  <a:pt x="72" y="38"/>
                </a:cubicBezTo>
                <a:cubicBezTo>
                  <a:pt x="72" y="38"/>
                  <a:pt x="71" y="39"/>
                  <a:pt x="71" y="39"/>
                </a:cubicBezTo>
                <a:cubicBezTo>
                  <a:pt x="71" y="39"/>
                  <a:pt x="71" y="40"/>
                  <a:pt x="71" y="40"/>
                </a:cubicBezTo>
                <a:cubicBezTo>
                  <a:pt x="72" y="41"/>
                  <a:pt x="73" y="43"/>
                  <a:pt x="73" y="44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5" y="45"/>
                  <a:pt x="75" y="46"/>
                </a:cubicBezTo>
                <a:cubicBezTo>
                  <a:pt x="76" y="47"/>
                  <a:pt x="76" y="47"/>
                  <a:pt x="76" y="48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7" y="52"/>
                  <a:pt x="77" y="52"/>
                  <a:pt x="78" y="52"/>
                </a:cubicBezTo>
                <a:cubicBezTo>
                  <a:pt x="79" y="52"/>
                  <a:pt x="80" y="53"/>
                  <a:pt x="81" y="53"/>
                </a:cubicBezTo>
                <a:cubicBezTo>
                  <a:pt x="82" y="54"/>
                  <a:pt x="82" y="55"/>
                  <a:pt x="81" y="55"/>
                </a:cubicBezTo>
                <a:cubicBezTo>
                  <a:pt x="80" y="56"/>
                  <a:pt x="79" y="56"/>
                  <a:pt x="79" y="57"/>
                </a:cubicBezTo>
                <a:cubicBezTo>
                  <a:pt x="78" y="58"/>
                  <a:pt x="78" y="58"/>
                  <a:pt x="78" y="59"/>
                </a:cubicBezTo>
                <a:cubicBezTo>
                  <a:pt x="78" y="59"/>
                  <a:pt x="78" y="60"/>
                  <a:pt x="78" y="61"/>
                </a:cubicBezTo>
                <a:cubicBezTo>
                  <a:pt x="79" y="63"/>
                  <a:pt x="80" y="63"/>
                  <a:pt x="80" y="64"/>
                </a:cubicBezTo>
                <a:cubicBezTo>
                  <a:pt x="81" y="64"/>
                  <a:pt x="81" y="65"/>
                  <a:pt x="80" y="66"/>
                </a:cubicBezTo>
                <a:cubicBezTo>
                  <a:pt x="80" y="67"/>
                  <a:pt x="77" y="70"/>
                  <a:pt x="77" y="71"/>
                </a:cubicBezTo>
                <a:cubicBezTo>
                  <a:pt x="76" y="72"/>
                  <a:pt x="76" y="73"/>
                  <a:pt x="75" y="73"/>
                </a:cubicBezTo>
                <a:cubicBezTo>
                  <a:pt x="75" y="73"/>
                  <a:pt x="75" y="72"/>
                  <a:pt x="75" y="72"/>
                </a:cubicBezTo>
                <a:cubicBezTo>
                  <a:pt x="74" y="71"/>
                  <a:pt x="74" y="70"/>
                  <a:pt x="73" y="69"/>
                </a:cubicBezTo>
                <a:cubicBezTo>
                  <a:pt x="73" y="67"/>
                  <a:pt x="73" y="67"/>
                  <a:pt x="72" y="66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4"/>
                  <a:pt x="70" y="64"/>
                  <a:pt x="69" y="65"/>
                </a:cubicBezTo>
                <a:cubicBezTo>
                  <a:pt x="69" y="65"/>
                  <a:pt x="68" y="65"/>
                  <a:pt x="67" y="66"/>
                </a:cubicBezTo>
                <a:cubicBezTo>
                  <a:pt x="66" y="67"/>
                  <a:pt x="65" y="68"/>
                  <a:pt x="64" y="68"/>
                </a:cubicBezTo>
                <a:cubicBezTo>
                  <a:pt x="62" y="68"/>
                  <a:pt x="62" y="69"/>
                  <a:pt x="61" y="69"/>
                </a:cubicBezTo>
                <a:cubicBezTo>
                  <a:pt x="60" y="70"/>
                  <a:pt x="59" y="70"/>
                  <a:pt x="57" y="70"/>
                </a:cubicBezTo>
                <a:cubicBezTo>
                  <a:pt x="57" y="69"/>
                  <a:pt x="55" y="74"/>
                  <a:pt x="54" y="75"/>
                </a:cubicBezTo>
                <a:cubicBezTo>
                  <a:pt x="53" y="76"/>
                  <a:pt x="53" y="75"/>
                  <a:pt x="52" y="75"/>
                </a:cubicBezTo>
                <a:cubicBezTo>
                  <a:pt x="52" y="75"/>
                  <a:pt x="51" y="75"/>
                  <a:pt x="51" y="75"/>
                </a:cubicBezTo>
                <a:cubicBezTo>
                  <a:pt x="50" y="75"/>
                  <a:pt x="50" y="76"/>
                  <a:pt x="50" y="76"/>
                </a:cubicBezTo>
                <a:cubicBezTo>
                  <a:pt x="49" y="77"/>
                  <a:pt x="49" y="77"/>
                  <a:pt x="48" y="77"/>
                </a:cubicBezTo>
                <a:cubicBezTo>
                  <a:pt x="48" y="77"/>
                  <a:pt x="47" y="76"/>
                  <a:pt x="46" y="75"/>
                </a:cubicBezTo>
                <a:cubicBezTo>
                  <a:pt x="45" y="75"/>
                  <a:pt x="44" y="75"/>
                  <a:pt x="44" y="75"/>
                </a:cubicBezTo>
                <a:cubicBezTo>
                  <a:pt x="43" y="75"/>
                  <a:pt x="43" y="75"/>
                  <a:pt x="42" y="76"/>
                </a:cubicBezTo>
                <a:cubicBezTo>
                  <a:pt x="41" y="77"/>
                  <a:pt x="41" y="78"/>
                  <a:pt x="40" y="79"/>
                </a:cubicBezTo>
                <a:cubicBezTo>
                  <a:pt x="40" y="80"/>
                  <a:pt x="40" y="81"/>
                  <a:pt x="41" y="81"/>
                </a:cubicBezTo>
                <a:cubicBezTo>
                  <a:pt x="42" y="82"/>
                  <a:pt x="43" y="83"/>
                  <a:pt x="44" y="83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5"/>
                  <a:pt x="45" y="85"/>
                  <a:pt x="45" y="86"/>
                </a:cubicBezTo>
                <a:cubicBezTo>
                  <a:pt x="45" y="87"/>
                  <a:pt x="44" y="88"/>
                  <a:pt x="44" y="89"/>
                </a:cubicBezTo>
                <a:cubicBezTo>
                  <a:pt x="44" y="90"/>
                  <a:pt x="43" y="91"/>
                  <a:pt x="42" y="91"/>
                </a:cubicBezTo>
                <a:cubicBezTo>
                  <a:pt x="42" y="92"/>
                  <a:pt x="41" y="92"/>
                  <a:pt x="40" y="92"/>
                </a:cubicBezTo>
                <a:cubicBezTo>
                  <a:pt x="38" y="92"/>
                  <a:pt x="37" y="93"/>
                  <a:pt x="37" y="94"/>
                </a:cubicBezTo>
                <a:cubicBezTo>
                  <a:pt x="37" y="94"/>
                  <a:pt x="38" y="95"/>
                  <a:pt x="40" y="96"/>
                </a:cubicBezTo>
                <a:cubicBezTo>
                  <a:pt x="41" y="96"/>
                  <a:pt x="41" y="97"/>
                  <a:pt x="41" y="98"/>
                </a:cubicBezTo>
                <a:cubicBezTo>
                  <a:pt x="42" y="99"/>
                  <a:pt x="41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39" y="101"/>
                  <a:pt x="38" y="101"/>
                  <a:pt x="37" y="102"/>
                </a:cubicBezTo>
                <a:cubicBezTo>
                  <a:pt x="37" y="102"/>
                  <a:pt x="37" y="103"/>
                  <a:pt x="37" y="103"/>
                </a:cubicBezTo>
                <a:cubicBezTo>
                  <a:pt x="37" y="104"/>
                  <a:pt x="37" y="104"/>
                  <a:pt x="38" y="105"/>
                </a:cubicBezTo>
                <a:cubicBezTo>
                  <a:pt x="39" y="106"/>
                  <a:pt x="40" y="108"/>
                  <a:pt x="40" y="109"/>
                </a:cubicBezTo>
                <a:cubicBezTo>
                  <a:pt x="41" y="110"/>
                  <a:pt x="39" y="114"/>
                  <a:pt x="38" y="116"/>
                </a:cubicBezTo>
                <a:cubicBezTo>
                  <a:pt x="38" y="117"/>
                  <a:pt x="37" y="116"/>
                  <a:pt x="36" y="116"/>
                </a:cubicBezTo>
                <a:cubicBezTo>
                  <a:pt x="35" y="116"/>
                  <a:pt x="34" y="116"/>
                  <a:pt x="33" y="116"/>
                </a:cubicBezTo>
                <a:cubicBezTo>
                  <a:pt x="32" y="117"/>
                  <a:pt x="32" y="118"/>
                  <a:pt x="32" y="119"/>
                </a:cubicBezTo>
                <a:cubicBezTo>
                  <a:pt x="32" y="121"/>
                  <a:pt x="33" y="122"/>
                  <a:pt x="32" y="123"/>
                </a:cubicBezTo>
                <a:cubicBezTo>
                  <a:pt x="32" y="124"/>
                  <a:pt x="32" y="125"/>
                  <a:pt x="32" y="126"/>
                </a:cubicBezTo>
                <a:cubicBezTo>
                  <a:pt x="32" y="127"/>
                  <a:pt x="32" y="127"/>
                  <a:pt x="29" y="127"/>
                </a:cubicBezTo>
                <a:cubicBezTo>
                  <a:pt x="29" y="127"/>
                  <a:pt x="28" y="127"/>
                  <a:pt x="28" y="127"/>
                </a:cubicBezTo>
                <a:cubicBezTo>
                  <a:pt x="28" y="128"/>
                  <a:pt x="27" y="128"/>
                  <a:pt x="27" y="129"/>
                </a:cubicBezTo>
                <a:cubicBezTo>
                  <a:pt x="27" y="129"/>
                  <a:pt x="27" y="130"/>
                  <a:pt x="27" y="130"/>
                </a:cubicBezTo>
                <a:cubicBezTo>
                  <a:pt x="26" y="131"/>
                  <a:pt x="26" y="131"/>
                  <a:pt x="24" y="131"/>
                </a:cubicBezTo>
                <a:cubicBezTo>
                  <a:pt x="24" y="131"/>
                  <a:pt x="23" y="132"/>
                  <a:pt x="23" y="133"/>
                </a:cubicBezTo>
                <a:cubicBezTo>
                  <a:pt x="23" y="134"/>
                  <a:pt x="23" y="136"/>
                  <a:pt x="23" y="136"/>
                </a:cubicBezTo>
                <a:cubicBezTo>
                  <a:pt x="22" y="137"/>
                  <a:pt x="20" y="139"/>
                  <a:pt x="18" y="140"/>
                </a:cubicBezTo>
                <a:cubicBezTo>
                  <a:pt x="16" y="140"/>
                  <a:pt x="14" y="139"/>
                  <a:pt x="12" y="139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7" y="141"/>
                  <a:pt x="9" y="142"/>
                  <a:pt x="8" y="145"/>
                </a:cubicBezTo>
                <a:cubicBezTo>
                  <a:pt x="7" y="147"/>
                  <a:pt x="4" y="146"/>
                  <a:pt x="4" y="149"/>
                </a:cubicBezTo>
                <a:cubicBezTo>
                  <a:pt x="4" y="151"/>
                  <a:pt x="10" y="152"/>
                  <a:pt x="9" y="153"/>
                </a:cubicBezTo>
                <a:cubicBezTo>
                  <a:pt x="7" y="156"/>
                  <a:pt x="11" y="158"/>
                  <a:pt x="10" y="159"/>
                </a:cubicBezTo>
                <a:cubicBezTo>
                  <a:pt x="10" y="160"/>
                  <a:pt x="10" y="161"/>
                  <a:pt x="9" y="162"/>
                </a:cubicBezTo>
                <a:cubicBezTo>
                  <a:pt x="9" y="163"/>
                  <a:pt x="6" y="166"/>
                  <a:pt x="8" y="167"/>
                </a:cubicBezTo>
                <a:cubicBezTo>
                  <a:pt x="8" y="167"/>
                  <a:pt x="14" y="170"/>
                  <a:pt x="12" y="172"/>
                </a:cubicBezTo>
                <a:cubicBezTo>
                  <a:pt x="11" y="172"/>
                  <a:pt x="8" y="176"/>
                  <a:pt x="11" y="177"/>
                </a:cubicBezTo>
                <a:cubicBezTo>
                  <a:pt x="15" y="179"/>
                  <a:pt x="11" y="179"/>
                  <a:pt x="9" y="181"/>
                </a:cubicBezTo>
                <a:cubicBezTo>
                  <a:pt x="8" y="182"/>
                  <a:pt x="3" y="184"/>
                  <a:pt x="3" y="185"/>
                </a:cubicBezTo>
                <a:cubicBezTo>
                  <a:pt x="2" y="186"/>
                  <a:pt x="0" y="188"/>
                  <a:pt x="1" y="191"/>
                </a:cubicBezTo>
                <a:cubicBezTo>
                  <a:pt x="1" y="194"/>
                  <a:pt x="3" y="192"/>
                  <a:pt x="6" y="193"/>
                </a:cubicBezTo>
                <a:cubicBezTo>
                  <a:pt x="7" y="193"/>
                  <a:pt x="12" y="193"/>
                  <a:pt x="13" y="192"/>
                </a:cubicBezTo>
                <a:cubicBezTo>
                  <a:pt x="14" y="191"/>
                  <a:pt x="15" y="187"/>
                  <a:pt x="17" y="187"/>
                </a:cubicBezTo>
                <a:cubicBezTo>
                  <a:pt x="20" y="187"/>
                  <a:pt x="20" y="187"/>
                  <a:pt x="21" y="185"/>
                </a:cubicBezTo>
                <a:cubicBezTo>
                  <a:pt x="22" y="182"/>
                  <a:pt x="24" y="182"/>
                  <a:pt x="26" y="184"/>
                </a:cubicBezTo>
                <a:cubicBezTo>
                  <a:pt x="28" y="184"/>
                  <a:pt x="30" y="186"/>
                  <a:pt x="31" y="188"/>
                </a:cubicBezTo>
                <a:cubicBezTo>
                  <a:pt x="32" y="190"/>
                  <a:pt x="34" y="191"/>
                  <a:pt x="33" y="193"/>
                </a:cubicBezTo>
                <a:cubicBezTo>
                  <a:pt x="32" y="195"/>
                  <a:pt x="28" y="197"/>
                  <a:pt x="28" y="199"/>
                </a:cubicBezTo>
                <a:cubicBezTo>
                  <a:pt x="29" y="202"/>
                  <a:pt x="30" y="202"/>
                  <a:pt x="33" y="203"/>
                </a:cubicBezTo>
                <a:cubicBezTo>
                  <a:pt x="35" y="203"/>
                  <a:pt x="39" y="205"/>
                  <a:pt x="39" y="203"/>
                </a:cubicBezTo>
                <a:cubicBezTo>
                  <a:pt x="40" y="201"/>
                  <a:pt x="39" y="197"/>
                  <a:pt x="41" y="196"/>
                </a:cubicBezTo>
                <a:cubicBezTo>
                  <a:pt x="43" y="196"/>
                  <a:pt x="46" y="195"/>
                  <a:pt x="48" y="195"/>
                </a:cubicBezTo>
                <a:cubicBezTo>
                  <a:pt x="51" y="195"/>
                  <a:pt x="54" y="193"/>
                  <a:pt x="56" y="192"/>
                </a:cubicBezTo>
                <a:cubicBezTo>
                  <a:pt x="58" y="190"/>
                  <a:pt x="59" y="188"/>
                  <a:pt x="61" y="188"/>
                </a:cubicBezTo>
                <a:cubicBezTo>
                  <a:pt x="64" y="188"/>
                  <a:pt x="63" y="187"/>
                  <a:pt x="65" y="185"/>
                </a:cubicBezTo>
                <a:cubicBezTo>
                  <a:pt x="66" y="183"/>
                  <a:pt x="67" y="181"/>
                  <a:pt x="69" y="181"/>
                </a:cubicBezTo>
                <a:cubicBezTo>
                  <a:pt x="72" y="181"/>
                  <a:pt x="74" y="181"/>
                  <a:pt x="75" y="180"/>
                </a:cubicBezTo>
                <a:cubicBezTo>
                  <a:pt x="76" y="179"/>
                  <a:pt x="77" y="179"/>
                  <a:pt x="77" y="17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77" y="177"/>
                  <a:pt x="76" y="177"/>
                  <a:pt x="76" y="177"/>
                </a:cubicBezTo>
                <a:cubicBezTo>
                  <a:pt x="76" y="176"/>
                  <a:pt x="76" y="176"/>
                  <a:pt x="76" y="174"/>
                </a:cubicBezTo>
                <a:cubicBezTo>
                  <a:pt x="76" y="174"/>
                  <a:pt x="76" y="168"/>
                  <a:pt x="77" y="168"/>
                </a:cubicBezTo>
                <a:cubicBezTo>
                  <a:pt x="79" y="169"/>
                  <a:pt x="80" y="169"/>
                  <a:pt x="80" y="169"/>
                </a:cubicBezTo>
                <a:cubicBezTo>
                  <a:pt x="80" y="168"/>
                  <a:pt x="80" y="167"/>
                  <a:pt x="78" y="166"/>
                </a:cubicBezTo>
                <a:cubicBezTo>
                  <a:pt x="78" y="165"/>
                  <a:pt x="74" y="159"/>
                  <a:pt x="74" y="159"/>
                </a:cubicBezTo>
                <a:cubicBezTo>
                  <a:pt x="75" y="158"/>
                  <a:pt x="75" y="157"/>
                  <a:pt x="75" y="157"/>
                </a:cubicBezTo>
                <a:cubicBezTo>
                  <a:pt x="75" y="156"/>
                  <a:pt x="75" y="156"/>
                  <a:pt x="74" y="154"/>
                </a:cubicBezTo>
                <a:cubicBezTo>
                  <a:pt x="74" y="154"/>
                  <a:pt x="74" y="152"/>
                  <a:pt x="73" y="151"/>
                </a:cubicBezTo>
                <a:cubicBezTo>
                  <a:pt x="73" y="150"/>
                  <a:pt x="72" y="149"/>
                  <a:pt x="72" y="148"/>
                </a:cubicBezTo>
                <a:cubicBezTo>
                  <a:pt x="71" y="148"/>
                  <a:pt x="70" y="147"/>
                  <a:pt x="70" y="146"/>
                </a:cubicBezTo>
                <a:cubicBezTo>
                  <a:pt x="70" y="145"/>
                  <a:pt x="70" y="144"/>
                  <a:pt x="72" y="144"/>
                </a:cubicBezTo>
                <a:cubicBezTo>
                  <a:pt x="73" y="144"/>
                  <a:pt x="78" y="143"/>
                  <a:pt x="78" y="142"/>
                </a:cubicBezTo>
                <a:cubicBezTo>
                  <a:pt x="79" y="142"/>
                  <a:pt x="80" y="141"/>
                  <a:pt x="81" y="140"/>
                </a:cubicBezTo>
                <a:cubicBezTo>
                  <a:pt x="82" y="139"/>
                  <a:pt x="83" y="138"/>
                  <a:pt x="84" y="137"/>
                </a:cubicBezTo>
                <a:cubicBezTo>
                  <a:pt x="85" y="137"/>
                  <a:pt x="86" y="134"/>
                  <a:pt x="88" y="134"/>
                </a:cubicBezTo>
                <a:cubicBezTo>
                  <a:pt x="88" y="133"/>
                  <a:pt x="90" y="133"/>
                  <a:pt x="91" y="133"/>
                </a:cubicBezTo>
                <a:cubicBezTo>
                  <a:pt x="92" y="133"/>
                  <a:pt x="93" y="134"/>
                  <a:pt x="94" y="135"/>
                </a:cubicBezTo>
                <a:cubicBezTo>
                  <a:pt x="94" y="135"/>
                  <a:pt x="95" y="136"/>
                  <a:pt x="96" y="136"/>
                </a:cubicBezTo>
                <a:cubicBezTo>
                  <a:pt x="97" y="137"/>
                  <a:pt x="98" y="138"/>
                  <a:pt x="99" y="137"/>
                </a:cubicBezTo>
                <a:cubicBezTo>
                  <a:pt x="99" y="137"/>
                  <a:pt x="100" y="136"/>
                  <a:pt x="100" y="135"/>
                </a:cubicBezTo>
                <a:cubicBezTo>
                  <a:pt x="101" y="134"/>
                  <a:pt x="101" y="133"/>
                  <a:pt x="102" y="134"/>
                </a:cubicBezTo>
                <a:cubicBezTo>
                  <a:pt x="104" y="134"/>
                  <a:pt x="105" y="134"/>
                  <a:pt x="105" y="134"/>
                </a:cubicBezTo>
                <a:cubicBezTo>
                  <a:pt x="106" y="134"/>
                  <a:pt x="106" y="134"/>
                  <a:pt x="107" y="133"/>
                </a:cubicBezTo>
                <a:cubicBezTo>
                  <a:pt x="108" y="132"/>
                  <a:pt x="109" y="131"/>
                  <a:pt x="110" y="130"/>
                </a:cubicBezTo>
                <a:cubicBezTo>
                  <a:pt x="110" y="130"/>
                  <a:pt x="111" y="129"/>
                  <a:pt x="113" y="129"/>
                </a:cubicBezTo>
                <a:cubicBezTo>
                  <a:pt x="116" y="129"/>
                  <a:pt x="119" y="131"/>
                  <a:pt x="122" y="130"/>
                </a:cubicBezTo>
                <a:cubicBezTo>
                  <a:pt x="125" y="130"/>
                  <a:pt x="124" y="130"/>
                  <a:pt x="128" y="130"/>
                </a:cubicBezTo>
                <a:cubicBezTo>
                  <a:pt x="129" y="131"/>
                  <a:pt x="130" y="131"/>
                  <a:pt x="131" y="131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37" y="130"/>
                  <a:pt x="138" y="130"/>
                  <a:pt x="138" y="129"/>
                </a:cubicBezTo>
                <a:cubicBezTo>
                  <a:pt x="139" y="128"/>
                  <a:pt x="139" y="127"/>
                  <a:pt x="138" y="125"/>
                </a:cubicBezTo>
                <a:cubicBezTo>
                  <a:pt x="138" y="124"/>
                  <a:pt x="138" y="119"/>
                  <a:pt x="137" y="118"/>
                </a:cubicBezTo>
                <a:cubicBezTo>
                  <a:pt x="136" y="116"/>
                  <a:pt x="135" y="116"/>
                  <a:pt x="135" y="115"/>
                </a:cubicBezTo>
                <a:cubicBezTo>
                  <a:pt x="135" y="114"/>
                  <a:pt x="134" y="114"/>
                  <a:pt x="135" y="114"/>
                </a:cubicBezTo>
                <a:cubicBezTo>
                  <a:pt x="135" y="113"/>
                  <a:pt x="135" y="113"/>
                  <a:pt x="136" y="113"/>
                </a:cubicBezTo>
                <a:cubicBezTo>
                  <a:pt x="137" y="113"/>
                  <a:pt x="138" y="112"/>
                  <a:pt x="139" y="111"/>
                </a:cubicBezTo>
                <a:cubicBezTo>
                  <a:pt x="140" y="110"/>
                  <a:pt x="140" y="109"/>
                  <a:pt x="140" y="108"/>
                </a:cubicBezTo>
                <a:cubicBezTo>
                  <a:pt x="140" y="108"/>
                  <a:pt x="137" y="102"/>
                  <a:pt x="137" y="102"/>
                </a:cubicBezTo>
                <a:cubicBezTo>
                  <a:pt x="138" y="100"/>
                  <a:pt x="140" y="100"/>
                  <a:pt x="141" y="99"/>
                </a:cubicBezTo>
                <a:cubicBezTo>
                  <a:pt x="142" y="98"/>
                  <a:pt x="142" y="97"/>
                  <a:pt x="142" y="97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5"/>
                  <a:pt x="140" y="94"/>
                  <a:pt x="141" y="92"/>
                </a:cubicBezTo>
                <a:cubicBezTo>
                  <a:pt x="141" y="90"/>
                  <a:pt x="143" y="89"/>
                  <a:pt x="143" y="86"/>
                </a:cubicBezTo>
                <a:cubicBezTo>
                  <a:pt x="143" y="84"/>
                  <a:pt x="144" y="83"/>
                  <a:pt x="144" y="8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5DCC100A-ED7C-C4B4-5E37-BF22A8CE803E}"/>
              </a:ext>
            </a:extLst>
          </p:cNvPr>
          <p:cNvSpPr>
            <a:spLocks/>
          </p:cNvSpPr>
          <p:nvPr/>
        </p:nvSpPr>
        <p:spPr bwMode="auto">
          <a:xfrm>
            <a:off x="5054369" y="1764156"/>
            <a:ext cx="390631" cy="369598"/>
          </a:xfrm>
          <a:custGeom>
            <a:avLst/>
            <a:gdLst>
              <a:gd name="T0" fmla="*/ 101 w 107"/>
              <a:gd name="T1" fmla="*/ 52 h 101"/>
              <a:gd name="T2" fmla="*/ 95 w 107"/>
              <a:gd name="T3" fmla="*/ 53 h 101"/>
              <a:gd name="T4" fmla="*/ 88 w 107"/>
              <a:gd name="T5" fmla="*/ 56 h 101"/>
              <a:gd name="T6" fmla="*/ 83 w 107"/>
              <a:gd name="T7" fmla="*/ 58 h 101"/>
              <a:gd name="T8" fmla="*/ 76 w 107"/>
              <a:gd name="T9" fmla="*/ 62 h 101"/>
              <a:gd name="T10" fmla="*/ 73 w 107"/>
              <a:gd name="T11" fmla="*/ 60 h 101"/>
              <a:gd name="T12" fmla="*/ 67 w 107"/>
              <a:gd name="T13" fmla="*/ 58 h 101"/>
              <a:gd name="T14" fmla="*/ 62 w 107"/>
              <a:gd name="T15" fmla="*/ 61 h 101"/>
              <a:gd name="T16" fmla="*/ 60 w 107"/>
              <a:gd name="T17" fmla="*/ 56 h 101"/>
              <a:gd name="T18" fmla="*/ 54 w 107"/>
              <a:gd name="T19" fmla="*/ 54 h 101"/>
              <a:gd name="T20" fmla="*/ 45 w 107"/>
              <a:gd name="T21" fmla="*/ 48 h 101"/>
              <a:gd name="T22" fmla="*/ 41 w 107"/>
              <a:gd name="T23" fmla="*/ 51 h 101"/>
              <a:gd name="T24" fmla="*/ 38 w 107"/>
              <a:gd name="T25" fmla="*/ 45 h 101"/>
              <a:gd name="T26" fmla="*/ 41 w 107"/>
              <a:gd name="T27" fmla="*/ 39 h 101"/>
              <a:gd name="T28" fmla="*/ 43 w 107"/>
              <a:gd name="T29" fmla="*/ 34 h 101"/>
              <a:gd name="T30" fmla="*/ 45 w 107"/>
              <a:gd name="T31" fmla="*/ 30 h 101"/>
              <a:gd name="T32" fmla="*/ 48 w 107"/>
              <a:gd name="T33" fmla="*/ 28 h 101"/>
              <a:gd name="T34" fmla="*/ 45 w 107"/>
              <a:gd name="T35" fmla="*/ 18 h 101"/>
              <a:gd name="T36" fmla="*/ 39 w 107"/>
              <a:gd name="T37" fmla="*/ 22 h 101"/>
              <a:gd name="T38" fmla="*/ 33 w 107"/>
              <a:gd name="T39" fmla="*/ 17 h 101"/>
              <a:gd name="T40" fmla="*/ 34 w 107"/>
              <a:gd name="T41" fmla="*/ 13 h 101"/>
              <a:gd name="T42" fmla="*/ 33 w 107"/>
              <a:gd name="T43" fmla="*/ 13 h 101"/>
              <a:gd name="T44" fmla="*/ 26 w 107"/>
              <a:gd name="T45" fmla="*/ 11 h 101"/>
              <a:gd name="T46" fmla="*/ 16 w 107"/>
              <a:gd name="T47" fmla="*/ 2 h 101"/>
              <a:gd name="T48" fmla="*/ 10 w 107"/>
              <a:gd name="T49" fmla="*/ 1 h 101"/>
              <a:gd name="T50" fmla="*/ 8 w 107"/>
              <a:gd name="T51" fmla="*/ 4 h 101"/>
              <a:gd name="T52" fmla="*/ 7 w 107"/>
              <a:gd name="T53" fmla="*/ 3 h 101"/>
              <a:gd name="T54" fmla="*/ 4 w 107"/>
              <a:gd name="T55" fmla="*/ 8 h 101"/>
              <a:gd name="T56" fmla="*/ 1 w 107"/>
              <a:gd name="T57" fmla="*/ 16 h 101"/>
              <a:gd name="T58" fmla="*/ 4 w 107"/>
              <a:gd name="T59" fmla="*/ 21 h 101"/>
              <a:gd name="T60" fmla="*/ 5 w 107"/>
              <a:gd name="T61" fmla="*/ 21 h 101"/>
              <a:gd name="T62" fmla="*/ 9 w 107"/>
              <a:gd name="T63" fmla="*/ 18 h 101"/>
              <a:gd name="T64" fmla="*/ 14 w 107"/>
              <a:gd name="T65" fmla="*/ 22 h 101"/>
              <a:gd name="T66" fmla="*/ 23 w 107"/>
              <a:gd name="T67" fmla="*/ 31 h 101"/>
              <a:gd name="T68" fmla="*/ 27 w 107"/>
              <a:gd name="T69" fmla="*/ 39 h 101"/>
              <a:gd name="T70" fmla="*/ 26 w 107"/>
              <a:gd name="T71" fmla="*/ 49 h 101"/>
              <a:gd name="T72" fmla="*/ 32 w 107"/>
              <a:gd name="T73" fmla="*/ 57 h 101"/>
              <a:gd name="T74" fmla="*/ 34 w 107"/>
              <a:gd name="T75" fmla="*/ 59 h 101"/>
              <a:gd name="T76" fmla="*/ 37 w 107"/>
              <a:gd name="T77" fmla="*/ 62 h 101"/>
              <a:gd name="T78" fmla="*/ 38 w 107"/>
              <a:gd name="T79" fmla="*/ 68 h 101"/>
              <a:gd name="T80" fmla="*/ 33 w 107"/>
              <a:gd name="T81" fmla="*/ 79 h 101"/>
              <a:gd name="T82" fmla="*/ 25 w 107"/>
              <a:gd name="T83" fmla="*/ 88 h 101"/>
              <a:gd name="T84" fmla="*/ 28 w 107"/>
              <a:gd name="T85" fmla="*/ 93 h 101"/>
              <a:gd name="T86" fmla="*/ 35 w 107"/>
              <a:gd name="T87" fmla="*/ 93 h 101"/>
              <a:gd name="T88" fmla="*/ 40 w 107"/>
              <a:gd name="T89" fmla="*/ 96 h 101"/>
              <a:gd name="T90" fmla="*/ 44 w 107"/>
              <a:gd name="T91" fmla="*/ 100 h 101"/>
              <a:gd name="T92" fmla="*/ 49 w 107"/>
              <a:gd name="T93" fmla="*/ 98 h 101"/>
              <a:gd name="T94" fmla="*/ 53 w 107"/>
              <a:gd name="T95" fmla="*/ 94 h 101"/>
              <a:gd name="T96" fmla="*/ 60 w 107"/>
              <a:gd name="T97" fmla="*/ 93 h 101"/>
              <a:gd name="T98" fmla="*/ 66 w 107"/>
              <a:gd name="T99" fmla="*/ 93 h 101"/>
              <a:gd name="T100" fmla="*/ 71 w 107"/>
              <a:gd name="T101" fmla="*/ 96 h 101"/>
              <a:gd name="T102" fmla="*/ 82 w 107"/>
              <a:gd name="T103" fmla="*/ 97 h 101"/>
              <a:gd name="T104" fmla="*/ 85 w 107"/>
              <a:gd name="T105" fmla="*/ 96 h 101"/>
              <a:gd name="T106" fmla="*/ 92 w 107"/>
              <a:gd name="T107" fmla="*/ 97 h 101"/>
              <a:gd name="T108" fmla="*/ 93 w 107"/>
              <a:gd name="T109" fmla="*/ 95 h 101"/>
              <a:gd name="T110" fmla="*/ 97 w 107"/>
              <a:gd name="T111" fmla="*/ 84 h 101"/>
              <a:gd name="T112" fmla="*/ 101 w 107"/>
              <a:gd name="T113" fmla="*/ 73 h 101"/>
              <a:gd name="T114" fmla="*/ 106 w 107"/>
              <a:gd name="T115" fmla="*/ 64 h 101"/>
              <a:gd name="T116" fmla="*/ 103 w 107"/>
              <a:gd name="T117" fmla="*/ 58 h 101"/>
              <a:gd name="T118" fmla="*/ 101 w 107"/>
              <a:gd name="T119" fmla="*/ 55 h 101"/>
              <a:gd name="T120" fmla="*/ 102 w 107"/>
              <a:gd name="T121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" h="101">
                <a:moveTo>
                  <a:pt x="102" y="52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0"/>
                  <a:pt x="99" y="50"/>
                  <a:pt x="98" y="50"/>
                </a:cubicBezTo>
                <a:cubicBezTo>
                  <a:pt x="97" y="51"/>
                  <a:pt x="96" y="51"/>
                  <a:pt x="95" y="53"/>
                </a:cubicBezTo>
                <a:cubicBezTo>
                  <a:pt x="94" y="54"/>
                  <a:pt x="92" y="54"/>
                  <a:pt x="91" y="55"/>
                </a:cubicBezTo>
                <a:cubicBezTo>
                  <a:pt x="90" y="56"/>
                  <a:pt x="89" y="56"/>
                  <a:pt x="88" y="56"/>
                </a:cubicBezTo>
                <a:cubicBezTo>
                  <a:pt x="87" y="56"/>
                  <a:pt x="85" y="56"/>
                  <a:pt x="84" y="57"/>
                </a:cubicBezTo>
                <a:cubicBezTo>
                  <a:pt x="84" y="57"/>
                  <a:pt x="83" y="58"/>
                  <a:pt x="83" y="58"/>
                </a:cubicBezTo>
                <a:cubicBezTo>
                  <a:pt x="82" y="59"/>
                  <a:pt x="81" y="60"/>
                  <a:pt x="80" y="60"/>
                </a:cubicBezTo>
                <a:cubicBezTo>
                  <a:pt x="78" y="61"/>
                  <a:pt x="76" y="62"/>
                  <a:pt x="76" y="62"/>
                </a:cubicBezTo>
                <a:cubicBezTo>
                  <a:pt x="75" y="62"/>
                  <a:pt x="75" y="62"/>
                  <a:pt x="74" y="62"/>
                </a:cubicBezTo>
                <a:cubicBezTo>
                  <a:pt x="74" y="61"/>
                  <a:pt x="73" y="61"/>
                  <a:pt x="73" y="60"/>
                </a:cubicBezTo>
                <a:cubicBezTo>
                  <a:pt x="72" y="59"/>
                  <a:pt x="71" y="57"/>
                  <a:pt x="70" y="57"/>
                </a:cubicBezTo>
                <a:cubicBezTo>
                  <a:pt x="69" y="57"/>
                  <a:pt x="68" y="57"/>
                  <a:pt x="67" y="58"/>
                </a:cubicBezTo>
                <a:cubicBezTo>
                  <a:pt x="66" y="58"/>
                  <a:pt x="65" y="59"/>
                  <a:pt x="64" y="60"/>
                </a:cubicBezTo>
                <a:cubicBezTo>
                  <a:pt x="63" y="61"/>
                  <a:pt x="63" y="61"/>
                  <a:pt x="62" y="61"/>
                </a:cubicBezTo>
                <a:cubicBezTo>
                  <a:pt x="62" y="61"/>
                  <a:pt x="62" y="60"/>
                  <a:pt x="61" y="59"/>
                </a:cubicBezTo>
                <a:cubicBezTo>
                  <a:pt x="60" y="57"/>
                  <a:pt x="60" y="56"/>
                  <a:pt x="60" y="56"/>
                </a:cubicBezTo>
                <a:cubicBezTo>
                  <a:pt x="59" y="56"/>
                  <a:pt x="58" y="56"/>
                  <a:pt x="56" y="55"/>
                </a:cubicBezTo>
                <a:cubicBezTo>
                  <a:pt x="55" y="55"/>
                  <a:pt x="54" y="55"/>
                  <a:pt x="54" y="54"/>
                </a:cubicBezTo>
                <a:cubicBezTo>
                  <a:pt x="54" y="54"/>
                  <a:pt x="51" y="51"/>
                  <a:pt x="50" y="50"/>
                </a:cubicBezTo>
                <a:cubicBezTo>
                  <a:pt x="49" y="50"/>
                  <a:pt x="47" y="48"/>
                  <a:pt x="45" y="48"/>
                </a:cubicBezTo>
                <a:cubicBezTo>
                  <a:pt x="44" y="48"/>
                  <a:pt x="43" y="49"/>
                  <a:pt x="43" y="50"/>
                </a:cubicBezTo>
                <a:cubicBezTo>
                  <a:pt x="42" y="50"/>
                  <a:pt x="42" y="51"/>
                  <a:pt x="41" y="51"/>
                </a:cubicBezTo>
                <a:cubicBezTo>
                  <a:pt x="40" y="51"/>
                  <a:pt x="39" y="50"/>
                  <a:pt x="39" y="48"/>
                </a:cubicBezTo>
                <a:cubicBezTo>
                  <a:pt x="39" y="47"/>
                  <a:pt x="38" y="45"/>
                  <a:pt x="38" y="45"/>
                </a:cubicBezTo>
                <a:cubicBezTo>
                  <a:pt x="38" y="43"/>
                  <a:pt x="38" y="42"/>
                  <a:pt x="39" y="41"/>
                </a:cubicBezTo>
                <a:cubicBezTo>
                  <a:pt x="39" y="40"/>
                  <a:pt x="40" y="39"/>
                  <a:pt x="41" y="39"/>
                </a:cubicBezTo>
                <a:cubicBezTo>
                  <a:pt x="42" y="39"/>
                  <a:pt x="42" y="38"/>
                  <a:pt x="43" y="37"/>
                </a:cubicBezTo>
                <a:cubicBezTo>
                  <a:pt x="43" y="36"/>
                  <a:pt x="43" y="35"/>
                  <a:pt x="43" y="34"/>
                </a:cubicBezTo>
                <a:cubicBezTo>
                  <a:pt x="43" y="33"/>
                  <a:pt x="43" y="31"/>
                  <a:pt x="43" y="31"/>
                </a:cubicBezTo>
                <a:cubicBezTo>
                  <a:pt x="43" y="30"/>
                  <a:pt x="44" y="29"/>
                  <a:pt x="45" y="30"/>
                </a:cubicBezTo>
                <a:cubicBezTo>
                  <a:pt x="47" y="30"/>
                  <a:pt x="48" y="30"/>
                  <a:pt x="48" y="30"/>
                </a:cubicBezTo>
                <a:cubicBezTo>
                  <a:pt x="49" y="30"/>
                  <a:pt x="48" y="29"/>
                  <a:pt x="48" y="28"/>
                </a:cubicBezTo>
                <a:cubicBezTo>
                  <a:pt x="48" y="26"/>
                  <a:pt x="47" y="23"/>
                  <a:pt x="46" y="21"/>
                </a:cubicBezTo>
                <a:cubicBezTo>
                  <a:pt x="46" y="19"/>
                  <a:pt x="46" y="19"/>
                  <a:pt x="45" y="18"/>
                </a:cubicBezTo>
                <a:cubicBezTo>
                  <a:pt x="44" y="18"/>
                  <a:pt x="44" y="18"/>
                  <a:pt x="42" y="18"/>
                </a:cubicBezTo>
                <a:cubicBezTo>
                  <a:pt x="41" y="19"/>
                  <a:pt x="41" y="21"/>
                  <a:pt x="39" y="22"/>
                </a:cubicBezTo>
                <a:cubicBezTo>
                  <a:pt x="38" y="22"/>
                  <a:pt x="37" y="21"/>
                  <a:pt x="36" y="20"/>
                </a:cubicBezTo>
                <a:cubicBezTo>
                  <a:pt x="35" y="19"/>
                  <a:pt x="34" y="17"/>
                  <a:pt x="33" y="17"/>
                </a:cubicBezTo>
                <a:cubicBezTo>
                  <a:pt x="33" y="16"/>
                  <a:pt x="33" y="15"/>
                  <a:pt x="33" y="15"/>
                </a:cubicBezTo>
                <a:cubicBezTo>
                  <a:pt x="33" y="14"/>
                  <a:pt x="34" y="14"/>
                  <a:pt x="34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31" y="13"/>
                  <a:pt x="30" y="12"/>
                  <a:pt x="29" y="12"/>
                </a:cubicBezTo>
                <a:cubicBezTo>
                  <a:pt x="28" y="12"/>
                  <a:pt x="27" y="12"/>
                  <a:pt x="26" y="11"/>
                </a:cubicBezTo>
                <a:cubicBezTo>
                  <a:pt x="24" y="9"/>
                  <a:pt x="24" y="6"/>
                  <a:pt x="22" y="4"/>
                </a:cubicBezTo>
                <a:cubicBezTo>
                  <a:pt x="20" y="3"/>
                  <a:pt x="19" y="2"/>
                  <a:pt x="16" y="2"/>
                </a:cubicBezTo>
                <a:cubicBezTo>
                  <a:pt x="15" y="2"/>
                  <a:pt x="14" y="2"/>
                  <a:pt x="13" y="1"/>
                </a:cubicBezTo>
                <a:cubicBezTo>
                  <a:pt x="13" y="1"/>
                  <a:pt x="12" y="0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8" y="4"/>
                </a:cubicBezTo>
                <a:cubicBezTo>
                  <a:pt x="8" y="4"/>
                  <a:pt x="7" y="4"/>
                  <a:pt x="7" y="3"/>
                </a:cubicBezTo>
                <a:cubicBezTo>
                  <a:pt x="6" y="3"/>
                  <a:pt x="6" y="4"/>
                  <a:pt x="5" y="5"/>
                </a:cubicBezTo>
                <a:cubicBezTo>
                  <a:pt x="5" y="6"/>
                  <a:pt x="4" y="8"/>
                  <a:pt x="4" y="8"/>
                </a:cubicBezTo>
                <a:cubicBezTo>
                  <a:pt x="4" y="9"/>
                  <a:pt x="2" y="9"/>
                  <a:pt x="1" y="11"/>
                </a:cubicBezTo>
                <a:cubicBezTo>
                  <a:pt x="0" y="12"/>
                  <a:pt x="2" y="14"/>
                  <a:pt x="1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4" y="20"/>
                  <a:pt x="4" y="21"/>
                </a:cubicBezTo>
                <a:cubicBezTo>
                  <a:pt x="4" y="21"/>
                  <a:pt x="4" y="22"/>
                  <a:pt x="4" y="23"/>
                </a:cubicBezTo>
                <a:cubicBezTo>
                  <a:pt x="4" y="22"/>
                  <a:pt x="5" y="22"/>
                  <a:pt x="5" y="21"/>
                </a:cubicBezTo>
                <a:cubicBezTo>
                  <a:pt x="6" y="20"/>
                  <a:pt x="7" y="19"/>
                  <a:pt x="8" y="19"/>
                </a:cubicBezTo>
                <a:cubicBezTo>
                  <a:pt x="8" y="18"/>
                  <a:pt x="9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9"/>
                  <a:pt x="13" y="21"/>
                  <a:pt x="14" y="22"/>
                </a:cubicBezTo>
                <a:cubicBezTo>
                  <a:pt x="15" y="24"/>
                  <a:pt x="17" y="25"/>
                  <a:pt x="19" y="27"/>
                </a:cubicBezTo>
                <a:cubicBezTo>
                  <a:pt x="19" y="27"/>
                  <a:pt x="22" y="30"/>
                  <a:pt x="23" y="31"/>
                </a:cubicBezTo>
                <a:cubicBezTo>
                  <a:pt x="24" y="33"/>
                  <a:pt x="25" y="35"/>
                  <a:pt x="26" y="37"/>
                </a:cubicBezTo>
                <a:cubicBezTo>
                  <a:pt x="27" y="38"/>
                  <a:pt x="27" y="39"/>
                  <a:pt x="27" y="39"/>
                </a:cubicBezTo>
                <a:cubicBezTo>
                  <a:pt x="27" y="40"/>
                  <a:pt x="27" y="41"/>
                  <a:pt x="27" y="42"/>
                </a:cubicBezTo>
                <a:cubicBezTo>
                  <a:pt x="26" y="44"/>
                  <a:pt x="25" y="47"/>
                  <a:pt x="26" y="49"/>
                </a:cubicBezTo>
                <a:cubicBezTo>
                  <a:pt x="27" y="51"/>
                  <a:pt x="31" y="53"/>
                  <a:pt x="32" y="53"/>
                </a:cubicBezTo>
                <a:cubicBezTo>
                  <a:pt x="32" y="54"/>
                  <a:pt x="32" y="55"/>
                  <a:pt x="32" y="57"/>
                </a:cubicBezTo>
                <a:cubicBezTo>
                  <a:pt x="32" y="57"/>
                  <a:pt x="32" y="58"/>
                  <a:pt x="33" y="58"/>
                </a:cubicBezTo>
                <a:cubicBezTo>
                  <a:pt x="33" y="58"/>
                  <a:pt x="33" y="59"/>
                  <a:pt x="34" y="59"/>
                </a:cubicBezTo>
                <a:cubicBezTo>
                  <a:pt x="35" y="59"/>
                  <a:pt x="36" y="59"/>
                  <a:pt x="36" y="59"/>
                </a:cubicBezTo>
                <a:cubicBezTo>
                  <a:pt x="36" y="60"/>
                  <a:pt x="36" y="61"/>
                  <a:pt x="37" y="62"/>
                </a:cubicBezTo>
                <a:cubicBezTo>
                  <a:pt x="37" y="64"/>
                  <a:pt x="38" y="64"/>
                  <a:pt x="38" y="65"/>
                </a:cubicBezTo>
                <a:cubicBezTo>
                  <a:pt x="39" y="66"/>
                  <a:pt x="38" y="66"/>
                  <a:pt x="38" y="68"/>
                </a:cubicBezTo>
                <a:cubicBezTo>
                  <a:pt x="37" y="70"/>
                  <a:pt x="37" y="73"/>
                  <a:pt x="36" y="75"/>
                </a:cubicBezTo>
                <a:cubicBezTo>
                  <a:pt x="35" y="76"/>
                  <a:pt x="35" y="77"/>
                  <a:pt x="33" y="79"/>
                </a:cubicBezTo>
                <a:cubicBezTo>
                  <a:pt x="32" y="81"/>
                  <a:pt x="31" y="81"/>
                  <a:pt x="29" y="83"/>
                </a:cubicBezTo>
                <a:cubicBezTo>
                  <a:pt x="29" y="84"/>
                  <a:pt x="25" y="88"/>
                  <a:pt x="25" y="88"/>
                </a:cubicBezTo>
                <a:cubicBezTo>
                  <a:pt x="25" y="90"/>
                  <a:pt x="26" y="90"/>
                  <a:pt x="26" y="91"/>
                </a:cubicBezTo>
                <a:cubicBezTo>
                  <a:pt x="27" y="91"/>
                  <a:pt x="28" y="92"/>
                  <a:pt x="28" y="93"/>
                </a:cubicBezTo>
                <a:cubicBezTo>
                  <a:pt x="30" y="94"/>
                  <a:pt x="31" y="94"/>
                  <a:pt x="32" y="94"/>
                </a:cubicBezTo>
                <a:cubicBezTo>
                  <a:pt x="33" y="94"/>
                  <a:pt x="34" y="93"/>
                  <a:pt x="35" y="93"/>
                </a:cubicBezTo>
                <a:cubicBezTo>
                  <a:pt x="37" y="93"/>
                  <a:pt x="38" y="94"/>
                  <a:pt x="38" y="94"/>
                </a:cubicBezTo>
                <a:cubicBezTo>
                  <a:pt x="39" y="95"/>
                  <a:pt x="39" y="96"/>
                  <a:pt x="40" y="96"/>
                </a:cubicBezTo>
                <a:cubicBezTo>
                  <a:pt x="42" y="97"/>
                  <a:pt x="42" y="97"/>
                  <a:pt x="43" y="98"/>
                </a:cubicBezTo>
                <a:cubicBezTo>
                  <a:pt x="43" y="98"/>
                  <a:pt x="43" y="99"/>
                  <a:pt x="44" y="100"/>
                </a:cubicBezTo>
                <a:cubicBezTo>
                  <a:pt x="45" y="101"/>
                  <a:pt x="46" y="101"/>
                  <a:pt x="47" y="101"/>
                </a:cubicBezTo>
                <a:cubicBezTo>
                  <a:pt x="47" y="101"/>
                  <a:pt x="48" y="100"/>
                  <a:pt x="49" y="98"/>
                </a:cubicBezTo>
                <a:cubicBezTo>
                  <a:pt x="49" y="97"/>
                  <a:pt x="49" y="96"/>
                  <a:pt x="50" y="95"/>
                </a:cubicBezTo>
                <a:cubicBezTo>
                  <a:pt x="51" y="95"/>
                  <a:pt x="52" y="94"/>
                  <a:pt x="53" y="94"/>
                </a:cubicBezTo>
                <a:cubicBezTo>
                  <a:pt x="55" y="94"/>
                  <a:pt x="58" y="96"/>
                  <a:pt x="58" y="96"/>
                </a:cubicBezTo>
                <a:cubicBezTo>
                  <a:pt x="58" y="95"/>
                  <a:pt x="59" y="94"/>
                  <a:pt x="60" y="93"/>
                </a:cubicBezTo>
                <a:cubicBezTo>
                  <a:pt x="61" y="93"/>
                  <a:pt x="62" y="92"/>
                  <a:pt x="63" y="93"/>
                </a:cubicBezTo>
                <a:cubicBezTo>
                  <a:pt x="64" y="93"/>
                  <a:pt x="65" y="93"/>
                  <a:pt x="66" y="93"/>
                </a:cubicBezTo>
                <a:cubicBezTo>
                  <a:pt x="67" y="93"/>
                  <a:pt x="68" y="93"/>
                  <a:pt x="69" y="94"/>
                </a:cubicBezTo>
                <a:cubicBezTo>
                  <a:pt x="70" y="95"/>
                  <a:pt x="70" y="96"/>
                  <a:pt x="71" y="96"/>
                </a:cubicBezTo>
                <a:cubicBezTo>
                  <a:pt x="71" y="97"/>
                  <a:pt x="72" y="97"/>
                  <a:pt x="74" y="97"/>
                </a:cubicBezTo>
                <a:cubicBezTo>
                  <a:pt x="76" y="97"/>
                  <a:pt x="80" y="98"/>
                  <a:pt x="82" y="97"/>
                </a:cubicBezTo>
                <a:cubicBezTo>
                  <a:pt x="82" y="98"/>
                  <a:pt x="82" y="98"/>
                  <a:pt x="82" y="98"/>
                </a:cubicBezTo>
                <a:cubicBezTo>
                  <a:pt x="83" y="97"/>
                  <a:pt x="84" y="96"/>
                  <a:pt x="85" y="96"/>
                </a:cubicBezTo>
                <a:cubicBezTo>
                  <a:pt x="86" y="95"/>
                  <a:pt x="88" y="95"/>
                  <a:pt x="89" y="96"/>
                </a:cubicBezTo>
                <a:cubicBezTo>
                  <a:pt x="90" y="97"/>
                  <a:pt x="91" y="97"/>
                  <a:pt x="92" y="97"/>
                </a:cubicBezTo>
                <a:cubicBezTo>
                  <a:pt x="92" y="97"/>
                  <a:pt x="93" y="97"/>
                  <a:pt x="93" y="97"/>
                </a:cubicBezTo>
                <a:cubicBezTo>
                  <a:pt x="93" y="96"/>
                  <a:pt x="93" y="96"/>
                  <a:pt x="93" y="95"/>
                </a:cubicBezTo>
                <a:cubicBezTo>
                  <a:pt x="93" y="94"/>
                  <a:pt x="93" y="88"/>
                  <a:pt x="93" y="88"/>
                </a:cubicBezTo>
                <a:cubicBezTo>
                  <a:pt x="95" y="86"/>
                  <a:pt x="96" y="86"/>
                  <a:pt x="97" y="84"/>
                </a:cubicBezTo>
                <a:cubicBezTo>
                  <a:pt x="98" y="83"/>
                  <a:pt x="101" y="81"/>
                  <a:pt x="101" y="80"/>
                </a:cubicBezTo>
                <a:cubicBezTo>
                  <a:pt x="101" y="79"/>
                  <a:pt x="101" y="74"/>
                  <a:pt x="101" y="73"/>
                </a:cubicBezTo>
                <a:cubicBezTo>
                  <a:pt x="102" y="72"/>
                  <a:pt x="103" y="69"/>
                  <a:pt x="103" y="67"/>
                </a:cubicBezTo>
                <a:cubicBezTo>
                  <a:pt x="104" y="66"/>
                  <a:pt x="105" y="65"/>
                  <a:pt x="106" y="64"/>
                </a:cubicBezTo>
                <a:cubicBezTo>
                  <a:pt x="106" y="63"/>
                  <a:pt x="107" y="62"/>
                  <a:pt x="106" y="61"/>
                </a:cubicBezTo>
                <a:cubicBezTo>
                  <a:pt x="105" y="60"/>
                  <a:pt x="104" y="58"/>
                  <a:pt x="103" y="58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6"/>
                  <a:pt x="101" y="56"/>
                  <a:pt x="101" y="55"/>
                </a:cubicBezTo>
                <a:cubicBezTo>
                  <a:pt x="101" y="55"/>
                  <a:pt x="102" y="54"/>
                  <a:pt x="102" y="53"/>
                </a:cubicBezTo>
                <a:cubicBezTo>
                  <a:pt x="102" y="52"/>
                  <a:pt x="102" y="52"/>
                  <a:pt x="102" y="52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400299E4-6C13-F777-2F4B-727F3DA10196}"/>
              </a:ext>
            </a:extLst>
          </p:cNvPr>
          <p:cNvSpPr>
            <a:spLocks/>
          </p:cNvSpPr>
          <p:nvPr/>
        </p:nvSpPr>
        <p:spPr bwMode="auto">
          <a:xfrm>
            <a:off x="4675758" y="1764156"/>
            <a:ext cx="450728" cy="579937"/>
          </a:xfrm>
          <a:custGeom>
            <a:avLst/>
            <a:gdLst>
              <a:gd name="T0" fmla="*/ 97 w 123"/>
              <a:gd name="T1" fmla="*/ 4 h 158"/>
              <a:gd name="T2" fmla="*/ 78 w 123"/>
              <a:gd name="T3" fmla="*/ 1 h 158"/>
              <a:gd name="T4" fmla="*/ 74 w 123"/>
              <a:gd name="T5" fmla="*/ 8 h 158"/>
              <a:gd name="T6" fmla="*/ 61 w 123"/>
              <a:gd name="T7" fmla="*/ 10 h 158"/>
              <a:gd name="T8" fmla="*/ 56 w 123"/>
              <a:gd name="T9" fmla="*/ 7 h 158"/>
              <a:gd name="T10" fmla="*/ 52 w 123"/>
              <a:gd name="T11" fmla="*/ 3 h 158"/>
              <a:gd name="T12" fmla="*/ 44 w 123"/>
              <a:gd name="T13" fmla="*/ 3 h 158"/>
              <a:gd name="T14" fmla="*/ 40 w 123"/>
              <a:gd name="T15" fmla="*/ 11 h 158"/>
              <a:gd name="T16" fmla="*/ 44 w 123"/>
              <a:gd name="T17" fmla="*/ 27 h 158"/>
              <a:gd name="T18" fmla="*/ 36 w 123"/>
              <a:gd name="T19" fmla="*/ 39 h 158"/>
              <a:gd name="T20" fmla="*/ 28 w 123"/>
              <a:gd name="T21" fmla="*/ 50 h 158"/>
              <a:gd name="T22" fmla="*/ 16 w 123"/>
              <a:gd name="T23" fmla="*/ 52 h 158"/>
              <a:gd name="T24" fmla="*/ 6 w 123"/>
              <a:gd name="T25" fmla="*/ 63 h 158"/>
              <a:gd name="T26" fmla="*/ 6 w 123"/>
              <a:gd name="T27" fmla="*/ 77 h 158"/>
              <a:gd name="T28" fmla="*/ 7 w 123"/>
              <a:gd name="T29" fmla="*/ 88 h 158"/>
              <a:gd name="T30" fmla="*/ 17 w 123"/>
              <a:gd name="T31" fmla="*/ 102 h 158"/>
              <a:gd name="T32" fmla="*/ 7 w 123"/>
              <a:gd name="T33" fmla="*/ 116 h 158"/>
              <a:gd name="T34" fmla="*/ 17 w 123"/>
              <a:gd name="T35" fmla="*/ 130 h 158"/>
              <a:gd name="T36" fmla="*/ 25 w 123"/>
              <a:gd name="T37" fmla="*/ 143 h 158"/>
              <a:gd name="T38" fmla="*/ 39 w 123"/>
              <a:gd name="T39" fmla="*/ 147 h 158"/>
              <a:gd name="T40" fmla="*/ 52 w 123"/>
              <a:gd name="T41" fmla="*/ 157 h 158"/>
              <a:gd name="T42" fmla="*/ 64 w 123"/>
              <a:gd name="T43" fmla="*/ 154 h 158"/>
              <a:gd name="T44" fmla="*/ 68 w 123"/>
              <a:gd name="T45" fmla="*/ 148 h 158"/>
              <a:gd name="T46" fmla="*/ 70 w 123"/>
              <a:gd name="T47" fmla="*/ 145 h 158"/>
              <a:gd name="T48" fmla="*/ 73 w 123"/>
              <a:gd name="T49" fmla="*/ 137 h 158"/>
              <a:gd name="T50" fmla="*/ 79 w 123"/>
              <a:gd name="T51" fmla="*/ 134 h 158"/>
              <a:gd name="T52" fmla="*/ 78 w 123"/>
              <a:gd name="T53" fmla="*/ 121 h 158"/>
              <a:gd name="T54" fmla="*/ 82 w 123"/>
              <a:gd name="T55" fmla="*/ 118 h 158"/>
              <a:gd name="T56" fmla="*/ 78 w 123"/>
              <a:gd name="T57" fmla="*/ 112 h 158"/>
              <a:gd name="T58" fmla="*/ 85 w 123"/>
              <a:gd name="T59" fmla="*/ 107 h 158"/>
              <a:gd name="T60" fmla="*/ 85 w 123"/>
              <a:gd name="T61" fmla="*/ 101 h 158"/>
              <a:gd name="T62" fmla="*/ 83 w 123"/>
              <a:gd name="T63" fmla="*/ 94 h 158"/>
              <a:gd name="T64" fmla="*/ 89 w 123"/>
              <a:gd name="T65" fmla="*/ 95 h 158"/>
              <a:gd name="T66" fmla="*/ 93 w 123"/>
              <a:gd name="T67" fmla="*/ 93 h 158"/>
              <a:gd name="T68" fmla="*/ 102 w 123"/>
              <a:gd name="T69" fmla="*/ 87 h 158"/>
              <a:gd name="T70" fmla="*/ 110 w 123"/>
              <a:gd name="T71" fmla="*/ 83 h 158"/>
              <a:gd name="T72" fmla="*/ 114 w 123"/>
              <a:gd name="T73" fmla="*/ 87 h 158"/>
              <a:gd name="T74" fmla="*/ 118 w 123"/>
              <a:gd name="T75" fmla="*/ 89 h 158"/>
              <a:gd name="T76" fmla="*/ 119 w 123"/>
              <a:gd name="T77" fmla="*/ 79 h 158"/>
              <a:gd name="T78" fmla="*/ 122 w 123"/>
              <a:gd name="T79" fmla="*/ 73 h 158"/>
              <a:gd name="T80" fmla="*/ 117 w 123"/>
              <a:gd name="T81" fmla="*/ 69 h 158"/>
              <a:gd name="T82" fmla="*/ 116 w 123"/>
              <a:gd name="T83" fmla="*/ 64 h 158"/>
              <a:gd name="T84" fmla="*/ 112 w 123"/>
              <a:gd name="T85" fmla="*/ 58 h 158"/>
              <a:gd name="T86" fmla="*/ 115 w 123"/>
              <a:gd name="T87" fmla="*/ 55 h 158"/>
              <a:gd name="T88" fmla="*/ 116 w 123"/>
              <a:gd name="T89" fmla="*/ 49 h 158"/>
              <a:gd name="T90" fmla="*/ 111 w 123"/>
              <a:gd name="T91" fmla="*/ 47 h 158"/>
              <a:gd name="T92" fmla="*/ 108 w 123"/>
              <a:gd name="T93" fmla="*/ 44 h 158"/>
              <a:gd name="T94" fmla="*/ 110 w 123"/>
              <a:gd name="T95" fmla="*/ 39 h 158"/>
              <a:gd name="T96" fmla="*/ 106 w 123"/>
              <a:gd name="T97" fmla="*/ 36 h 158"/>
              <a:gd name="T98" fmla="*/ 103 w 123"/>
              <a:gd name="T99" fmla="*/ 32 h 158"/>
              <a:gd name="T100" fmla="*/ 107 w 123"/>
              <a:gd name="T101" fmla="*/ 23 h 158"/>
              <a:gd name="T102" fmla="*/ 105 w 123"/>
              <a:gd name="T103" fmla="*/ 18 h 158"/>
              <a:gd name="T104" fmla="*/ 105 w 123"/>
              <a:gd name="T105" fmla="*/ 1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58">
                <a:moveTo>
                  <a:pt x="105" y="10"/>
                </a:moveTo>
                <a:cubicBezTo>
                  <a:pt x="103" y="8"/>
                  <a:pt x="103" y="8"/>
                  <a:pt x="103" y="8"/>
                </a:cubicBezTo>
                <a:cubicBezTo>
                  <a:pt x="102" y="7"/>
                  <a:pt x="99" y="6"/>
                  <a:pt x="97" y="4"/>
                </a:cubicBezTo>
                <a:cubicBezTo>
                  <a:pt x="96" y="3"/>
                  <a:pt x="95" y="2"/>
                  <a:pt x="92" y="1"/>
                </a:cubicBezTo>
                <a:cubicBezTo>
                  <a:pt x="89" y="0"/>
                  <a:pt x="84" y="1"/>
                  <a:pt x="81" y="1"/>
                </a:cubicBezTo>
                <a:cubicBezTo>
                  <a:pt x="79" y="1"/>
                  <a:pt x="79" y="1"/>
                  <a:pt x="78" y="1"/>
                </a:cubicBezTo>
                <a:cubicBezTo>
                  <a:pt x="77" y="2"/>
                  <a:pt x="77" y="2"/>
                  <a:pt x="77" y="4"/>
                </a:cubicBezTo>
                <a:cubicBezTo>
                  <a:pt x="77" y="5"/>
                  <a:pt x="76" y="5"/>
                  <a:pt x="76" y="6"/>
                </a:cubicBezTo>
                <a:cubicBezTo>
                  <a:pt x="75" y="6"/>
                  <a:pt x="74" y="7"/>
                  <a:pt x="74" y="8"/>
                </a:cubicBezTo>
                <a:cubicBezTo>
                  <a:pt x="74" y="10"/>
                  <a:pt x="74" y="11"/>
                  <a:pt x="73" y="11"/>
                </a:cubicBezTo>
                <a:cubicBezTo>
                  <a:pt x="72" y="11"/>
                  <a:pt x="71" y="11"/>
                  <a:pt x="70" y="11"/>
                </a:cubicBezTo>
                <a:cubicBezTo>
                  <a:pt x="67" y="11"/>
                  <a:pt x="64" y="10"/>
                  <a:pt x="61" y="10"/>
                </a:cubicBezTo>
                <a:cubicBezTo>
                  <a:pt x="60" y="10"/>
                  <a:pt x="60" y="10"/>
                  <a:pt x="59" y="9"/>
                </a:cubicBezTo>
                <a:cubicBezTo>
                  <a:pt x="59" y="8"/>
                  <a:pt x="58" y="8"/>
                  <a:pt x="57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7"/>
                  <a:pt x="54" y="7"/>
                  <a:pt x="53" y="7"/>
                </a:cubicBezTo>
                <a:cubicBezTo>
                  <a:pt x="53" y="6"/>
                  <a:pt x="53" y="6"/>
                  <a:pt x="53" y="5"/>
                </a:cubicBezTo>
                <a:cubicBezTo>
                  <a:pt x="53" y="5"/>
                  <a:pt x="53" y="4"/>
                  <a:pt x="52" y="3"/>
                </a:cubicBezTo>
                <a:cubicBezTo>
                  <a:pt x="52" y="3"/>
                  <a:pt x="52" y="2"/>
                  <a:pt x="51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6" y="3"/>
                  <a:pt x="45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5"/>
                  <a:pt x="47" y="6"/>
                  <a:pt x="45" y="7"/>
                </a:cubicBezTo>
                <a:cubicBezTo>
                  <a:pt x="44" y="8"/>
                  <a:pt x="40" y="11"/>
                  <a:pt x="40" y="11"/>
                </a:cubicBezTo>
                <a:cubicBezTo>
                  <a:pt x="39" y="13"/>
                  <a:pt x="37" y="16"/>
                  <a:pt x="41" y="16"/>
                </a:cubicBezTo>
                <a:cubicBezTo>
                  <a:pt x="44" y="16"/>
                  <a:pt x="43" y="17"/>
                  <a:pt x="43" y="20"/>
                </a:cubicBezTo>
                <a:cubicBezTo>
                  <a:pt x="44" y="21"/>
                  <a:pt x="45" y="26"/>
                  <a:pt x="44" y="27"/>
                </a:cubicBezTo>
                <a:cubicBezTo>
                  <a:pt x="43" y="29"/>
                  <a:pt x="39" y="27"/>
                  <a:pt x="39" y="29"/>
                </a:cubicBezTo>
                <a:cubicBezTo>
                  <a:pt x="39" y="33"/>
                  <a:pt x="35" y="30"/>
                  <a:pt x="35" y="32"/>
                </a:cubicBezTo>
                <a:cubicBezTo>
                  <a:pt x="34" y="35"/>
                  <a:pt x="34" y="37"/>
                  <a:pt x="36" y="39"/>
                </a:cubicBezTo>
                <a:cubicBezTo>
                  <a:pt x="36" y="39"/>
                  <a:pt x="40" y="43"/>
                  <a:pt x="39" y="44"/>
                </a:cubicBezTo>
                <a:cubicBezTo>
                  <a:pt x="36" y="45"/>
                  <a:pt x="33" y="44"/>
                  <a:pt x="31" y="44"/>
                </a:cubicBezTo>
                <a:cubicBezTo>
                  <a:pt x="28" y="44"/>
                  <a:pt x="29" y="50"/>
                  <a:pt x="28" y="50"/>
                </a:cubicBezTo>
                <a:cubicBezTo>
                  <a:pt x="27" y="49"/>
                  <a:pt x="24" y="46"/>
                  <a:pt x="23" y="46"/>
                </a:cubicBezTo>
                <a:cubicBezTo>
                  <a:pt x="22" y="45"/>
                  <a:pt x="14" y="43"/>
                  <a:pt x="15" y="46"/>
                </a:cubicBezTo>
                <a:cubicBezTo>
                  <a:pt x="15" y="48"/>
                  <a:pt x="18" y="52"/>
                  <a:pt x="16" y="52"/>
                </a:cubicBezTo>
                <a:cubicBezTo>
                  <a:pt x="13" y="52"/>
                  <a:pt x="12" y="53"/>
                  <a:pt x="9" y="53"/>
                </a:cubicBezTo>
                <a:cubicBezTo>
                  <a:pt x="6" y="53"/>
                  <a:pt x="4" y="55"/>
                  <a:pt x="4" y="58"/>
                </a:cubicBezTo>
                <a:cubicBezTo>
                  <a:pt x="3" y="61"/>
                  <a:pt x="5" y="61"/>
                  <a:pt x="6" y="63"/>
                </a:cubicBezTo>
                <a:cubicBezTo>
                  <a:pt x="7" y="66"/>
                  <a:pt x="6" y="66"/>
                  <a:pt x="3" y="67"/>
                </a:cubicBezTo>
                <a:cubicBezTo>
                  <a:pt x="0" y="69"/>
                  <a:pt x="4" y="70"/>
                  <a:pt x="6" y="72"/>
                </a:cubicBezTo>
                <a:cubicBezTo>
                  <a:pt x="7" y="73"/>
                  <a:pt x="8" y="74"/>
                  <a:pt x="6" y="77"/>
                </a:cubicBezTo>
                <a:cubicBezTo>
                  <a:pt x="4" y="78"/>
                  <a:pt x="5" y="80"/>
                  <a:pt x="8" y="80"/>
                </a:cubicBezTo>
                <a:cubicBezTo>
                  <a:pt x="11" y="80"/>
                  <a:pt x="11" y="82"/>
                  <a:pt x="8" y="83"/>
                </a:cubicBezTo>
                <a:cubicBezTo>
                  <a:pt x="6" y="83"/>
                  <a:pt x="6" y="86"/>
                  <a:pt x="7" y="88"/>
                </a:cubicBezTo>
                <a:cubicBezTo>
                  <a:pt x="9" y="89"/>
                  <a:pt x="15" y="89"/>
                  <a:pt x="14" y="91"/>
                </a:cubicBezTo>
                <a:cubicBezTo>
                  <a:pt x="14" y="93"/>
                  <a:pt x="13" y="96"/>
                  <a:pt x="15" y="97"/>
                </a:cubicBezTo>
                <a:cubicBezTo>
                  <a:pt x="19" y="98"/>
                  <a:pt x="17" y="99"/>
                  <a:pt x="17" y="102"/>
                </a:cubicBezTo>
                <a:cubicBezTo>
                  <a:pt x="18" y="104"/>
                  <a:pt x="19" y="106"/>
                  <a:pt x="17" y="108"/>
                </a:cubicBezTo>
                <a:cubicBezTo>
                  <a:pt x="15" y="109"/>
                  <a:pt x="14" y="110"/>
                  <a:pt x="11" y="110"/>
                </a:cubicBezTo>
                <a:cubicBezTo>
                  <a:pt x="10" y="110"/>
                  <a:pt x="6" y="115"/>
                  <a:pt x="7" y="116"/>
                </a:cubicBezTo>
                <a:cubicBezTo>
                  <a:pt x="8" y="117"/>
                  <a:pt x="10" y="118"/>
                  <a:pt x="11" y="118"/>
                </a:cubicBezTo>
                <a:cubicBezTo>
                  <a:pt x="14" y="118"/>
                  <a:pt x="15" y="122"/>
                  <a:pt x="14" y="125"/>
                </a:cubicBezTo>
                <a:cubicBezTo>
                  <a:pt x="13" y="126"/>
                  <a:pt x="14" y="130"/>
                  <a:pt x="17" y="130"/>
                </a:cubicBezTo>
                <a:cubicBezTo>
                  <a:pt x="19" y="131"/>
                  <a:pt x="18" y="132"/>
                  <a:pt x="20" y="134"/>
                </a:cubicBezTo>
                <a:cubicBezTo>
                  <a:pt x="22" y="137"/>
                  <a:pt x="21" y="136"/>
                  <a:pt x="21" y="139"/>
                </a:cubicBezTo>
                <a:cubicBezTo>
                  <a:pt x="20" y="143"/>
                  <a:pt x="21" y="143"/>
                  <a:pt x="25" y="143"/>
                </a:cubicBezTo>
                <a:cubicBezTo>
                  <a:pt x="29" y="143"/>
                  <a:pt x="31" y="142"/>
                  <a:pt x="30" y="146"/>
                </a:cubicBezTo>
                <a:cubicBezTo>
                  <a:pt x="29" y="150"/>
                  <a:pt x="31" y="151"/>
                  <a:pt x="36" y="151"/>
                </a:cubicBezTo>
                <a:cubicBezTo>
                  <a:pt x="38" y="151"/>
                  <a:pt x="37" y="146"/>
                  <a:pt x="39" y="147"/>
                </a:cubicBezTo>
                <a:cubicBezTo>
                  <a:pt x="42" y="147"/>
                  <a:pt x="44" y="150"/>
                  <a:pt x="46" y="151"/>
                </a:cubicBezTo>
                <a:cubicBezTo>
                  <a:pt x="47" y="151"/>
                  <a:pt x="50" y="154"/>
                  <a:pt x="50" y="154"/>
                </a:cubicBezTo>
                <a:cubicBezTo>
                  <a:pt x="51" y="155"/>
                  <a:pt x="52" y="156"/>
                  <a:pt x="52" y="157"/>
                </a:cubicBezTo>
                <a:cubicBezTo>
                  <a:pt x="52" y="157"/>
                  <a:pt x="52" y="157"/>
                  <a:pt x="53" y="157"/>
                </a:cubicBezTo>
                <a:cubicBezTo>
                  <a:pt x="55" y="157"/>
                  <a:pt x="57" y="158"/>
                  <a:pt x="59" y="158"/>
                </a:cubicBezTo>
                <a:cubicBezTo>
                  <a:pt x="61" y="157"/>
                  <a:pt x="63" y="155"/>
                  <a:pt x="64" y="154"/>
                </a:cubicBezTo>
                <a:cubicBezTo>
                  <a:pt x="64" y="154"/>
                  <a:pt x="64" y="152"/>
                  <a:pt x="64" y="151"/>
                </a:cubicBezTo>
                <a:cubicBezTo>
                  <a:pt x="64" y="150"/>
                  <a:pt x="65" y="149"/>
                  <a:pt x="65" y="149"/>
                </a:cubicBezTo>
                <a:cubicBezTo>
                  <a:pt x="67" y="149"/>
                  <a:pt x="67" y="149"/>
                  <a:pt x="68" y="148"/>
                </a:cubicBezTo>
                <a:cubicBezTo>
                  <a:pt x="68" y="148"/>
                  <a:pt x="68" y="147"/>
                  <a:pt x="68" y="147"/>
                </a:cubicBezTo>
                <a:cubicBezTo>
                  <a:pt x="68" y="146"/>
                  <a:pt x="69" y="146"/>
                  <a:pt x="69" y="145"/>
                </a:cubicBezTo>
                <a:cubicBezTo>
                  <a:pt x="69" y="145"/>
                  <a:pt x="70" y="145"/>
                  <a:pt x="70" y="145"/>
                </a:cubicBezTo>
                <a:cubicBezTo>
                  <a:pt x="73" y="145"/>
                  <a:pt x="73" y="145"/>
                  <a:pt x="73" y="144"/>
                </a:cubicBezTo>
                <a:cubicBezTo>
                  <a:pt x="73" y="143"/>
                  <a:pt x="73" y="142"/>
                  <a:pt x="73" y="141"/>
                </a:cubicBezTo>
                <a:cubicBezTo>
                  <a:pt x="74" y="140"/>
                  <a:pt x="73" y="139"/>
                  <a:pt x="73" y="137"/>
                </a:cubicBezTo>
                <a:cubicBezTo>
                  <a:pt x="73" y="136"/>
                  <a:pt x="73" y="135"/>
                  <a:pt x="74" y="134"/>
                </a:cubicBezTo>
                <a:cubicBezTo>
                  <a:pt x="75" y="134"/>
                  <a:pt x="76" y="134"/>
                  <a:pt x="77" y="134"/>
                </a:cubicBezTo>
                <a:cubicBezTo>
                  <a:pt x="78" y="134"/>
                  <a:pt x="79" y="135"/>
                  <a:pt x="79" y="134"/>
                </a:cubicBezTo>
                <a:cubicBezTo>
                  <a:pt x="80" y="132"/>
                  <a:pt x="82" y="128"/>
                  <a:pt x="81" y="127"/>
                </a:cubicBezTo>
                <a:cubicBezTo>
                  <a:pt x="81" y="126"/>
                  <a:pt x="80" y="124"/>
                  <a:pt x="79" y="123"/>
                </a:cubicBezTo>
                <a:cubicBezTo>
                  <a:pt x="78" y="122"/>
                  <a:pt x="78" y="122"/>
                  <a:pt x="78" y="121"/>
                </a:cubicBezTo>
                <a:cubicBezTo>
                  <a:pt x="78" y="121"/>
                  <a:pt x="78" y="120"/>
                  <a:pt x="78" y="120"/>
                </a:cubicBezTo>
                <a:cubicBezTo>
                  <a:pt x="79" y="119"/>
                  <a:pt x="80" y="119"/>
                  <a:pt x="81" y="119"/>
                </a:cubicBezTo>
                <a:cubicBezTo>
                  <a:pt x="82" y="119"/>
                  <a:pt x="82" y="119"/>
                  <a:pt x="82" y="118"/>
                </a:cubicBezTo>
                <a:cubicBezTo>
                  <a:pt x="82" y="118"/>
                  <a:pt x="83" y="117"/>
                  <a:pt x="82" y="116"/>
                </a:cubicBezTo>
                <a:cubicBezTo>
                  <a:pt x="82" y="115"/>
                  <a:pt x="82" y="114"/>
                  <a:pt x="81" y="114"/>
                </a:cubicBezTo>
                <a:cubicBezTo>
                  <a:pt x="79" y="113"/>
                  <a:pt x="78" y="112"/>
                  <a:pt x="78" y="112"/>
                </a:cubicBezTo>
                <a:cubicBezTo>
                  <a:pt x="78" y="111"/>
                  <a:pt x="79" y="110"/>
                  <a:pt x="81" y="110"/>
                </a:cubicBezTo>
                <a:cubicBezTo>
                  <a:pt x="82" y="110"/>
                  <a:pt x="83" y="110"/>
                  <a:pt x="83" y="109"/>
                </a:cubicBezTo>
                <a:cubicBezTo>
                  <a:pt x="84" y="109"/>
                  <a:pt x="85" y="108"/>
                  <a:pt x="85" y="107"/>
                </a:cubicBezTo>
                <a:cubicBezTo>
                  <a:pt x="85" y="106"/>
                  <a:pt x="86" y="105"/>
                  <a:pt x="86" y="104"/>
                </a:cubicBezTo>
                <a:cubicBezTo>
                  <a:pt x="86" y="103"/>
                  <a:pt x="86" y="103"/>
                  <a:pt x="86" y="102"/>
                </a:cubicBezTo>
                <a:cubicBezTo>
                  <a:pt x="86" y="102"/>
                  <a:pt x="86" y="102"/>
                  <a:pt x="85" y="101"/>
                </a:cubicBezTo>
                <a:cubicBezTo>
                  <a:pt x="84" y="101"/>
                  <a:pt x="83" y="100"/>
                  <a:pt x="82" y="99"/>
                </a:cubicBezTo>
                <a:cubicBezTo>
                  <a:pt x="81" y="99"/>
                  <a:pt x="81" y="98"/>
                  <a:pt x="81" y="97"/>
                </a:cubicBezTo>
                <a:cubicBezTo>
                  <a:pt x="82" y="96"/>
                  <a:pt x="82" y="95"/>
                  <a:pt x="83" y="94"/>
                </a:cubicBezTo>
                <a:cubicBezTo>
                  <a:pt x="84" y="93"/>
                  <a:pt x="84" y="93"/>
                  <a:pt x="85" y="93"/>
                </a:cubicBezTo>
                <a:cubicBezTo>
                  <a:pt x="85" y="93"/>
                  <a:pt x="86" y="93"/>
                  <a:pt x="87" y="93"/>
                </a:cubicBezTo>
                <a:cubicBezTo>
                  <a:pt x="88" y="94"/>
                  <a:pt x="89" y="95"/>
                  <a:pt x="89" y="95"/>
                </a:cubicBezTo>
                <a:cubicBezTo>
                  <a:pt x="90" y="95"/>
                  <a:pt x="90" y="95"/>
                  <a:pt x="91" y="94"/>
                </a:cubicBezTo>
                <a:cubicBezTo>
                  <a:pt x="91" y="94"/>
                  <a:pt x="91" y="93"/>
                  <a:pt x="92" y="93"/>
                </a:cubicBezTo>
                <a:cubicBezTo>
                  <a:pt x="92" y="93"/>
                  <a:pt x="93" y="93"/>
                  <a:pt x="93" y="93"/>
                </a:cubicBezTo>
                <a:cubicBezTo>
                  <a:pt x="94" y="93"/>
                  <a:pt x="94" y="94"/>
                  <a:pt x="95" y="93"/>
                </a:cubicBezTo>
                <a:cubicBezTo>
                  <a:pt x="96" y="92"/>
                  <a:pt x="98" y="87"/>
                  <a:pt x="98" y="88"/>
                </a:cubicBezTo>
                <a:cubicBezTo>
                  <a:pt x="100" y="88"/>
                  <a:pt x="101" y="88"/>
                  <a:pt x="102" y="87"/>
                </a:cubicBezTo>
                <a:cubicBezTo>
                  <a:pt x="103" y="87"/>
                  <a:pt x="103" y="86"/>
                  <a:pt x="105" y="86"/>
                </a:cubicBezTo>
                <a:cubicBezTo>
                  <a:pt x="106" y="86"/>
                  <a:pt x="107" y="85"/>
                  <a:pt x="108" y="84"/>
                </a:cubicBezTo>
                <a:cubicBezTo>
                  <a:pt x="109" y="83"/>
                  <a:pt x="110" y="83"/>
                  <a:pt x="110" y="83"/>
                </a:cubicBezTo>
                <a:cubicBezTo>
                  <a:pt x="111" y="82"/>
                  <a:pt x="111" y="82"/>
                  <a:pt x="112" y="83"/>
                </a:cubicBezTo>
                <a:cubicBezTo>
                  <a:pt x="112" y="83"/>
                  <a:pt x="112" y="83"/>
                  <a:pt x="113" y="84"/>
                </a:cubicBezTo>
                <a:cubicBezTo>
                  <a:pt x="114" y="85"/>
                  <a:pt x="114" y="85"/>
                  <a:pt x="114" y="87"/>
                </a:cubicBezTo>
                <a:cubicBezTo>
                  <a:pt x="115" y="88"/>
                  <a:pt x="115" y="89"/>
                  <a:pt x="116" y="90"/>
                </a:cubicBezTo>
                <a:cubicBezTo>
                  <a:pt x="116" y="90"/>
                  <a:pt x="116" y="91"/>
                  <a:pt x="116" y="91"/>
                </a:cubicBezTo>
                <a:cubicBezTo>
                  <a:pt x="117" y="91"/>
                  <a:pt x="117" y="90"/>
                  <a:pt x="118" y="89"/>
                </a:cubicBezTo>
                <a:cubicBezTo>
                  <a:pt x="118" y="88"/>
                  <a:pt x="121" y="85"/>
                  <a:pt x="121" y="84"/>
                </a:cubicBezTo>
                <a:cubicBezTo>
                  <a:pt x="122" y="83"/>
                  <a:pt x="122" y="82"/>
                  <a:pt x="121" y="82"/>
                </a:cubicBezTo>
                <a:cubicBezTo>
                  <a:pt x="121" y="81"/>
                  <a:pt x="120" y="81"/>
                  <a:pt x="119" y="79"/>
                </a:cubicBezTo>
                <a:cubicBezTo>
                  <a:pt x="119" y="78"/>
                  <a:pt x="119" y="77"/>
                  <a:pt x="119" y="77"/>
                </a:cubicBezTo>
                <a:cubicBezTo>
                  <a:pt x="119" y="76"/>
                  <a:pt x="119" y="76"/>
                  <a:pt x="120" y="75"/>
                </a:cubicBezTo>
                <a:cubicBezTo>
                  <a:pt x="120" y="74"/>
                  <a:pt x="121" y="74"/>
                  <a:pt x="122" y="73"/>
                </a:cubicBezTo>
                <a:cubicBezTo>
                  <a:pt x="123" y="73"/>
                  <a:pt x="123" y="72"/>
                  <a:pt x="122" y="71"/>
                </a:cubicBezTo>
                <a:cubicBezTo>
                  <a:pt x="121" y="71"/>
                  <a:pt x="120" y="70"/>
                  <a:pt x="119" y="70"/>
                </a:cubicBezTo>
                <a:cubicBezTo>
                  <a:pt x="118" y="70"/>
                  <a:pt x="118" y="70"/>
                  <a:pt x="117" y="69"/>
                </a:cubicBezTo>
                <a:cubicBezTo>
                  <a:pt x="117" y="69"/>
                  <a:pt x="117" y="69"/>
                  <a:pt x="117" y="68"/>
                </a:cubicBezTo>
                <a:cubicBezTo>
                  <a:pt x="117" y="67"/>
                  <a:pt x="117" y="67"/>
                  <a:pt x="117" y="66"/>
                </a:cubicBezTo>
                <a:cubicBezTo>
                  <a:pt x="117" y="65"/>
                  <a:pt x="117" y="65"/>
                  <a:pt x="116" y="64"/>
                </a:cubicBezTo>
                <a:cubicBezTo>
                  <a:pt x="116" y="63"/>
                  <a:pt x="115" y="63"/>
                  <a:pt x="115" y="63"/>
                </a:cubicBezTo>
                <a:cubicBezTo>
                  <a:pt x="115" y="63"/>
                  <a:pt x="115" y="63"/>
                  <a:pt x="114" y="62"/>
                </a:cubicBezTo>
                <a:cubicBezTo>
                  <a:pt x="114" y="61"/>
                  <a:pt x="113" y="59"/>
                  <a:pt x="112" y="58"/>
                </a:cubicBezTo>
                <a:cubicBezTo>
                  <a:pt x="112" y="58"/>
                  <a:pt x="112" y="57"/>
                  <a:pt x="112" y="57"/>
                </a:cubicBezTo>
                <a:cubicBezTo>
                  <a:pt x="112" y="57"/>
                  <a:pt x="113" y="56"/>
                  <a:pt x="113" y="56"/>
                </a:cubicBezTo>
                <a:cubicBezTo>
                  <a:pt x="114" y="56"/>
                  <a:pt x="115" y="56"/>
                  <a:pt x="115" y="55"/>
                </a:cubicBezTo>
                <a:cubicBezTo>
                  <a:pt x="116" y="55"/>
                  <a:pt x="117" y="55"/>
                  <a:pt x="117" y="54"/>
                </a:cubicBezTo>
                <a:cubicBezTo>
                  <a:pt x="118" y="53"/>
                  <a:pt x="118" y="52"/>
                  <a:pt x="118" y="51"/>
                </a:cubicBezTo>
                <a:cubicBezTo>
                  <a:pt x="118" y="51"/>
                  <a:pt x="118" y="50"/>
                  <a:pt x="116" y="49"/>
                </a:cubicBezTo>
                <a:cubicBezTo>
                  <a:pt x="116" y="49"/>
                  <a:pt x="115" y="49"/>
                  <a:pt x="114" y="49"/>
                </a:cubicBezTo>
                <a:cubicBezTo>
                  <a:pt x="113" y="49"/>
                  <a:pt x="112" y="49"/>
                  <a:pt x="112" y="49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0" y="47"/>
                  <a:pt x="110" y="47"/>
                  <a:pt x="108" y="46"/>
                </a:cubicBezTo>
                <a:cubicBezTo>
                  <a:pt x="108" y="46"/>
                  <a:pt x="107" y="45"/>
                  <a:pt x="107" y="45"/>
                </a:cubicBezTo>
                <a:cubicBezTo>
                  <a:pt x="107" y="45"/>
                  <a:pt x="108" y="44"/>
                  <a:pt x="108" y="44"/>
                </a:cubicBezTo>
                <a:cubicBezTo>
                  <a:pt x="108" y="44"/>
                  <a:pt x="109" y="44"/>
                  <a:pt x="109" y="44"/>
                </a:cubicBezTo>
                <a:cubicBezTo>
                  <a:pt x="110" y="43"/>
                  <a:pt x="110" y="43"/>
                  <a:pt x="110" y="42"/>
                </a:cubicBezTo>
                <a:cubicBezTo>
                  <a:pt x="110" y="41"/>
                  <a:pt x="110" y="40"/>
                  <a:pt x="110" y="39"/>
                </a:cubicBezTo>
                <a:cubicBezTo>
                  <a:pt x="110" y="38"/>
                  <a:pt x="110" y="38"/>
                  <a:pt x="109" y="37"/>
                </a:cubicBezTo>
                <a:cubicBezTo>
                  <a:pt x="109" y="37"/>
                  <a:pt x="108" y="37"/>
                  <a:pt x="108" y="37"/>
                </a:cubicBezTo>
                <a:cubicBezTo>
                  <a:pt x="106" y="37"/>
                  <a:pt x="106" y="37"/>
                  <a:pt x="106" y="36"/>
                </a:cubicBezTo>
                <a:cubicBezTo>
                  <a:pt x="105" y="36"/>
                  <a:pt x="105" y="35"/>
                  <a:pt x="103" y="35"/>
                </a:cubicBezTo>
                <a:cubicBezTo>
                  <a:pt x="101" y="35"/>
                  <a:pt x="101" y="35"/>
                  <a:pt x="101" y="34"/>
                </a:cubicBezTo>
                <a:cubicBezTo>
                  <a:pt x="101" y="33"/>
                  <a:pt x="101" y="32"/>
                  <a:pt x="103" y="32"/>
                </a:cubicBezTo>
                <a:cubicBezTo>
                  <a:pt x="104" y="31"/>
                  <a:pt x="105" y="31"/>
                  <a:pt x="105" y="30"/>
                </a:cubicBezTo>
                <a:cubicBezTo>
                  <a:pt x="106" y="29"/>
                  <a:pt x="107" y="28"/>
                  <a:pt x="107" y="27"/>
                </a:cubicBezTo>
                <a:cubicBezTo>
                  <a:pt x="107" y="25"/>
                  <a:pt x="107" y="24"/>
                  <a:pt x="107" y="23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7" y="22"/>
                  <a:pt x="107" y="21"/>
                  <a:pt x="107" y="21"/>
                </a:cubicBezTo>
                <a:cubicBezTo>
                  <a:pt x="107" y="20"/>
                  <a:pt x="106" y="19"/>
                  <a:pt x="105" y="18"/>
                </a:cubicBezTo>
                <a:cubicBezTo>
                  <a:pt x="105" y="18"/>
                  <a:pt x="104" y="17"/>
                  <a:pt x="104" y="16"/>
                </a:cubicBezTo>
                <a:cubicBezTo>
                  <a:pt x="105" y="14"/>
                  <a:pt x="103" y="12"/>
                  <a:pt x="104" y="11"/>
                </a:cubicBezTo>
                <a:cubicBezTo>
                  <a:pt x="104" y="10"/>
                  <a:pt x="104" y="10"/>
                  <a:pt x="105" y="1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B7D874D3-AA39-D746-16F0-85DC84ECE2E2}"/>
              </a:ext>
            </a:extLst>
          </p:cNvPr>
          <p:cNvSpPr>
            <a:spLocks/>
          </p:cNvSpPr>
          <p:nvPr/>
        </p:nvSpPr>
        <p:spPr bwMode="auto">
          <a:xfrm>
            <a:off x="4264095" y="1301409"/>
            <a:ext cx="342553" cy="366592"/>
          </a:xfrm>
          <a:custGeom>
            <a:avLst/>
            <a:gdLst>
              <a:gd name="T0" fmla="*/ 85 w 93"/>
              <a:gd name="T1" fmla="*/ 89 h 100"/>
              <a:gd name="T2" fmla="*/ 82 w 93"/>
              <a:gd name="T3" fmla="*/ 86 h 100"/>
              <a:gd name="T4" fmla="*/ 82 w 93"/>
              <a:gd name="T5" fmla="*/ 80 h 100"/>
              <a:gd name="T6" fmla="*/ 84 w 93"/>
              <a:gd name="T7" fmla="*/ 73 h 100"/>
              <a:gd name="T8" fmla="*/ 92 w 93"/>
              <a:gd name="T9" fmla="*/ 71 h 100"/>
              <a:gd name="T10" fmla="*/ 89 w 93"/>
              <a:gd name="T11" fmla="*/ 69 h 100"/>
              <a:gd name="T12" fmla="*/ 88 w 93"/>
              <a:gd name="T13" fmla="*/ 64 h 100"/>
              <a:gd name="T14" fmla="*/ 87 w 93"/>
              <a:gd name="T15" fmla="*/ 61 h 100"/>
              <a:gd name="T16" fmla="*/ 84 w 93"/>
              <a:gd name="T17" fmla="*/ 55 h 100"/>
              <a:gd name="T18" fmla="*/ 87 w 93"/>
              <a:gd name="T19" fmla="*/ 52 h 100"/>
              <a:gd name="T20" fmla="*/ 86 w 93"/>
              <a:gd name="T21" fmla="*/ 44 h 100"/>
              <a:gd name="T22" fmla="*/ 85 w 93"/>
              <a:gd name="T23" fmla="*/ 41 h 100"/>
              <a:gd name="T24" fmla="*/ 81 w 93"/>
              <a:gd name="T25" fmla="*/ 42 h 100"/>
              <a:gd name="T26" fmla="*/ 76 w 93"/>
              <a:gd name="T27" fmla="*/ 37 h 100"/>
              <a:gd name="T28" fmla="*/ 72 w 93"/>
              <a:gd name="T29" fmla="*/ 41 h 100"/>
              <a:gd name="T30" fmla="*/ 69 w 93"/>
              <a:gd name="T31" fmla="*/ 41 h 100"/>
              <a:gd name="T32" fmla="*/ 62 w 93"/>
              <a:gd name="T33" fmla="*/ 35 h 100"/>
              <a:gd name="T34" fmla="*/ 50 w 93"/>
              <a:gd name="T35" fmla="*/ 33 h 100"/>
              <a:gd name="T36" fmla="*/ 50 w 93"/>
              <a:gd name="T37" fmla="*/ 27 h 100"/>
              <a:gd name="T38" fmla="*/ 54 w 93"/>
              <a:gd name="T39" fmla="*/ 25 h 100"/>
              <a:gd name="T40" fmla="*/ 53 w 93"/>
              <a:gd name="T41" fmla="*/ 12 h 100"/>
              <a:gd name="T42" fmla="*/ 54 w 93"/>
              <a:gd name="T43" fmla="*/ 8 h 100"/>
              <a:gd name="T44" fmla="*/ 49 w 93"/>
              <a:gd name="T45" fmla="*/ 1 h 100"/>
              <a:gd name="T46" fmla="*/ 41 w 93"/>
              <a:gd name="T47" fmla="*/ 11 h 100"/>
              <a:gd name="T48" fmla="*/ 31 w 93"/>
              <a:gd name="T49" fmla="*/ 11 h 100"/>
              <a:gd name="T50" fmla="*/ 26 w 93"/>
              <a:gd name="T51" fmla="*/ 3 h 100"/>
              <a:gd name="T52" fmla="*/ 17 w 93"/>
              <a:gd name="T53" fmla="*/ 4 h 100"/>
              <a:gd name="T54" fmla="*/ 10 w 93"/>
              <a:gd name="T55" fmla="*/ 11 h 100"/>
              <a:gd name="T56" fmla="*/ 10 w 93"/>
              <a:gd name="T57" fmla="*/ 18 h 100"/>
              <a:gd name="T58" fmla="*/ 7 w 93"/>
              <a:gd name="T59" fmla="*/ 31 h 100"/>
              <a:gd name="T60" fmla="*/ 11 w 93"/>
              <a:gd name="T61" fmla="*/ 39 h 100"/>
              <a:gd name="T62" fmla="*/ 15 w 93"/>
              <a:gd name="T63" fmla="*/ 47 h 100"/>
              <a:gd name="T64" fmla="*/ 12 w 93"/>
              <a:gd name="T65" fmla="*/ 57 h 100"/>
              <a:gd name="T66" fmla="*/ 8 w 93"/>
              <a:gd name="T67" fmla="*/ 67 h 100"/>
              <a:gd name="T68" fmla="*/ 3 w 93"/>
              <a:gd name="T69" fmla="*/ 77 h 100"/>
              <a:gd name="T70" fmla="*/ 4 w 93"/>
              <a:gd name="T71" fmla="*/ 85 h 100"/>
              <a:gd name="T72" fmla="*/ 11 w 93"/>
              <a:gd name="T73" fmla="*/ 94 h 100"/>
              <a:gd name="T74" fmla="*/ 21 w 93"/>
              <a:gd name="T75" fmla="*/ 95 h 100"/>
              <a:gd name="T76" fmla="*/ 28 w 93"/>
              <a:gd name="T77" fmla="*/ 85 h 100"/>
              <a:gd name="T78" fmla="*/ 41 w 93"/>
              <a:gd name="T79" fmla="*/ 81 h 100"/>
              <a:gd name="T80" fmla="*/ 49 w 93"/>
              <a:gd name="T81" fmla="*/ 80 h 100"/>
              <a:gd name="T82" fmla="*/ 59 w 93"/>
              <a:gd name="T83" fmla="*/ 85 h 100"/>
              <a:gd name="T84" fmla="*/ 70 w 93"/>
              <a:gd name="T85" fmla="*/ 93 h 100"/>
              <a:gd name="T86" fmla="*/ 85 w 93"/>
              <a:gd name="T87" fmla="*/ 9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3" h="100">
                <a:moveTo>
                  <a:pt x="85" y="90"/>
                </a:moveTo>
                <a:cubicBezTo>
                  <a:pt x="85" y="89"/>
                  <a:pt x="85" y="89"/>
                  <a:pt x="85" y="89"/>
                </a:cubicBezTo>
                <a:cubicBezTo>
                  <a:pt x="84" y="89"/>
                  <a:pt x="83" y="89"/>
                  <a:pt x="83" y="89"/>
                </a:cubicBezTo>
                <a:cubicBezTo>
                  <a:pt x="82" y="89"/>
                  <a:pt x="82" y="88"/>
                  <a:pt x="82" y="86"/>
                </a:cubicBezTo>
                <a:cubicBezTo>
                  <a:pt x="82" y="86"/>
                  <a:pt x="80" y="85"/>
                  <a:pt x="79" y="84"/>
                </a:cubicBezTo>
                <a:cubicBezTo>
                  <a:pt x="79" y="83"/>
                  <a:pt x="82" y="81"/>
                  <a:pt x="82" y="80"/>
                </a:cubicBezTo>
                <a:cubicBezTo>
                  <a:pt x="83" y="78"/>
                  <a:pt x="82" y="76"/>
                  <a:pt x="82" y="74"/>
                </a:cubicBezTo>
                <a:cubicBezTo>
                  <a:pt x="83" y="74"/>
                  <a:pt x="83" y="73"/>
                  <a:pt x="84" y="73"/>
                </a:cubicBezTo>
                <a:cubicBezTo>
                  <a:pt x="85" y="73"/>
                  <a:pt x="87" y="73"/>
                  <a:pt x="87" y="73"/>
                </a:cubicBezTo>
                <a:cubicBezTo>
                  <a:pt x="89" y="73"/>
                  <a:pt x="91" y="73"/>
                  <a:pt x="92" y="71"/>
                </a:cubicBezTo>
                <a:cubicBezTo>
                  <a:pt x="93" y="71"/>
                  <a:pt x="92" y="70"/>
                  <a:pt x="91" y="70"/>
                </a:cubicBezTo>
                <a:cubicBezTo>
                  <a:pt x="91" y="69"/>
                  <a:pt x="90" y="69"/>
                  <a:pt x="89" y="69"/>
                </a:cubicBezTo>
                <a:cubicBezTo>
                  <a:pt x="88" y="69"/>
                  <a:pt x="88" y="68"/>
                  <a:pt x="88" y="67"/>
                </a:cubicBezTo>
                <a:cubicBezTo>
                  <a:pt x="88" y="66"/>
                  <a:pt x="88" y="65"/>
                  <a:pt x="88" y="64"/>
                </a:cubicBezTo>
                <a:cubicBezTo>
                  <a:pt x="89" y="63"/>
                  <a:pt x="89" y="62"/>
                  <a:pt x="89" y="62"/>
                </a:cubicBezTo>
                <a:cubicBezTo>
                  <a:pt x="89" y="61"/>
                  <a:pt x="88" y="61"/>
                  <a:pt x="87" y="61"/>
                </a:cubicBezTo>
                <a:cubicBezTo>
                  <a:pt x="86" y="60"/>
                  <a:pt x="85" y="59"/>
                  <a:pt x="84" y="58"/>
                </a:cubicBezTo>
                <a:cubicBezTo>
                  <a:pt x="84" y="56"/>
                  <a:pt x="84" y="56"/>
                  <a:pt x="84" y="55"/>
                </a:cubicBezTo>
                <a:cubicBezTo>
                  <a:pt x="84" y="54"/>
                  <a:pt x="84" y="54"/>
                  <a:pt x="85" y="53"/>
                </a:cubicBezTo>
                <a:cubicBezTo>
                  <a:pt x="86" y="53"/>
                  <a:pt x="86" y="52"/>
                  <a:pt x="87" y="52"/>
                </a:cubicBezTo>
                <a:cubicBezTo>
                  <a:pt x="87" y="51"/>
                  <a:pt x="87" y="51"/>
                  <a:pt x="87" y="49"/>
                </a:cubicBezTo>
                <a:cubicBezTo>
                  <a:pt x="86" y="48"/>
                  <a:pt x="86" y="46"/>
                  <a:pt x="86" y="44"/>
                </a:cubicBezTo>
                <a:cubicBezTo>
                  <a:pt x="86" y="43"/>
                  <a:pt x="87" y="42"/>
                  <a:pt x="86" y="41"/>
                </a:cubicBezTo>
                <a:cubicBezTo>
                  <a:pt x="86" y="40"/>
                  <a:pt x="86" y="40"/>
                  <a:pt x="85" y="41"/>
                </a:cubicBezTo>
                <a:cubicBezTo>
                  <a:pt x="84" y="42"/>
                  <a:pt x="83" y="42"/>
                  <a:pt x="83" y="42"/>
                </a:cubicBezTo>
                <a:cubicBezTo>
                  <a:pt x="83" y="43"/>
                  <a:pt x="82" y="43"/>
                  <a:pt x="81" y="42"/>
                </a:cubicBezTo>
                <a:cubicBezTo>
                  <a:pt x="80" y="42"/>
                  <a:pt x="79" y="38"/>
                  <a:pt x="78" y="37"/>
                </a:cubicBezTo>
                <a:cubicBezTo>
                  <a:pt x="78" y="37"/>
                  <a:pt x="77" y="37"/>
                  <a:pt x="76" y="37"/>
                </a:cubicBezTo>
                <a:cubicBezTo>
                  <a:pt x="75" y="37"/>
                  <a:pt x="74" y="37"/>
                  <a:pt x="74" y="37"/>
                </a:cubicBezTo>
                <a:cubicBezTo>
                  <a:pt x="73" y="37"/>
                  <a:pt x="72" y="41"/>
                  <a:pt x="72" y="41"/>
                </a:cubicBezTo>
                <a:cubicBezTo>
                  <a:pt x="72" y="42"/>
                  <a:pt x="71" y="42"/>
                  <a:pt x="71" y="42"/>
                </a:cubicBezTo>
                <a:cubicBezTo>
                  <a:pt x="70" y="42"/>
                  <a:pt x="70" y="42"/>
                  <a:pt x="69" y="41"/>
                </a:cubicBezTo>
                <a:cubicBezTo>
                  <a:pt x="67" y="41"/>
                  <a:pt x="66" y="39"/>
                  <a:pt x="66" y="39"/>
                </a:cubicBezTo>
                <a:cubicBezTo>
                  <a:pt x="64" y="37"/>
                  <a:pt x="64" y="36"/>
                  <a:pt x="62" y="35"/>
                </a:cubicBezTo>
                <a:cubicBezTo>
                  <a:pt x="62" y="35"/>
                  <a:pt x="57" y="35"/>
                  <a:pt x="56" y="35"/>
                </a:cubicBezTo>
                <a:cubicBezTo>
                  <a:pt x="55" y="34"/>
                  <a:pt x="51" y="33"/>
                  <a:pt x="50" y="33"/>
                </a:cubicBezTo>
                <a:cubicBezTo>
                  <a:pt x="49" y="32"/>
                  <a:pt x="49" y="31"/>
                  <a:pt x="49" y="30"/>
                </a:cubicBezTo>
                <a:cubicBezTo>
                  <a:pt x="49" y="29"/>
                  <a:pt x="50" y="28"/>
                  <a:pt x="50" y="27"/>
                </a:cubicBezTo>
                <a:cubicBezTo>
                  <a:pt x="51" y="27"/>
                  <a:pt x="51" y="27"/>
                  <a:pt x="52" y="26"/>
                </a:cubicBezTo>
                <a:cubicBezTo>
                  <a:pt x="53" y="26"/>
                  <a:pt x="53" y="26"/>
                  <a:pt x="54" y="25"/>
                </a:cubicBezTo>
                <a:cubicBezTo>
                  <a:pt x="55" y="23"/>
                  <a:pt x="55" y="19"/>
                  <a:pt x="54" y="18"/>
                </a:cubicBezTo>
                <a:cubicBezTo>
                  <a:pt x="54" y="16"/>
                  <a:pt x="54" y="14"/>
                  <a:pt x="53" y="12"/>
                </a:cubicBezTo>
                <a:cubicBezTo>
                  <a:pt x="53" y="12"/>
                  <a:pt x="53" y="10"/>
                  <a:pt x="53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2" y="8"/>
                  <a:pt x="52" y="7"/>
                </a:cubicBezTo>
                <a:cubicBezTo>
                  <a:pt x="50" y="6"/>
                  <a:pt x="51" y="2"/>
                  <a:pt x="49" y="1"/>
                </a:cubicBezTo>
                <a:cubicBezTo>
                  <a:pt x="45" y="0"/>
                  <a:pt x="46" y="2"/>
                  <a:pt x="44" y="4"/>
                </a:cubicBezTo>
                <a:cubicBezTo>
                  <a:pt x="43" y="6"/>
                  <a:pt x="43" y="10"/>
                  <a:pt x="41" y="11"/>
                </a:cubicBezTo>
                <a:cubicBezTo>
                  <a:pt x="38" y="12"/>
                  <a:pt x="38" y="11"/>
                  <a:pt x="35" y="10"/>
                </a:cubicBezTo>
                <a:cubicBezTo>
                  <a:pt x="32" y="8"/>
                  <a:pt x="33" y="10"/>
                  <a:pt x="31" y="11"/>
                </a:cubicBezTo>
                <a:cubicBezTo>
                  <a:pt x="30" y="11"/>
                  <a:pt x="25" y="12"/>
                  <a:pt x="26" y="9"/>
                </a:cubicBezTo>
                <a:cubicBezTo>
                  <a:pt x="26" y="9"/>
                  <a:pt x="27" y="3"/>
                  <a:pt x="26" y="3"/>
                </a:cubicBezTo>
                <a:cubicBezTo>
                  <a:pt x="24" y="3"/>
                  <a:pt x="20" y="3"/>
                  <a:pt x="19" y="3"/>
                </a:cubicBezTo>
                <a:cubicBezTo>
                  <a:pt x="18" y="3"/>
                  <a:pt x="18" y="3"/>
                  <a:pt x="17" y="4"/>
                </a:cubicBezTo>
                <a:cubicBezTo>
                  <a:pt x="15" y="4"/>
                  <a:pt x="11" y="4"/>
                  <a:pt x="10" y="6"/>
                </a:cubicBezTo>
                <a:cubicBezTo>
                  <a:pt x="9" y="8"/>
                  <a:pt x="11" y="11"/>
                  <a:pt x="10" y="11"/>
                </a:cubicBezTo>
                <a:cubicBezTo>
                  <a:pt x="7" y="11"/>
                  <a:pt x="5" y="12"/>
                  <a:pt x="6" y="14"/>
                </a:cubicBezTo>
                <a:cubicBezTo>
                  <a:pt x="6" y="16"/>
                  <a:pt x="10" y="17"/>
                  <a:pt x="10" y="18"/>
                </a:cubicBezTo>
                <a:cubicBezTo>
                  <a:pt x="9" y="21"/>
                  <a:pt x="11" y="23"/>
                  <a:pt x="9" y="25"/>
                </a:cubicBezTo>
                <a:cubicBezTo>
                  <a:pt x="9" y="25"/>
                  <a:pt x="5" y="30"/>
                  <a:pt x="7" y="31"/>
                </a:cubicBezTo>
                <a:cubicBezTo>
                  <a:pt x="9" y="32"/>
                  <a:pt x="12" y="31"/>
                  <a:pt x="12" y="33"/>
                </a:cubicBezTo>
                <a:cubicBezTo>
                  <a:pt x="13" y="35"/>
                  <a:pt x="13" y="36"/>
                  <a:pt x="11" y="39"/>
                </a:cubicBezTo>
                <a:cubicBezTo>
                  <a:pt x="10" y="40"/>
                  <a:pt x="8" y="42"/>
                  <a:pt x="10" y="44"/>
                </a:cubicBezTo>
                <a:cubicBezTo>
                  <a:pt x="12" y="45"/>
                  <a:pt x="15" y="45"/>
                  <a:pt x="15" y="47"/>
                </a:cubicBezTo>
                <a:cubicBezTo>
                  <a:pt x="17" y="52"/>
                  <a:pt x="11" y="49"/>
                  <a:pt x="11" y="51"/>
                </a:cubicBezTo>
                <a:cubicBezTo>
                  <a:pt x="11" y="52"/>
                  <a:pt x="13" y="57"/>
                  <a:pt x="12" y="57"/>
                </a:cubicBezTo>
                <a:cubicBezTo>
                  <a:pt x="11" y="58"/>
                  <a:pt x="8" y="60"/>
                  <a:pt x="8" y="62"/>
                </a:cubicBezTo>
                <a:cubicBezTo>
                  <a:pt x="9" y="64"/>
                  <a:pt x="10" y="65"/>
                  <a:pt x="8" y="67"/>
                </a:cubicBezTo>
                <a:cubicBezTo>
                  <a:pt x="7" y="69"/>
                  <a:pt x="3" y="69"/>
                  <a:pt x="3" y="71"/>
                </a:cubicBezTo>
                <a:cubicBezTo>
                  <a:pt x="3" y="72"/>
                  <a:pt x="3" y="77"/>
                  <a:pt x="3" y="77"/>
                </a:cubicBezTo>
                <a:cubicBezTo>
                  <a:pt x="0" y="79"/>
                  <a:pt x="0" y="78"/>
                  <a:pt x="1" y="82"/>
                </a:cubicBezTo>
                <a:cubicBezTo>
                  <a:pt x="2" y="83"/>
                  <a:pt x="4" y="84"/>
                  <a:pt x="4" y="85"/>
                </a:cubicBezTo>
                <a:cubicBezTo>
                  <a:pt x="5" y="87"/>
                  <a:pt x="5" y="87"/>
                  <a:pt x="7" y="89"/>
                </a:cubicBezTo>
                <a:cubicBezTo>
                  <a:pt x="8" y="91"/>
                  <a:pt x="10" y="92"/>
                  <a:pt x="11" y="94"/>
                </a:cubicBezTo>
                <a:cubicBezTo>
                  <a:pt x="12" y="96"/>
                  <a:pt x="12" y="100"/>
                  <a:pt x="15" y="98"/>
                </a:cubicBezTo>
                <a:cubicBezTo>
                  <a:pt x="17" y="97"/>
                  <a:pt x="18" y="96"/>
                  <a:pt x="21" y="95"/>
                </a:cubicBezTo>
                <a:cubicBezTo>
                  <a:pt x="22" y="94"/>
                  <a:pt x="26" y="93"/>
                  <a:pt x="27" y="92"/>
                </a:cubicBezTo>
                <a:cubicBezTo>
                  <a:pt x="28" y="90"/>
                  <a:pt x="26" y="85"/>
                  <a:pt x="28" y="85"/>
                </a:cubicBezTo>
                <a:cubicBezTo>
                  <a:pt x="31" y="85"/>
                  <a:pt x="35" y="87"/>
                  <a:pt x="36" y="85"/>
                </a:cubicBezTo>
                <a:cubicBezTo>
                  <a:pt x="37" y="81"/>
                  <a:pt x="38" y="82"/>
                  <a:pt x="41" y="81"/>
                </a:cubicBezTo>
                <a:cubicBezTo>
                  <a:pt x="42" y="80"/>
                  <a:pt x="45" y="79"/>
                  <a:pt x="47" y="79"/>
                </a:cubicBezTo>
                <a:cubicBezTo>
                  <a:pt x="48" y="79"/>
                  <a:pt x="48" y="80"/>
                  <a:pt x="49" y="80"/>
                </a:cubicBezTo>
                <a:cubicBezTo>
                  <a:pt x="51" y="80"/>
                  <a:pt x="53" y="81"/>
                  <a:pt x="53" y="83"/>
                </a:cubicBezTo>
                <a:cubicBezTo>
                  <a:pt x="53" y="87"/>
                  <a:pt x="56" y="85"/>
                  <a:pt x="59" y="85"/>
                </a:cubicBezTo>
                <a:cubicBezTo>
                  <a:pt x="62" y="85"/>
                  <a:pt x="64" y="85"/>
                  <a:pt x="66" y="89"/>
                </a:cubicBezTo>
                <a:cubicBezTo>
                  <a:pt x="67" y="90"/>
                  <a:pt x="68" y="92"/>
                  <a:pt x="70" y="93"/>
                </a:cubicBezTo>
                <a:cubicBezTo>
                  <a:pt x="71" y="95"/>
                  <a:pt x="73" y="95"/>
                  <a:pt x="76" y="94"/>
                </a:cubicBezTo>
                <a:cubicBezTo>
                  <a:pt x="79" y="94"/>
                  <a:pt x="83" y="93"/>
                  <a:pt x="85" y="91"/>
                </a:cubicBezTo>
                <a:cubicBezTo>
                  <a:pt x="85" y="90"/>
                  <a:pt x="85" y="90"/>
                  <a:pt x="85" y="9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537CDE01-20B0-E9D3-7D32-1361E8FD2C5E}"/>
              </a:ext>
            </a:extLst>
          </p:cNvPr>
          <p:cNvSpPr>
            <a:spLocks/>
          </p:cNvSpPr>
          <p:nvPr/>
        </p:nvSpPr>
        <p:spPr bwMode="auto">
          <a:xfrm>
            <a:off x="4444386" y="1247321"/>
            <a:ext cx="318514" cy="243394"/>
          </a:xfrm>
          <a:custGeom>
            <a:avLst/>
            <a:gdLst>
              <a:gd name="T0" fmla="*/ 38 w 87"/>
              <a:gd name="T1" fmla="*/ 65 h 67"/>
              <a:gd name="T2" fmla="*/ 44 w 87"/>
              <a:gd name="T3" fmla="*/ 66 h 67"/>
              <a:gd name="T4" fmla="*/ 45 w 87"/>
              <a:gd name="T5" fmla="*/ 61 h 67"/>
              <a:gd name="T6" fmla="*/ 50 w 87"/>
              <a:gd name="T7" fmla="*/ 53 h 67"/>
              <a:gd name="T8" fmla="*/ 52 w 87"/>
              <a:gd name="T9" fmla="*/ 46 h 67"/>
              <a:gd name="T10" fmla="*/ 56 w 87"/>
              <a:gd name="T11" fmla="*/ 46 h 67"/>
              <a:gd name="T12" fmla="*/ 61 w 87"/>
              <a:gd name="T13" fmla="*/ 48 h 67"/>
              <a:gd name="T14" fmla="*/ 67 w 87"/>
              <a:gd name="T15" fmla="*/ 46 h 67"/>
              <a:gd name="T16" fmla="*/ 70 w 87"/>
              <a:gd name="T17" fmla="*/ 44 h 67"/>
              <a:gd name="T18" fmla="*/ 76 w 87"/>
              <a:gd name="T19" fmla="*/ 48 h 67"/>
              <a:gd name="T20" fmla="*/ 80 w 87"/>
              <a:gd name="T21" fmla="*/ 47 h 67"/>
              <a:gd name="T22" fmla="*/ 85 w 87"/>
              <a:gd name="T23" fmla="*/ 46 h 67"/>
              <a:gd name="T24" fmla="*/ 83 w 87"/>
              <a:gd name="T25" fmla="*/ 42 h 67"/>
              <a:gd name="T26" fmla="*/ 80 w 87"/>
              <a:gd name="T27" fmla="*/ 39 h 67"/>
              <a:gd name="T28" fmla="*/ 84 w 87"/>
              <a:gd name="T29" fmla="*/ 36 h 67"/>
              <a:gd name="T30" fmla="*/ 86 w 87"/>
              <a:gd name="T31" fmla="*/ 33 h 67"/>
              <a:gd name="T32" fmla="*/ 82 w 87"/>
              <a:gd name="T33" fmla="*/ 28 h 67"/>
              <a:gd name="T34" fmla="*/ 82 w 87"/>
              <a:gd name="T35" fmla="*/ 20 h 67"/>
              <a:gd name="T36" fmla="*/ 83 w 87"/>
              <a:gd name="T37" fmla="*/ 18 h 67"/>
              <a:gd name="T38" fmla="*/ 73 w 87"/>
              <a:gd name="T39" fmla="*/ 19 h 67"/>
              <a:gd name="T40" fmla="*/ 72 w 87"/>
              <a:gd name="T41" fmla="*/ 26 h 67"/>
              <a:gd name="T42" fmla="*/ 70 w 87"/>
              <a:gd name="T43" fmla="*/ 35 h 67"/>
              <a:gd name="T44" fmla="*/ 58 w 87"/>
              <a:gd name="T45" fmla="*/ 33 h 67"/>
              <a:gd name="T46" fmla="*/ 53 w 87"/>
              <a:gd name="T47" fmla="*/ 22 h 67"/>
              <a:gd name="T48" fmla="*/ 49 w 87"/>
              <a:gd name="T49" fmla="*/ 13 h 67"/>
              <a:gd name="T50" fmla="*/ 36 w 87"/>
              <a:gd name="T51" fmla="*/ 9 h 67"/>
              <a:gd name="T52" fmla="*/ 24 w 87"/>
              <a:gd name="T53" fmla="*/ 7 h 67"/>
              <a:gd name="T54" fmla="*/ 12 w 87"/>
              <a:gd name="T55" fmla="*/ 4 h 67"/>
              <a:gd name="T56" fmla="*/ 1 w 87"/>
              <a:gd name="T57" fmla="*/ 2 h 67"/>
              <a:gd name="T58" fmla="*/ 5 w 87"/>
              <a:gd name="T59" fmla="*/ 14 h 67"/>
              <a:gd name="T60" fmla="*/ 14 w 87"/>
              <a:gd name="T61" fmla="*/ 21 h 67"/>
              <a:gd name="T62" fmla="*/ 5 w 87"/>
              <a:gd name="T63" fmla="*/ 23 h 67"/>
              <a:gd name="T64" fmla="*/ 4 w 87"/>
              <a:gd name="T65" fmla="*/ 27 h 67"/>
              <a:gd name="T66" fmla="*/ 5 w 87"/>
              <a:gd name="T67" fmla="*/ 40 h 67"/>
              <a:gd name="T68" fmla="*/ 1 w 87"/>
              <a:gd name="T69" fmla="*/ 42 h 67"/>
              <a:gd name="T70" fmla="*/ 1 w 87"/>
              <a:gd name="T71" fmla="*/ 48 h 67"/>
              <a:gd name="T72" fmla="*/ 13 w 87"/>
              <a:gd name="T73" fmla="*/ 50 h 67"/>
              <a:gd name="T74" fmla="*/ 20 w 87"/>
              <a:gd name="T75" fmla="*/ 56 h 67"/>
              <a:gd name="T76" fmla="*/ 23 w 87"/>
              <a:gd name="T77" fmla="*/ 56 h 67"/>
              <a:gd name="T78" fmla="*/ 27 w 87"/>
              <a:gd name="T79" fmla="*/ 52 h 67"/>
              <a:gd name="T80" fmla="*/ 32 w 87"/>
              <a:gd name="T81" fmla="*/ 57 h 67"/>
              <a:gd name="T82" fmla="*/ 36 w 87"/>
              <a:gd name="T83" fmla="*/ 56 h 67"/>
              <a:gd name="T84" fmla="*/ 37 w 87"/>
              <a:gd name="T85" fmla="*/ 59 h 67"/>
              <a:gd name="T86" fmla="*/ 38 w 87"/>
              <a:gd name="T87" fmla="*/ 6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" h="67">
                <a:moveTo>
                  <a:pt x="38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9" y="66"/>
                  <a:pt x="40" y="66"/>
                </a:cubicBezTo>
                <a:cubicBezTo>
                  <a:pt x="42" y="67"/>
                  <a:pt x="43" y="67"/>
                  <a:pt x="44" y="66"/>
                </a:cubicBezTo>
                <a:cubicBezTo>
                  <a:pt x="45" y="66"/>
                  <a:pt x="45" y="65"/>
                  <a:pt x="45" y="64"/>
                </a:cubicBezTo>
                <a:cubicBezTo>
                  <a:pt x="45" y="63"/>
                  <a:pt x="45" y="62"/>
                  <a:pt x="45" y="61"/>
                </a:cubicBezTo>
                <a:cubicBezTo>
                  <a:pt x="46" y="60"/>
                  <a:pt x="48" y="59"/>
                  <a:pt x="49" y="59"/>
                </a:cubicBezTo>
                <a:cubicBezTo>
                  <a:pt x="50" y="58"/>
                  <a:pt x="50" y="53"/>
                  <a:pt x="50" y="53"/>
                </a:cubicBezTo>
                <a:cubicBezTo>
                  <a:pt x="50" y="51"/>
                  <a:pt x="50" y="49"/>
                  <a:pt x="50" y="48"/>
                </a:cubicBezTo>
                <a:cubicBezTo>
                  <a:pt x="51" y="47"/>
                  <a:pt x="51" y="46"/>
                  <a:pt x="52" y="46"/>
                </a:cubicBezTo>
                <a:cubicBezTo>
                  <a:pt x="52" y="45"/>
                  <a:pt x="53" y="45"/>
                  <a:pt x="54" y="45"/>
                </a:cubicBezTo>
                <a:cubicBezTo>
                  <a:pt x="55" y="45"/>
                  <a:pt x="56" y="45"/>
                  <a:pt x="56" y="46"/>
                </a:cubicBezTo>
                <a:cubicBezTo>
                  <a:pt x="57" y="46"/>
                  <a:pt x="58" y="47"/>
                  <a:pt x="58" y="48"/>
                </a:cubicBezTo>
                <a:cubicBezTo>
                  <a:pt x="58" y="49"/>
                  <a:pt x="59" y="49"/>
                  <a:pt x="61" y="48"/>
                </a:cubicBezTo>
                <a:cubicBezTo>
                  <a:pt x="62" y="48"/>
                  <a:pt x="64" y="47"/>
                  <a:pt x="64" y="47"/>
                </a:cubicBezTo>
                <a:cubicBezTo>
                  <a:pt x="65" y="46"/>
                  <a:pt x="66" y="46"/>
                  <a:pt x="67" y="46"/>
                </a:cubicBezTo>
                <a:cubicBezTo>
                  <a:pt x="67" y="46"/>
                  <a:pt x="68" y="46"/>
                  <a:pt x="68" y="45"/>
                </a:cubicBezTo>
                <a:cubicBezTo>
                  <a:pt x="69" y="44"/>
                  <a:pt x="69" y="44"/>
                  <a:pt x="70" y="44"/>
                </a:cubicBezTo>
                <a:cubicBezTo>
                  <a:pt x="71" y="44"/>
                  <a:pt x="72" y="44"/>
                  <a:pt x="72" y="45"/>
                </a:cubicBezTo>
                <a:cubicBezTo>
                  <a:pt x="74" y="45"/>
                  <a:pt x="75" y="47"/>
                  <a:pt x="76" y="48"/>
                </a:cubicBezTo>
                <a:cubicBezTo>
                  <a:pt x="76" y="49"/>
                  <a:pt x="77" y="49"/>
                  <a:pt x="78" y="48"/>
                </a:cubicBezTo>
                <a:cubicBezTo>
                  <a:pt x="79" y="48"/>
                  <a:pt x="80" y="48"/>
                  <a:pt x="80" y="47"/>
                </a:cubicBezTo>
                <a:cubicBezTo>
                  <a:pt x="81" y="47"/>
                  <a:pt x="82" y="47"/>
                  <a:pt x="83" y="47"/>
                </a:cubicBezTo>
                <a:cubicBezTo>
                  <a:pt x="83" y="47"/>
                  <a:pt x="84" y="47"/>
                  <a:pt x="85" y="46"/>
                </a:cubicBezTo>
                <a:cubicBezTo>
                  <a:pt x="85" y="45"/>
                  <a:pt x="85" y="44"/>
                  <a:pt x="85" y="44"/>
                </a:cubicBezTo>
                <a:cubicBezTo>
                  <a:pt x="85" y="43"/>
                  <a:pt x="84" y="43"/>
                  <a:pt x="83" y="42"/>
                </a:cubicBezTo>
                <a:cubicBezTo>
                  <a:pt x="82" y="42"/>
                  <a:pt x="81" y="42"/>
                  <a:pt x="81" y="41"/>
                </a:cubicBezTo>
                <a:cubicBezTo>
                  <a:pt x="81" y="41"/>
                  <a:pt x="81" y="41"/>
                  <a:pt x="80" y="39"/>
                </a:cubicBezTo>
                <a:cubicBezTo>
                  <a:pt x="80" y="38"/>
                  <a:pt x="80" y="37"/>
                  <a:pt x="81" y="37"/>
                </a:cubicBezTo>
                <a:cubicBezTo>
                  <a:pt x="82" y="36"/>
                  <a:pt x="83" y="36"/>
                  <a:pt x="84" y="36"/>
                </a:cubicBezTo>
                <a:cubicBezTo>
                  <a:pt x="85" y="36"/>
                  <a:pt x="86" y="36"/>
                  <a:pt x="87" y="35"/>
                </a:cubicBezTo>
                <a:cubicBezTo>
                  <a:pt x="87" y="34"/>
                  <a:pt x="87" y="34"/>
                  <a:pt x="86" y="33"/>
                </a:cubicBezTo>
                <a:cubicBezTo>
                  <a:pt x="85" y="33"/>
                  <a:pt x="84" y="32"/>
                  <a:pt x="84" y="31"/>
                </a:cubicBezTo>
                <a:cubicBezTo>
                  <a:pt x="83" y="30"/>
                  <a:pt x="82" y="29"/>
                  <a:pt x="82" y="28"/>
                </a:cubicBezTo>
                <a:cubicBezTo>
                  <a:pt x="81" y="26"/>
                  <a:pt x="81" y="26"/>
                  <a:pt x="80" y="24"/>
                </a:cubicBezTo>
                <a:cubicBezTo>
                  <a:pt x="79" y="23"/>
                  <a:pt x="82" y="21"/>
                  <a:pt x="82" y="20"/>
                </a:cubicBezTo>
                <a:cubicBezTo>
                  <a:pt x="82" y="20"/>
                  <a:pt x="83" y="19"/>
                  <a:pt x="83" y="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0" y="18"/>
                  <a:pt x="78" y="16"/>
                  <a:pt x="76" y="16"/>
                </a:cubicBezTo>
                <a:cubicBezTo>
                  <a:pt x="73" y="16"/>
                  <a:pt x="75" y="18"/>
                  <a:pt x="73" y="19"/>
                </a:cubicBezTo>
                <a:cubicBezTo>
                  <a:pt x="72" y="19"/>
                  <a:pt x="63" y="20"/>
                  <a:pt x="68" y="22"/>
                </a:cubicBezTo>
                <a:cubicBezTo>
                  <a:pt x="71" y="22"/>
                  <a:pt x="70" y="24"/>
                  <a:pt x="72" y="26"/>
                </a:cubicBezTo>
                <a:cubicBezTo>
                  <a:pt x="73" y="27"/>
                  <a:pt x="76" y="28"/>
                  <a:pt x="74" y="29"/>
                </a:cubicBezTo>
                <a:cubicBezTo>
                  <a:pt x="72" y="31"/>
                  <a:pt x="71" y="34"/>
                  <a:pt x="70" y="35"/>
                </a:cubicBezTo>
                <a:cubicBezTo>
                  <a:pt x="67" y="36"/>
                  <a:pt x="66" y="36"/>
                  <a:pt x="63" y="35"/>
                </a:cubicBezTo>
                <a:cubicBezTo>
                  <a:pt x="60" y="34"/>
                  <a:pt x="60" y="35"/>
                  <a:pt x="58" y="33"/>
                </a:cubicBezTo>
                <a:cubicBezTo>
                  <a:pt x="57" y="32"/>
                  <a:pt x="54" y="28"/>
                  <a:pt x="54" y="27"/>
                </a:cubicBezTo>
                <a:cubicBezTo>
                  <a:pt x="53" y="24"/>
                  <a:pt x="54" y="22"/>
                  <a:pt x="53" y="22"/>
                </a:cubicBezTo>
                <a:cubicBezTo>
                  <a:pt x="51" y="21"/>
                  <a:pt x="48" y="21"/>
                  <a:pt x="49" y="18"/>
                </a:cubicBezTo>
                <a:cubicBezTo>
                  <a:pt x="50" y="14"/>
                  <a:pt x="50" y="14"/>
                  <a:pt x="49" y="13"/>
                </a:cubicBezTo>
                <a:cubicBezTo>
                  <a:pt x="47" y="11"/>
                  <a:pt x="45" y="8"/>
                  <a:pt x="43" y="8"/>
                </a:cubicBezTo>
                <a:cubicBezTo>
                  <a:pt x="38" y="7"/>
                  <a:pt x="40" y="9"/>
                  <a:pt x="36" y="9"/>
                </a:cubicBezTo>
                <a:cubicBezTo>
                  <a:pt x="33" y="9"/>
                  <a:pt x="33" y="7"/>
                  <a:pt x="31" y="6"/>
                </a:cubicBezTo>
                <a:cubicBezTo>
                  <a:pt x="27" y="5"/>
                  <a:pt x="26" y="5"/>
                  <a:pt x="24" y="7"/>
                </a:cubicBezTo>
                <a:cubicBezTo>
                  <a:pt x="21" y="9"/>
                  <a:pt x="22" y="8"/>
                  <a:pt x="18" y="6"/>
                </a:cubicBezTo>
                <a:cubicBezTo>
                  <a:pt x="16" y="5"/>
                  <a:pt x="14" y="5"/>
                  <a:pt x="12" y="4"/>
                </a:cubicBezTo>
                <a:cubicBezTo>
                  <a:pt x="10" y="3"/>
                  <a:pt x="9" y="0"/>
                  <a:pt x="6" y="0"/>
                </a:cubicBezTo>
                <a:cubicBezTo>
                  <a:pt x="4" y="0"/>
                  <a:pt x="0" y="0"/>
                  <a:pt x="1" y="2"/>
                </a:cubicBezTo>
                <a:cubicBezTo>
                  <a:pt x="1" y="4"/>
                  <a:pt x="2" y="6"/>
                  <a:pt x="3" y="8"/>
                </a:cubicBezTo>
                <a:cubicBezTo>
                  <a:pt x="3" y="10"/>
                  <a:pt x="4" y="13"/>
                  <a:pt x="5" y="14"/>
                </a:cubicBezTo>
                <a:cubicBezTo>
                  <a:pt x="7" y="16"/>
                  <a:pt x="8" y="15"/>
                  <a:pt x="10" y="18"/>
                </a:cubicBezTo>
                <a:cubicBezTo>
                  <a:pt x="10" y="19"/>
                  <a:pt x="15" y="19"/>
                  <a:pt x="14" y="21"/>
                </a:cubicBezTo>
                <a:cubicBezTo>
                  <a:pt x="14" y="22"/>
                  <a:pt x="12" y="25"/>
                  <a:pt x="9" y="25"/>
                </a:cubicBezTo>
                <a:cubicBezTo>
                  <a:pt x="8" y="25"/>
                  <a:pt x="6" y="24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4" y="27"/>
                  <a:pt x="4" y="27"/>
                </a:cubicBezTo>
                <a:cubicBezTo>
                  <a:pt x="5" y="29"/>
                  <a:pt x="5" y="31"/>
                  <a:pt x="5" y="33"/>
                </a:cubicBezTo>
                <a:cubicBezTo>
                  <a:pt x="6" y="34"/>
                  <a:pt x="6" y="38"/>
                  <a:pt x="5" y="40"/>
                </a:cubicBezTo>
                <a:cubicBezTo>
                  <a:pt x="4" y="41"/>
                  <a:pt x="4" y="41"/>
                  <a:pt x="3" y="41"/>
                </a:cubicBezTo>
                <a:cubicBezTo>
                  <a:pt x="2" y="42"/>
                  <a:pt x="2" y="42"/>
                  <a:pt x="1" y="42"/>
                </a:cubicBezTo>
                <a:cubicBezTo>
                  <a:pt x="1" y="43"/>
                  <a:pt x="0" y="44"/>
                  <a:pt x="0" y="45"/>
                </a:cubicBezTo>
                <a:cubicBezTo>
                  <a:pt x="0" y="46"/>
                  <a:pt x="0" y="47"/>
                  <a:pt x="1" y="48"/>
                </a:cubicBezTo>
                <a:cubicBezTo>
                  <a:pt x="2" y="48"/>
                  <a:pt x="6" y="49"/>
                  <a:pt x="7" y="50"/>
                </a:cubicBezTo>
                <a:cubicBezTo>
                  <a:pt x="8" y="50"/>
                  <a:pt x="13" y="50"/>
                  <a:pt x="13" y="50"/>
                </a:cubicBezTo>
                <a:cubicBezTo>
                  <a:pt x="15" y="51"/>
                  <a:pt x="15" y="52"/>
                  <a:pt x="17" y="54"/>
                </a:cubicBezTo>
                <a:cubicBezTo>
                  <a:pt x="17" y="54"/>
                  <a:pt x="18" y="56"/>
                  <a:pt x="20" y="56"/>
                </a:cubicBezTo>
                <a:cubicBezTo>
                  <a:pt x="21" y="57"/>
                  <a:pt x="21" y="57"/>
                  <a:pt x="22" y="57"/>
                </a:cubicBezTo>
                <a:cubicBezTo>
                  <a:pt x="22" y="57"/>
                  <a:pt x="23" y="57"/>
                  <a:pt x="23" y="56"/>
                </a:cubicBezTo>
                <a:cubicBezTo>
                  <a:pt x="23" y="56"/>
                  <a:pt x="24" y="52"/>
                  <a:pt x="25" y="52"/>
                </a:cubicBezTo>
                <a:cubicBezTo>
                  <a:pt x="25" y="52"/>
                  <a:pt x="26" y="52"/>
                  <a:pt x="27" y="52"/>
                </a:cubicBezTo>
                <a:cubicBezTo>
                  <a:pt x="28" y="52"/>
                  <a:pt x="29" y="52"/>
                  <a:pt x="29" y="52"/>
                </a:cubicBezTo>
                <a:cubicBezTo>
                  <a:pt x="30" y="53"/>
                  <a:pt x="31" y="57"/>
                  <a:pt x="32" y="57"/>
                </a:cubicBezTo>
                <a:cubicBezTo>
                  <a:pt x="33" y="58"/>
                  <a:pt x="34" y="58"/>
                  <a:pt x="34" y="57"/>
                </a:cubicBezTo>
                <a:cubicBezTo>
                  <a:pt x="34" y="57"/>
                  <a:pt x="35" y="57"/>
                  <a:pt x="36" y="56"/>
                </a:cubicBezTo>
                <a:cubicBezTo>
                  <a:pt x="37" y="55"/>
                  <a:pt x="37" y="55"/>
                  <a:pt x="37" y="56"/>
                </a:cubicBezTo>
                <a:cubicBezTo>
                  <a:pt x="38" y="57"/>
                  <a:pt x="37" y="58"/>
                  <a:pt x="37" y="59"/>
                </a:cubicBezTo>
                <a:cubicBezTo>
                  <a:pt x="37" y="61"/>
                  <a:pt x="37" y="63"/>
                  <a:pt x="38" y="64"/>
                </a:cubicBezTo>
                <a:cubicBezTo>
                  <a:pt x="38" y="65"/>
                  <a:pt x="38" y="65"/>
                  <a:pt x="38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76BA9E38-3039-56A7-9643-EF5466B5FB02}"/>
              </a:ext>
            </a:extLst>
          </p:cNvPr>
          <p:cNvSpPr>
            <a:spLocks/>
          </p:cNvSpPr>
          <p:nvPr/>
        </p:nvSpPr>
        <p:spPr bwMode="auto">
          <a:xfrm>
            <a:off x="4555564" y="1481700"/>
            <a:ext cx="429695" cy="321520"/>
          </a:xfrm>
          <a:custGeom>
            <a:avLst/>
            <a:gdLst>
              <a:gd name="T0" fmla="*/ 108 w 117"/>
              <a:gd name="T1" fmla="*/ 77 h 88"/>
              <a:gd name="T2" fmla="*/ 105 w 117"/>
              <a:gd name="T3" fmla="*/ 71 h 88"/>
              <a:gd name="T4" fmla="*/ 99 w 117"/>
              <a:gd name="T5" fmla="*/ 61 h 88"/>
              <a:gd name="T6" fmla="*/ 108 w 117"/>
              <a:gd name="T7" fmla="*/ 57 h 88"/>
              <a:gd name="T8" fmla="*/ 112 w 117"/>
              <a:gd name="T9" fmla="*/ 48 h 88"/>
              <a:gd name="T10" fmla="*/ 115 w 117"/>
              <a:gd name="T11" fmla="*/ 41 h 88"/>
              <a:gd name="T12" fmla="*/ 117 w 117"/>
              <a:gd name="T13" fmla="*/ 35 h 88"/>
              <a:gd name="T14" fmla="*/ 109 w 117"/>
              <a:gd name="T15" fmla="*/ 30 h 88"/>
              <a:gd name="T16" fmla="*/ 113 w 117"/>
              <a:gd name="T17" fmla="*/ 25 h 88"/>
              <a:gd name="T18" fmla="*/ 112 w 117"/>
              <a:gd name="T19" fmla="*/ 17 h 88"/>
              <a:gd name="T20" fmla="*/ 110 w 117"/>
              <a:gd name="T21" fmla="*/ 9 h 88"/>
              <a:gd name="T22" fmla="*/ 111 w 117"/>
              <a:gd name="T23" fmla="*/ 2 h 88"/>
              <a:gd name="T24" fmla="*/ 103 w 117"/>
              <a:gd name="T25" fmla="*/ 4 h 88"/>
              <a:gd name="T26" fmla="*/ 96 w 117"/>
              <a:gd name="T27" fmla="*/ 0 h 88"/>
              <a:gd name="T28" fmla="*/ 90 w 117"/>
              <a:gd name="T29" fmla="*/ 3 h 88"/>
              <a:gd name="T30" fmla="*/ 85 w 117"/>
              <a:gd name="T31" fmla="*/ 12 h 88"/>
              <a:gd name="T32" fmla="*/ 82 w 117"/>
              <a:gd name="T33" fmla="*/ 24 h 88"/>
              <a:gd name="T34" fmla="*/ 74 w 117"/>
              <a:gd name="T35" fmla="*/ 27 h 88"/>
              <a:gd name="T36" fmla="*/ 70 w 117"/>
              <a:gd name="T37" fmla="*/ 23 h 88"/>
              <a:gd name="T38" fmla="*/ 63 w 117"/>
              <a:gd name="T39" fmla="*/ 19 h 88"/>
              <a:gd name="T40" fmla="*/ 58 w 117"/>
              <a:gd name="T41" fmla="*/ 14 h 88"/>
              <a:gd name="T42" fmla="*/ 45 w 117"/>
              <a:gd name="T43" fmla="*/ 13 h 88"/>
              <a:gd name="T44" fmla="*/ 39 w 117"/>
              <a:gd name="T45" fmla="*/ 16 h 88"/>
              <a:gd name="T46" fmla="*/ 33 w 117"/>
              <a:gd name="T47" fmla="*/ 14 h 88"/>
              <a:gd name="T48" fmla="*/ 26 w 117"/>
              <a:gd name="T49" fmla="*/ 6 h 88"/>
              <a:gd name="T50" fmla="*/ 21 w 117"/>
              <a:gd name="T51" fmla="*/ 9 h 88"/>
              <a:gd name="T52" fmla="*/ 16 w 117"/>
              <a:gd name="T53" fmla="*/ 12 h 88"/>
              <a:gd name="T54" fmla="*/ 14 w 117"/>
              <a:gd name="T55" fmla="*/ 2 h 88"/>
              <a:gd name="T56" fmla="*/ 8 w 117"/>
              <a:gd name="T57" fmla="*/ 1 h 88"/>
              <a:gd name="T58" fmla="*/ 5 w 117"/>
              <a:gd name="T59" fmla="*/ 6 h 88"/>
              <a:gd name="T60" fmla="*/ 10 w 117"/>
              <a:gd name="T61" fmla="*/ 13 h 88"/>
              <a:gd name="T62" fmla="*/ 10 w 117"/>
              <a:gd name="T63" fmla="*/ 20 h 88"/>
              <a:gd name="T64" fmla="*/ 8 w 117"/>
              <a:gd name="T65" fmla="*/ 24 h 88"/>
              <a:gd name="T66" fmla="*/ 3 w 117"/>
              <a:gd name="T67" fmla="*/ 31 h 88"/>
              <a:gd name="T68" fmla="*/ 4 w 117"/>
              <a:gd name="T69" fmla="*/ 40 h 88"/>
              <a:gd name="T70" fmla="*/ 10 w 117"/>
              <a:gd name="T71" fmla="*/ 39 h 88"/>
              <a:gd name="T72" fmla="*/ 33 w 117"/>
              <a:gd name="T73" fmla="*/ 46 h 88"/>
              <a:gd name="T74" fmla="*/ 54 w 117"/>
              <a:gd name="T75" fmla="*/ 59 h 88"/>
              <a:gd name="T76" fmla="*/ 68 w 117"/>
              <a:gd name="T77" fmla="*/ 75 h 88"/>
              <a:gd name="T78" fmla="*/ 77 w 117"/>
              <a:gd name="T79" fmla="*/ 80 h 88"/>
              <a:gd name="T80" fmla="*/ 85 w 117"/>
              <a:gd name="T81" fmla="*/ 80 h 88"/>
              <a:gd name="T82" fmla="*/ 89 w 117"/>
              <a:gd name="T83" fmla="*/ 84 h 88"/>
              <a:gd name="T84" fmla="*/ 94 w 117"/>
              <a:gd name="T85" fmla="*/ 87 h 88"/>
              <a:gd name="T86" fmla="*/ 107 w 117"/>
              <a:gd name="T87" fmla="*/ 85 h 88"/>
              <a:gd name="T88" fmla="*/ 111 w 117"/>
              <a:gd name="T89" fmla="*/ 7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88">
                <a:moveTo>
                  <a:pt x="111" y="79"/>
                </a:moveTo>
                <a:cubicBezTo>
                  <a:pt x="110" y="78"/>
                  <a:pt x="110" y="78"/>
                  <a:pt x="110" y="78"/>
                </a:cubicBezTo>
                <a:cubicBezTo>
                  <a:pt x="111" y="77"/>
                  <a:pt x="109" y="77"/>
                  <a:pt x="108" y="77"/>
                </a:cubicBezTo>
                <a:cubicBezTo>
                  <a:pt x="106" y="76"/>
                  <a:pt x="104" y="76"/>
                  <a:pt x="103" y="75"/>
                </a:cubicBezTo>
                <a:cubicBezTo>
                  <a:pt x="103" y="75"/>
                  <a:pt x="104" y="74"/>
                  <a:pt x="104" y="73"/>
                </a:cubicBezTo>
                <a:cubicBezTo>
                  <a:pt x="104" y="72"/>
                  <a:pt x="105" y="72"/>
                  <a:pt x="105" y="71"/>
                </a:cubicBezTo>
                <a:cubicBezTo>
                  <a:pt x="105" y="70"/>
                  <a:pt x="104" y="70"/>
                  <a:pt x="104" y="69"/>
                </a:cubicBezTo>
                <a:cubicBezTo>
                  <a:pt x="103" y="68"/>
                  <a:pt x="103" y="67"/>
                  <a:pt x="102" y="66"/>
                </a:cubicBezTo>
                <a:cubicBezTo>
                  <a:pt x="100" y="64"/>
                  <a:pt x="100" y="63"/>
                  <a:pt x="99" y="61"/>
                </a:cubicBezTo>
                <a:cubicBezTo>
                  <a:pt x="99" y="60"/>
                  <a:pt x="99" y="59"/>
                  <a:pt x="100" y="59"/>
                </a:cubicBezTo>
                <a:cubicBezTo>
                  <a:pt x="101" y="58"/>
                  <a:pt x="102" y="58"/>
                  <a:pt x="103" y="57"/>
                </a:cubicBezTo>
                <a:cubicBezTo>
                  <a:pt x="105" y="57"/>
                  <a:pt x="106" y="57"/>
                  <a:pt x="108" y="57"/>
                </a:cubicBezTo>
                <a:cubicBezTo>
                  <a:pt x="109" y="56"/>
                  <a:pt x="110" y="53"/>
                  <a:pt x="110" y="52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0"/>
                  <a:pt x="112" y="50"/>
                  <a:pt x="112" y="48"/>
                </a:cubicBezTo>
                <a:cubicBezTo>
                  <a:pt x="112" y="47"/>
                  <a:pt x="112" y="46"/>
                  <a:pt x="112" y="45"/>
                </a:cubicBezTo>
                <a:cubicBezTo>
                  <a:pt x="112" y="44"/>
                  <a:pt x="113" y="44"/>
                  <a:pt x="114" y="43"/>
                </a:cubicBezTo>
                <a:cubicBezTo>
                  <a:pt x="115" y="43"/>
                  <a:pt x="115" y="42"/>
                  <a:pt x="115" y="41"/>
                </a:cubicBezTo>
                <a:cubicBezTo>
                  <a:pt x="115" y="40"/>
                  <a:pt x="114" y="40"/>
                  <a:pt x="114" y="38"/>
                </a:cubicBezTo>
                <a:cubicBezTo>
                  <a:pt x="114" y="38"/>
                  <a:pt x="115" y="37"/>
                  <a:pt x="116" y="37"/>
                </a:cubicBezTo>
                <a:cubicBezTo>
                  <a:pt x="116" y="36"/>
                  <a:pt x="117" y="36"/>
                  <a:pt x="117" y="35"/>
                </a:cubicBezTo>
                <a:cubicBezTo>
                  <a:pt x="117" y="34"/>
                  <a:pt x="116" y="33"/>
                  <a:pt x="116" y="33"/>
                </a:cubicBezTo>
                <a:cubicBezTo>
                  <a:pt x="115" y="32"/>
                  <a:pt x="114" y="32"/>
                  <a:pt x="113" y="32"/>
                </a:cubicBezTo>
                <a:cubicBezTo>
                  <a:pt x="111" y="32"/>
                  <a:pt x="111" y="31"/>
                  <a:pt x="109" y="30"/>
                </a:cubicBezTo>
                <a:cubicBezTo>
                  <a:pt x="108" y="30"/>
                  <a:pt x="108" y="29"/>
                  <a:pt x="109" y="29"/>
                </a:cubicBezTo>
                <a:cubicBezTo>
                  <a:pt x="110" y="28"/>
                  <a:pt x="112" y="27"/>
                  <a:pt x="112" y="27"/>
                </a:cubicBezTo>
                <a:cubicBezTo>
                  <a:pt x="112" y="27"/>
                  <a:pt x="113" y="26"/>
                  <a:pt x="113" y="25"/>
                </a:cubicBezTo>
                <a:cubicBezTo>
                  <a:pt x="114" y="24"/>
                  <a:pt x="114" y="23"/>
                  <a:pt x="114" y="22"/>
                </a:cubicBezTo>
                <a:cubicBezTo>
                  <a:pt x="114" y="21"/>
                  <a:pt x="114" y="20"/>
                  <a:pt x="114" y="19"/>
                </a:cubicBezTo>
                <a:cubicBezTo>
                  <a:pt x="113" y="19"/>
                  <a:pt x="113" y="18"/>
                  <a:pt x="112" y="17"/>
                </a:cubicBezTo>
                <a:cubicBezTo>
                  <a:pt x="111" y="16"/>
                  <a:pt x="111" y="14"/>
                  <a:pt x="110" y="13"/>
                </a:cubicBezTo>
                <a:cubicBezTo>
                  <a:pt x="109" y="12"/>
                  <a:pt x="109" y="11"/>
                  <a:pt x="109" y="10"/>
                </a:cubicBezTo>
                <a:cubicBezTo>
                  <a:pt x="109" y="10"/>
                  <a:pt x="110" y="9"/>
                  <a:pt x="110" y="9"/>
                </a:cubicBezTo>
                <a:cubicBezTo>
                  <a:pt x="111" y="8"/>
                  <a:pt x="111" y="7"/>
                  <a:pt x="112" y="6"/>
                </a:cubicBezTo>
                <a:cubicBezTo>
                  <a:pt x="112" y="6"/>
                  <a:pt x="112" y="5"/>
                  <a:pt x="112" y="4"/>
                </a:cubicBezTo>
                <a:cubicBezTo>
                  <a:pt x="112" y="2"/>
                  <a:pt x="112" y="2"/>
                  <a:pt x="111" y="2"/>
                </a:cubicBezTo>
                <a:cubicBezTo>
                  <a:pt x="111" y="2"/>
                  <a:pt x="110" y="2"/>
                  <a:pt x="109" y="3"/>
                </a:cubicBezTo>
                <a:cubicBezTo>
                  <a:pt x="108" y="3"/>
                  <a:pt x="107" y="3"/>
                  <a:pt x="106" y="4"/>
                </a:cubicBezTo>
                <a:cubicBezTo>
                  <a:pt x="105" y="4"/>
                  <a:pt x="104" y="4"/>
                  <a:pt x="103" y="4"/>
                </a:cubicBezTo>
                <a:cubicBezTo>
                  <a:pt x="102" y="3"/>
                  <a:pt x="102" y="2"/>
                  <a:pt x="102" y="2"/>
                </a:cubicBezTo>
                <a:cubicBezTo>
                  <a:pt x="102" y="1"/>
                  <a:pt x="101" y="1"/>
                  <a:pt x="99" y="0"/>
                </a:cubicBezTo>
                <a:cubicBezTo>
                  <a:pt x="98" y="0"/>
                  <a:pt x="97" y="0"/>
                  <a:pt x="96" y="0"/>
                </a:cubicBezTo>
                <a:cubicBezTo>
                  <a:pt x="95" y="0"/>
                  <a:pt x="95" y="1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92" y="3"/>
                  <a:pt x="91" y="3"/>
                  <a:pt x="90" y="3"/>
                </a:cubicBezTo>
                <a:cubicBezTo>
                  <a:pt x="89" y="4"/>
                  <a:pt x="88" y="5"/>
                  <a:pt x="87" y="5"/>
                </a:cubicBezTo>
                <a:cubicBezTo>
                  <a:pt x="86" y="6"/>
                  <a:pt x="85" y="7"/>
                  <a:pt x="84" y="8"/>
                </a:cubicBezTo>
                <a:cubicBezTo>
                  <a:pt x="84" y="8"/>
                  <a:pt x="85" y="11"/>
                  <a:pt x="85" y="12"/>
                </a:cubicBezTo>
                <a:cubicBezTo>
                  <a:pt x="86" y="15"/>
                  <a:pt x="85" y="17"/>
                  <a:pt x="85" y="19"/>
                </a:cubicBezTo>
                <a:cubicBezTo>
                  <a:pt x="85" y="21"/>
                  <a:pt x="85" y="22"/>
                  <a:pt x="84" y="23"/>
                </a:cubicBezTo>
                <a:cubicBezTo>
                  <a:pt x="84" y="24"/>
                  <a:pt x="83" y="24"/>
                  <a:pt x="82" y="24"/>
                </a:cubicBezTo>
                <a:cubicBezTo>
                  <a:pt x="81" y="24"/>
                  <a:pt x="79" y="23"/>
                  <a:pt x="78" y="23"/>
                </a:cubicBezTo>
                <a:cubicBezTo>
                  <a:pt x="77" y="23"/>
                  <a:pt x="77" y="24"/>
                  <a:pt x="76" y="25"/>
                </a:cubicBezTo>
                <a:cubicBezTo>
                  <a:pt x="75" y="26"/>
                  <a:pt x="75" y="26"/>
                  <a:pt x="74" y="27"/>
                </a:cubicBezTo>
                <a:cubicBezTo>
                  <a:pt x="73" y="27"/>
                  <a:pt x="73" y="27"/>
                  <a:pt x="72" y="27"/>
                </a:cubicBezTo>
                <a:cubicBezTo>
                  <a:pt x="72" y="27"/>
                  <a:pt x="71" y="26"/>
                  <a:pt x="71" y="26"/>
                </a:cubicBezTo>
                <a:cubicBezTo>
                  <a:pt x="71" y="25"/>
                  <a:pt x="70" y="23"/>
                  <a:pt x="70" y="23"/>
                </a:cubicBezTo>
                <a:cubicBezTo>
                  <a:pt x="70" y="22"/>
                  <a:pt x="69" y="22"/>
                  <a:pt x="67" y="22"/>
                </a:cubicBezTo>
                <a:cubicBezTo>
                  <a:pt x="66" y="21"/>
                  <a:pt x="65" y="21"/>
                  <a:pt x="64" y="21"/>
                </a:cubicBezTo>
                <a:cubicBezTo>
                  <a:pt x="64" y="21"/>
                  <a:pt x="63" y="20"/>
                  <a:pt x="63" y="19"/>
                </a:cubicBezTo>
                <a:cubicBezTo>
                  <a:pt x="63" y="18"/>
                  <a:pt x="63" y="17"/>
                  <a:pt x="62" y="16"/>
                </a:cubicBezTo>
                <a:cubicBezTo>
                  <a:pt x="62" y="15"/>
                  <a:pt x="61" y="15"/>
                  <a:pt x="60" y="14"/>
                </a:cubicBezTo>
                <a:cubicBezTo>
                  <a:pt x="59" y="14"/>
                  <a:pt x="58" y="14"/>
                  <a:pt x="58" y="14"/>
                </a:cubicBezTo>
                <a:cubicBezTo>
                  <a:pt x="57" y="14"/>
                  <a:pt x="54" y="15"/>
                  <a:pt x="52" y="15"/>
                </a:cubicBezTo>
                <a:cubicBezTo>
                  <a:pt x="50" y="16"/>
                  <a:pt x="49" y="16"/>
                  <a:pt x="48" y="15"/>
                </a:cubicBezTo>
                <a:cubicBezTo>
                  <a:pt x="47" y="15"/>
                  <a:pt x="46" y="14"/>
                  <a:pt x="45" y="13"/>
                </a:cubicBezTo>
                <a:cubicBezTo>
                  <a:pt x="43" y="12"/>
                  <a:pt x="43" y="11"/>
                  <a:pt x="42" y="12"/>
                </a:cubicBezTo>
                <a:cubicBezTo>
                  <a:pt x="42" y="12"/>
                  <a:pt x="42" y="13"/>
                  <a:pt x="41" y="14"/>
                </a:cubicBezTo>
                <a:cubicBezTo>
                  <a:pt x="41" y="15"/>
                  <a:pt x="40" y="16"/>
                  <a:pt x="39" y="16"/>
                </a:cubicBezTo>
                <a:cubicBezTo>
                  <a:pt x="39" y="17"/>
                  <a:pt x="38" y="17"/>
                  <a:pt x="37" y="18"/>
                </a:cubicBezTo>
                <a:cubicBezTo>
                  <a:pt x="36" y="18"/>
                  <a:pt x="35" y="18"/>
                  <a:pt x="34" y="17"/>
                </a:cubicBezTo>
                <a:cubicBezTo>
                  <a:pt x="34" y="17"/>
                  <a:pt x="34" y="15"/>
                  <a:pt x="33" y="14"/>
                </a:cubicBezTo>
                <a:cubicBezTo>
                  <a:pt x="32" y="13"/>
                  <a:pt x="31" y="11"/>
                  <a:pt x="31" y="10"/>
                </a:cubicBezTo>
                <a:cubicBezTo>
                  <a:pt x="30" y="9"/>
                  <a:pt x="28" y="8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3" y="9"/>
                  <a:pt x="23" y="10"/>
                </a:cubicBezTo>
                <a:cubicBezTo>
                  <a:pt x="23" y="10"/>
                  <a:pt x="22" y="10"/>
                  <a:pt x="21" y="9"/>
                </a:cubicBezTo>
                <a:cubicBezTo>
                  <a:pt x="20" y="9"/>
                  <a:pt x="19" y="9"/>
                  <a:pt x="18" y="11"/>
                </a:cubicBezTo>
                <a:cubicBezTo>
                  <a:pt x="18" y="11"/>
                  <a:pt x="18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1"/>
                  <a:pt x="14" y="10"/>
                  <a:pt x="14" y="9"/>
                </a:cubicBezTo>
                <a:cubicBezTo>
                  <a:pt x="14" y="7"/>
                  <a:pt x="14" y="5"/>
                  <a:pt x="15" y="4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2" y="3"/>
                  <a:pt x="10" y="2"/>
                </a:cubicBezTo>
                <a:cubicBezTo>
                  <a:pt x="9" y="2"/>
                  <a:pt x="9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4"/>
                  <a:pt x="6" y="4"/>
                </a:cubicBezTo>
                <a:cubicBezTo>
                  <a:pt x="5" y="5"/>
                  <a:pt x="5" y="5"/>
                  <a:pt x="5" y="6"/>
                </a:cubicBezTo>
                <a:cubicBezTo>
                  <a:pt x="5" y="7"/>
                  <a:pt x="5" y="7"/>
                  <a:pt x="5" y="9"/>
                </a:cubicBezTo>
                <a:cubicBezTo>
                  <a:pt x="6" y="10"/>
                  <a:pt x="7" y="11"/>
                  <a:pt x="8" y="12"/>
                </a:cubicBezTo>
                <a:cubicBezTo>
                  <a:pt x="9" y="12"/>
                  <a:pt x="10" y="12"/>
                  <a:pt x="10" y="13"/>
                </a:cubicBezTo>
                <a:cubicBezTo>
                  <a:pt x="10" y="13"/>
                  <a:pt x="10" y="14"/>
                  <a:pt x="9" y="15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9"/>
                  <a:pt x="9" y="20"/>
                  <a:pt x="10" y="20"/>
                </a:cubicBezTo>
                <a:cubicBezTo>
                  <a:pt x="11" y="20"/>
                  <a:pt x="12" y="20"/>
                  <a:pt x="12" y="21"/>
                </a:cubicBezTo>
                <a:cubicBezTo>
                  <a:pt x="13" y="21"/>
                  <a:pt x="14" y="22"/>
                  <a:pt x="13" y="22"/>
                </a:cubicBezTo>
                <a:cubicBezTo>
                  <a:pt x="12" y="24"/>
                  <a:pt x="10" y="24"/>
                  <a:pt x="8" y="24"/>
                </a:cubicBezTo>
                <a:cubicBezTo>
                  <a:pt x="8" y="24"/>
                  <a:pt x="6" y="24"/>
                  <a:pt x="5" y="24"/>
                </a:cubicBezTo>
                <a:cubicBezTo>
                  <a:pt x="4" y="24"/>
                  <a:pt x="4" y="25"/>
                  <a:pt x="3" y="25"/>
                </a:cubicBezTo>
                <a:cubicBezTo>
                  <a:pt x="3" y="27"/>
                  <a:pt x="4" y="29"/>
                  <a:pt x="3" y="31"/>
                </a:cubicBezTo>
                <a:cubicBezTo>
                  <a:pt x="3" y="32"/>
                  <a:pt x="0" y="34"/>
                  <a:pt x="0" y="35"/>
                </a:cubicBezTo>
                <a:cubicBezTo>
                  <a:pt x="1" y="36"/>
                  <a:pt x="3" y="37"/>
                  <a:pt x="3" y="37"/>
                </a:cubicBezTo>
                <a:cubicBezTo>
                  <a:pt x="3" y="39"/>
                  <a:pt x="3" y="40"/>
                  <a:pt x="4" y="40"/>
                </a:cubicBezTo>
                <a:cubicBezTo>
                  <a:pt x="4" y="40"/>
                  <a:pt x="5" y="40"/>
                  <a:pt x="6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39"/>
                  <a:pt x="7" y="38"/>
                  <a:pt x="10" y="39"/>
                </a:cubicBezTo>
                <a:cubicBezTo>
                  <a:pt x="11" y="40"/>
                  <a:pt x="12" y="41"/>
                  <a:pt x="14" y="41"/>
                </a:cubicBezTo>
                <a:cubicBezTo>
                  <a:pt x="17" y="41"/>
                  <a:pt x="18" y="43"/>
                  <a:pt x="21" y="43"/>
                </a:cubicBezTo>
                <a:cubicBezTo>
                  <a:pt x="25" y="44"/>
                  <a:pt x="29" y="45"/>
                  <a:pt x="33" y="46"/>
                </a:cubicBezTo>
                <a:cubicBezTo>
                  <a:pt x="35" y="47"/>
                  <a:pt x="40" y="49"/>
                  <a:pt x="41" y="50"/>
                </a:cubicBezTo>
                <a:cubicBezTo>
                  <a:pt x="43" y="52"/>
                  <a:pt x="45" y="52"/>
                  <a:pt x="47" y="54"/>
                </a:cubicBezTo>
                <a:cubicBezTo>
                  <a:pt x="49" y="54"/>
                  <a:pt x="53" y="57"/>
                  <a:pt x="54" y="59"/>
                </a:cubicBezTo>
                <a:cubicBezTo>
                  <a:pt x="56" y="61"/>
                  <a:pt x="58" y="61"/>
                  <a:pt x="60" y="63"/>
                </a:cubicBezTo>
                <a:cubicBezTo>
                  <a:pt x="62" y="65"/>
                  <a:pt x="63" y="68"/>
                  <a:pt x="64" y="70"/>
                </a:cubicBezTo>
                <a:cubicBezTo>
                  <a:pt x="65" y="71"/>
                  <a:pt x="67" y="75"/>
                  <a:pt x="68" y="75"/>
                </a:cubicBezTo>
                <a:cubicBezTo>
                  <a:pt x="71" y="75"/>
                  <a:pt x="72" y="77"/>
                  <a:pt x="74" y="79"/>
                </a:cubicBezTo>
                <a:cubicBezTo>
                  <a:pt x="74" y="79"/>
                  <a:pt x="75" y="80"/>
                  <a:pt x="76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8" y="80"/>
                  <a:pt x="79" y="80"/>
                  <a:pt x="80" y="79"/>
                </a:cubicBezTo>
                <a:cubicBezTo>
                  <a:pt x="81" y="79"/>
                  <a:pt x="82" y="79"/>
                  <a:pt x="84" y="79"/>
                </a:cubicBezTo>
                <a:cubicBezTo>
                  <a:pt x="85" y="79"/>
                  <a:pt x="85" y="80"/>
                  <a:pt x="85" y="80"/>
                </a:cubicBezTo>
                <a:cubicBezTo>
                  <a:pt x="86" y="81"/>
                  <a:pt x="86" y="82"/>
                  <a:pt x="86" y="82"/>
                </a:cubicBezTo>
                <a:cubicBezTo>
                  <a:pt x="86" y="83"/>
                  <a:pt x="86" y="83"/>
                  <a:pt x="86" y="84"/>
                </a:cubicBezTo>
                <a:cubicBezTo>
                  <a:pt x="87" y="84"/>
                  <a:pt x="87" y="84"/>
                  <a:pt x="89" y="84"/>
                </a:cubicBezTo>
                <a:cubicBezTo>
                  <a:pt x="89" y="84"/>
                  <a:pt x="89" y="84"/>
                  <a:pt x="90" y="84"/>
                </a:cubicBezTo>
                <a:cubicBezTo>
                  <a:pt x="91" y="85"/>
                  <a:pt x="92" y="85"/>
                  <a:pt x="92" y="86"/>
                </a:cubicBezTo>
                <a:cubicBezTo>
                  <a:pt x="93" y="87"/>
                  <a:pt x="93" y="87"/>
                  <a:pt x="94" y="87"/>
                </a:cubicBezTo>
                <a:cubicBezTo>
                  <a:pt x="97" y="87"/>
                  <a:pt x="100" y="88"/>
                  <a:pt x="103" y="88"/>
                </a:cubicBezTo>
                <a:cubicBezTo>
                  <a:pt x="104" y="88"/>
                  <a:pt x="105" y="88"/>
                  <a:pt x="106" y="88"/>
                </a:cubicBezTo>
                <a:cubicBezTo>
                  <a:pt x="107" y="88"/>
                  <a:pt x="107" y="87"/>
                  <a:pt x="107" y="85"/>
                </a:cubicBezTo>
                <a:cubicBezTo>
                  <a:pt x="107" y="84"/>
                  <a:pt x="108" y="83"/>
                  <a:pt x="109" y="83"/>
                </a:cubicBezTo>
                <a:cubicBezTo>
                  <a:pt x="109" y="82"/>
                  <a:pt x="110" y="82"/>
                  <a:pt x="110" y="81"/>
                </a:cubicBezTo>
                <a:cubicBezTo>
                  <a:pt x="110" y="80"/>
                  <a:pt x="110" y="79"/>
                  <a:pt x="111" y="7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799EC475-6121-DD9E-C956-1D74EB010C64}"/>
              </a:ext>
            </a:extLst>
          </p:cNvPr>
          <p:cNvSpPr>
            <a:spLocks/>
          </p:cNvSpPr>
          <p:nvPr/>
        </p:nvSpPr>
        <p:spPr bwMode="auto">
          <a:xfrm>
            <a:off x="4606648" y="1397564"/>
            <a:ext cx="351568" cy="183297"/>
          </a:xfrm>
          <a:custGeom>
            <a:avLst/>
            <a:gdLst>
              <a:gd name="T0" fmla="*/ 96 w 96"/>
              <a:gd name="T1" fmla="*/ 24 h 50"/>
              <a:gd name="T2" fmla="*/ 94 w 96"/>
              <a:gd name="T3" fmla="*/ 16 h 50"/>
              <a:gd name="T4" fmla="*/ 91 w 96"/>
              <a:gd name="T5" fmla="*/ 15 h 50"/>
              <a:gd name="T6" fmla="*/ 91 w 96"/>
              <a:gd name="T7" fmla="*/ 8 h 50"/>
              <a:gd name="T8" fmla="*/ 89 w 96"/>
              <a:gd name="T9" fmla="*/ 5 h 50"/>
              <a:gd name="T10" fmla="*/ 84 w 96"/>
              <a:gd name="T11" fmla="*/ 1 h 50"/>
              <a:gd name="T12" fmla="*/ 79 w 96"/>
              <a:gd name="T13" fmla="*/ 3 h 50"/>
              <a:gd name="T14" fmla="*/ 76 w 96"/>
              <a:gd name="T15" fmla="*/ 1 h 50"/>
              <a:gd name="T16" fmla="*/ 73 w 96"/>
              <a:gd name="T17" fmla="*/ 4 h 50"/>
              <a:gd name="T18" fmla="*/ 69 w 96"/>
              <a:gd name="T19" fmla="*/ 5 h 50"/>
              <a:gd name="T20" fmla="*/ 59 w 96"/>
              <a:gd name="T21" fmla="*/ 9 h 50"/>
              <a:gd name="T22" fmla="*/ 53 w 96"/>
              <a:gd name="T23" fmla="*/ 7 h 50"/>
              <a:gd name="T24" fmla="*/ 50 w 96"/>
              <a:gd name="T25" fmla="*/ 2 h 50"/>
              <a:gd name="T26" fmla="*/ 44 w 96"/>
              <a:gd name="T27" fmla="*/ 4 h 50"/>
              <a:gd name="T28" fmla="*/ 41 w 96"/>
              <a:gd name="T29" fmla="*/ 3 h 50"/>
              <a:gd name="T30" fmla="*/ 39 w 96"/>
              <a:gd name="T31" fmla="*/ 6 h 50"/>
              <a:gd name="T32" fmla="*/ 34 w 96"/>
              <a:gd name="T33" fmla="*/ 7 h 50"/>
              <a:gd name="T34" fmla="*/ 28 w 96"/>
              <a:gd name="T35" fmla="*/ 4 h 50"/>
              <a:gd name="T36" fmla="*/ 24 w 96"/>
              <a:gd name="T37" fmla="*/ 4 h 50"/>
              <a:gd name="T38" fmla="*/ 20 w 96"/>
              <a:gd name="T39" fmla="*/ 6 h 50"/>
              <a:gd name="T40" fmla="*/ 14 w 96"/>
              <a:gd name="T41" fmla="*/ 7 h 50"/>
              <a:gd name="T42" fmla="*/ 10 w 96"/>
              <a:gd name="T43" fmla="*/ 4 h 50"/>
              <a:gd name="T44" fmla="*/ 6 w 96"/>
              <a:gd name="T45" fmla="*/ 7 h 50"/>
              <a:gd name="T46" fmla="*/ 5 w 96"/>
              <a:gd name="T47" fmla="*/ 18 h 50"/>
              <a:gd name="T48" fmla="*/ 1 w 96"/>
              <a:gd name="T49" fmla="*/ 23 h 50"/>
              <a:gd name="T50" fmla="*/ 0 w 96"/>
              <a:gd name="T51" fmla="*/ 25 h 50"/>
              <a:gd name="T52" fmla="*/ 0 w 96"/>
              <a:gd name="T53" fmla="*/ 32 h 50"/>
              <a:gd name="T54" fmla="*/ 3 w 96"/>
              <a:gd name="T55" fmla="*/ 35 h 50"/>
              <a:gd name="T56" fmla="*/ 7 w 96"/>
              <a:gd name="T57" fmla="*/ 32 h 50"/>
              <a:gd name="T58" fmla="*/ 10 w 96"/>
              <a:gd name="T59" fmla="*/ 30 h 50"/>
              <a:gd name="T60" fmla="*/ 13 w 96"/>
              <a:gd name="T61" fmla="*/ 30 h 50"/>
              <a:gd name="T62" fmla="*/ 19 w 96"/>
              <a:gd name="T63" fmla="*/ 37 h 50"/>
              <a:gd name="T64" fmla="*/ 23 w 96"/>
              <a:gd name="T65" fmla="*/ 41 h 50"/>
              <a:gd name="T66" fmla="*/ 27 w 96"/>
              <a:gd name="T67" fmla="*/ 37 h 50"/>
              <a:gd name="T68" fmla="*/ 31 w 96"/>
              <a:gd name="T69" fmla="*/ 36 h 50"/>
              <a:gd name="T70" fmla="*/ 38 w 96"/>
              <a:gd name="T71" fmla="*/ 38 h 50"/>
              <a:gd name="T72" fmla="*/ 46 w 96"/>
              <a:gd name="T73" fmla="*/ 37 h 50"/>
              <a:gd name="T74" fmla="*/ 49 w 96"/>
              <a:gd name="T75" fmla="*/ 42 h 50"/>
              <a:gd name="T76" fmla="*/ 53 w 96"/>
              <a:gd name="T77" fmla="*/ 45 h 50"/>
              <a:gd name="T78" fmla="*/ 57 w 96"/>
              <a:gd name="T79" fmla="*/ 49 h 50"/>
              <a:gd name="T80" fmla="*/ 60 w 96"/>
              <a:gd name="T81" fmla="*/ 50 h 50"/>
              <a:gd name="T82" fmla="*/ 64 w 96"/>
              <a:gd name="T83" fmla="*/ 46 h 50"/>
              <a:gd name="T84" fmla="*/ 70 w 96"/>
              <a:gd name="T85" fmla="*/ 46 h 50"/>
              <a:gd name="T86" fmla="*/ 71 w 96"/>
              <a:gd name="T87" fmla="*/ 35 h 50"/>
              <a:gd name="T88" fmla="*/ 73 w 96"/>
              <a:gd name="T89" fmla="*/ 28 h 50"/>
              <a:gd name="T90" fmla="*/ 79 w 96"/>
              <a:gd name="T91" fmla="*/ 26 h 50"/>
              <a:gd name="T92" fmla="*/ 82 w 96"/>
              <a:gd name="T93" fmla="*/ 23 h 50"/>
              <a:gd name="T94" fmla="*/ 88 w 96"/>
              <a:gd name="T95" fmla="*/ 25 h 50"/>
              <a:gd name="T96" fmla="*/ 92 w 96"/>
              <a:gd name="T97" fmla="*/ 2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50">
                <a:moveTo>
                  <a:pt x="94" y="26"/>
                </a:moveTo>
                <a:cubicBezTo>
                  <a:pt x="96" y="24"/>
                  <a:pt x="96" y="24"/>
                  <a:pt x="96" y="24"/>
                </a:cubicBezTo>
                <a:cubicBezTo>
                  <a:pt x="95" y="22"/>
                  <a:pt x="95" y="20"/>
                  <a:pt x="95" y="18"/>
                </a:cubicBezTo>
                <a:cubicBezTo>
                  <a:pt x="95" y="17"/>
                  <a:pt x="95" y="16"/>
                  <a:pt x="94" y="16"/>
                </a:cubicBezTo>
                <a:cubicBezTo>
                  <a:pt x="94" y="16"/>
                  <a:pt x="93" y="16"/>
                  <a:pt x="93" y="16"/>
                </a:cubicBezTo>
                <a:cubicBezTo>
                  <a:pt x="92" y="16"/>
                  <a:pt x="91" y="16"/>
                  <a:pt x="91" y="15"/>
                </a:cubicBezTo>
                <a:cubicBezTo>
                  <a:pt x="90" y="15"/>
                  <a:pt x="90" y="15"/>
                  <a:pt x="90" y="14"/>
                </a:cubicBezTo>
                <a:cubicBezTo>
                  <a:pt x="89" y="13"/>
                  <a:pt x="91" y="10"/>
                  <a:pt x="91" y="8"/>
                </a:cubicBezTo>
                <a:cubicBezTo>
                  <a:pt x="91" y="7"/>
                  <a:pt x="91" y="7"/>
                  <a:pt x="90" y="7"/>
                </a:cubicBezTo>
                <a:cubicBezTo>
                  <a:pt x="90" y="6"/>
                  <a:pt x="89" y="6"/>
                  <a:pt x="89" y="5"/>
                </a:cubicBezTo>
                <a:cubicBezTo>
                  <a:pt x="89" y="4"/>
                  <a:pt x="88" y="3"/>
                  <a:pt x="87" y="2"/>
                </a:cubicBezTo>
                <a:cubicBezTo>
                  <a:pt x="87" y="2"/>
                  <a:pt x="86" y="1"/>
                  <a:pt x="84" y="1"/>
                </a:cubicBezTo>
                <a:cubicBezTo>
                  <a:pt x="83" y="1"/>
                  <a:pt x="82" y="1"/>
                  <a:pt x="81" y="2"/>
                </a:cubicBezTo>
                <a:cubicBezTo>
                  <a:pt x="80" y="2"/>
                  <a:pt x="80" y="3"/>
                  <a:pt x="79" y="3"/>
                </a:cubicBezTo>
                <a:cubicBezTo>
                  <a:pt x="78" y="4"/>
                  <a:pt x="78" y="3"/>
                  <a:pt x="78" y="3"/>
                </a:cubicBezTo>
                <a:cubicBezTo>
                  <a:pt x="78" y="3"/>
                  <a:pt x="77" y="2"/>
                  <a:pt x="76" y="1"/>
                </a:cubicBezTo>
                <a:cubicBezTo>
                  <a:pt x="76" y="0"/>
                  <a:pt x="75" y="1"/>
                  <a:pt x="74" y="1"/>
                </a:cubicBezTo>
                <a:cubicBezTo>
                  <a:pt x="74" y="2"/>
                  <a:pt x="73" y="3"/>
                  <a:pt x="73" y="4"/>
                </a:cubicBezTo>
                <a:cubicBezTo>
                  <a:pt x="72" y="6"/>
                  <a:pt x="72" y="6"/>
                  <a:pt x="71" y="6"/>
                </a:cubicBezTo>
                <a:cubicBezTo>
                  <a:pt x="70" y="6"/>
                  <a:pt x="70" y="5"/>
                  <a:pt x="69" y="5"/>
                </a:cubicBezTo>
                <a:cubicBezTo>
                  <a:pt x="66" y="4"/>
                  <a:pt x="64" y="4"/>
                  <a:pt x="62" y="5"/>
                </a:cubicBezTo>
                <a:cubicBezTo>
                  <a:pt x="61" y="5"/>
                  <a:pt x="60" y="8"/>
                  <a:pt x="59" y="9"/>
                </a:cubicBezTo>
                <a:cubicBezTo>
                  <a:pt x="58" y="10"/>
                  <a:pt x="57" y="9"/>
                  <a:pt x="56" y="9"/>
                </a:cubicBezTo>
                <a:cubicBezTo>
                  <a:pt x="55" y="8"/>
                  <a:pt x="53" y="8"/>
                  <a:pt x="53" y="7"/>
                </a:cubicBezTo>
                <a:cubicBezTo>
                  <a:pt x="52" y="6"/>
                  <a:pt x="52" y="5"/>
                  <a:pt x="52" y="4"/>
                </a:cubicBezTo>
                <a:cubicBezTo>
                  <a:pt x="52" y="4"/>
                  <a:pt x="52" y="3"/>
                  <a:pt x="50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5" y="3"/>
                  <a:pt x="44" y="4"/>
                  <a:pt x="44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1" y="5"/>
                </a:cubicBezTo>
                <a:cubicBezTo>
                  <a:pt x="40" y="6"/>
                  <a:pt x="39" y="6"/>
                  <a:pt x="39" y="6"/>
                </a:cubicBezTo>
                <a:cubicBezTo>
                  <a:pt x="38" y="6"/>
                  <a:pt x="37" y="6"/>
                  <a:pt x="36" y="6"/>
                </a:cubicBezTo>
                <a:cubicBezTo>
                  <a:pt x="36" y="7"/>
                  <a:pt x="35" y="7"/>
                  <a:pt x="34" y="7"/>
                </a:cubicBezTo>
                <a:cubicBezTo>
                  <a:pt x="33" y="8"/>
                  <a:pt x="32" y="8"/>
                  <a:pt x="32" y="7"/>
                </a:cubicBezTo>
                <a:cubicBezTo>
                  <a:pt x="31" y="6"/>
                  <a:pt x="30" y="4"/>
                  <a:pt x="28" y="4"/>
                </a:cubicBezTo>
                <a:cubicBezTo>
                  <a:pt x="28" y="3"/>
                  <a:pt x="27" y="3"/>
                  <a:pt x="26" y="3"/>
                </a:cubicBezTo>
                <a:cubicBezTo>
                  <a:pt x="25" y="3"/>
                  <a:pt x="25" y="3"/>
                  <a:pt x="24" y="4"/>
                </a:cubicBezTo>
                <a:cubicBezTo>
                  <a:pt x="24" y="5"/>
                  <a:pt x="23" y="5"/>
                  <a:pt x="23" y="5"/>
                </a:cubicBezTo>
                <a:cubicBezTo>
                  <a:pt x="22" y="5"/>
                  <a:pt x="21" y="5"/>
                  <a:pt x="20" y="6"/>
                </a:cubicBezTo>
                <a:cubicBezTo>
                  <a:pt x="20" y="6"/>
                  <a:pt x="18" y="7"/>
                  <a:pt x="17" y="7"/>
                </a:cubicBezTo>
                <a:cubicBezTo>
                  <a:pt x="15" y="8"/>
                  <a:pt x="14" y="8"/>
                  <a:pt x="14" y="7"/>
                </a:cubicBezTo>
                <a:cubicBezTo>
                  <a:pt x="14" y="6"/>
                  <a:pt x="13" y="5"/>
                  <a:pt x="12" y="5"/>
                </a:cubicBezTo>
                <a:cubicBezTo>
                  <a:pt x="12" y="4"/>
                  <a:pt x="11" y="4"/>
                  <a:pt x="10" y="4"/>
                </a:cubicBezTo>
                <a:cubicBezTo>
                  <a:pt x="9" y="4"/>
                  <a:pt x="8" y="4"/>
                  <a:pt x="8" y="5"/>
                </a:cubicBezTo>
                <a:cubicBezTo>
                  <a:pt x="7" y="5"/>
                  <a:pt x="7" y="6"/>
                  <a:pt x="6" y="7"/>
                </a:cubicBezTo>
                <a:cubicBezTo>
                  <a:pt x="6" y="8"/>
                  <a:pt x="6" y="10"/>
                  <a:pt x="6" y="12"/>
                </a:cubicBezTo>
                <a:cubicBezTo>
                  <a:pt x="6" y="12"/>
                  <a:pt x="6" y="17"/>
                  <a:pt x="5" y="18"/>
                </a:cubicBezTo>
                <a:cubicBezTo>
                  <a:pt x="4" y="18"/>
                  <a:pt x="2" y="19"/>
                  <a:pt x="1" y="20"/>
                </a:cubicBezTo>
                <a:cubicBezTo>
                  <a:pt x="1" y="21"/>
                  <a:pt x="1" y="22"/>
                  <a:pt x="1" y="23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3"/>
                  <a:pt x="1" y="34"/>
                  <a:pt x="2" y="35"/>
                </a:cubicBezTo>
                <a:cubicBezTo>
                  <a:pt x="2" y="35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5" y="32"/>
                  <a:pt x="6" y="32"/>
                  <a:pt x="7" y="32"/>
                </a:cubicBezTo>
                <a:cubicBezTo>
                  <a:pt x="8" y="33"/>
                  <a:pt x="9" y="33"/>
                  <a:pt x="9" y="33"/>
                </a:cubicBezTo>
                <a:cubicBezTo>
                  <a:pt x="9" y="32"/>
                  <a:pt x="10" y="31"/>
                  <a:pt x="10" y="30"/>
                </a:cubicBezTo>
                <a:cubicBezTo>
                  <a:pt x="11" y="30"/>
                  <a:pt x="11" y="29"/>
                  <a:pt x="12" y="29"/>
                </a:cubicBezTo>
                <a:cubicBezTo>
                  <a:pt x="12" y="29"/>
                  <a:pt x="12" y="29"/>
                  <a:pt x="13" y="30"/>
                </a:cubicBezTo>
                <a:cubicBezTo>
                  <a:pt x="14" y="31"/>
                  <a:pt x="16" y="32"/>
                  <a:pt x="17" y="33"/>
                </a:cubicBezTo>
                <a:cubicBezTo>
                  <a:pt x="17" y="34"/>
                  <a:pt x="18" y="36"/>
                  <a:pt x="19" y="37"/>
                </a:cubicBezTo>
                <a:cubicBezTo>
                  <a:pt x="20" y="38"/>
                  <a:pt x="20" y="40"/>
                  <a:pt x="20" y="40"/>
                </a:cubicBezTo>
                <a:cubicBezTo>
                  <a:pt x="21" y="41"/>
                  <a:pt x="22" y="41"/>
                  <a:pt x="23" y="41"/>
                </a:cubicBezTo>
                <a:cubicBezTo>
                  <a:pt x="24" y="40"/>
                  <a:pt x="25" y="40"/>
                  <a:pt x="25" y="39"/>
                </a:cubicBezTo>
                <a:cubicBezTo>
                  <a:pt x="26" y="39"/>
                  <a:pt x="27" y="38"/>
                  <a:pt x="27" y="37"/>
                </a:cubicBezTo>
                <a:cubicBezTo>
                  <a:pt x="28" y="36"/>
                  <a:pt x="28" y="35"/>
                  <a:pt x="28" y="35"/>
                </a:cubicBezTo>
                <a:cubicBezTo>
                  <a:pt x="29" y="34"/>
                  <a:pt x="29" y="35"/>
                  <a:pt x="31" y="36"/>
                </a:cubicBezTo>
                <a:cubicBezTo>
                  <a:pt x="32" y="37"/>
                  <a:pt x="33" y="38"/>
                  <a:pt x="34" y="38"/>
                </a:cubicBezTo>
                <a:cubicBezTo>
                  <a:pt x="35" y="39"/>
                  <a:pt x="36" y="39"/>
                  <a:pt x="38" y="38"/>
                </a:cubicBezTo>
                <a:cubicBezTo>
                  <a:pt x="40" y="38"/>
                  <a:pt x="43" y="37"/>
                  <a:pt x="44" y="37"/>
                </a:cubicBezTo>
                <a:cubicBezTo>
                  <a:pt x="44" y="37"/>
                  <a:pt x="45" y="37"/>
                  <a:pt x="46" y="37"/>
                </a:cubicBezTo>
                <a:cubicBezTo>
                  <a:pt x="47" y="38"/>
                  <a:pt x="48" y="38"/>
                  <a:pt x="48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3"/>
                  <a:pt x="50" y="44"/>
                  <a:pt x="50" y="44"/>
                </a:cubicBezTo>
                <a:cubicBezTo>
                  <a:pt x="51" y="44"/>
                  <a:pt x="52" y="44"/>
                  <a:pt x="53" y="45"/>
                </a:cubicBezTo>
                <a:cubicBezTo>
                  <a:pt x="55" y="45"/>
                  <a:pt x="56" y="45"/>
                  <a:pt x="56" y="46"/>
                </a:cubicBezTo>
                <a:cubicBezTo>
                  <a:pt x="56" y="46"/>
                  <a:pt x="57" y="48"/>
                  <a:pt x="57" y="49"/>
                </a:cubicBezTo>
                <a:cubicBezTo>
                  <a:pt x="57" y="49"/>
                  <a:pt x="58" y="50"/>
                  <a:pt x="58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1" y="49"/>
                  <a:pt x="61" y="49"/>
                  <a:pt x="62" y="48"/>
                </a:cubicBezTo>
                <a:cubicBezTo>
                  <a:pt x="63" y="47"/>
                  <a:pt x="63" y="46"/>
                  <a:pt x="64" y="46"/>
                </a:cubicBezTo>
                <a:cubicBezTo>
                  <a:pt x="65" y="46"/>
                  <a:pt x="67" y="47"/>
                  <a:pt x="68" y="47"/>
                </a:cubicBezTo>
                <a:cubicBezTo>
                  <a:pt x="69" y="47"/>
                  <a:pt x="70" y="47"/>
                  <a:pt x="70" y="46"/>
                </a:cubicBezTo>
                <a:cubicBezTo>
                  <a:pt x="71" y="45"/>
                  <a:pt x="71" y="44"/>
                  <a:pt x="71" y="42"/>
                </a:cubicBezTo>
                <a:cubicBezTo>
                  <a:pt x="71" y="40"/>
                  <a:pt x="72" y="38"/>
                  <a:pt x="71" y="35"/>
                </a:cubicBezTo>
                <a:cubicBezTo>
                  <a:pt x="71" y="34"/>
                  <a:pt x="70" y="31"/>
                  <a:pt x="70" y="31"/>
                </a:cubicBezTo>
                <a:cubicBezTo>
                  <a:pt x="71" y="30"/>
                  <a:pt x="72" y="29"/>
                  <a:pt x="73" y="28"/>
                </a:cubicBezTo>
                <a:cubicBezTo>
                  <a:pt x="74" y="28"/>
                  <a:pt x="75" y="27"/>
                  <a:pt x="76" y="26"/>
                </a:cubicBezTo>
                <a:cubicBezTo>
                  <a:pt x="77" y="26"/>
                  <a:pt x="78" y="26"/>
                  <a:pt x="79" y="26"/>
                </a:cubicBezTo>
                <a:cubicBezTo>
                  <a:pt x="80" y="26"/>
                  <a:pt x="81" y="26"/>
                  <a:pt x="81" y="25"/>
                </a:cubicBezTo>
                <a:cubicBezTo>
                  <a:pt x="81" y="24"/>
                  <a:pt x="81" y="23"/>
                  <a:pt x="82" y="23"/>
                </a:cubicBezTo>
                <a:cubicBezTo>
                  <a:pt x="83" y="23"/>
                  <a:pt x="84" y="23"/>
                  <a:pt x="85" y="23"/>
                </a:cubicBezTo>
                <a:cubicBezTo>
                  <a:pt x="87" y="24"/>
                  <a:pt x="88" y="24"/>
                  <a:pt x="88" y="25"/>
                </a:cubicBezTo>
                <a:cubicBezTo>
                  <a:pt x="88" y="25"/>
                  <a:pt x="88" y="26"/>
                  <a:pt x="89" y="27"/>
                </a:cubicBezTo>
                <a:cubicBezTo>
                  <a:pt x="90" y="27"/>
                  <a:pt x="91" y="27"/>
                  <a:pt x="92" y="27"/>
                </a:cubicBezTo>
                <a:cubicBezTo>
                  <a:pt x="93" y="27"/>
                  <a:pt x="93" y="26"/>
                  <a:pt x="94" y="26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249D545C-2D5C-7E8E-2CB1-AEADBF6D4DE4}"/>
              </a:ext>
            </a:extLst>
          </p:cNvPr>
          <p:cNvSpPr>
            <a:spLocks/>
          </p:cNvSpPr>
          <p:nvPr/>
        </p:nvSpPr>
        <p:spPr bwMode="auto">
          <a:xfrm>
            <a:off x="5135501" y="1595884"/>
            <a:ext cx="378611" cy="393636"/>
          </a:xfrm>
          <a:custGeom>
            <a:avLst/>
            <a:gdLst>
              <a:gd name="T0" fmla="*/ 76 w 104"/>
              <a:gd name="T1" fmla="*/ 93 h 108"/>
              <a:gd name="T2" fmla="*/ 79 w 104"/>
              <a:gd name="T3" fmla="*/ 89 h 108"/>
              <a:gd name="T4" fmla="*/ 79 w 104"/>
              <a:gd name="T5" fmla="*/ 82 h 108"/>
              <a:gd name="T6" fmla="*/ 93 w 104"/>
              <a:gd name="T7" fmla="*/ 74 h 108"/>
              <a:gd name="T8" fmla="*/ 96 w 104"/>
              <a:gd name="T9" fmla="*/ 70 h 108"/>
              <a:gd name="T10" fmla="*/ 99 w 104"/>
              <a:gd name="T11" fmla="*/ 62 h 108"/>
              <a:gd name="T12" fmla="*/ 104 w 104"/>
              <a:gd name="T13" fmla="*/ 58 h 108"/>
              <a:gd name="T14" fmla="*/ 96 w 104"/>
              <a:gd name="T15" fmla="*/ 53 h 108"/>
              <a:gd name="T16" fmla="*/ 99 w 104"/>
              <a:gd name="T17" fmla="*/ 48 h 108"/>
              <a:gd name="T18" fmla="*/ 96 w 104"/>
              <a:gd name="T19" fmla="*/ 39 h 108"/>
              <a:gd name="T20" fmla="*/ 95 w 104"/>
              <a:gd name="T21" fmla="*/ 28 h 108"/>
              <a:gd name="T22" fmla="*/ 98 w 104"/>
              <a:gd name="T23" fmla="*/ 24 h 108"/>
              <a:gd name="T24" fmla="*/ 92 w 104"/>
              <a:gd name="T25" fmla="*/ 14 h 108"/>
              <a:gd name="T26" fmla="*/ 95 w 104"/>
              <a:gd name="T27" fmla="*/ 7 h 108"/>
              <a:gd name="T28" fmla="*/ 88 w 104"/>
              <a:gd name="T29" fmla="*/ 0 h 108"/>
              <a:gd name="T30" fmla="*/ 77 w 104"/>
              <a:gd name="T31" fmla="*/ 6 h 108"/>
              <a:gd name="T32" fmla="*/ 72 w 104"/>
              <a:gd name="T33" fmla="*/ 7 h 108"/>
              <a:gd name="T34" fmla="*/ 66 w 104"/>
              <a:gd name="T35" fmla="*/ 9 h 108"/>
              <a:gd name="T36" fmla="*/ 57 w 104"/>
              <a:gd name="T37" fmla="*/ 5 h 108"/>
              <a:gd name="T38" fmla="*/ 48 w 104"/>
              <a:gd name="T39" fmla="*/ 6 h 108"/>
              <a:gd name="T40" fmla="*/ 41 w 104"/>
              <a:gd name="T41" fmla="*/ 11 h 108"/>
              <a:gd name="T42" fmla="*/ 37 w 104"/>
              <a:gd name="T43" fmla="*/ 15 h 108"/>
              <a:gd name="T44" fmla="*/ 23 w 104"/>
              <a:gd name="T45" fmla="*/ 14 h 108"/>
              <a:gd name="T46" fmla="*/ 22 w 104"/>
              <a:gd name="T47" fmla="*/ 23 h 108"/>
              <a:gd name="T48" fmla="*/ 22 w 104"/>
              <a:gd name="T49" fmla="*/ 31 h 108"/>
              <a:gd name="T50" fmla="*/ 29 w 104"/>
              <a:gd name="T51" fmla="*/ 37 h 108"/>
              <a:gd name="T52" fmla="*/ 24 w 104"/>
              <a:gd name="T53" fmla="*/ 43 h 108"/>
              <a:gd name="T54" fmla="*/ 12 w 104"/>
              <a:gd name="T55" fmla="*/ 47 h 108"/>
              <a:gd name="T56" fmla="*/ 0 w 104"/>
              <a:gd name="T57" fmla="*/ 51 h 108"/>
              <a:gd name="T58" fmla="*/ 11 w 104"/>
              <a:gd name="T59" fmla="*/ 59 h 108"/>
              <a:gd name="T60" fmla="*/ 11 w 104"/>
              <a:gd name="T61" fmla="*/ 61 h 108"/>
              <a:gd name="T62" fmla="*/ 17 w 104"/>
              <a:gd name="T63" fmla="*/ 68 h 108"/>
              <a:gd name="T64" fmla="*/ 24 w 104"/>
              <a:gd name="T65" fmla="*/ 67 h 108"/>
              <a:gd name="T66" fmla="*/ 23 w 104"/>
              <a:gd name="T67" fmla="*/ 76 h 108"/>
              <a:gd name="T68" fmla="*/ 21 w 104"/>
              <a:gd name="T69" fmla="*/ 83 h 108"/>
              <a:gd name="T70" fmla="*/ 16 w 104"/>
              <a:gd name="T71" fmla="*/ 91 h 108"/>
              <a:gd name="T72" fmla="*/ 21 w 104"/>
              <a:gd name="T73" fmla="*/ 96 h 108"/>
              <a:gd name="T74" fmla="*/ 32 w 104"/>
              <a:gd name="T75" fmla="*/ 100 h 108"/>
              <a:gd name="T76" fmla="*/ 39 w 104"/>
              <a:gd name="T77" fmla="*/ 105 h 108"/>
              <a:gd name="T78" fmla="*/ 45 w 104"/>
              <a:gd name="T79" fmla="*/ 104 h 108"/>
              <a:gd name="T80" fmla="*/ 52 w 104"/>
              <a:gd name="T81" fmla="*/ 108 h 108"/>
              <a:gd name="T82" fmla="*/ 61 w 104"/>
              <a:gd name="T83" fmla="*/ 104 h 108"/>
              <a:gd name="T84" fmla="*/ 69 w 104"/>
              <a:gd name="T85" fmla="*/ 101 h 108"/>
              <a:gd name="T86" fmla="*/ 77 w 104"/>
              <a:gd name="T87" fmla="*/ 9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" h="108">
                <a:moveTo>
                  <a:pt x="77" y="97"/>
                </a:moveTo>
                <a:cubicBezTo>
                  <a:pt x="77" y="95"/>
                  <a:pt x="77" y="95"/>
                  <a:pt x="77" y="95"/>
                </a:cubicBezTo>
                <a:cubicBezTo>
                  <a:pt x="77" y="94"/>
                  <a:pt x="76" y="93"/>
                  <a:pt x="76" y="93"/>
                </a:cubicBezTo>
                <a:cubicBezTo>
                  <a:pt x="75" y="92"/>
                  <a:pt x="75" y="92"/>
                  <a:pt x="76" y="91"/>
                </a:cubicBezTo>
                <a:cubicBezTo>
                  <a:pt x="77" y="90"/>
                  <a:pt x="78" y="90"/>
                  <a:pt x="78" y="90"/>
                </a:cubicBezTo>
                <a:cubicBezTo>
                  <a:pt x="79" y="90"/>
                  <a:pt x="79" y="90"/>
                  <a:pt x="79" y="89"/>
                </a:cubicBezTo>
                <a:cubicBezTo>
                  <a:pt x="78" y="87"/>
                  <a:pt x="78" y="87"/>
                  <a:pt x="78" y="86"/>
                </a:cubicBezTo>
                <a:cubicBezTo>
                  <a:pt x="78" y="86"/>
                  <a:pt x="77" y="85"/>
                  <a:pt x="78" y="84"/>
                </a:cubicBezTo>
                <a:cubicBezTo>
                  <a:pt x="78" y="83"/>
                  <a:pt x="78" y="83"/>
                  <a:pt x="79" y="82"/>
                </a:cubicBezTo>
                <a:cubicBezTo>
                  <a:pt x="79" y="81"/>
                  <a:pt x="79" y="80"/>
                  <a:pt x="79" y="79"/>
                </a:cubicBezTo>
                <a:cubicBezTo>
                  <a:pt x="79" y="78"/>
                  <a:pt x="87" y="77"/>
                  <a:pt x="87" y="77"/>
                </a:cubicBezTo>
                <a:cubicBezTo>
                  <a:pt x="87" y="77"/>
                  <a:pt x="92" y="75"/>
                  <a:pt x="93" y="74"/>
                </a:cubicBezTo>
                <a:cubicBezTo>
                  <a:pt x="94" y="73"/>
                  <a:pt x="94" y="72"/>
                  <a:pt x="93" y="71"/>
                </a:cubicBezTo>
                <a:cubicBezTo>
                  <a:pt x="93" y="71"/>
                  <a:pt x="93" y="71"/>
                  <a:pt x="94" y="70"/>
                </a:cubicBezTo>
                <a:cubicBezTo>
                  <a:pt x="94" y="70"/>
                  <a:pt x="95" y="70"/>
                  <a:pt x="96" y="70"/>
                </a:cubicBezTo>
                <a:cubicBezTo>
                  <a:pt x="96" y="70"/>
                  <a:pt x="96" y="69"/>
                  <a:pt x="97" y="67"/>
                </a:cubicBezTo>
                <a:cubicBezTo>
                  <a:pt x="97" y="66"/>
                  <a:pt x="97" y="65"/>
                  <a:pt x="98" y="64"/>
                </a:cubicBezTo>
                <a:cubicBezTo>
                  <a:pt x="99" y="64"/>
                  <a:pt x="99" y="63"/>
                  <a:pt x="99" y="62"/>
                </a:cubicBezTo>
                <a:cubicBezTo>
                  <a:pt x="99" y="61"/>
                  <a:pt x="99" y="61"/>
                  <a:pt x="99" y="60"/>
                </a:cubicBezTo>
                <a:cubicBezTo>
                  <a:pt x="100" y="60"/>
                  <a:pt x="100" y="59"/>
                  <a:pt x="101" y="59"/>
                </a:cubicBezTo>
                <a:cubicBezTo>
                  <a:pt x="103" y="59"/>
                  <a:pt x="104" y="58"/>
                  <a:pt x="104" y="58"/>
                </a:cubicBezTo>
                <a:cubicBezTo>
                  <a:pt x="104" y="57"/>
                  <a:pt x="104" y="57"/>
                  <a:pt x="104" y="55"/>
                </a:cubicBezTo>
                <a:cubicBezTo>
                  <a:pt x="104" y="54"/>
                  <a:pt x="98" y="54"/>
                  <a:pt x="98" y="54"/>
                </a:cubicBezTo>
                <a:cubicBezTo>
                  <a:pt x="97" y="54"/>
                  <a:pt x="97" y="54"/>
                  <a:pt x="96" y="53"/>
                </a:cubicBezTo>
                <a:cubicBezTo>
                  <a:pt x="96" y="53"/>
                  <a:pt x="96" y="52"/>
                  <a:pt x="97" y="52"/>
                </a:cubicBezTo>
                <a:cubicBezTo>
                  <a:pt x="97" y="51"/>
                  <a:pt x="98" y="50"/>
                  <a:pt x="98" y="49"/>
                </a:cubicBezTo>
                <a:cubicBezTo>
                  <a:pt x="99" y="49"/>
                  <a:pt x="99" y="48"/>
                  <a:pt x="99" y="48"/>
                </a:cubicBezTo>
                <a:cubicBezTo>
                  <a:pt x="99" y="47"/>
                  <a:pt x="99" y="47"/>
                  <a:pt x="98" y="46"/>
                </a:cubicBezTo>
                <a:cubicBezTo>
                  <a:pt x="98" y="45"/>
                  <a:pt x="96" y="44"/>
                  <a:pt x="96" y="43"/>
                </a:cubicBezTo>
                <a:cubicBezTo>
                  <a:pt x="95" y="42"/>
                  <a:pt x="95" y="40"/>
                  <a:pt x="96" y="39"/>
                </a:cubicBezTo>
                <a:cubicBezTo>
                  <a:pt x="96" y="38"/>
                  <a:pt x="97" y="37"/>
                  <a:pt x="97" y="35"/>
                </a:cubicBezTo>
                <a:cubicBezTo>
                  <a:pt x="98" y="35"/>
                  <a:pt x="95" y="31"/>
                  <a:pt x="95" y="29"/>
                </a:cubicBezTo>
                <a:cubicBezTo>
                  <a:pt x="94" y="28"/>
                  <a:pt x="94" y="28"/>
                  <a:pt x="95" y="28"/>
                </a:cubicBezTo>
                <a:cubicBezTo>
                  <a:pt x="95" y="28"/>
                  <a:pt x="96" y="28"/>
                  <a:pt x="98" y="27"/>
                </a:cubicBezTo>
                <a:cubicBezTo>
                  <a:pt x="98" y="27"/>
                  <a:pt x="99" y="27"/>
                  <a:pt x="99" y="26"/>
                </a:cubicBezTo>
                <a:cubicBezTo>
                  <a:pt x="99" y="26"/>
                  <a:pt x="99" y="25"/>
                  <a:pt x="98" y="24"/>
                </a:cubicBezTo>
                <a:cubicBezTo>
                  <a:pt x="98" y="23"/>
                  <a:pt x="97" y="22"/>
                  <a:pt x="96" y="21"/>
                </a:cubicBezTo>
                <a:cubicBezTo>
                  <a:pt x="95" y="19"/>
                  <a:pt x="94" y="19"/>
                  <a:pt x="93" y="17"/>
                </a:cubicBezTo>
                <a:cubicBezTo>
                  <a:pt x="92" y="16"/>
                  <a:pt x="92" y="15"/>
                  <a:pt x="92" y="14"/>
                </a:cubicBezTo>
                <a:cubicBezTo>
                  <a:pt x="92" y="13"/>
                  <a:pt x="93" y="12"/>
                  <a:pt x="93" y="11"/>
                </a:cubicBezTo>
                <a:cubicBezTo>
                  <a:pt x="94" y="10"/>
                  <a:pt x="94" y="9"/>
                  <a:pt x="95" y="9"/>
                </a:cubicBezTo>
                <a:cubicBezTo>
                  <a:pt x="95" y="8"/>
                  <a:pt x="95" y="8"/>
                  <a:pt x="95" y="7"/>
                </a:cubicBezTo>
                <a:cubicBezTo>
                  <a:pt x="95" y="5"/>
                  <a:pt x="94" y="5"/>
                  <a:pt x="93" y="4"/>
                </a:cubicBezTo>
                <a:cubicBezTo>
                  <a:pt x="92" y="4"/>
                  <a:pt x="90" y="3"/>
                  <a:pt x="89" y="2"/>
                </a:cubicBezTo>
                <a:cubicBezTo>
                  <a:pt x="88" y="2"/>
                  <a:pt x="88" y="1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4" y="1"/>
                  <a:pt x="83" y="4"/>
                  <a:pt x="82" y="5"/>
                </a:cubicBezTo>
                <a:cubicBezTo>
                  <a:pt x="80" y="6"/>
                  <a:pt x="79" y="6"/>
                  <a:pt x="77" y="6"/>
                </a:cubicBezTo>
                <a:cubicBezTo>
                  <a:pt x="77" y="6"/>
                  <a:pt x="76" y="6"/>
                  <a:pt x="76" y="6"/>
                </a:cubicBezTo>
                <a:cubicBezTo>
                  <a:pt x="75" y="6"/>
                  <a:pt x="75" y="7"/>
                  <a:pt x="75" y="7"/>
                </a:cubicBezTo>
                <a:cubicBezTo>
                  <a:pt x="74" y="8"/>
                  <a:pt x="73" y="8"/>
                  <a:pt x="72" y="7"/>
                </a:cubicBezTo>
                <a:cubicBezTo>
                  <a:pt x="71" y="7"/>
                  <a:pt x="70" y="7"/>
                  <a:pt x="70" y="7"/>
                </a:cubicBezTo>
                <a:cubicBezTo>
                  <a:pt x="69" y="8"/>
                  <a:pt x="69" y="8"/>
                  <a:pt x="69" y="9"/>
                </a:cubicBezTo>
                <a:cubicBezTo>
                  <a:pt x="68" y="10"/>
                  <a:pt x="67" y="10"/>
                  <a:pt x="66" y="9"/>
                </a:cubicBezTo>
                <a:cubicBezTo>
                  <a:pt x="64" y="9"/>
                  <a:pt x="63" y="8"/>
                  <a:pt x="62" y="7"/>
                </a:cubicBezTo>
                <a:cubicBezTo>
                  <a:pt x="61" y="7"/>
                  <a:pt x="59" y="7"/>
                  <a:pt x="59" y="7"/>
                </a:cubicBezTo>
                <a:cubicBezTo>
                  <a:pt x="58" y="7"/>
                  <a:pt x="57" y="7"/>
                  <a:pt x="57" y="5"/>
                </a:cubicBezTo>
                <a:cubicBezTo>
                  <a:pt x="57" y="4"/>
                  <a:pt x="55" y="4"/>
                  <a:pt x="54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49" y="5"/>
                  <a:pt x="49" y="5"/>
                  <a:pt x="48" y="6"/>
                </a:cubicBezTo>
                <a:cubicBezTo>
                  <a:pt x="47" y="6"/>
                  <a:pt x="46" y="7"/>
                  <a:pt x="43" y="7"/>
                </a:cubicBezTo>
                <a:cubicBezTo>
                  <a:pt x="43" y="7"/>
                  <a:pt x="42" y="7"/>
                  <a:pt x="42" y="8"/>
                </a:cubicBezTo>
                <a:cubicBezTo>
                  <a:pt x="41" y="9"/>
                  <a:pt x="41" y="10"/>
                  <a:pt x="41" y="11"/>
                </a:cubicBezTo>
                <a:cubicBezTo>
                  <a:pt x="40" y="12"/>
                  <a:pt x="40" y="13"/>
                  <a:pt x="40" y="14"/>
                </a:cubicBezTo>
                <a:cubicBezTo>
                  <a:pt x="40" y="15"/>
                  <a:pt x="40" y="16"/>
                  <a:pt x="38" y="16"/>
                </a:cubicBezTo>
                <a:cubicBezTo>
                  <a:pt x="38" y="16"/>
                  <a:pt x="37" y="16"/>
                  <a:pt x="37" y="15"/>
                </a:cubicBezTo>
                <a:cubicBezTo>
                  <a:pt x="36" y="15"/>
                  <a:pt x="35" y="14"/>
                  <a:pt x="34" y="14"/>
                </a:cubicBezTo>
                <a:cubicBezTo>
                  <a:pt x="30" y="14"/>
                  <a:pt x="27" y="13"/>
                  <a:pt x="24" y="13"/>
                </a:cubicBezTo>
                <a:cubicBezTo>
                  <a:pt x="23" y="13"/>
                  <a:pt x="23" y="13"/>
                  <a:pt x="23" y="14"/>
                </a:cubicBezTo>
                <a:cubicBezTo>
                  <a:pt x="23" y="15"/>
                  <a:pt x="23" y="16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2" y="20"/>
                  <a:pt x="22" y="22"/>
                  <a:pt x="22" y="23"/>
                </a:cubicBezTo>
                <a:cubicBezTo>
                  <a:pt x="23" y="24"/>
                  <a:pt x="22" y="25"/>
                  <a:pt x="22" y="26"/>
                </a:cubicBezTo>
                <a:cubicBezTo>
                  <a:pt x="21" y="26"/>
                  <a:pt x="20" y="27"/>
                  <a:pt x="20" y="28"/>
                </a:cubicBezTo>
                <a:cubicBezTo>
                  <a:pt x="20" y="29"/>
                  <a:pt x="22" y="30"/>
                  <a:pt x="22" y="31"/>
                </a:cubicBezTo>
                <a:cubicBezTo>
                  <a:pt x="22" y="31"/>
                  <a:pt x="26" y="34"/>
                  <a:pt x="27" y="34"/>
                </a:cubicBezTo>
                <a:cubicBezTo>
                  <a:pt x="28" y="34"/>
                  <a:pt x="28" y="34"/>
                  <a:pt x="29" y="35"/>
                </a:cubicBezTo>
                <a:cubicBezTo>
                  <a:pt x="29" y="35"/>
                  <a:pt x="29" y="36"/>
                  <a:pt x="29" y="37"/>
                </a:cubicBezTo>
                <a:cubicBezTo>
                  <a:pt x="29" y="38"/>
                  <a:pt x="29" y="40"/>
                  <a:pt x="29" y="40"/>
                </a:cubicBezTo>
                <a:cubicBezTo>
                  <a:pt x="27" y="41"/>
                  <a:pt x="27" y="42"/>
                  <a:pt x="27" y="43"/>
                </a:cubicBezTo>
                <a:cubicBezTo>
                  <a:pt x="26" y="43"/>
                  <a:pt x="26" y="43"/>
                  <a:pt x="24" y="43"/>
                </a:cubicBezTo>
                <a:cubicBezTo>
                  <a:pt x="21" y="42"/>
                  <a:pt x="19" y="42"/>
                  <a:pt x="16" y="42"/>
                </a:cubicBezTo>
                <a:cubicBezTo>
                  <a:pt x="14" y="42"/>
                  <a:pt x="13" y="43"/>
                  <a:pt x="13" y="43"/>
                </a:cubicBezTo>
                <a:cubicBezTo>
                  <a:pt x="12" y="44"/>
                  <a:pt x="12" y="45"/>
                  <a:pt x="12" y="47"/>
                </a:cubicBezTo>
                <a:cubicBezTo>
                  <a:pt x="12" y="47"/>
                  <a:pt x="6" y="48"/>
                  <a:pt x="5" y="49"/>
                </a:cubicBezTo>
                <a:cubicBezTo>
                  <a:pt x="4" y="49"/>
                  <a:pt x="1" y="49"/>
                  <a:pt x="1" y="49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3"/>
                  <a:pt x="3" y="55"/>
                  <a:pt x="4" y="57"/>
                </a:cubicBezTo>
                <a:cubicBezTo>
                  <a:pt x="5" y="58"/>
                  <a:pt x="6" y="58"/>
                  <a:pt x="7" y="58"/>
                </a:cubicBezTo>
                <a:cubicBezTo>
                  <a:pt x="8" y="58"/>
                  <a:pt x="9" y="59"/>
                  <a:pt x="11" y="59"/>
                </a:cubicBezTo>
                <a:cubicBezTo>
                  <a:pt x="12" y="59"/>
                  <a:pt x="13" y="59"/>
                  <a:pt x="13" y="59"/>
                </a:cubicBezTo>
                <a:cubicBezTo>
                  <a:pt x="13" y="59"/>
                  <a:pt x="13" y="59"/>
                  <a:pt x="12" y="59"/>
                </a:cubicBezTo>
                <a:cubicBezTo>
                  <a:pt x="12" y="60"/>
                  <a:pt x="11" y="60"/>
                  <a:pt x="11" y="61"/>
                </a:cubicBezTo>
                <a:cubicBezTo>
                  <a:pt x="11" y="61"/>
                  <a:pt x="11" y="62"/>
                  <a:pt x="11" y="63"/>
                </a:cubicBezTo>
                <a:cubicBezTo>
                  <a:pt x="12" y="63"/>
                  <a:pt x="13" y="65"/>
                  <a:pt x="14" y="66"/>
                </a:cubicBezTo>
                <a:cubicBezTo>
                  <a:pt x="15" y="67"/>
                  <a:pt x="16" y="68"/>
                  <a:pt x="17" y="68"/>
                </a:cubicBezTo>
                <a:cubicBezTo>
                  <a:pt x="19" y="67"/>
                  <a:pt x="19" y="65"/>
                  <a:pt x="20" y="64"/>
                </a:cubicBezTo>
                <a:cubicBezTo>
                  <a:pt x="22" y="64"/>
                  <a:pt x="22" y="64"/>
                  <a:pt x="23" y="64"/>
                </a:cubicBezTo>
                <a:cubicBezTo>
                  <a:pt x="24" y="65"/>
                  <a:pt x="24" y="65"/>
                  <a:pt x="24" y="67"/>
                </a:cubicBezTo>
                <a:cubicBezTo>
                  <a:pt x="25" y="69"/>
                  <a:pt x="26" y="72"/>
                  <a:pt x="26" y="74"/>
                </a:cubicBezTo>
                <a:cubicBezTo>
                  <a:pt x="26" y="75"/>
                  <a:pt x="27" y="76"/>
                  <a:pt x="26" y="76"/>
                </a:cubicBezTo>
                <a:cubicBezTo>
                  <a:pt x="26" y="76"/>
                  <a:pt x="25" y="76"/>
                  <a:pt x="23" y="76"/>
                </a:cubicBezTo>
                <a:cubicBezTo>
                  <a:pt x="22" y="75"/>
                  <a:pt x="21" y="76"/>
                  <a:pt x="21" y="77"/>
                </a:cubicBezTo>
                <a:cubicBezTo>
                  <a:pt x="21" y="77"/>
                  <a:pt x="21" y="79"/>
                  <a:pt x="21" y="80"/>
                </a:cubicBezTo>
                <a:cubicBezTo>
                  <a:pt x="21" y="81"/>
                  <a:pt x="21" y="82"/>
                  <a:pt x="21" y="83"/>
                </a:cubicBezTo>
                <a:cubicBezTo>
                  <a:pt x="20" y="84"/>
                  <a:pt x="20" y="85"/>
                  <a:pt x="19" y="85"/>
                </a:cubicBezTo>
                <a:cubicBezTo>
                  <a:pt x="18" y="85"/>
                  <a:pt x="17" y="86"/>
                  <a:pt x="17" y="87"/>
                </a:cubicBezTo>
                <a:cubicBezTo>
                  <a:pt x="16" y="88"/>
                  <a:pt x="16" y="89"/>
                  <a:pt x="16" y="91"/>
                </a:cubicBezTo>
                <a:cubicBezTo>
                  <a:pt x="16" y="91"/>
                  <a:pt x="17" y="93"/>
                  <a:pt x="17" y="94"/>
                </a:cubicBezTo>
                <a:cubicBezTo>
                  <a:pt x="17" y="96"/>
                  <a:pt x="18" y="97"/>
                  <a:pt x="19" y="97"/>
                </a:cubicBezTo>
                <a:cubicBezTo>
                  <a:pt x="20" y="97"/>
                  <a:pt x="20" y="96"/>
                  <a:pt x="21" y="96"/>
                </a:cubicBezTo>
                <a:cubicBezTo>
                  <a:pt x="21" y="95"/>
                  <a:pt x="22" y="94"/>
                  <a:pt x="23" y="94"/>
                </a:cubicBezTo>
                <a:cubicBezTo>
                  <a:pt x="25" y="94"/>
                  <a:pt x="27" y="96"/>
                  <a:pt x="28" y="96"/>
                </a:cubicBezTo>
                <a:cubicBezTo>
                  <a:pt x="29" y="97"/>
                  <a:pt x="32" y="100"/>
                  <a:pt x="32" y="100"/>
                </a:cubicBezTo>
                <a:cubicBezTo>
                  <a:pt x="32" y="101"/>
                  <a:pt x="33" y="101"/>
                  <a:pt x="34" y="101"/>
                </a:cubicBezTo>
                <a:cubicBezTo>
                  <a:pt x="36" y="102"/>
                  <a:pt x="37" y="102"/>
                  <a:pt x="38" y="102"/>
                </a:cubicBezTo>
                <a:cubicBezTo>
                  <a:pt x="38" y="102"/>
                  <a:pt x="38" y="103"/>
                  <a:pt x="39" y="105"/>
                </a:cubicBezTo>
                <a:cubicBezTo>
                  <a:pt x="40" y="106"/>
                  <a:pt x="40" y="107"/>
                  <a:pt x="40" y="107"/>
                </a:cubicBezTo>
                <a:cubicBezTo>
                  <a:pt x="41" y="107"/>
                  <a:pt x="41" y="107"/>
                  <a:pt x="42" y="106"/>
                </a:cubicBezTo>
                <a:cubicBezTo>
                  <a:pt x="43" y="105"/>
                  <a:pt x="44" y="104"/>
                  <a:pt x="45" y="104"/>
                </a:cubicBezTo>
                <a:cubicBezTo>
                  <a:pt x="46" y="103"/>
                  <a:pt x="47" y="103"/>
                  <a:pt x="48" y="103"/>
                </a:cubicBezTo>
                <a:cubicBezTo>
                  <a:pt x="49" y="103"/>
                  <a:pt x="50" y="105"/>
                  <a:pt x="51" y="106"/>
                </a:cubicBezTo>
                <a:cubicBezTo>
                  <a:pt x="51" y="107"/>
                  <a:pt x="52" y="107"/>
                  <a:pt x="52" y="108"/>
                </a:cubicBezTo>
                <a:cubicBezTo>
                  <a:pt x="53" y="108"/>
                  <a:pt x="53" y="108"/>
                  <a:pt x="54" y="108"/>
                </a:cubicBezTo>
                <a:cubicBezTo>
                  <a:pt x="54" y="108"/>
                  <a:pt x="56" y="107"/>
                  <a:pt x="58" y="106"/>
                </a:cubicBezTo>
                <a:cubicBezTo>
                  <a:pt x="59" y="106"/>
                  <a:pt x="60" y="105"/>
                  <a:pt x="61" y="104"/>
                </a:cubicBezTo>
                <a:cubicBezTo>
                  <a:pt x="61" y="104"/>
                  <a:pt x="62" y="103"/>
                  <a:pt x="62" y="103"/>
                </a:cubicBezTo>
                <a:cubicBezTo>
                  <a:pt x="63" y="102"/>
                  <a:pt x="65" y="102"/>
                  <a:pt x="66" y="102"/>
                </a:cubicBezTo>
                <a:cubicBezTo>
                  <a:pt x="67" y="102"/>
                  <a:pt x="68" y="102"/>
                  <a:pt x="69" y="101"/>
                </a:cubicBezTo>
                <a:cubicBezTo>
                  <a:pt x="70" y="100"/>
                  <a:pt x="72" y="100"/>
                  <a:pt x="73" y="99"/>
                </a:cubicBezTo>
                <a:cubicBezTo>
                  <a:pt x="74" y="97"/>
                  <a:pt x="75" y="97"/>
                  <a:pt x="76" y="96"/>
                </a:cubicBezTo>
                <a:cubicBezTo>
                  <a:pt x="76" y="96"/>
                  <a:pt x="77" y="97"/>
                  <a:pt x="77" y="9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BE4391DC-301E-1318-CE3D-8439B0FBB3FC}"/>
              </a:ext>
            </a:extLst>
          </p:cNvPr>
          <p:cNvSpPr>
            <a:spLocks/>
          </p:cNvSpPr>
          <p:nvPr/>
        </p:nvSpPr>
        <p:spPr bwMode="auto">
          <a:xfrm>
            <a:off x="5769524" y="1782185"/>
            <a:ext cx="390631" cy="339549"/>
          </a:xfrm>
          <a:custGeom>
            <a:avLst/>
            <a:gdLst>
              <a:gd name="T0" fmla="*/ 106 w 107"/>
              <a:gd name="T1" fmla="*/ 32 h 93"/>
              <a:gd name="T2" fmla="*/ 107 w 107"/>
              <a:gd name="T3" fmla="*/ 25 h 93"/>
              <a:gd name="T4" fmla="*/ 102 w 107"/>
              <a:gd name="T5" fmla="*/ 21 h 93"/>
              <a:gd name="T6" fmla="*/ 96 w 107"/>
              <a:gd name="T7" fmla="*/ 9 h 93"/>
              <a:gd name="T8" fmla="*/ 90 w 107"/>
              <a:gd name="T9" fmla="*/ 7 h 93"/>
              <a:gd name="T10" fmla="*/ 84 w 107"/>
              <a:gd name="T11" fmla="*/ 0 h 93"/>
              <a:gd name="T12" fmla="*/ 75 w 107"/>
              <a:gd name="T13" fmla="*/ 1 h 93"/>
              <a:gd name="T14" fmla="*/ 62 w 107"/>
              <a:gd name="T15" fmla="*/ 1 h 93"/>
              <a:gd name="T16" fmla="*/ 58 w 107"/>
              <a:gd name="T17" fmla="*/ 5 h 93"/>
              <a:gd name="T18" fmla="*/ 53 w 107"/>
              <a:gd name="T19" fmla="*/ 10 h 93"/>
              <a:gd name="T20" fmla="*/ 48 w 107"/>
              <a:gd name="T21" fmla="*/ 12 h 93"/>
              <a:gd name="T22" fmla="*/ 45 w 107"/>
              <a:gd name="T23" fmla="*/ 9 h 93"/>
              <a:gd name="T24" fmla="*/ 40 w 107"/>
              <a:gd name="T25" fmla="*/ 11 h 93"/>
              <a:gd name="T26" fmla="*/ 37 w 107"/>
              <a:gd name="T27" fmla="*/ 10 h 93"/>
              <a:gd name="T28" fmla="*/ 34 w 107"/>
              <a:gd name="T29" fmla="*/ 4 h 93"/>
              <a:gd name="T30" fmla="*/ 28 w 107"/>
              <a:gd name="T31" fmla="*/ 6 h 93"/>
              <a:gd name="T32" fmla="*/ 19 w 107"/>
              <a:gd name="T33" fmla="*/ 6 h 93"/>
              <a:gd name="T34" fmla="*/ 12 w 107"/>
              <a:gd name="T35" fmla="*/ 11 h 93"/>
              <a:gd name="T36" fmla="*/ 19 w 107"/>
              <a:gd name="T37" fmla="*/ 19 h 93"/>
              <a:gd name="T38" fmla="*/ 25 w 107"/>
              <a:gd name="T39" fmla="*/ 22 h 93"/>
              <a:gd name="T40" fmla="*/ 26 w 107"/>
              <a:gd name="T41" fmla="*/ 25 h 93"/>
              <a:gd name="T42" fmla="*/ 20 w 107"/>
              <a:gd name="T43" fmla="*/ 26 h 93"/>
              <a:gd name="T44" fmla="*/ 13 w 107"/>
              <a:gd name="T45" fmla="*/ 26 h 93"/>
              <a:gd name="T46" fmla="*/ 11 w 107"/>
              <a:gd name="T47" fmla="*/ 30 h 93"/>
              <a:gd name="T48" fmla="*/ 9 w 107"/>
              <a:gd name="T49" fmla="*/ 34 h 93"/>
              <a:gd name="T50" fmla="*/ 4 w 107"/>
              <a:gd name="T51" fmla="*/ 41 h 93"/>
              <a:gd name="T52" fmla="*/ 0 w 107"/>
              <a:gd name="T53" fmla="*/ 46 h 93"/>
              <a:gd name="T54" fmla="*/ 1 w 107"/>
              <a:gd name="T55" fmla="*/ 53 h 93"/>
              <a:gd name="T56" fmla="*/ 7 w 107"/>
              <a:gd name="T57" fmla="*/ 59 h 93"/>
              <a:gd name="T58" fmla="*/ 9 w 107"/>
              <a:gd name="T59" fmla="*/ 63 h 93"/>
              <a:gd name="T60" fmla="*/ 13 w 107"/>
              <a:gd name="T61" fmla="*/ 76 h 93"/>
              <a:gd name="T62" fmla="*/ 16 w 107"/>
              <a:gd name="T63" fmla="*/ 87 h 93"/>
              <a:gd name="T64" fmla="*/ 18 w 107"/>
              <a:gd name="T65" fmla="*/ 93 h 93"/>
              <a:gd name="T66" fmla="*/ 27 w 107"/>
              <a:gd name="T67" fmla="*/ 88 h 93"/>
              <a:gd name="T68" fmla="*/ 39 w 107"/>
              <a:gd name="T69" fmla="*/ 83 h 93"/>
              <a:gd name="T70" fmla="*/ 43 w 107"/>
              <a:gd name="T71" fmla="*/ 79 h 93"/>
              <a:gd name="T72" fmla="*/ 43 w 107"/>
              <a:gd name="T73" fmla="*/ 78 h 93"/>
              <a:gd name="T74" fmla="*/ 49 w 107"/>
              <a:gd name="T75" fmla="*/ 74 h 93"/>
              <a:gd name="T76" fmla="*/ 59 w 107"/>
              <a:gd name="T77" fmla="*/ 69 h 93"/>
              <a:gd name="T78" fmla="*/ 71 w 107"/>
              <a:gd name="T79" fmla="*/ 71 h 93"/>
              <a:gd name="T80" fmla="*/ 71 w 107"/>
              <a:gd name="T81" fmla="*/ 76 h 93"/>
              <a:gd name="T82" fmla="*/ 76 w 107"/>
              <a:gd name="T83" fmla="*/ 83 h 93"/>
              <a:gd name="T84" fmla="*/ 78 w 107"/>
              <a:gd name="T85" fmla="*/ 82 h 93"/>
              <a:gd name="T86" fmla="*/ 81 w 107"/>
              <a:gd name="T87" fmla="*/ 78 h 93"/>
              <a:gd name="T88" fmla="*/ 83 w 107"/>
              <a:gd name="T89" fmla="*/ 79 h 93"/>
              <a:gd name="T90" fmla="*/ 88 w 107"/>
              <a:gd name="T91" fmla="*/ 78 h 93"/>
              <a:gd name="T92" fmla="*/ 96 w 107"/>
              <a:gd name="T93" fmla="*/ 77 h 93"/>
              <a:gd name="T94" fmla="*/ 102 w 107"/>
              <a:gd name="T95" fmla="*/ 75 h 93"/>
              <a:gd name="T96" fmla="*/ 104 w 107"/>
              <a:gd name="T97" fmla="*/ 74 h 93"/>
              <a:gd name="T98" fmla="*/ 104 w 107"/>
              <a:gd name="T99" fmla="*/ 71 h 93"/>
              <a:gd name="T100" fmla="*/ 102 w 107"/>
              <a:gd name="T101" fmla="*/ 68 h 93"/>
              <a:gd name="T102" fmla="*/ 98 w 107"/>
              <a:gd name="T103" fmla="*/ 64 h 93"/>
              <a:gd name="T104" fmla="*/ 98 w 107"/>
              <a:gd name="T105" fmla="*/ 58 h 93"/>
              <a:gd name="T106" fmla="*/ 102 w 107"/>
              <a:gd name="T107" fmla="*/ 47 h 93"/>
              <a:gd name="T108" fmla="*/ 102 w 107"/>
              <a:gd name="T109" fmla="*/ 38 h 93"/>
              <a:gd name="T110" fmla="*/ 104 w 107"/>
              <a:gd name="T111" fmla="*/ 3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" h="93"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0"/>
                  <a:pt x="107" y="28"/>
                  <a:pt x="107" y="27"/>
                </a:cubicBezTo>
                <a:cubicBezTo>
                  <a:pt x="107" y="26"/>
                  <a:pt x="107" y="26"/>
                  <a:pt x="107" y="25"/>
                </a:cubicBezTo>
                <a:cubicBezTo>
                  <a:pt x="107" y="25"/>
                  <a:pt x="107" y="25"/>
                  <a:pt x="106" y="25"/>
                </a:cubicBezTo>
                <a:cubicBezTo>
                  <a:pt x="104" y="24"/>
                  <a:pt x="103" y="22"/>
                  <a:pt x="102" y="21"/>
                </a:cubicBezTo>
                <a:cubicBezTo>
                  <a:pt x="100" y="19"/>
                  <a:pt x="99" y="18"/>
                  <a:pt x="98" y="17"/>
                </a:cubicBezTo>
                <a:cubicBezTo>
                  <a:pt x="97" y="14"/>
                  <a:pt x="97" y="11"/>
                  <a:pt x="96" y="9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7"/>
                  <a:pt x="91" y="7"/>
                  <a:pt x="90" y="7"/>
                </a:cubicBezTo>
                <a:cubicBezTo>
                  <a:pt x="90" y="7"/>
                  <a:pt x="88" y="2"/>
                  <a:pt x="87" y="2"/>
                </a:cubicBezTo>
                <a:cubicBezTo>
                  <a:pt x="86" y="0"/>
                  <a:pt x="85" y="0"/>
                  <a:pt x="84" y="0"/>
                </a:cubicBezTo>
                <a:cubicBezTo>
                  <a:pt x="82" y="0"/>
                  <a:pt x="81" y="0"/>
                  <a:pt x="79" y="0"/>
                </a:cubicBezTo>
                <a:cubicBezTo>
                  <a:pt x="77" y="0"/>
                  <a:pt x="77" y="1"/>
                  <a:pt x="75" y="1"/>
                </a:cubicBezTo>
                <a:cubicBezTo>
                  <a:pt x="74" y="2"/>
                  <a:pt x="73" y="2"/>
                  <a:pt x="70" y="2"/>
                </a:cubicBezTo>
                <a:cubicBezTo>
                  <a:pt x="67" y="1"/>
                  <a:pt x="66" y="1"/>
                  <a:pt x="62" y="1"/>
                </a:cubicBezTo>
                <a:cubicBezTo>
                  <a:pt x="61" y="1"/>
                  <a:pt x="60" y="1"/>
                  <a:pt x="59" y="2"/>
                </a:cubicBezTo>
                <a:cubicBezTo>
                  <a:pt x="59" y="3"/>
                  <a:pt x="58" y="4"/>
                  <a:pt x="58" y="5"/>
                </a:cubicBezTo>
                <a:cubicBezTo>
                  <a:pt x="57" y="6"/>
                  <a:pt x="56" y="7"/>
                  <a:pt x="55" y="7"/>
                </a:cubicBezTo>
                <a:cubicBezTo>
                  <a:pt x="54" y="8"/>
                  <a:pt x="54" y="9"/>
                  <a:pt x="53" y="10"/>
                </a:cubicBezTo>
                <a:cubicBezTo>
                  <a:pt x="53" y="11"/>
                  <a:pt x="52" y="12"/>
                  <a:pt x="50" y="12"/>
                </a:cubicBezTo>
                <a:cubicBezTo>
                  <a:pt x="49" y="12"/>
                  <a:pt x="48" y="12"/>
                  <a:pt x="48" y="12"/>
                </a:cubicBezTo>
                <a:cubicBezTo>
                  <a:pt x="47" y="12"/>
                  <a:pt x="47" y="12"/>
                  <a:pt x="47" y="11"/>
                </a:cubicBezTo>
                <a:cubicBezTo>
                  <a:pt x="46" y="10"/>
                  <a:pt x="46" y="9"/>
                  <a:pt x="45" y="9"/>
                </a:cubicBezTo>
                <a:cubicBezTo>
                  <a:pt x="44" y="8"/>
                  <a:pt x="43" y="9"/>
                  <a:pt x="42" y="9"/>
                </a:cubicBezTo>
                <a:cubicBezTo>
                  <a:pt x="42" y="9"/>
                  <a:pt x="41" y="10"/>
                  <a:pt x="40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7" y="10"/>
                  <a:pt x="37" y="10"/>
                </a:cubicBezTo>
                <a:cubicBezTo>
                  <a:pt x="37" y="9"/>
                  <a:pt x="36" y="8"/>
                  <a:pt x="36" y="7"/>
                </a:cubicBezTo>
                <a:cubicBezTo>
                  <a:pt x="36" y="5"/>
                  <a:pt x="35" y="4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8" y="6"/>
                  <a:pt x="27" y="7"/>
                  <a:pt x="26" y="7"/>
                </a:cubicBezTo>
                <a:cubicBezTo>
                  <a:pt x="26" y="7"/>
                  <a:pt x="20" y="6"/>
                  <a:pt x="19" y="6"/>
                </a:cubicBezTo>
                <a:cubicBezTo>
                  <a:pt x="18" y="6"/>
                  <a:pt x="16" y="6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4" y="15"/>
                  <a:pt x="15" y="16"/>
                </a:cubicBezTo>
                <a:cubicBezTo>
                  <a:pt x="16" y="17"/>
                  <a:pt x="18" y="19"/>
                  <a:pt x="19" y="19"/>
                </a:cubicBezTo>
                <a:cubicBezTo>
                  <a:pt x="21" y="20"/>
                  <a:pt x="22" y="20"/>
                  <a:pt x="23" y="20"/>
                </a:cubicBezTo>
                <a:cubicBezTo>
                  <a:pt x="24" y="21"/>
                  <a:pt x="25" y="21"/>
                  <a:pt x="25" y="22"/>
                </a:cubicBezTo>
                <a:cubicBezTo>
                  <a:pt x="26" y="22"/>
                  <a:pt x="26" y="23"/>
                  <a:pt x="26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5" y="25"/>
                  <a:pt x="23" y="25"/>
                  <a:pt x="22" y="25"/>
                </a:cubicBezTo>
                <a:cubicBezTo>
                  <a:pt x="21" y="25"/>
                  <a:pt x="21" y="26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5" y="26"/>
                  <a:pt x="14" y="25"/>
                  <a:pt x="13" y="26"/>
                </a:cubicBezTo>
                <a:cubicBezTo>
                  <a:pt x="13" y="26"/>
                  <a:pt x="13" y="27"/>
                  <a:pt x="12" y="28"/>
                </a:cubicBezTo>
                <a:cubicBezTo>
                  <a:pt x="12" y="29"/>
                  <a:pt x="11" y="30"/>
                  <a:pt x="11" y="30"/>
                </a:cubicBezTo>
                <a:cubicBezTo>
                  <a:pt x="10" y="31"/>
                  <a:pt x="10" y="31"/>
                  <a:pt x="9" y="31"/>
                </a:cubicBezTo>
                <a:cubicBezTo>
                  <a:pt x="8" y="32"/>
                  <a:pt x="9" y="33"/>
                  <a:pt x="9" y="34"/>
                </a:cubicBezTo>
                <a:cubicBezTo>
                  <a:pt x="9" y="35"/>
                  <a:pt x="10" y="37"/>
                  <a:pt x="10" y="38"/>
                </a:cubicBezTo>
                <a:cubicBezTo>
                  <a:pt x="9" y="39"/>
                  <a:pt x="5" y="40"/>
                  <a:pt x="4" y="41"/>
                </a:cubicBezTo>
                <a:cubicBezTo>
                  <a:pt x="3" y="42"/>
                  <a:pt x="3" y="43"/>
                  <a:pt x="2" y="4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1" y="48"/>
                  <a:pt x="1" y="49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4"/>
                  <a:pt x="2" y="55"/>
                  <a:pt x="2" y="55"/>
                </a:cubicBezTo>
                <a:cubicBezTo>
                  <a:pt x="3" y="56"/>
                  <a:pt x="5" y="58"/>
                  <a:pt x="7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9" y="61"/>
                  <a:pt x="9" y="62"/>
                  <a:pt x="9" y="63"/>
                </a:cubicBezTo>
                <a:cubicBezTo>
                  <a:pt x="10" y="65"/>
                  <a:pt x="11" y="67"/>
                  <a:pt x="11" y="69"/>
                </a:cubicBezTo>
                <a:cubicBezTo>
                  <a:pt x="11" y="71"/>
                  <a:pt x="12" y="74"/>
                  <a:pt x="13" y="76"/>
                </a:cubicBezTo>
                <a:cubicBezTo>
                  <a:pt x="13" y="77"/>
                  <a:pt x="14" y="79"/>
                  <a:pt x="15" y="81"/>
                </a:cubicBezTo>
                <a:cubicBezTo>
                  <a:pt x="15" y="83"/>
                  <a:pt x="15" y="85"/>
                  <a:pt x="16" y="87"/>
                </a:cubicBezTo>
                <a:cubicBezTo>
                  <a:pt x="17" y="89"/>
                  <a:pt x="18" y="91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9" y="92"/>
                  <a:pt x="19" y="91"/>
                  <a:pt x="21" y="91"/>
                </a:cubicBezTo>
                <a:cubicBezTo>
                  <a:pt x="22" y="90"/>
                  <a:pt x="25" y="89"/>
                  <a:pt x="27" y="88"/>
                </a:cubicBezTo>
                <a:cubicBezTo>
                  <a:pt x="29" y="88"/>
                  <a:pt x="31" y="87"/>
                  <a:pt x="33" y="86"/>
                </a:cubicBezTo>
                <a:cubicBezTo>
                  <a:pt x="35" y="85"/>
                  <a:pt x="37" y="85"/>
                  <a:pt x="39" y="83"/>
                </a:cubicBezTo>
                <a:cubicBezTo>
                  <a:pt x="39" y="82"/>
                  <a:pt x="40" y="82"/>
                  <a:pt x="41" y="81"/>
                </a:cubicBezTo>
                <a:cubicBezTo>
                  <a:pt x="42" y="80"/>
                  <a:pt x="43" y="80"/>
                  <a:pt x="43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79"/>
                  <a:pt x="43" y="78"/>
                  <a:pt x="43" y="78"/>
                </a:cubicBezTo>
                <a:cubicBezTo>
                  <a:pt x="43" y="78"/>
                  <a:pt x="44" y="78"/>
                  <a:pt x="44" y="78"/>
                </a:cubicBezTo>
                <a:cubicBezTo>
                  <a:pt x="45" y="77"/>
                  <a:pt x="48" y="76"/>
                  <a:pt x="49" y="74"/>
                </a:cubicBezTo>
                <a:cubicBezTo>
                  <a:pt x="50" y="73"/>
                  <a:pt x="51" y="71"/>
                  <a:pt x="53" y="70"/>
                </a:cubicBezTo>
                <a:cubicBezTo>
                  <a:pt x="54" y="69"/>
                  <a:pt x="57" y="70"/>
                  <a:pt x="59" y="69"/>
                </a:cubicBezTo>
                <a:cubicBezTo>
                  <a:pt x="61" y="69"/>
                  <a:pt x="63" y="69"/>
                  <a:pt x="66" y="69"/>
                </a:cubicBezTo>
                <a:cubicBezTo>
                  <a:pt x="68" y="69"/>
                  <a:pt x="70" y="70"/>
                  <a:pt x="71" y="71"/>
                </a:cubicBezTo>
                <a:cubicBezTo>
                  <a:pt x="72" y="72"/>
                  <a:pt x="72" y="73"/>
                  <a:pt x="71" y="73"/>
                </a:cubicBezTo>
                <a:cubicBezTo>
                  <a:pt x="71" y="74"/>
                  <a:pt x="70" y="75"/>
                  <a:pt x="71" y="76"/>
                </a:cubicBezTo>
                <a:cubicBezTo>
                  <a:pt x="71" y="78"/>
                  <a:pt x="72" y="79"/>
                  <a:pt x="73" y="81"/>
                </a:cubicBezTo>
                <a:cubicBezTo>
                  <a:pt x="73" y="81"/>
                  <a:pt x="75" y="83"/>
                  <a:pt x="76" y="83"/>
                </a:cubicBezTo>
                <a:cubicBezTo>
                  <a:pt x="76" y="83"/>
                  <a:pt x="77" y="83"/>
                  <a:pt x="77" y="83"/>
                </a:cubicBezTo>
                <a:cubicBezTo>
                  <a:pt x="77" y="83"/>
                  <a:pt x="78" y="82"/>
                  <a:pt x="78" y="82"/>
                </a:cubicBezTo>
                <a:cubicBezTo>
                  <a:pt x="78" y="80"/>
                  <a:pt x="79" y="79"/>
                  <a:pt x="80" y="78"/>
                </a:cubicBezTo>
                <a:cubicBezTo>
                  <a:pt x="80" y="78"/>
                  <a:pt x="81" y="78"/>
                  <a:pt x="81" y="78"/>
                </a:cubicBezTo>
                <a:cubicBezTo>
                  <a:pt x="82" y="78"/>
                  <a:pt x="83" y="78"/>
                  <a:pt x="83" y="78"/>
                </a:cubicBezTo>
                <a:cubicBezTo>
                  <a:pt x="83" y="79"/>
                  <a:pt x="83" y="79"/>
                  <a:pt x="83" y="79"/>
                </a:cubicBezTo>
                <a:cubicBezTo>
                  <a:pt x="85" y="81"/>
                  <a:pt x="85" y="81"/>
                  <a:pt x="86" y="81"/>
                </a:cubicBezTo>
                <a:cubicBezTo>
                  <a:pt x="86" y="81"/>
                  <a:pt x="87" y="80"/>
                  <a:pt x="88" y="78"/>
                </a:cubicBezTo>
                <a:cubicBezTo>
                  <a:pt x="90" y="77"/>
                  <a:pt x="91" y="76"/>
                  <a:pt x="92" y="76"/>
                </a:cubicBezTo>
                <a:cubicBezTo>
                  <a:pt x="92" y="76"/>
                  <a:pt x="94" y="76"/>
                  <a:pt x="96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7"/>
                  <a:pt x="100" y="76"/>
                  <a:pt x="102" y="75"/>
                </a:cubicBezTo>
                <a:cubicBezTo>
                  <a:pt x="103" y="75"/>
                  <a:pt x="104" y="75"/>
                  <a:pt x="104" y="75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2"/>
                  <a:pt x="104" y="72"/>
                  <a:pt x="104" y="71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5" y="69"/>
                  <a:pt x="104" y="68"/>
                  <a:pt x="102" y="68"/>
                </a:cubicBezTo>
                <a:cubicBezTo>
                  <a:pt x="100" y="67"/>
                  <a:pt x="99" y="67"/>
                  <a:pt x="98" y="67"/>
                </a:cubicBezTo>
                <a:cubicBezTo>
                  <a:pt x="98" y="66"/>
                  <a:pt x="98" y="66"/>
                  <a:pt x="98" y="64"/>
                </a:cubicBezTo>
                <a:cubicBezTo>
                  <a:pt x="98" y="63"/>
                  <a:pt x="97" y="61"/>
                  <a:pt x="97" y="60"/>
                </a:cubicBezTo>
                <a:cubicBezTo>
                  <a:pt x="97" y="59"/>
                  <a:pt x="97" y="58"/>
                  <a:pt x="98" y="58"/>
                </a:cubicBezTo>
                <a:cubicBezTo>
                  <a:pt x="99" y="57"/>
                  <a:pt x="101" y="55"/>
                  <a:pt x="102" y="54"/>
                </a:cubicBezTo>
                <a:cubicBezTo>
                  <a:pt x="102" y="52"/>
                  <a:pt x="102" y="50"/>
                  <a:pt x="102" y="47"/>
                </a:cubicBezTo>
                <a:cubicBezTo>
                  <a:pt x="102" y="45"/>
                  <a:pt x="103" y="43"/>
                  <a:pt x="103" y="40"/>
                </a:cubicBezTo>
                <a:cubicBezTo>
                  <a:pt x="103" y="40"/>
                  <a:pt x="103" y="39"/>
                  <a:pt x="102" y="38"/>
                </a:cubicBezTo>
                <a:cubicBezTo>
                  <a:pt x="101" y="37"/>
                  <a:pt x="101" y="36"/>
                  <a:pt x="102" y="36"/>
                </a:cubicBezTo>
                <a:cubicBezTo>
                  <a:pt x="102" y="36"/>
                  <a:pt x="103" y="34"/>
                  <a:pt x="104" y="34"/>
                </a:cubicBezTo>
                <a:cubicBezTo>
                  <a:pt x="104" y="33"/>
                  <a:pt x="105" y="32"/>
                  <a:pt x="106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2CE42B19-4E04-72E2-689F-C70DA77A4FE1}"/>
              </a:ext>
            </a:extLst>
          </p:cNvPr>
          <p:cNvSpPr>
            <a:spLocks/>
          </p:cNvSpPr>
          <p:nvPr/>
        </p:nvSpPr>
        <p:spPr bwMode="auto">
          <a:xfrm>
            <a:off x="5408942" y="1595884"/>
            <a:ext cx="579937" cy="456737"/>
          </a:xfrm>
          <a:custGeom>
            <a:avLst/>
            <a:gdLst>
              <a:gd name="T0" fmla="*/ 156 w 158"/>
              <a:gd name="T1" fmla="*/ 47 h 125"/>
              <a:gd name="T2" fmla="*/ 150 w 158"/>
              <a:gd name="T3" fmla="*/ 40 h 125"/>
              <a:gd name="T4" fmla="*/ 152 w 158"/>
              <a:gd name="T5" fmla="*/ 33 h 125"/>
              <a:gd name="T6" fmla="*/ 142 w 158"/>
              <a:gd name="T7" fmla="*/ 19 h 125"/>
              <a:gd name="T8" fmla="*/ 136 w 158"/>
              <a:gd name="T9" fmla="*/ 12 h 125"/>
              <a:gd name="T10" fmla="*/ 131 w 158"/>
              <a:gd name="T11" fmla="*/ 6 h 125"/>
              <a:gd name="T12" fmla="*/ 121 w 158"/>
              <a:gd name="T13" fmla="*/ 1 h 125"/>
              <a:gd name="T14" fmla="*/ 119 w 158"/>
              <a:gd name="T15" fmla="*/ 6 h 125"/>
              <a:gd name="T16" fmla="*/ 114 w 158"/>
              <a:gd name="T17" fmla="*/ 10 h 125"/>
              <a:gd name="T18" fmla="*/ 107 w 158"/>
              <a:gd name="T19" fmla="*/ 7 h 125"/>
              <a:gd name="T20" fmla="*/ 99 w 158"/>
              <a:gd name="T21" fmla="*/ 11 h 125"/>
              <a:gd name="T22" fmla="*/ 86 w 158"/>
              <a:gd name="T23" fmla="*/ 22 h 125"/>
              <a:gd name="T24" fmla="*/ 76 w 158"/>
              <a:gd name="T25" fmla="*/ 24 h 125"/>
              <a:gd name="T26" fmla="*/ 75 w 158"/>
              <a:gd name="T27" fmla="*/ 29 h 125"/>
              <a:gd name="T28" fmla="*/ 85 w 158"/>
              <a:gd name="T29" fmla="*/ 33 h 125"/>
              <a:gd name="T30" fmla="*/ 83 w 158"/>
              <a:gd name="T31" fmla="*/ 40 h 125"/>
              <a:gd name="T32" fmla="*/ 79 w 158"/>
              <a:gd name="T33" fmla="*/ 45 h 125"/>
              <a:gd name="T34" fmla="*/ 75 w 158"/>
              <a:gd name="T35" fmla="*/ 52 h 125"/>
              <a:gd name="T36" fmla="*/ 68 w 158"/>
              <a:gd name="T37" fmla="*/ 56 h 125"/>
              <a:gd name="T38" fmla="*/ 61 w 158"/>
              <a:gd name="T39" fmla="*/ 57 h 125"/>
              <a:gd name="T40" fmla="*/ 48 w 158"/>
              <a:gd name="T41" fmla="*/ 55 h 125"/>
              <a:gd name="T42" fmla="*/ 44 w 158"/>
              <a:gd name="T43" fmla="*/ 52 h 125"/>
              <a:gd name="T44" fmla="*/ 37 w 158"/>
              <a:gd name="T45" fmla="*/ 52 h 125"/>
              <a:gd name="T46" fmla="*/ 30 w 158"/>
              <a:gd name="T47" fmla="*/ 57 h 125"/>
              <a:gd name="T48" fmla="*/ 26 w 158"/>
              <a:gd name="T49" fmla="*/ 59 h 125"/>
              <a:gd name="T50" fmla="*/ 23 w 158"/>
              <a:gd name="T51" fmla="*/ 64 h 125"/>
              <a:gd name="T52" fmla="*/ 19 w 158"/>
              <a:gd name="T53" fmla="*/ 70 h 125"/>
              <a:gd name="T54" fmla="*/ 12 w 158"/>
              <a:gd name="T55" fmla="*/ 77 h 125"/>
              <a:gd name="T56" fmla="*/ 3 w 158"/>
              <a:gd name="T57" fmla="*/ 84 h 125"/>
              <a:gd name="T58" fmla="*/ 3 w 158"/>
              <a:gd name="T59" fmla="*/ 90 h 125"/>
              <a:gd name="T60" fmla="*/ 2 w 158"/>
              <a:gd name="T61" fmla="*/ 95 h 125"/>
              <a:gd name="T62" fmla="*/ 5 w 158"/>
              <a:gd name="T63" fmla="*/ 98 h 125"/>
              <a:gd name="T64" fmla="*/ 12 w 158"/>
              <a:gd name="T65" fmla="*/ 93 h 125"/>
              <a:gd name="T66" fmla="*/ 19 w 158"/>
              <a:gd name="T67" fmla="*/ 94 h 125"/>
              <a:gd name="T68" fmla="*/ 20 w 158"/>
              <a:gd name="T69" fmla="*/ 99 h 125"/>
              <a:gd name="T70" fmla="*/ 15 w 158"/>
              <a:gd name="T71" fmla="*/ 104 h 125"/>
              <a:gd name="T72" fmla="*/ 23 w 158"/>
              <a:gd name="T73" fmla="*/ 105 h 125"/>
              <a:gd name="T74" fmla="*/ 34 w 158"/>
              <a:gd name="T75" fmla="*/ 122 h 125"/>
              <a:gd name="T76" fmla="*/ 45 w 158"/>
              <a:gd name="T77" fmla="*/ 122 h 125"/>
              <a:gd name="T78" fmla="*/ 61 w 158"/>
              <a:gd name="T79" fmla="*/ 112 h 125"/>
              <a:gd name="T80" fmla="*/ 66 w 158"/>
              <a:gd name="T81" fmla="*/ 101 h 125"/>
              <a:gd name="T82" fmla="*/ 68 w 158"/>
              <a:gd name="T83" fmla="*/ 100 h 125"/>
              <a:gd name="T84" fmla="*/ 75 w 158"/>
              <a:gd name="T85" fmla="*/ 97 h 125"/>
              <a:gd name="T86" fmla="*/ 81 w 158"/>
              <a:gd name="T87" fmla="*/ 98 h 125"/>
              <a:gd name="T88" fmla="*/ 92 w 158"/>
              <a:gd name="T89" fmla="*/ 100 h 125"/>
              <a:gd name="T90" fmla="*/ 98 w 158"/>
              <a:gd name="T91" fmla="*/ 97 h 125"/>
              <a:gd name="T92" fmla="*/ 108 w 158"/>
              <a:gd name="T93" fmla="*/ 89 h 125"/>
              <a:gd name="T94" fmla="*/ 109 w 158"/>
              <a:gd name="T95" fmla="*/ 81 h 125"/>
              <a:gd name="T96" fmla="*/ 114 w 158"/>
              <a:gd name="T97" fmla="*/ 77 h 125"/>
              <a:gd name="T98" fmla="*/ 124 w 158"/>
              <a:gd name="T99" fmla="*/ 76 h 125"/>
              <a:gd name="T100" fmla="*/ 121 w 158"/>
              <a:gd name="T101" fmla="*/ 71 h 125"/>
              <a:gd name="T102" fmla="*/ 110 w 158"/>
              <a:gd name="T103" fmla="*/ 62 h 125"/>
              <a:gd name="T104" fmla="*/ 124 w 158"/>
              <a:gd name="T105" fmla="*/ 58 h 125"/>
              <a:gd name="T106" fmla="*/ 132 w 158"/>
              <a:gd name="T107" fmla="*/ 55 h 125"/>
              <a:gd name="T108" fmla="*/ 136 w 158"/>
              <a:gd name="T109" fmla="*/ 62 h 125"/>
              <a:gd name="T110" fmla="*/ 143 w 158"/>
              <a:gd name="T111" fmla="*/ 60 h 125"/>
              <a:gd name="T112" fmla="*/ 148 w 158"/>
              <a:gd name="T113" fmla="*/ 63 h 125"/>
              <a:gd name="T114" fmla="*/ 156 w 158"/>
              <a:gd name="T115" fmla="*/ 5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125">
                <a:moveTo>
                  <a:pt x="158" y="53"/>
                </a:moveTo>
                <a:cubicBezTo>
                  <a:pt x="157" y="52"/>
                  <a:pt x="157" y="52"/>
                  <a:pt x="157" y="51"/>
                </a:cubicBezTo>
                <a:cubicBezTo>
                  <a:pt x="156" y="49"/>
                  <a:pt x="156" y="48"/>
                  <a:pt x="156" y="47"/>
                </a:cubicBezTo>
                <a:cubicBezTo>
                  <a:pt x="155" y="47"/>
                  <a:pt x="155" y="46"/>
                  <a:pt x="153" y="45"/>
                </a:cubicBezTo>
                <a:cubicBezTo>
                  <a:pt x="152" y="44"/>
                  <a:pt x="152" y="43"/>
                  <a:pt x="152" y="42"/>
                </a:cubicBezTo>
                <a:cubicBezTo>
                  <a:pt x="152" y="42"/>
                  <a:pt x="152" y="41"/>
                  <a:pt x="150" y="40"/>
                </a:cubicBezTo>
                <a:cubicBezTo>
                  <a:pt x="150" y="40"/>
                  <a:pt x="150" y="39"/>
                  <a:pt x="151" y="38"/>
                </a:cubicBezTo>
                <a:cubicBezTo>
                  <a:pt x="152" y="37"/>
                  <a:pt x="153" y="36"/>
                  <a:pt x="153" y="35"/>
                </a:cubicBezTo>
                <a:cubicBezTo>
                  <a:pt x="153" y="35"/>
                  <a:pt x="152" y="34"/>
                  <a:pt x="152" y="33"/>
                </a:cubicBezTo>
                <a:cubicBezTo>
                  <a:pt x="151" y="32"/>
                  <a:pt x="150" y="31"/>
                  <a:pt x="150" y="30"/>
                </a:cubicBezTo>
                <a:cubicBezTo>
                  <a:pt x="149" y="28"/>
                  <a:pt x="148" y="26"/>
                  <a:pt x="146" y="24"/>
                </a:cubicBezTo>
                <a:cubicBezTo>
                  <a:pt x="144" y="22"/>
                  <a:pt x="143" y="21"/>
                  <a:pt x="142" y="19"/>
                </a:cubicBezTo>
                <a:cubicBezTo>
                  <a:pt x="141" y="18"/>
                  <a:pt x="135" y="18"/>
                  <a:pt x="134" y="17"/>
                </a:cubicBezTo>
                <a:cubicBezTo>
                  <a:pt x="134" y="17"/>
                  <a:pt x="134" y="16"/>
                  <a:pt x="135" y="14"/>
                </a:cubicBezTo>
                <a:cubicBezTo>
                  <a:pt x="135" y="13"/>
                  <a:pt x="136" y="12"/>
                  <a:pt x="136" y="12"/>
                </a:cubicBezTo>
                <a:cubicBezTo>
                  <a:pt x="137" y="10"/>
                  <a:pt x="137" y="9"/>
                  <a:pt x="137" y="9"/>
                </a:cubicBezTo>
                <a:cubicBezTo>
                  <a:pt x="137" y="8"/>
                  <a:pt x="136" y="7"/>
                  <a:pt x="135" y="7"/>
                </a:cubicBezTo>
                <a:cubicBezTo>
                  <a:pt x="135" y="6"/>
                  <a:pt x="133" y="6"/>
                  <a:pt x="131" y="6"/>
                </a:cubicBezTo>
                <a:cubicBezTo>
                  <a:pt x="129" y="6"/>
                  <a:pt x="127" y="5"/>
                  <a:pt x="126" y="5"/>
                </a:cubicBezTo>
                <a:cubicBezTo>
                  <a:pt x="125" y="4"/>
                  <a:pt x="124" y="3"/>
                  <a:pt x="124" y="2"/>
                </a:cubicBezTo>
                <a:cubicBezTo>
                  <a:pt x="123" y="1"/>
                  <a:pt x="122" y="1"/>
                  <a:pt x="121" y="1"/>
                </a:cubicBezTo>
                <a:cubicBezTo>
                  <a:pt x="119" y="0"/>
                  <a:pt x="118" y="0"/>
                  <a:pt x="117" y="0"/>
                </a:cubicBezTo>
                <a:cubicBezTo>
                  <a:pt x="117" y="0"/>
                  <a:pt x="116" y="1"/>
                  <a:pt x="116" y="1"/>
                </a:cubicBezTo>
                <a:cubicBezTo>
                  <a:pt x="115" y="1"/>
                  <a:pt x="119" y="5"/>
                  <a:pt x="119" y="6"/>
                </a:cubicBezTo>
                <a:cubicBezTo>
                  <a:pt x="120" y="7"/>
                  <a:pt x="119" y="7"/>
                  <a:pt x="118" y="8"/>
                </a:cubicBezTo>
                <a:cubicBezTo>
                  <a:pt x="118" y="9"/>
                  <a:pt x="117" y="10"/>
                  <a:pt x="116" y="10"/>
                </a:cubicBezTo>
                <a:cubicBezTo>
                  <a:pt x="115" y="11"/>
                  <a:pt x="115" y="11"/>
                  <a:pt x="114" y="10"/>
                </a:cubicBezTo>
                <a:cubicBezTo>
                  <a:pt x="113" y="10"/>
                  <a:pt x="113" y="9"/>
                  <a:pt x="112" y="8"/>
                </a:cubicBezTo>
                <a:cubicBezTo>
                  <a:pt x="112" y="7"/>
                  <a:pt x="111" y="7"/>
                  <a:pt x="110" y="7"/>
                </a:cubicBezTo>
                <a:cubicBezTo>
                  <a:pt x="109" y="7"/>
                  <a:pt x="108" y="7"/>
                  <a:pt x="107" y="7"/>
                </a:cubicBezTo>
                <a:cubicBezTo>
                  <a:pt x="105" y="8"/>
                  <a:pt x="104" y="8"/>
                  <a:pt x="103" y="7"/>
                </a:cubicBezTo>
                <a:cubicBezTo>
                  <a:pt x="102" y="7"/>
                  <a:pt x="101" y="7"/>
                  <a:pt x="100" y="7"/>
                </a:cubicBezTo>
                <a:cubicBezTo>
                  <a:pt x="99" y="7"/>
                  <a:pt x="99" y="10"/>
                  <a:pt x="99" y="11"/>
                </a:cubicBezTo>
                <a:cubicBezTo>
                  <a:pt x="98" y="13"/>
                  <a:pt x="95" y="14"/>
                  <a:pt x="94" y="16"/>
                </a:cubicBezTo>
                <a:cubicBezTo>
                  <a:pt x="93" y="18"/>
                  <a:pt x="92" y="19"/>
                  <a:pt x="91" y="21"/>
                </a:cubicBezTo>
                <a:cubicBezTo>
                  <a:pt x="90" y="22"/>
                  <a:pt x="88" y="22"/>
                  <a:pt x="86" y="22"/>
                </a:cubicBezTo>
                <a:cubicBezTo>
                  <a:pt x="84" y="21"/>
                  <a:pt x="82" y="21"/>
                  <a:pt x="82" y="21"/>
                </a:cubicBezTo>
                <a:cubicBezTo>
                  <a:pt x="82" y="21"/>
                  <a:pt x="81" y="22"/>
                  <a:pt x="80" y="22"/>
                </a:cubicBezTo>
                <a:cubicBezTo>
                  <a:pt x="79" y="23"/>
                  <a:pt x="77" y="24"/>
                  <a:pt x="76" y="24"/>
                </a:cubicBezTo>
                <a:cubicBezTo>
                  <a:pt x="74" y="24"/>
                  <a:pt x="73" y="24"/>
                  <a:pt x="73" y="25"/>
                </a:cubicBezTo>
                <a:cubicBezTo>
                  <a:pt x="73" y="25"/>
                  <a:pt x="74" y="26"/>
                  <a:pt x="74" y="27"/>
                </a:cubicBezTo>
                <a:cubicBezTo>
                  <a:pt x="73" y="27"/>
                  <a:pt x="74" y="28"/>
                  <a:pt x="75" y="29"/>
                </a:cubicBezTo>
                <a:cubicBezTo>
                  <a:pt x="75" y="30"/>
                  <a:pt x="76" y="31"/>
                  <a:pt x="77" y="31"/>
                </a:cubicBezTo>
                <a:cubicBezTo>
                  <a:pt x="79" y="31"/>
                  <a:pt x="82" y="31"/>
                  <a:pt x="83" y="32"/>
                </a:cubicBezTo>
                <a:cubicBezTo>
                  <a:pt x="84" y="32"/>
                  <a:pt x="85" y="32"/>
                  <a:pt x="85" y="33"/>
                </a:cubicBezTo>
                <a:cubicBezTo>
                  <a:pt x="85" y="33"/>
                  <a:pt x="85" y="33"/>
                  <a:pt x="85" y="34"/>
                </a:cubicBezTo>
                <a:cubicBezTo>
                  <a:pt x="85" y="35"/>
                  <a:pt x="84" y="36"/>
                  <a:pt x="83" y="36"/>
                </a:cubicBezTo>
                <a:cubicBezTo>
                  <a:pt x="83" y="37"/>
                  <a:pt x="82" y="39"/>
                  <a:pt x="83" y="40"/>
                </a:cubicBezTo>
                <a:cubicBezTo>
                  <a:pt x="83" y="41"/>
                  <a:pt x="83" y="42"/>
                  <a:pt x="82" y="43"/>
                </a:cubicBezTo>
                <a:cubicBezTo>
                  <a:pt x="82" y="44"/>
                  <a:pt x="81" y="44"/>
                  <a:pt x="80" y="44"/>
                </a:cubicBezTo>
                <a:cubicBezTo>
                  <a:pt x="80" y="44"/>
                  <a:pt x="80" y="45"/>
                  <a:pt x="79" y="45"/>
                </a:cubicBezTo>
                <a:cubicBezTo>
                  <a:pt x="79" y="45"/>
                  <a:pt x="79" y="46"/>
                  <a:pt x="79" y="47"/>
                </a:cubicBezTo>
                <a:cubicBezTo>
                  <a:pt x="79" y="49"/>
                  <a:pt x="78" y="49"/>
                  <a:pt x="77" y="50"/>
                </a:cubicBezTo>
                <a:cubicBezTo>
                  <a:pt x="77" y="51"/>
                  <a:pt x="76" y="51"/>
                  <a:pt x="75" y="52"/>
                </a:cubicBezTo>
                <a:cubicBezTo>
                  <a:pt x="73" y="54"/>
                  <a:pt x="73" y="55"/>
                  <a:pt x="71" y="57"/>
                </a:cubicBezTo>
                <a:cubicBezTo>
                  <a:pt x="70" y="58"/>
                  <a:pt x="69" y="59"/>
                  <a:pt x="69" y="59"/>
                </a:cubicBezTo>
                <a:cubicBezTo>
                  <a:pt x="68" y="59"/>
                  <a:pt x="68" y="58"/>
                  <a:pt x="68" y="56"/>
                </a:cubicBezTo>
                <a:cubicBezTo>
                  <a:pt x="67" y="56"/>
                  <a:pt x="67" y="56"/>
                  <a:pt x="66" y="55"/>
                </a:cubicBezTo>
                <a:cubicBezTo>
                  <a:pt x="66" y="55"/>
                  <a:pt x="65" y="56"/>
                  <a:pt x="65" y="56"/>
                </a:cubicBezTo>
                <a:cubicBezTo>
                  <a:pt x="63" y="56"/>
                  <a:pt x="62" y="57"/>
                  <a:pt x="61" y="57"/>
                </a:cubicBezTo>
                <a:cubicBezTo>
                  <a:pt x="58" y="58"/>
                  <a:pt x="56" y="58"/>
                  <a:pt x="54" y="58"/>
                </a:cubicBezTo>
                <a:cubicBezTo>
                  <a:pt x="51" y="58"/>
                  <a:pt x="51" y="58"/>
                  <a:pt x="50" y="57"/>
                </a:cubicBezTo>
                <a:cubicBezTo>
                  <a:pt x="49" y="57"/>
                  <a:pt x="49" y="56"/>
                  <a:pt x="48" y="55"/>
                </a:cubicBezTo>
                <a:cubicBezTo>
                  <a:pt x="48" y="54"/>
                  <a:pt x="47" y="53"/>
                  <a:pt x="47" y="53"/>
                </a:cubicBezTo>
                <a:cubicBezTo>
                  <a:pt x="46" y="53"/>
                  <a:pt x="46" y="53"/>
                  <a:pt x="45" y="53"/>
                </a:cubicBezTo>
                <a:cubicBezTo>
                  <a:pt x="45" y="52"/>
                  <a:pt x="44" y="52"/>
                  <a:pt x="44" y="52"/>
                </a:cubicBezTo>
                <a:cubicBezTo>
                  <a:pt x="44" y="51"/>
                  <a:pt x="44" y="51"/>
                  <a:pt x="44" y="49"/>
                </a:cubicBezTo>
                <a:cubicBezTo>
                  <a:pt x="44" y="48"/>
                  <a:pt x="43" y="47"/>
                  <a:pt x="42" y="45"/>
                </a:cubicBezTo>
                <a:cubicBezTo>
                  <a:pt x="42" y="45"/>
                  <a:pt x="38" y="51"/>
                  <a:pt x="37" y="52"/>
                </a:cubicBezTo>
                <a:cubicBezTo>
                  <a:pt x="37" y="53"/>
                  <a:pt x="37" y="54"/>
                  <a:pt x="36" y="55"/>
                </a:cubicBezTo>
                <a:cubicBezTo>
                  <a:pt x="36" y="56"/>
                  <a:pt x="35" y="56"/>
                  <a:pt x="34" y="57"/>
                </a:cubicBezTo>
                <a:cubicBezTo>
                  <a:pt x="33" y="57"/>
                  <a:pt x="31" y="57"/>
                  <a:pt x="30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57"/>
                  <a:pt x="29" y="58"/>
                  <a:pt x="29" y="58"/>
                </a:cubicBezTo>
                <a:cubicBezTo>
                  <a:pt x="29" y="58"/>
                  <a:pt x="28" y="59"/>
                  <a:pt x="26" y="59"/>
                </a:cubicBezTo>
                <a:cubicBezTo>
                  <a:pt x="25" y="59"/>
                  <a:pt x="25" y="60"/>
                  <a:pt x="24" y="60"/>
                </a:cubicBezTo>
                <a:cubicBezTo>
                  <a:pt x="24" y="61"/>
                  <a:pt x="24" y="61"/>
                  <a:pt x="24" y="62"/>
                </a:cubicBezTo>
                <a:cubicBezTo>
                  <a:pt x="24" y="63"/>
                  <a:pt x="24" y="64"/>
                  <a:pt x="23" y="64"/>
                </a:cubicBezTo>
                <a:cubicBezTo>
                  <a:pt x="22" y="65"/>
                  <a:pt x="22" y="66"/>
                  <a:pt x="22" y="67"/>
                </a:cubicBezTo>
                <a:cubicBezTo>
                  <a:pt x="21" y="69"/>
                  <a:pt x="21" y="70"/>
                  <a:pt x="21" y="70"/>
                </a:cubicBezTo>
                <a:cubicBezTo>
                  <a:pt x="20" y="70"/>
                  <a:pt x="19" y="70"/>
                  <a:pt x="19" y="70"/>
                </a:cubicBezTo>
                <a:cubicBezTo>
                  <a:pt x="18" y="71"/>
                  <a:pt x="18" y="71"/>
                  <a:pt x="18" y="71"/>
                </a:cubicBezTo>
                <a:cubicBezTo>
                  <a:pt x="19" y="72"/>
                  <a:pt x="19" y="73"/>
                  <a:pt x="18" y="74"/>
                </a:cubicBezTo>
                <a:cubicBezTo>
                  <a:pt x="17" y="75"/>
                  <a:pt x="12" y="77"/>
                  <a:pt x="12" y="77"/>
                </a:cubicBezTo>
                <a:cubicBezTo>
                  <a:pt x="12" y="77"/>
                  <a:pt x="4" y="78"/>
                  <a:pt x="4" y="79"/>
                </a:cubicBezTo>
                <a:cubicBezTo>
                  <a:pt x="4" y="80"/>
                  <a:pt x="4" y="81"/>
                  <a:pt x="4" y="82"/>
                </a:cubicBezTo>
                <a:cubicBezTo>
                  <a:pt x="3" y="83"/>
                  <a:pt x="3" y="83"/>
                  <a:pt x="3" y="84"/>
                </a:cubicBezTo>
                <a:cubicBezTo>
                  <a:pt x="2" y="85"/>
                  <a:pt x="3" y="86"/>
                  <a:pt x="3" y="86"/>
                </a:cubicBezTo>
                <a:cubicBezTo>
                  <a:pt x="3" y="87"/>
                  <a:pt x="3" y="87"/>
                  <a:pt x="4" y="89"/>
                </a:cubicBezTo>
                <a:cubicBezTo>
                  <a:pt x="4" y="90"/>
                  <a:pt x="4" y="90"/>
                  <a:pt x="3" y="90"/>
                </a:cubicBezTo>
                <a:cubicBezTo>
                  <a:pt x="3" y="90"/>
                  <a:pt x="2" y="90"/>
                  <a:pt x="1" y="91"/>
                </a:cubicBezTo>
                <a:cubicBezTo>
                  <a:pt x="0" y="92"/>
                  <a:pt x="0" y="92"/>
                  <a:pt x="1" y="93"/>
                </a:cubicBezTo>
                <a:cubicBezTo>
                  <a:pt x="1" y="93"/>
                  <a:pt x="2" y="94"/>
                  <a:pt x="2" y="95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7"/>
                  <a:pt x="3" y="97"/>
                  <a:pt x="4" y="98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7"/>
                  <a:pt x="5" y="97"/>
                </a:cubicBezTo>
                <a:cubicBezTo>
                  <a:pt x="6" y="97"/>
                  <a:pt x="7" y="97"/>
                  <a:pt x="8" y="97"/>
                </a:cubicBezTo>
                <a:cubicBezTo>
                  <a:pt x="10" y="96"/>
                  <a:pt x="11" y="95"/>
                  <a:pt x="12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4" y="91"/>
                  <a:pt x="15" y="92"/>
                  <a:pt x="16" y="93"/>
                </a:cubicBezTo>
                <a:cubicBezTo>
                  <a:pt x="17" y="93"/>
                  <a:pt x="18" y="94"/>
                  <a:pt x="19" y="94"/>
                </a:cubicBezTo>
                <a:cubicBezTo>
                  <a:pt x="20" y="94"/>
                  <a:pt x="20" y="94"/>
                  <a:pt x="21" y="95"/>
                </a:cubicBezTo>
                <a:cubicBezTo>
                  <a:pt x="21" y="95"/>
                  <a:pt x="21" y="95"/>
                  <a:pt x="21" y="96"/>
                </a:cubicBezTo>
                <a:cubicBezTo>
                  <a:pt x="21" y="98"/>
                  <a:pt x="20" y="99"/>
                  <a:pt x="20" y="99"/>
                </a:cubicBezTo>
                <a:cubicBezTo>
                  <a:pt x="19" y="99"/>
                  <a:pt x="18" y="99"/>
                  <a:pt x="17" y="100"/>
                </a:cubicBezTo>
                <a:cubicBezTo>
                  <a:pt x="16" y="100"/>
                  <a:pt x="15" y="101"/>
                  <a:pt x="15" y="103"/>
                </a:cubicBezTo>
                <a:cubicBezTo>
                  <a:pt x="15" y="103"/>
                  <a:pt x="14" y="104"/>
                  <a:pt x="15" y="104"/>
                </a:cubicBezTo>
                <a:cubicBezTo>
                  <a:pt x="15" y="104"/>
                  <a:pt x="15" y="105"/>
                  <a:pt x="16" y="105"/>
                </a:cubicBezTo>
                <a:cubicBezTo>
                  <a:pt x="17" y="105"/>
                  <a:pt x="18" y="104"/>
                  <a:pt x="19" y="104"/>
                </a:cubicBezTo>
                <a:cubicBezTo>
                  <a:pt x="21" y="104"/>
                  <a:pt x="22" y="104"/>
                  <a:pt x="23" y="105"/>
                </a:cubicBezTo>
                <a:cubicBezTo>
                  <a:pt x="24" y="107"/>
                  <a:pt x="25" y="108"/>
                  <a:pt x="26" y="111"/>
                </a:cubicBezTo>
                <a:cubicBezTo>
                  <a:pt x="27" y="113"/>
                  <a:pt x="28" y="115"/>
                  <a:pt x="29" y="117"/>
                </a:cubicBezTo>
                <a:cubicBezTo>
                  <a:pt x="31" y="118"/>
                  <a:pt x="33" y="121"/>
                  <a:pt x="34" y="122"/>
                </a:cubicBezTo>
                <a:cubicBezTo>
                  <a:pt x="36" y="124"/>
                  <a:pt x="37" y="125"/>
                  <a:pt x="37" y="125"/>
                </a:cubicBezTo>
                <a:cubicBezTo>
                  <a:pt x="38" y="125"/>
                  <a:pt x="38" y="124"/>
                  <a:pt x="40" y="124"/>
                </a:cubicBezTo>
                <a:cubicBezTo>
                  <a:pt x="42" y="123"/>
                  <a:pt x="43" y="123"/>
                  <a:pt x="45" y="122"/>
                </a:cubicBezTo>
                <a:cubicBezTo>
                  <a:pt x="46" y="120"/>
                  <a:pt x="48" y="118"/>
                  <a:pt x="50" y="118"/>
                </a:cubicBezTo>
                <a:cubicBezTo>
                  <a:pt x="52" y="117"/>
                  <a:pt x="54" y="117"/>
                  <a:pt x="56" y="116"/>
                </a:cubicBezTo>
                <a:cubicBezTo>
                  <a:pt x="56" y="116"/>
                  <a:pt x="60" y="113"/>
                  <a:pt x="61" y="112"/>
                </a:cubicBezTo>
                <a:cubicBezTo>
                  <a:pt x="61" y="111"/>
                  <a:pt x="62" y="106"/>
                  <a:pt x="62" y="106"/>
                </a:cubicBezTo>
                <a:cubicBezTo>
                  <a:pt x="63" y="106"/>
                  <a:pt x="64" y="105"/>
                  <a:pt x="65" y="104"/>
                </a:cubicBezTo>
                <a:cubicBezTo>
                  <a:pt x="66" y="103"/>
                  <a:pt x="66" y="103"/>
                  <a:pt x="66" y="101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0"/>
                  <a:pt x="68" y="100"/>
                </a:cubicBezTo>
                <a:cubicBezTo>
                  <a:pt x="69" y="100"/>
                  <a:pt x="69" y="100"/>
                  <a:pt x="71" y="100"/>
                </a:cubicBezTo>
                <a:cubicBezTo>
                  <a:pt x="73" y="100"/>
                  <a:pt x="73" y="100"/>
                  <a:pt x="73" y="99"/>
                </a:cubicBezTo>
                <a:cubicBezTo>
                  <a:pt x="74" y="99"/>
                  <a:pt x="74" y="98"/>
                  <a:pt x="75" y="97"/>
                </a:cubicBezTo>
                <a:cubicBezTo>
                  <a:pt x="75" y="97"/>
                  <a:pt x="76" y="96"/>
                  <a:pt x="77" y="95"/>
                </a:cubicBezTo>
                <a:cubicBezTo>
                  <a:pt x="78" y="94"/>
                  <a:pt x="79" y="94"/>
                  <a:pt x="79" y="95"/>
                </a:cubicBezTo>
                <a:cubicBezTo>
                  <a:pt x="80" y="97"/>
                  <a:pt x="81" y="98"/>
                  <a:pt x="81" y="98"/>
                </a:cubicBezTo>
                <a:cubicBezTo>
                  <a:pt x="82" y="98"/>
                  <a:pt x="83" y="98"/>
                  <a:pt x="85" y="99"/>
                </a:cubicBezTo>
                <a:cubicBezTo>
                  <a:pt x="86" y="99"/>
                  <a:pt x="88" y="100"/>
                  <a:pt x="89" y="100"/>
                </a:cubicBezTo>
                <a:cubicBezTo>
                  <a:pt x="90" y="100"/>
                  <a:pt x="91" y="100"/>
                  <a:pt x="92" y="100"/>
                </a:cubicBezTo>
                <a:cubicBezTo>
                  <a:pt x="92" y="100"/>
                  <a:pt x="93" y="100"/>
                  <a:pt x="93" y="99"/>
                </a:cubicBezTo>
                <a:cubicBezTo>
                  <a:pt x="93" y="98"/>
                  <a:pt x="98" y="94"/>
                  <a:pt x="98" y="95"/>
                </a:cubicBezTo>
                <a:cubicBezTo>
                  <a:pt x="98" y="96"/>
                  <a:pt x="98" y="96"/>
                  <a:pt x="98" y="97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1" y="94"/>
                  <a:pt x="101" y="93"/>
                  <a:pt x="102" y="92"/>
                </a:cubicBezTo>
                <a:cubicBezTo>
                  <a:pt x="103" y="91"/>
                  <a:pt x="107" y="90"/>
                  <a:pt x="108" y="89"/>
                </a:cubicBezTo>
                <a:cubicBezTo>
                  <a:pt x="108" y="88"/>
                  <a:pt x="107" y="86"/>
                  <a:pt x="107" y="85"/>
                </a:cubicBezTo>
                <a:cubicBezTo>
                  <a:pt x="107" y="84"/>
                  <a:pt x="106" y="83"/>
                  <a:pt x="107" y="82"/>
                </a:cubicBezTo>
                <a:cubicBezTo>
                  <a:pt x="108" y="82"/>
                  <a:pt x="108" y="82"/>
                  <a:pt x="109" y="81"/>
                </a:cubicBezTo>
                <a:cubicBezTo>
                  <a:pt x="109" y="81"/>
                  <a:pt x="110" y="80"/>
                  <a:pt x="110" y="79"/>
                </a:cubicBezTo>
                <a:cubicBezTo>
                  <a:pt x="111" y="78"/>
                  <a:pt x="111" y="77"/>
                  <a:pt x="111" y="77"/>
                </a:cubicBezTo>
                <a:cubicBezTo>
                  <a:pt x="112" y="76"/>
                  <a:pt x="113" y="77"/>
                  <a:pt x="114" y="77"/>
                </a:cubicBezTo>
                <a:cubicBezTo>
                  <a:pt x="116" y="77"/>
                  <a:pt x="117" y="77"/>
                  <a:pt x="118" y="77"/>
                </a:cubicBezTo>
                <a:cubicBezTo>
                  <a:pt x="119" y="77"/>
                  <a:pt x="119" y="76"/>
                  <a:pt x="120" y="76"/>
                </a:cubicBezTo>
                <a:cubicBezTo>
                  <a:pt x="121" y="76"/>
                  <a:pt x="123" y="76"/>
                  <a:pt x="124" y="76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4"/>
                  <a:pt x="124" y="73"/>
                  <a:pt x="123" y="73"/>
                </a:cubicBezTo>
                <a:cubicBezTo>
                  <a:pt x="123" y="72"/>
                  <a:pt x="122" y="72"/>
                  <a:pt x="121" y="71"/>
                </a:cubicBezTo>
                <a:cubicBezTo>
                  <a:pt x="120" y="71"/>
                  <a:pt x="119" y="71"/>
                  <a:pt x="117" y="70"/>
                </a:cubicBezTo>
                <a:cubicBezTo>
                  <a:pt x="116" y="70"/>
                  <a:pt x="114" y="68"/>
                  <a:pt x="113" y="67"/>
                </a:cubicBezTo>
                <a:cubicBezTo>
                  <a:pt x="112" y="66"/>
                  <a:pt x="110" y="63"/>
                  <a:pt x="110" y="62"/>
                </a:cubicBezTo>
                <a:cubicBezTo>
                  <a:pt x="111" y="60"/>
                  <a:pt x="112" y="59"/>
                  <a:pt x="113" y="58"/>
                </a:cubicBezTo>
                <a:cubicBezTo>
                  <a:pt x="114" y="57"/>
                  <a:pt x="116" y="57"/>
                  <a:pt x="117" y="57"/>
                </a:cubicBezTo>
                <a:cubicBezTo>
                  <a:pt x="118" y="57"/>
                  <a:pt x="124" y="58"/>
                  <a:pt x="124" y="58"/>
                </a:cubicBezTo>
                <a:cubicBezTo>
                  <a:pt x="125" y="58"/>
                  <a:pt x="126" y="57"/>
                  <a:pt x="126" y="57"/>
                </a:cubicBezTo>
                <a:cubicBezTo>
                  <a:pt x="127" y="56"/>
                  <a:pt x="127" y="55"/>
                  <a:pt x="129" y="55"/>
                </a:cubicBezTo>
                <a:cubicBezTo>
                  <a:pt x="130" y="55"/>
                  <a:pt x="131" y="55"/>
                  <a:pt x="132" y="55"/>
                </a:cubicBezTo>
                <a:cubicBezTo>
                  <a:pt x="133" y="55"/>
                  <a:pt x="134" y="56"/>
                  <a:pt x="134" y="58"/>
                </a:cubicBezTo>
                <a:cubicBezTo>
                  <a:pt x="134" y="59"/>
                  <a:pt x="135" y="60"/>
                  <a:pt x="135" y="61"/>
                </a:cubicBezTo>
                <a:cubicBezTo>
                  <a:pt x="135" y="61"/>
                  <a:pt x="136" y="62"/>
                  <a:pt x="136" y="62"/>
                </a:cubicBezTo>
                <a:cubicBezTo>
                  <a:pt x="137" y="62"/>
                  <a:pt x="137" y="62"/>
                  <a:pt x="138" y="62"/>
                </a:cubicBezTo>
                <a:cubicBezTo>
                  <a:pt x="139" y="61"/>
                  <a:pt x="140" y="60"/>
                  <a:pt x="140" y="60"/>
                </a:cubicBezTo>
                <a:cubicBezTo>
                  <a:pt x="141" y="60"/>
                  <a:pt x="142" y="59"/>
                  <a:pt x="143" y="60"/>
                </a:cubicBezTo>
                <a:cubicBezTo>
                  <a:pt x="144" y="60"/>
                  <a:pt x="144" y="61"/>
                  <a:pt x="145" y="62"/>
                </a:cubicBezTo>
                <a:cubicBezTo>
                  <a:pt x="145" y="63"/>
                  <a:pt x="145" y="63"/>
                  <a:pt x="146" y="63"/>
                </a:cubicBezTo>
                <a:cubicBezTo>
                  <a:pt x="146" y="63"/>
                  <a:pt x="147" y="63"/>
                  <a:pt x="148" y="63"/>
                </a:cubicBezTo>
                <a:cubicBezTo>
                  <a:pt x="150" y="63"/>
                  <a:pt x="151" y="62"/>
                  <a:pt x="151" y="61"/>
                </a:cubicBezTo>
                <a:cubicBezTo>
                  <a:pt x="152" y="60"/>
                  <a:pt x="152" y="59"/>
                  <a:pt x="153" y="58"/>
                </a:cubicBezTo>
                <a:cubicBezTo>
                  <a:pt x="154" y="58"/>
                  <a:pt x="155" y="57"/>
                  <a:pt x="156" y="56"/>
                </a:cubicBezTo>
                <a:cubicBezTo>
                  <a:pt x="156" y="55"/>
                  <a:pt x="157" y="54"/>
                  <a:pt x="157" y="53"/>
                </a:cubicBezTo>
                <a:cubicBezTo>
                  <a:pt x="158" y="53"/>
                  <a:pt x="158" y="53"/>
                  <a:pt x="158" y="5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id="{1A55B8EB-E5B0-C71A-D7ED-62EF9F97DFB3}"/>
              </a:ext>
            </a:extLst>
          </p:cNvPr>
          <p:cNvSpPr>
            <a:spLocks/>
          </p:cNvSpPr>
          <p:nvPr/>
        </p:nvSpPr>
        <p:spPr bwMode="auto">
          <a:xfrm>
            <a:off x="4919152" y="1388548"/>
            <a:ext cx="375607" cy="411666"/>
          </a:xfrm>
          <a:custGeom>
            <a:avLst/>
            <a:gdLst>
              <a:gd name="T0" fmla="*/ 96 w 103"/>
              <a:gd name="T1" fmla="*/ 62 h 112"/>
              <a:gd name="T2" fmla="*/ 92 w 103"/>
              <a:gd name="T3" fmla="*/ 54 h 112"/>
              <a:gd name="T4" fmla="*/ 96 w 103"/>
              <a:gd name="T5" fmla="*/ 43 h 112"/>
              <a:gd name="T6" fmla="*/ 98 w 103"/>
              <a:gd name="T7" fmla="*/ 32 h 112"/>
              <a:gd name="T8" fmla="*/ 102 w 103"/>
              <a:gd name="T9" fmla="*/ 27 h 112"/>
              <a:gd name="T10" fmla="*/ 99 w 103"/>
              <a:gd name="T11" fmla="*/ 22 h 112"/>
              <a:gd name="T12" fmla="*/ 84 w 103"/>
              <a:gd name="T13" fmla="*/ 17 h 112"/>
              <a:gd name="T14" fmla="*/ 82 w 103"/>
              <a:gd name="T15" fmla="*/ 10 h 112"/>
              <a:gd name="T16" fmla="*/ 72 w 103"/>
              <a:gd name="T17" fmla="*/ 1 h 112"/>
              <a:gd name="T18" fmla="*/ 65 w 103"/>
              <a:gd name="T19" fmla="*/ 5 h 112"/>
              <a:gd name="T20" fmla="*/ 63 w 103"/>
              <a:gd name="T21" fmla="*/ 8 h 112"/>
              <a:gd name="T22" fmla="*/ 55 w 103"/>
              <a:gd name="T23" fmla="*/ 11 h 112"/>
              <a:gd name="T24" fmla="*/ 50 w 103"/>
              <a:gd name="T25" fmla="*/ 14 h 112"/>
              <a:gd name="T26" fmla="*/ 42 w 103"/>
              <a:gd name="T27" fmla="*/ 9 h 112"/>
              <a:gd name="T28" fmla="*/ 34 w 103"/>
              <a:gd name="T29" fmla="*/ 10 h 112"/>
              <a:gd name="T30" fmla="*/ 19 w 103"/>
              <a:gd name="T31" fmla="*/ 7 h 112"/>
              <a:gd name="T32" fmla="*/ 11 w 103"/>
              <a:gd name="T33" fmla="*/ 5 h 112"/>
              <a:gd name="T34" fmla="*/ 6 w 103"/>
              <a:gd name="T35" fmla="*/ 10 h 112"/>
              <a:gd name="T36" fmla="*/ 6 w 103"/>
              <a:gd name="T37" fmla="*/ 17 h 112"/>
              <a:gd name="T38" fmla="*/ 10 w 103"/>
              <a:gd name="T39" fmla="*/ 20 h 112"/>
              <a:gd name="T40" fmla="*/ 10 w 103"/>
              <a:gd name="T41" fmla="*/ 28 h 112"/>
              <a:gd name="T42" fmla="*/ 13 w 103"/>
              <a:gd name="T43" fmla="*/ 31 h 112"/>
              <a:gd name="T44" fmla="*/ 11 w 103"/>
              <a:gd name="T45" fmla="*/ 38 h 112"/>
              <a:gd name="T46" fmla="*/ 15 w 103"/>
              <a:gd name="T47" fmla="*/ 47 h 112"/>
              <a:gd name="T48" fmla="*/ 10 w 103"/>
              <a:gd name="T49" fmla="*/ 54 h 112"/>
              <a:gd name="T50" fmla="*/ 17 w 103"/>
              <a:gd name="T51" fmla="*/ 58 h 112"/>
              <a:gd name="T52" fmla="*/ 15 w 103"/>
              <a:gd name="T53" fmla="*/ 63 h 112"/>
              <a:gd name="T54" fmla="*/ 13 w 103"/>
              <a:gd name="T55" fmla="*/ 70 h 112"/>
              <a:gd name="T56" fmla="*/ 11 w 103"/>
              <a:gd name="T57" fmla="*/ 77 h 112"/>
              <a:gd name="T58" fmla="*/ 1 w 103"/>
              <a:gd name="T59" fmla="*/ 84 h 112"/>
              <a:gd name="T60" fmla="*/ 5 w 103"/>
              <a:gd name="T61" fmla="*/ 94 h 112"/>
              <a:gd name="T62" fmla="*/ 4 w 103"/>
              <a:gd name="T63" fmla="*/ 100 h 112"/>
              <a:gd name="T64" fmla="*/ 12 w 103"/>
              <a:gd name="T65" fmla="*/ 104 h 112"/>
              <a:gd name="T66" fmla="*/ 26 w 103"/>
              <a:gd name="T67" fmla="*/ 103 h 112"/>
              <a:gd name="T68" fmla="*/ 39 w 103"/>
              <a:gd name="T69" fmla="*/ 112 h 112"/>
              <a:gd name="T70" fmla="*/ 44 w 103"/>
              <a:gd name="T71" fmla="*/ 105 h 112"/>
              <a:gd name="T72" fmla="*/ 45 w 103"/>
              <a:gd name="T73" fmla="*/ 104 h 112"/>
              <a:gd name="T74" fmla="*/ 53 w 103"/>
              <a:gd name="T75" fmla="*/ 104 h 112"/>
              <a:gd name="T76" fmla="*/ 60 w 103"/>
              <a:gd name="T77" fmla="*/ 105 h 112"/>
              <a:gd name="T78" fmla="*/ 72 w 103"/>
              <a:gd name="T79" fmla="*/ 99 h 112"/>
              <a:gd name="T80" fmla="*/ 86 w 103"/>
              <a:gd name="T81" fmla="*/ 99 h 112"/>
              <a:gd name="T82" fmla="*/ 88 w 103"/>
              <a:gd name="T83" fmla="*/ 91 h 112"/>
              <a:gd name="T84" fmla="*/ 79 w 103"/>
              <a:gd name="T85" fmla="*/ 84 h 112"/>
              <a:gd name="T86" fmla="*/ 81 w 103"/>
              <a:gd name="T87" fmla="*/ 75 h 112"/>
              <a:gd name="T88" fmla="*/ 83 w 103"/>
              <a:gd name="T89" fmla="*/ 69 h 112"/>
              <a:gd name="T90" fmla="*/ 97 w 103"/>
              <a:gd name="T91" fmla="*/ 72 h 112"/>
              <a:gd name="T92" fmla="*/ 101 w 103"/>
              <a:gd name="T93" fmla="*/ 6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112">
                <a:moveTo>
                  <a:pt x="102" y="63"/>
                </a:moveTo>
                <a:cubicBezTo>
                  <a:pt x="101" y="63"/>
                  <a:pt x="101" y="63"/>
                  <a:pt x="101" y="63"/>
                </a:cubicBezTo>
                <a:cubicBezTo>
                  <a:pt x="100" y="63"/>
                  <a:pt x="98" y="62"/>
                  <a:pt x="96" y="62"/>
                </a:cubicBezTo>
                <a:cubicBezTo>
                  <a:pt x="94" y="61"/>
                  <a:pt x="93" y="60"/>
                  <a:pt x="92" y="59"/>
                </a:cubicBezTo>
                <a:cubicBezTo>
                  <a:pt x="91" y="58"/>
                  <a:pt x="91" y="58"/>
                  <a:pt x="91" y="57"/>
                </a:cubicBezTo>
                <a:cubicBezTo>
                  <a:pt x="91" y="56"/>
                  <a:pt x="92" y="55"/>
                  <a:pt x="92" y="54"/>
                </a:cubicBezTo>
                <a:cubicBezTo>
                  <a:pt x="92" y="52"/>
                  <a:pt x="92" y="50"/>
                  <a:pt x="93" y="49"/>
                </a:cubicBezTo>
                <a:cubicBezTo>
                  <a:pt x="94" y="47"/>
                  <a:pt x="94" y="46"/>
                  <a:pt x="94" y="44"/>
                </a:cubicBez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7" y="42"/>
                  <a:pt x="97" y="40"/>
                </a:cubicBezTo>
                <a:cubicBezTo>
                  <a:pt x="97" y="38"/>
                  <a:pt x="98" y="36"/>
                  <a:pt x="98" y="34"/>
                </a:cubicBezTo>
                <a:cubicBezTo>
                  <a:pt x="98" y="33"/>
                  <a:pt x="98" y="32"/>
                  <a:pt x="98" y="32"/>
                </a:cubicBezTo>
                <a:cubicBezTo>
                  <a:pt x="98" y="32"/>
                  <a:pt x="98" y="31"/>
                  <a:pt x="99" y="31"/>
                </a:cubicBezTo>
                <a:cubicBezTo>
                  <a:pt x="100" y="30"/>
                  <a:pt x="99" y="30"/>
                  <a:pt x="101" y="29"/>
                </a:cubicBezTo>
                <a:cubicBezTo>
                  <a:pt x="102" y="28"/>
                  <a:pt x="102" y="27"/>
                  <a:pt x="102" y="27"/>
                </a:cubicBezTo>
                <a:cubicBezTo>
                  <a:pt x="103" y="26"/>
                  <a:pt x="103" y="26"/>
                  <a:pt x="102" y="25"/>
                </a:cubicBezTo>
                <a:cubicBezTo>
                  <a:pt x="101" y="24"/>
                  <a:pt x="101" y="24"/>
                  <a:pt x="100" y="24"/>
                </a:cubicBezTo>
                <a:cubicBezTo>
                  <a:pt x="100" y="24"/>
                  <a:pt x="99" y="24"/>
                  <a:pt x="99" y="22"/>
                </a:cubicBezTo>
                <a:cubicBezTo>
                  <a:pt x="98" y="22"/>
                  <a:pt x="94" y="20"/>
                  <a:pt x="93" y="20"/>
                </a:cubicBezTo>
                <a:cubicBezTo>
                  <a:pt x="93" y="19"/>
                  <a:pt x="89" y="20"/>
                  <a:pt x="88" y="19"/>
                </a:cubicBezTo>
                <a:cubicBezTo>
                  <a:pt x="87" y="19"/>
                  <a:pt x="86" y="17"/>
                  <a:pt x="84" y="17"/>
                </a:cubicBezTo>
                <a:cubicBezTo>
                  <a:pt x="83" y="16"/>
                  <a:pt x="83" y="16"/>
                  <a:pt x="82" y="15"/>
                </a:cubicBezTo>
                <a:cubicBezTo>
                  <a:pt x="82" y="14"/>
                  <a:pt x="82" y="13"/>
                  <a:pt x="82" y="12"/>
                </a:cubicBezTo>
                <a:cubicBezTo>
                  <a:pt x="82" y="11"/>
                  <a:pt x="82" y="11"/>
                  <a:pt x="82" y="10"/>
                </a:cubicBezTo>
                <a:cubicBezTo>
                  <a:pt x="82" y="10"/>
                  <a:pt x="81" y="9"/>
                  <a:pt x="80" y="9"/>
                </a:cubicBezTo>
                <a:cubicBezTo>
                  <a:pt x="77" y="8"/>
                  <a:pt x="77" y="8"/>
                  <a:pt x="75" y="6"/>
                </a:cubicBezTo>
                <a:cubicBezTo>
                  <a:pt x="74" y="5"/>
                  <a:pt x="73" y="3"/>
                  <a:pt x="72" y="1"/>
                </a:cubicBezTo>
                <a:cubicBezTo>
                  <a:pt x="71" y="0"/>
                  <a:pt x="70" y="0"/>
                  <a:pt x="70" y="0"/>
                </a:cubicBezTo>
                <a:cubicBezTo>
                  <a:pt x="69" y="1"/>
                  <a:pt x="69" y="2"/>
                  <a:pt x="68" y="2"/>
                </a:cubicBezTo>
                <a:cubicBezTo>
                  <a:pt x="67" y="4"/>
                  <a:pt x="66" y="4"/>
                  <a:pt x="65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7"/>
                  <a:pt x="65" y="7"/>
                  <a:pt x="65" y="7"/>
                </a:cubicBezTo>
                <a:cubicBezTo>
                  <a:pt x="65" y="8"/>
                  <a:pt x="65" y="8"/>
                  <a:pt x="63" y="8"/>
                </a:cubicBezTo>
                <a:cubicBezTo>
                  <a:pt x="61" y="8"/>
                  <a:pt x="60" y="7"/>
                  <a:pt x="58" y="7"/>
                </a:cubicBezTo>
                <a:cubicBezTo>
                  <a:pt x="57" y="8"/>
                  <a:pt x="57" y="9"/>
                  <a:pt x="57" y="9"/>
                </a:cubicBezTo>
                <a:cubicBezTo>
                  <a:pt x="56" y="10"/>
                  <a:pt x="56" y="11"/>
                  <a:pt x="55" y="11"/>
                </a:cubicBezTo>
                <a:cubicBezTo>
                  <a:pt x="54" y="11"/>
                  <a:pt x="53" y="12"/>
                  <a:pt x="53" y="13"/>
                </a:cubicBezTo>
                <a:cubicBezTo>
                  <a:pt x="52" y="13"/>
                  <a:pt x="52" y="14"/>
                  <a:pt x="52" y="15"/>
                </a:cubicBezTo>
                <a:cubicBezTo>
                  <a:pt x="52" y="16"/>
                  <a:pt x="51" y="15"/>
                  <a:pt x="50" y="14"/>
                </a:cubicBezTo>
                <a:cubicBezTo>
                  <a:pt x="50" y="13"/>
                  <a:pt x="49" y="12"/>
                  <a:pt x="49" y="12"/>
                </a:cubicBezTo>
                <a:cubicBezTo>
                  <a:pt x="48" y="11"/>
                  <a:pt x="44" y="10"/>
                  <a:pt x="44" y="10"/>
                </a:cubicBezTo>
                <a:cubicBezTo>
                  <a:pt x="42" y="10"/>
                  <a:pt x="42" y="9"/>
                  <a:pt x="42" y="9"/>
                </a:cubicBezTo>
                <a:cubicBezTo>
                  <a:pt x="42" y="9"/>
                  <a:pt x="42" y="9"/>
                  <a:pt x="41" y="11"/>
                </a:cubicBezTo>
                <a:cubicBezTo>
                  <a:pt x="41" y="12"/>
                  <a:pt x="39" y="16"/>
                  <a:pt x="39" y="16"/>
                </a:cubicBezTo>
                <a:cubicBezTo>
                  <a:pt x="39" y="16"/>
                  <a:pt x="36" y="13"/>
                  <a:pt x="34" y="10"/>
                </a:cubicBezTo>
                <a:cubicBezTo>
                  <a:pt x="33" y="9"/>
                  <a:pt x="31" y="10"/>
                  <a:pt x="30" y="10"/>
                </a:cubicBezTo>
                <a:cubicBezTo>
                  <a:pt x="28" y="11"/>
                  <a:pt x="26" y="11"/>
                  <a:pt x="25" y="10"/>
                </a:cubicBezTo>
                <a:cubicBezTo>
                  <a:pt x="23" y="9"/>
                  <a:pt x="21" y="8"/>
                  <a:pt x="19" y="7"/>
                </a:cubicBezTo>
                <a:cubicBezTo>
                  <a:pt x="18" y="6"/>
                  <a:pt x="18" y="6"/>
                  <a:pt x="17" y="5"/>
                </a:cubicBezTo>
                <a:cubicBezTo>
                  <a:pt x="17" y="5"/>
                  <a:pt x="16" y="4"/>
                  <a:pt x="15" y="4"/>
                </a:cubicBezTo>
                <a:cubicBezTo>
                  <a:pt x="13" y="4"/>
                  <a:pt x="12" y="4"/>
                  <a:pt x="11" y="5"/>
                </a:cubicBezTo>
                <a:cubicBezTo>
                  <a:pt x="9" y="5"/>
                  <a:pt x="9" y="8"/>
                  <a:pt x="9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2"/>
                  <a:pt x="4" y="15"/>
                  <a:pt x="5" y="16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8"/>
                  <a:pt x="7" y="18"/>
                  <a:pt x="8" y="18"/>
                </a:cubicBezTo>
                <a:cubicBezTo>
                  <a:pt x="8" y="18"/>
                  <a:pt x="9" y="18"/>
                  <a:pt x="9" y="18"/>
                </a:cubicBezTo>
                <a:cubicBezTo>
                  <a:pt x="10" y="18"/>
                  <a:pt x="10" y="19"/>
                  <a:pt x="10" y="20"/>
                </a:cubicBezTo>
                <a:cubicBezTo>
                  <a:pt x="10" y="22"/>
                  <a:pt x="10" y="24"/>
                  <a:pt x="11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7"/>
                  <a:pt x="12" y="27"/>
                  <a:pt x="12" y="27"/>
                </a:cubicBezTo>
                <a:cubicBezTo>
                  <a:pt x="13" y="27"/>
                  <a:pt x="13" y="27"/>
                  <a:pt x="13" y="29"/>
                </a:cubicBezTo>
                <a:cubicBezTo>
                  <a:pt x="13" y="30"/>
                  <a:pt x="13" y="31"/>
                  <a:pt x="13" y="31"/>
                </a:cubicBezTo>
                <a:cubicBezTo>
                  <a:pt x="12" y="32"/>
                  <a:pt x="12" y="33"/>
                  <a:pt x="11" y="34"/>
                </a:cubicBezTo>
                <a:cubicBezTo>
                  <a:pt x="11" y="34"/>
                  <a:pt x="10" y="35"/>
                  <a:pt x="10" y="35"/>
                </a:cubicBezTo>
                <a:cubicBezTo>
                  <a:pt x="10" y="36"/>
                  <a:pt x="10" y="37"/>
                  <a:pt x="11" y="38"/>
                </a:cubicBezTo>
                <a:cubicBezTo>
                  <a:pt x="12" y="39"/>
                  <a:pt x="12" y="41"/>
                  <a:pt x="13" y="42"/>
                </a:cubicBezTo>
                <a:cubicBezTo>
                  <a:pt x="14" y="43"/>
                  <a:pt x="14" y="44"/>
                  <a:pt x="15" y="44"/>
                </a:cubicBezTo>
                <a:cubicBezTo>
                  <a:pt x="15" y="45"/>
                  <a:pt x="15" y="46"/>
                  <a:pt x="15" y="47"/>
                </a:cubicBezTo>
                <a:cubicBezTo>
                  <a:pt x="15" y="48"/>
                  <a:pt x="15" y="49"/>
                  <a:pt x="14" y="50"/>
                </a:cubicBezTo>
                <a:cubicBezTo>
                  <a:pt x="14" y="51"/>
                  <a:pt x="13" y="52"/>
                  <a:pt x="13" y="52"/>
                </a:cubicBezTo>
                <a:cubicBezTo>
                  <a:pt x="13" y="52"/>
                  <a:pt x="11" y="53"/>
                  <a:pt x="10" y="54"/>
                </a:cubicBezTo>
                <a:cubicBezTo>
                  <a:pt x="9" y="54"/>
                  <a:pt x="9" y="55"/>
                  <a:pt x="10" y="55"/>
                </a:cubicBezTo>
                <a:cubicBezTo>
                  <a:pt x="12" y="56"/>
                  <a:pt x="12" y="57"/>
                  <a:pt x="14" y="57"/>
                </a:cubicBezTo>
                <a:cubicBezTo>
                  <a:pt x="15" y="57"/>
                  <a:pt x="16" y="57"/>
                  <a:pt x="17" y="58"/>
                </a:cubicBezTo>
                <a:cubicBezTo>
                  <a:pt x="17" y="58"/>
                  <a:pt x="18" y="59"/>
                  <a:pt x="18" y="60"/>
                </a:cubicBezTo>
                <a:cubicBezTo>
                  <a:pt x="18" y="61"/>
                  <a:pt x="17" y="61"/>
                  <a:pt x="17" y="62"/>
                </a:cubicBezTo>
                <a:cubicBezTo>
                  <a:pt x="16" y="62"/>
                  <a:pt x="15" y="63"/>
                  <a:pt x="15" y="63"/>
                </a:cubicBezTo>
                <a:cubicBezTo>
                  <a:pt x="15" y="65"/>
                  <a:pt x="16" y="65"/>
                  <a:pt x="16" y="66"/>
                </a:cubicBezTo>
                <a:cubicBezTo>
                  <a:pt x="16" y="67"/>
                  <a:pt x="16" y="68"/>
                  <a:pt x="15" y="68"/>
                </a:cubicBezTo>
                <a:cubicBezTo>
                  <a:pt x="14" y="69"/>
                  <a:pt x="13" y="69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5"/>
                  <a:pt x="13" y="75"/>
                  <a:pt x="13" y="76"/>
                </a:cubicBezTo>
                <a:cubicBezTo>
                  <a:pt x="13" y="76"/>
                  <a:pt x="12" y="76"/>
                  <a:pt x="11" y="77"/>
                </a:cubicBezTo>
                <a:cubicBezTo>
                  <a:pt x="11" y="78"/>
                  <a:pt x="10" y="81"/>
                  <a:pt x="9" y="82"/>
                </a:cubicBezTo>
                <a:cubicBezTo>
                  <a:pt x="7" y="82"/>
                  <a:pt x="6" y="82"/>
                  <a:pt x="4" y="82"/>
                </a:cubicBezTo>
                <a:cubicBezTo>
                  <a:pt x="3" y="83"/>
                  <a:pt x="2" y="83"/>
                  <a:pt x="1" y="84"/>
                </a:cubicBezTo>
                <a:cubicBezTo>
                  <a:pt x="0" y="84"/>
                  <a:pt x="0" y="85"/>
                  <a:pt x="0" y="86"/>
                </a:cubicBezTo>
                <a:cubicBezTo>
                  <a:pt x="1" y="88"/>
                  <a:pt x="1" y="89"/>
                  <a:pt x="3" y="91"/>
                </a:cubicBezTo>
                <a:cubicBezTo>
                  <a:pt x="4" y="92"/>
                  <a:pt x="4" y="93"/>
                  <a:pt x="5" y="94"/>
                </a:cubicBezTo>
                <a:cubicBezTo>
                  <a:pt x="5" y="95"/>
                  <a:pt x="6" y="95"/>
                  <a:pt x="6" y="96"/>
                </a:cubicBezTo>
                <a:cubicBezTo>
                  <a:pt x="6" y="97"/>
                  <a:pt x="5" y="97"/>
                  <a:pt x="5" y="98"/>
                </a:cubicBezTo>
                <a:cubicBezTo>
                  <a:pt x="5" y="99"/>
                  <a:pt x="4" y="100"/>
                  <a:pt x="4" y="100"/>
                </a:cubicBezTo>
                <a:cubicBezTo>
                  <a:pt x="5" y="101"/>
                  <a:pt x="7" y="101"/>
                  <a:pt x="9" y="102"/>
                </a:cubicBezTo>
                <a:cubicBezTo>
                  <a:pt x="10" y="102"/>
                  <a:pt x="12" y="102"/>
                  <a:pt x="11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2" y="103"/>
                  <a:pt x="12" y="103"/>
                </a:cubicBezTo>
                <a:cubicBezTo>
                  <a:pt x="13" y="103"/>
                  <a:pt x="13" y="103"/>
                  <a:pt x="15" y="103"/>
                </a:cubicBezTo>
                <a:cubicBezTo>
                  <a:pt x="18" y="103"/>
                  <a:pt x="23" y="102"/>
                  <a:pt x="26" y="103"/>
                </a:cubicBezTo>
                <a:cubicBezTo>
                  <a:pt x="29" y="104"/>
                  <a:pt x="30" y="105"/>
                  <a:pt x="31" y="106"/>
                </a:cubicBezTo>
                <a:cubicBezTo>
                  <a:pt x="33" y="108"/>
                  <a:pt x="36" y="109"/>
                  <a:pt x="37" y="110"/>
                </a:cubicBezTo>
                <a:cubicBezTo>
                  <a:pt x="39" y="112"/>
                  <a:pt x="39" y="112"/>
                  <a:pt x="39" y="112"/>
                </a:cubicBezTo>
                <a:cubicBezTo>
                  <a:pt x="40" y="111"/>
                  <a:pt x="41" y="111"/>
                  <a:pt x="41" y="110"/>
                </a:cubicBezTo>
                <a:cubicBezTo>
                  <a:pt x="41" y="110"/>
                  <a:pt x="42" y="108"/>
                  <a:pt x="42" y="107"/>
                </a:cubicBezTo>
                <a:cubicBezTo>
                  <a:pt x="43" y="106"/>
                  <a:pt x="43" y="105"/>
                  <a:pt x="44" y="105"/>
                </a:cubicBezTo>
                <a:cubicBezTo>
                  <a:pt x="44" y="106"/>
                  <a:pt x="45" y="106"/>
                  <a:pt x="45" y="106"/>
                </a:cubicBezTo>
                <a:cubicBezTo>
                  <a:pt x="45" y="107"/>
                  <a:pt x="45" y="106"/>
                  <a:pt x="45" y="106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6" y="104"/>
                  <a:pt x="46" y="103"/>
                  <a:pt x="47" y="103"/>
                </a:cubicBezTo>
                <a:cubicBezTo>
                  <a:pt x="49" y="102"/>
                  <a:pt x="50" y="103"/>
                  <a:pt x="50" y="103"/>
                </a:cubicBezTo>
                <a:cubicBezTo>
                  <a:pt x="51" y="104"/>
                  <a:pt x="52" y="104"/>
                  <a:pt x="53" y="104"/>
                </a:cubicBezTo>
                <a:cubicBezTo>
                  <a:pt x="56" y="104"/>
                  <a:pt x="57" y="105"/>
                  <a:pt x="59" y="106"/>
                </a:cubicBezTo>
                <a:cubicBezTo>
                  <a:pt x="59" y="106"/>
                  <a:pt x="59" y="107"/>
                  <a:pt x="59" y="107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0" y="105"/>
                  <a:pt x="63" y="105"/>
                  <a:pt x="64" y="105"/>
                </a:cubicBezTo>
                <a:cubicBezTo>
                  <a:pt x="65" y="104"/>
                  <a:pt x="71" y="103"/>
                  <a:pt x="71" y="103"/>
                </a:cubicBezTo>
                <a:cubicBezTo>
                  <a:pt x="71" y="101"/>
                  <a:pt x="71" y="100"/>
                  <a:pt x="72" y="99"/>
                </a:cubicBezTo>
                <a:cubicBezTo>
                  <a:pt x="72" y="99"/>
                  <a:pt x="73" y="98"/>
                  <a:pt x="75" y="98"/>
                </a:cubicBezTo>
                <a:cubicBezTo>
                  <a:pt x="78" y="98"/>
                  <a:pt x="80" y="98"/>
                  <a:pt x="83" y="99"/>
                </a:cubicBezTo>
                <a:cubicBezTo>
                  <a:pt x="85" y="99"/>
                  <a:pt x="85" y="99"/>
                  <a:pt x="86" y="99"/>
                </a:cubicBezTo>
                <a:cubicBezTo>
                  <a:pt x="86" y="98"/>
                  <a:pt x="86" y="97"/>
                  <a:pt x="88" y="96"/>
                </a:cubicBezTo>
                <a:cubicBezTo>
                  <a:pt x="88" y="96"/>
                  <a:pt x="88" y="94"/>
                  <a:pt x="88" y="93"/>
                </a:cubicBezTo>
                <a:cubicBezTo>
                  <a:pt x="88" y="92"/>
                  <a:pt x="88" y="91"/>
                  <a:pt x="88" y="91"/>
                </a:cubicBezTo>
                <a:cubicBezTo>
                  <a:pt x="87" y="90"/>
                  <a:pt x="87" y="90"/>
                  <a:pt x="86" y="90"/>
                </a:cubicBezTo>
                <a:cubicBezTo>
                  <a:pt x="85" y="90"/>
                  <a:pt x="81" y="87"/>
                  <a:pt x="81" y="87"/>
                </a:cubicBezTo>
                <a:cubicBezTo>
                  <a:pt x="81" y="86"/>
                  <a:pt x="79" y="85"/>
                  <a:pt x="79" y="84"/>
                </a:cubicBezTo>
                <a:cubicBezTo>
                  <a:pt x="79" y="83"/>
                  <a:pt x="80" y="82"/>
                  <a:pt x="81" y="82"/>
                </a:cubicBezTo>
                <a:cubicBezTo>
                  <a:pt x="81" y="81"/>
                  <a:pt x="82" y="80"/>
                  <a:pt x="81" y="79"/>
                </a:cubicBezTo>
                <a:cubicBezTo>
                  <a:pt x="81" y="78"/>
                  <a:pt x="81" y="76"/>
                  <a:pt x="81" y="75"/>
                </a:cubicBezTo>
                <a:cubicBezTo>
                  <a:pt x="81" y="74"/>
                  <a:pt x="81" y="73"/>
                  <a:pt x="81" y="73"/>
                </a:cubicBezTo>
                <a:cubicBezTo>
                  <a:pt x="82" y="72"/>
                  <a:pt x="82" y="71"/>
                  <a:pt x="82" y="70"/>
                </a:cubicBezTo>
                <a:cubicBezTo>
                  <a:pt x="82" y="69"/>
                  <a:pt x="82" y="69"/>
                  <a:pt x="83" y="69"/>
                </a:cubicBezTo>
                <a:cubicBezTo>
                  <a:pt x="86" y="69"/>
                  <a:pt x="89" y="70"/>
                  <a:pt x="93" y="70"/>
                </a:cubicBezTo>
                <a:cubicBezTo>
                  <a:pt x="94" y="70"/>
                  <a:pt x="95" y="71"/>
                  <a:pt x="96" y="71"/>
                </a:cubicBezTo>
                <a:cubicBezTo>
                  <a:pt x="96" y="72"/>
                  <a:pt x="97" y="72"/>
                  <a:pt x="97" y="72"/>
                </a:cubicBezTo>
                <a:cubicBezTo>
                  <a:pt x="99" y="72"/>
                  <a:pt x="99" y="71"/>
                  <a:pt x="99" y="70"/>
                </a:cubicBezTo>
                <a:cubicBezTo>
                  <a:pt x="99" y="69"/>
                  <a:pt x="99" y="68"/>
                  <a:pt x="100" y="67"/>
                </a:cubicBezTo>
                <a:cubicBezTo>
                  <a:pt x="100" y="66"/>
                  <a:pt x="100" y="65"/>
                  <a:pt x="101" y="64"/>
                </a:cubicBezTo>
                <a:cubicBezTo>
                  <a:pt x="101" y="64"/>
                  <a:pt x="101" y="64"/>
                  <a:pt x="102" y="6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MX" sz="800" b="1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104</a:t>
            </a:r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DAD892C5-BD92-C9CB-0A1A-FD3C30196F8C}"/>
              </a:ext>
            </a:extLst>
          </p:cNvPr>
          <p:cNvSpPr>
            <a:spLocks/>
          </p:cNvSpPr>
          <p:nvPr/>
        </p:nvSpPr>
        <p:spPr bwMode="auto">
          <a:xfrm>
            <a:off x="5472045" y="1580859"/>
            <a:ext cx="249404" cy="231374"/>
          </a:xfrm>
          <a:custGeom>
            <a:avLst/>
            <a:gdLst>
              <a:gd name="T0" fmla="*/ 56 w 68"/>
              <a:gd name="T1" fmla="*/ 30 h 63"/>
              <a:gd name="T2" fmla="*/ 52 w 68"/>
              <a:gd name="T3" fmla="*/ 22 h 63"/>
              <a:gd name="T4" fmla="*/ 42 w 68"/>
              <a:gd name="T5" fmla="*/ 17 h 63"/>
              <a:gd name="T6" fmla="*/ 35 w 68"/>
              <a:gd name="T7" fmla="*/ 13 h 63"/>
              <a:gd name="T8" fmla="*/ 37 w 68"/>
              <a:gd name="T9" fmla="*/ 10 h 63"/>
              <a:gd name="T10" fmla="*/ 37 w 68"/>
              <a:gd name="T11" fmla="*/ 8 h 63"/>
              <a:gd name="T12" fmla="*/ 33 w 68"/>
              <a:gd name="T13" fmla="*/ 3 h 63"/>
              <a:gd name="T14" fmla="*/ 25 w 68"/>
              <a:gd name="T15" fmla="*/ 0 h 63"/>
              <a:gd name="T16" fmla="*/ 22 w 68"/>
              <a:gd name="T17" fmla="*/ 5 h 63"/>
              <a:gd name="T18" fmla="*/ 17 w 68"/>
              <a:gd name="T19" fmla="*/ 6 h 63"/>
              <a:gd name="T20" fmla="*/ 10 w 68"/>
              <a:gd name="T21" fmla="*/ 11 h 63"/>
              <a:gd name="T22" fmla="*/ 3 w 68"/>
              <a:gd name="T23" fmla="*/ 13 h 63"/>
              <a:gd name="T24" fmla="*/ 0 w 68"/>
              <a:gd name="T25" fmla="*/ 18 h 63"/>
              <a:gd name="T26" fmla="*/ 4 w 68"/>
              <a:gd name="T27" fmla="*/ 25 h 63"/>
              <a:gd name="T28" fmla="*/ 7 w 68"/>
              <a:gd name="T29" fmla="*/ 30 h 63"/>
              <a:gd name="T30" fmla="*/ 3 w 68"/>
              <a:gd name="T31" fmla="*/ 32 h 63"/>
              <a:gd name="T32" fmla="*/ 5 w 68"/>
              <a:gd name="T33" fmla="*/ 39 h 63"/>
              <a:gd name="T34" fmla="*/ 4 w 68"/>
              <a:gd name="T35" fmla="*/ 47 h 63"/>
              <a:gd name="T36" fmla="*/ 7 w 68"/>
              <a:gd name="T37" fmla="*/ 52 h 63"/>
              <a:gd name="T38" fmla="*/ 5 w 68"/>
              <a:gd name="T39" fmla="*/ 56 h 63"/>
              <a:gd name="T40" fmla="*/ 6 w 68"/>
              <a:gd name="T41" fmla="*/ 58 h 63"/>
              <a:gd name="T42" fmla="*/ 12 w 68"/>
              <a:gd name="T43" fmla="*/ 61 h 63"/>
              <a:gd name="T44" fmla="*/ 17 w 68"/>
              <a:gd name="T45" fmla="*/ 61 h 63"/>
              <a:gd name="T46" fmla="*/ 20 w 68"/>
              <a:gd name="T47" fmla="*/ 56 h 63"/>
              <a:gd name="T48" fmla="*/ 27 w 68"/>
              <a:gd name="T49" fmla="*/ 53 h 63"/>
              <a:gd name="T50" fmla="*/ 28 w 68"/>
              <a:gd name="T51" fmla="*/ 57 h 63"/>
              <a:gd name="T52" fmla="*/ 31 w 68"/>
              <a:gd name="T53" fmla="*/ 59 h 63"/>
              <a:gd name="T54" fmla="*/ 37 w 68"/>
              <a:gd name="T55" fmla="*/ 62 h 63"/>
              <a:gd name="T56" fmla="*/ 48 w 68"/>
              <a:gd name="T57" fmla="*/ 60 h 63"/>
              <a:gd name="T58" fmla="*/ 51 w 68"/>
              <a:gd name="T59" fmla="*/ 60 h 63"/>
              <a:gd name="T60" fmla="*/ 54 w 68"/>
              <a:gd name="T61" fmla="*/ 61 h 63"/>
              <a:gd name="T62" fmla="*/ 60 w 68"/>
              <a:gd name="T63" fmla="*/ 54 h 63"/>
              <a:gd name="T64" fmla="*/ 62 w 68"/>
              <a:gd name="T65" fmla="*/ 49 h 63"/>
              <a:gd name="T66" fmla="*/ 65 w 68"/>
              <a:gd name="T67" fmla="*/ 47 h 63"/>
              <a:gd name="T68" fmla="*/ 66 w 68"/>
              <a:gd name="T69" fmla="*/ 40 h 63"/>
              <a:gd name="T70" fmla="*/ 68 w 68"/>
              <a:gd name="T71" fmla="*/ 37 h 63"/>
              <a:gd name="T72" fmla="*/ 60 w 68"/>
              <a:gd name="T73" fmla="*/ 35 h 63"/>
              <a:gd name="T74" fmla="*/ 57 w 68"/>
              <a:gd name="T75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" h="63">
                <a:moveTo>
                  <a:pt x="56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28"/>
                  <a:pt x="55" y="27"/>
                  <a:pt x="55" y="26"/>
                </a:cubicBezTo>
                <a:cubicBezTo>
                  <a:pt x="55" y="25"/>
                  <a:pt x="53" y="23"/>
                  <a:pt x="52" y="22"/>
                </a:cubicBezTo>
                <a:cubicBezTo>
                  <a:pt x="51" y="22"/>
                  <a:pt x="50" y="21"/>
                  <a:pt x="48" y="20"/>
                </a:cubicBezTo>
                <a:cubicBezTo>
                  <a:pt x="47" y="19"/>
                  <a:pt x="44" y="17"/>
                  <a:pt x="42" y="17"/>
                </a:cubicBezTo>
                <a:cubicBezTo>
                  <a:pt x="40" y="16"/>
                  <a:pt x="38" y="15"/>
                  <a:pt x="36" y="15"/>
                </a:cubicBezTo>
                <a:cubicBezTo>
                  <a:pt x="35" y="15"/>
                  <a:pt x="35" y="14"/>
                  <a:pt x="35" y="13"/>
                </a:cubicBezTo>
                <a:cubicBezTo>
                  <a:pt x="35" y="12"/>
                  <a:pt x="35" y="11"/>
                  <a:pt x="35" y="11"/>
                </a:cubicBezTo>
                <a:cubicBezTo>
                  <a:pt x="35" y="10"/>
                  <a:pt x="36" y="10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9"/>
                  <a:pt x="37" y="9"/>
                  <a:pt x="37" y="8"/>
                </a:cubicBezTo>
                <a:cubicBezTo>
                  <a:pt x="36" y="7"/>
                  <a:pt x="35" y="7"/>
                  <a:pt x="34" y="6"/>
                </a:cubicBezTo>
                <a:cubicBezTo>
                  <a:pt x="34" y="5"/>
                  <a:pt x="33" y="4"/>
                  <a:pt x="33" y="3"/>
                </a:cubicBezTo>
                <a:cubicBezTo>
                  <a:pt x="33" y="3"/>
                  <a:pt x="32" y="2"/>
                  <a:pt x="31" y="2"/>
                </a:cubicBezTo>
                <a:cubicBezTo>
                  <a:pt x="29" y="2"/>
                  <a:pt x="27" y="1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3"/>
                  <a:pt x="22" y="5"/>
                  <a:pt x="22" y="5"/>
                </a:cubicBezTo>
                <a:cubicBezTo>
                  <a:pt x="22" y="6"/>
                  <a:pt x="21" y="6"/>
                  <a:pt x="20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5" y="6"/>
                  <a:pt x="14" y="7"/>
                  <a:pt x="13" y="8"/>
                </a:cubicBezTo>
                <a:cubicBezTo>
                  <a:pt x="11" y="9"/>
                  <a:pt x="10" y="10"/>
                  <a:pt x="10" y="11"/>
                </a:cubicBezTo>
                <a:cubicBezTo>
                  <a:pt x="9" y="11"/>
                  <a:pt x="4" y="11"/>
                  <a:pt x="3" y="11"/>
                </a:cubicBezTo>
                <a:cubicBezTo>
                  <a:pt x="3" y="12"/>
                  <a:pt x="3" y="12"/>
                  <a:pt x="3" y="13"/>
                </a:cubicBezTo>
                <a:cubicBezTo>
                  <a:pt x="2" y="13"/>
                  <a:pt x="2" y="14"/>
                  <a:pt x="1" y="15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9"/>
                  <a:pt x="0" y="20"/>
                  <a:pt x="1" y="21"/>
                </a:cubicBezTo>
                <a:cubicBezTo>
                  <a:pt x="2" y="23"/>
                  <a:pt x="3" y="23"/>
                  <a:pt x="4" y="25"/>
                </a:cubicBezTo>
                <a:cubicBezTo>
                  <a:pt x="5" y="26"/>
                  <a:pt x="6" y="27"/>
                  <a:pt x="6" y="28"/>
                </a:cubicBezTo>
                <a:cubicBezTo>
                  <a:pt x="7" y="29"/>
                  <a:pt x="7" y="30"/>
                  <a:pt x="7" y="30"/>
                </a:cubicBezTo>
                <a:cubicBezTo>
                  <a:pt x="7" y="31"/>
                  <a:pt x="6" y="31"/>
                  <a:pt x="6" y="31"/>
                </a:cubicBezTo>
                <a:cubicBezTo>
                  <a:pt x="4" y="32"/>
                  <a:pt x="3" y="32"/>
                  <a:pt x="3" y="32"/>
                </a:cubicBezTo>
                <a:cubicBezTo>
                  <a:pt x="2" y="32"/>
                  <a:pt x="2" y="32"/>
                  <a:pt x="3" y="33"/>
                </a:cubicBezTo>
                <a:cubicBezTo>
                  <a:pt x="3" y="35"/>
                  <a:pt x="6" y="39"/>
                  <a:pt x="5" y="39"/>
                </a:cubicBezTo>
                <a:cubicBezTo>
                  <a:pt x="5" y="41"/>
                  <a:pt x="4" y="42"/>
                  <a:pt x="4" y="43"/>
                </a:cubicBezTo>
                <a:cubicBezTo>
                  <a:pt x="3" y="44"/>
                  <a:pt x="3" y="46"/>
                  <a:pt x="4" y="47"/>
                </a:cubicBezTo>
                <a:cubicBezTo>
                  <a:pt x="4" y="48"/>
                  <a:pt x="6" y="49"/>
                  <a:pt x="6" y="50"/>
                </a:cubicBezTo>
                <a:cubicBezTo>
                  <a:pt x="7" y="51"/>
                  <a:pt x="7" y="51"/>
                  <a:pt x="7" y="52"/>
                </a:cubicBezTo>
                <a:cubicBezTo>
                  <a:pt x="7" y="52"/>
                  <a:pt x="7" y="53"/>
                  <a:pt x="6" y="53"/>
                </a:cubicBezTo>
                <a:cubicBezTo>
                  <a:pt x="6" y="54"/>
                  <a:pt x="5" y="55"/>
                  <a:pt x="5" y="56"/>
                </a:cubicBezTo>
                <a:cubicBezTo>
                  <a:pt x="4" y="56"/>
                  <a:pt x="4" y="57"/>
                  <a:pt x="4" y="57"/>
                </a:cubicBezTo>
                <a:cubicBezTo>
                  <a:pt x="5" y="58"/>
                  <a:pt x="5" y="58"/>
                  <a:pt x="6" y="58"/>
                </a:cubicBezTo>
                <a:cubicBezTo>
                  <a:pt x="6" y="58"/>
                  <a:pt x="12" y="58"/>
                  <a:pt x="12" y="59"/>
                </a:cubicBezTo>
                <a:cubicBezTo>
                  <a:pt x="12" y="60"/>
                  <a:pt x="12" y="60"/>
                  <a:pt x="1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6" y="61"/>
                  <a:pt x="17" y="61"/>
                </a:cubicBezTo>
                <a:cubicBezTo>
                  <a:pt x="18" y="60"/>
                  <a:pt x="19" y="60"/>
                  <a:pt x="19" y="59"/>
                </a:cubicBezTo>
                <a:cubicBezTo>
                  <a:pt x="20" y="58"/>
                  <a:pt x="20" y="57"/>
                  <a:pt x="20" y="56"/>
                </a:cubicBezTo>
                <a:cubicBezTo>
                  <a:pt x="21" y="55"/>
                  <a:pt x="25" y="49"/>
                  <a:pt x="25" y="49"/>
                </a:cubicBezTo>
                <a:cubicBezTo>
                  <a:pt x="26" y="51"/>
                  <a:pt x="27" y="52"/>
                  <a:pt x="27" y="53"/>
                </a:cubicBezTo>
                <a:cubicBezTo>
                  <a:pt x="27" y="55"/>
                  <a:pt x="27" y="55"/>
                  <a:pt x="27" y="56"/>
                </a:cubicBezTo>
                <a:cubicBezTo>
                  <a:pt x="27" y="56"/>
                  <a:pt x="28" y="56"/>
                  <a:pt x="28" y="57"/>
                </a:cubicBezTo>
                <a:cubicBezTo>
                  <a:pt x="29" y="57"/>
                  <a:pt x="29" y="57"/>
                  <a:pt x="30" y="57"/>
                </a:cubicBezTo>
                <a:cubicBezTo>
                  <a:pt x="30" y="57"/>
                  <a:pt x="31" y="58"/>
                  <a:pt x="31" y="59"/>
                </a:cubicBezTo>
                <a:cubicBezTo>
                  <a:pt x="32" y="60"/>
                  <a:pt x="32" y="61"/>
                  <a:pt x="33" y="61"/>
                </a:cubicBezTo>
                <a:cubicBezTo>
                  <a:pt x="34" y="62"/>
                  <a:pt x="34" y="62"/>
                  <a:pt x="37" y="62"/>
                </a:cubicBezTo>
                <a:cubicBezTo>
                  <a:pt x="39" y="62"/>
                  <a:pt x="41" y="62"/>
                  <a:pt x="44" y="61"/>
                </a:cubicBezTo>
                <a:cubicBezTo>
                  <a:pt x="45" y="61"/>
                  <a:pt x="46" y="60"/>
                  <a:pt x="48" y="60"/>
                </a:cubicBezTo>
                <a:cubicBezTo>
                  <a:pt x="48" y="60"/>
                  <a:pt x="49" y="59"/>
                  <a:pt x="49" y="59"/>
                </a:cubicBezTo>
                <a:cubicBezTo>
                  <a:pt x="50" y="60"/>
                  <a:pt x="50" y="60"/>
                  <a:pt x="51" y="60"/>
                </a:cubicBezTo>
                <a:cubicBezTo>
                  <a:pt x="51" y="62"/>
                  <a:pt x="51" y="63"/>
                  <a:pt x="52" y="63"/>
                </a:cubicBezTo>
                <a:cubicBezTo>
                  <a:pt x="52" y="63"/>
                  <a:pt x="53" y="62"/>
                  <a:pt x="54" y="61"/>
                </a:cubicBezTo>
                <a:cubicBezTo>
                  <a:pt x="56" y="59"/>
                  <a:pt x="56" y="58"/>
                  <a:pt x="58" y="56"/>
                </a:cubicBezTo>
                <a:cubicBezTo>
                  <a:pt x="59" y="55"/>
                  <a:pt x="60" y="55"/>
                  <a:pt x="60" y="54"/>
                </a:cubicBezTo>
                <a:cubicBezTo>
                  <a:pt x="61" y="53"/>
                  <a:pt x="62" y="53"/>
                  <a:pt x="62" y="51"/>
                </a:cubicBezTo>
                <a:cubicBezTo>
                  <a:pt x="62" y="50"/>
                  <a:pt x="62" y="49"/>
                  <a:pt x="62" y="49"/>
                </a:cubicBezTo>
                <a:cubicBezTo>
                  <a:pt x="63" y="49"/>
                  <a:pt x="63" y="48"/>
                  <a:pt x="63" y="48"/>
                </a:cubicBezTo>
                <a:cubicBezTo>
                  <a:pt x="64" y="48"/>
                  <a:pt x="65" y="48"/>
                  <a:pt x="65" y="47"/>
                </a:cubicBezTo>
                <a:cubicBezTo>
                  <a:pt x="66" y="46"/>
                  <a:pt x="66" y="45"/>
                  <a:pt x="66" y="44"/>
                </a:cubicBezTo>
                <a:cubicBezTo>
                  <a:pt x="65" y="43"/>
                  <a:pt x="66" y="41"/>
                  <a:pt x="66" y="40"/>
                </a:cubicBezTo>
                <a:cubicBezTo>
                  <a:pt x="67" y="40"/>
                  <a:pt x="68" y="39"/>
                  <a:pt x="68" y="38"/>
                </a:cubicBezTo>
                <a:cubicBezTo>
                  <a:pt x="68" y="37"/>
                  <a:pt x="68" y="37"/>
                  <a:pt x="68" y="37"/>
                </a:cubicBezTo>
                <a:cubicBezTo>
                  <a:pt x="68" y="36"/>
                  <a:pt x="67" y="36"/>
                  <a:pt x="66" y="36"/>
                </a:cubicBezTo>
                <a:cubicBezTo>
                  <a:pt x="65" y="35"/>
                  <a:pt x="62" y="35"/>
                  <a:pt x="60" y="35"/>
                </a:cubicBezTo>
                <a:cubicBezTo>
                  <a:pt x="59" y="35"/>
                  <a:pt x="58" y="34"/>
                  <a:pt x="58" y="33"/>
                </a:cubicBezTo>
                <a:cubicBezTo>
                  <a:pt x="57" y="32"/>
                  <a:pt x="56" y="31"/>
                  <a:pt x="57" y="31"/>
                </a:cubicBezTo>
                <a:cubicBezTo>
                  <a:pt x="57" y="30"/>
                  <a:pt x="56" y="30"/>
                  <a:pt x="56" y="3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17070C94-DA58-284B-0682-C83693AAA13D}"/>
              </a:ext>
            </a:extLst>
          </p:cNvPr>
          <p:cNvSpPr>
            <a:spLocks/>
          </p:cNvSpPr>
          <p:nvPr/>
        </p:nvSpPr>
        <p:spPr bwMode="auto">
          <a:xfrm>
            <a:off x="5219637" y="1361506"/>
            <a:ext cx="267433" cy="270437"/>
          </a:xfrm>
          <a:custGeom>
            <a:avLst/>
            <a:gdLst>
              <a:gd name="T0" fmla="*/ 66 w 73"/>
              <a:gd name="T1" fmla="*/ 64 h 74"/>
              <a:gd name="T2" fmla="*/ 69 w 73"/>
              <a:gd name="T3" fmla="*/ 60 h 74"/>
              <a:gd name="T4" fmla="*/ 70 w 73"/>
              <a:gd name="T5" fmla="*/ 57 h 74"/>
              <a:gd name="T6" fmla="*/ 63 w 73"/>
              <a:gd name="T7" fmla="*/ 55 h 74"/>
              <a:gd name="T8" fmla="*/ 59 w 73"/>
              <a:gd name="T9" fmla="*/ 52 h 74"/>
              <a:gd name="T10" fmla="*/ 58 w 73"/>
              <a:gd name="T11" fmla="*/ 49 h 74"/>
              <a:gd name="T12" fmla="*/ 57 w 73"/>
              <a:gd name="T13" fmla="*/ 47 h 74"/>
              <a:gd name="T14" fmla="*/ 59 w 73"/>
              <a:gd name="T15" fmla="*/ 43 h 74"/>
              <a:gd name="T16" fmla="*/ 56 w 73"/>
              <a:gd name="T17" fmla="*/ 40 h 74"/>
              <a:gd name="T18" fmla="*/ 59 w 73"/>
              <a:gd name="T19" fmla="*/ 37 h 74"/>
              <a:gd name="T20" fmla="*/ 63 w 73"/>
              <a:gd name="T21" fmla="*/ 38 h 74"/>
              <a:gd name="T22" fmla="*/ 68 w 73"/>
              <a:gd name="T23" fmla="*/ 38 h 74"/>
              <a:gd name="T24" fmla="*/ 71 w 73"/>
              <a:gd name="T25" fmla="*/ 33 h 74"/>
              <a:gd name="T26" fmla="*/ 71 w 73"/>
              <a:gd name="T27" fmla="*/ 32 h 74"/>
              <a:gd name="T28" fmla="*/ 71 w 73"/>
              <a:gd name="T29" fmla="*/ 27 h 74"/>
              <a:gd name="T30" fmla="*/ 71 w 73"/>
              <a:gd name="T31" fmla="*/ 23 h 74"/>
              <a:gd name="T32" fmla="*/ 64 w 73"/>
              <a:gd name="T33" fmla="*/ 17 h 74"/>
              <a:gd name="T34" fmla="*/ 60 w 73"/>
              <a:gd name="T35" fmla="*/ 16 h 74"/>
              <a:gd name="T36" fmla="*/ 50 w 73"/>
              <a:gd name="T37" fmla="*/ 17 h 74"/>
              <a:gd name="T38" fmla="*/ 49 w 73"/>
              <a:gd name="T39" fmla="*/ 15 h 74"/>
              <a:gd name="T40" fmla="*/ 46 w 73"/>
              <a:gd name="T41" fmla="*/ 12 h 74"/>
              <a:gd name="T42" fmla="*/ 44 w 73"/>
              <a:gd name="T43" fmla="*/ 8 h 74"/>
              <a:gd name="T44" fmla="*/ 37 w 73"/>
              <a:gd name="T45" fmla="*/ 3 h 74"/>
              <a:gd name="T46" fmla="*/ 32 w 73"/>
              <a:gd name="T47" fmla="*/ 3 h 74"/>
              <a:gd name="T48" fmla="*/ 28 w 73"/>
              <a:gd name="T49" fmla="*/ 1 h 74"/>
              <a:gd name="T50" fmla="*/ 21 w 73"/>
              <a:gd name="T51" fmla="*/ 3 h 74"/>
              <a:gd name="T52" fmla="*/ 17 w 73"/>
              <a:gd name="T53" fmla="*/ 6 h 74"/>
              <a:gd name="T54" fmla="*/ 13 w 73"/>
              <a:gd name="T55" fmla="*/ 11 h 74"/>
              <a:gd name="T56" fmla="*/ 5 w 73"/>
              <a:gd name="T57" fmla="*/ 15 h 74"/>
              <a:gd name="T58" fmla="*/ 0 w 73"/>
              <a:gd name="T59" fmla="*/ 17 h 74"/>
              <a:gd name="T60" fmla="*/ 0 w 73"/>
              <a:gd name="T61" fmla="*/ 18 h 74"/>
              <a:gd name="T62" fmla="*/ 0 w 73"/>
              <a:gd name="T63" fmla="*/ 23 h 74"/>
              <a:gd name="T64" fmla="*/ 6 w 73"/>
              <a:gd name="T65" fmla="*/ 27 h 74"/>
              <a:gd name="T66" fmla="*/ 17 w 73"/>
              <a:gd name="T67" fmla="*/ 30 h 74"/>
              <a:gd name="T68" fmla="*/ 20 w 73"/>
              <a:gd name="T69" fmla="*/ 33 h 74"/>
              <a:gd name="T70" fmla="*/ 19 w 73"/>
              <a:gd name="T71" fmla="*/ 37 h 74"/>
              <a:gd name="T72" fmla="*/ 16 w 73"/>
              <a:gd name="T73" fmla="*/ 40 h 74"/>
              <a:gd name="T74" fmla="*/ 15 w 73"/>
              <a:gd name="T75" fmla="*/ 48 h 74"/>
              <a:gd name="T76" fmla="*/ 12 w 73"/>
              <a:gd name="T77" fmla="*/ 52 h 74"/>
              <a:gd name="T78" fmla="*/ 10 w 73"/>
              <a:gd name="T79" fmla="*/ 62 h 74"/>
              <a:gd name="T80" fmla="*/ 10 w 73"/>
              <a:gd name="T81" fmla="*/ 67 h 74"/>
              <a:gd name="T82" fmla="*/ 19 w 73"/>
              <a:gd name="T83" fmla="*/ 71 h 74"/>
              <a:gd name="T84" fmla="*/ 20 w 73"/>
              <a:gd name="T85" fmla="*/ 71 h 74"/>
              <a:gd name="T86" fmla="*/ 27 w 73"/>
              <a:gd name="T87" fmla="*/ 68 h 74"/>
              <a:gd name="T88" fmla="*/ 34 w 73"/>
              <a:gd name="T89" fmla="*/ 69 h 74"/>
              <a:gd name="T90" fmla="*/ 39 w 73"/>
              <a:gd name="T91" fmla="*/ 71 h 74"/>
              <a:gd name="T92" fmla="*/ 46 w 73"/>
              <a:gd name="T93" fmla="*/ 73 h 74"/>
              <a:gd name="T94" fmla="*/ 49 w 73"/>
              <a:gd name="T95" fmla="*/ 71 h 74"/>
              <a:gd name="T96" fmla="*/ 53 w 73"/>
              <a:gd name="T97" fmla="*/ 70 h 74"/>
              <a:gd name="T98" fmla="*/ 59 w 73"/>
              <a:gd name="T99" fmla="*/ 69 h 74"/>
              <a:gd name="T100" fmla="*/ 65 w 73"/>
              <a:gd name="T101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" h="74">
                <a:moveTo>
                  <a:pt x="66" y="65"/>
                </a:moveTo>
                <a:cubicBezTo>
                  <a:pt x="66" y="64"/>
                  <a:pt x="66" y="64"/>
                  <a:pt x="66" y="64"/>
                </a:cubicBezTo>
                <a:cubicBezTo>
                  <a:pt x="66" y="62"/>
                  <a:pt x="66" y="61"/>
                  <a:pt x="66" y="61"/>
                </a:cubicBezTo>
                <a:cubicBezTo>
                  <a:pt x="67" y="60"/>
                  <a:pt x="68" y="60"/>
                  <a:pt x="69" y="60"/>
                </a:cubicBezTo>
                <a:cubicBezTo>
                  <a:pt x="70" y="60"/>
                  <a:pt x="71" y="59"/>
                  <a:pt x="71" y="59"/>
                </a:cubicBezTo>
                <a:cubicBezTo>
                  <a:pt x="71" y="58"/>
                  <a:pt x="71" y="58"/>
                  <a:pt x="70" y="57"/>
                </a:cubicBezTo>
                <a:cubicBezTo>
                  <a:pt x="70" y="56"/>
                  <a:pt x="68" y="55"/>
                  <a:pt x="67" y="54"/>
                </a:cubicBezTo>
                <a:cubicBezTo>
                  <a:pt x="67" y="53"/>
                  <a:pt x="63" y="55"/>
                  <a:pt x="63" y="55"/>
                </a:cubicBezTo>
                <a:cubicBezTo>
                  <a:pt x="61" y="55"/>
                  <a:pt x="61" y="55"/>
                  <a:pt x="60" y="54"/>
                </a:cubicBezTo>
                <a:cubicBezTo>
                  <a:pt x="60" y="54"/>
                  <a:pt x="59" y="53"/>
                  <a:pt x="59" y="52"/>
                </a:cubicBezTo>
                <a:cubicBezTo>
                  <a:pt x="59" y="51"/>
                  <a:pt x="59" y="51"/>
                  <a:pt x="59" y="50"/>
                </a:cubicBezTo>
                <a:cubicBezTo>
                  <a:pt x="59" y="50"/>
                  <a:pt x="59" y="49"/>
                  <a:pt x="58" y="49"/>
                </a:cubicBezTo>
                <a:cubicBezTo>
                  <a:pt x="58" y="49"/>
                  <a:pt x="57" y="48"/>
                  <a:pt x="57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6"/>
                  <a:pt x="59" y="45"/>
                  <a:pt x="59" y="45"/>
                </a:cubicBezTo>
                <a:cubicBezTo>
                  <a:pt x="60" y="45"/>
                  <a:pt x="59" y="44"/>
                  <a:pt x="59" y="43"/>
                </a:cubicBezTo>
                <a:cubicBezTo>
                  <a:pt x="58" y="42"/>
                  <a:pt x="57" y="42"/>
                  <a:pt x="57" y="41"/>
                </a:cubicBezTo>
                <a:cubicBezTo>
                  <a:pt x="56" y="41"/>
                  <a:pt x="56" y="41"/>
                  <a:pt x="56" y="40"/>
                </a:cubicBezTo>
                <a:cubicBezTo>
                  <a:pt x="56" y="40"/>
                  <a:pt x="57" y="39"/>
                  <a:pt x="57" y="39"/>
                </a:cubicBezTo>
                <a:cubicBezTo>
                  <a:pt x="58" y="38"/>
                  <a:pt x="59" y="37"/>
                  <a:pt x="59" y="37"/>
                </a:cubicBezTo>
                <a:cubicBezTo>
                  <a:pt x="60" y="37"/>
                  <a:pt x="61" y="36"/>
                  <a:pt x="61" y="37"/>
                </a:cubicBezTo>
                <a:cubicBezTo>
                  <a:pt x="62" y="37"/>
                  <a:pt x="62" y="37"/>
                  <a:pt x="63" y="38"/>
                </a:cubicBezTo>
                <a:cubicBezTo>
                  <a:pt x="63" y="38"/>
                  <a:pt x="64" y="39"/>
                  <a:pt x="66" y="39"/>
                </a:cubicBezTo>
                <a:cubicBezTo>
                  <a:pt x="67" y="38"/>
                  <a:pt x="68" y="38"/>
                  <a:pt x="68" y="38"/>
                </a:cubicBezTo>
                <a:cubicBezTo>
                  <a:pt x="70" y="37"/>
                  <a:pt x="70" y="36"/>
                  <a:pt x="70" y="34"/>
                </a:cubicBezTo>
                <a:cubicBezTo>
                  <a:pt x="70" y="34"/>
                  <a:pt x="71" y="34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3"/>
                  <a:pt x="73" y="33"/>
                  <a:pt x="71" y="32"/>
                </a:cubicBezTo>
                <a:cubicBezTo>
                  <a:pt x="70" y="31"/>
                  <a:pt x="70" y="30"/>
                  <a:pt x="70" y="29"/>
                </a:cubicBezTo>
                <a:cubicBezTo>
                  <a:pt x="70" y="28"/>
                  <a:pt x="70" y="28"/>
                  <a:pt x="71" y="27"/>
                </a:cubicBezTo>
                <a:cubicBezTo>
                  <a:pt x="71" y="26"/>
                  <a:pt x="72" y="25"/>
                  <a:pt x="72" y="25"/>
                </a:cubicBezTo>
                <a:cubicBezTo>
                  <a:pt x="72" y="24"/>
                  <a:pt x="72" y="23"/>
                  <a:pt x="71" y="23"/>
                </a:cubicBezTo>
                <a:cubicBezTo>
                  <a:pt x="71" y="21"/>
                  <a:pt x="70" y="20"/>
                  <a:pt x="68" y="19"/>
                </a:cubicBezTo>
                <a:cubicBezTo>
                  <a:pt x="66" y="18"/>
                  <a:pt x="66" y="19"/>
                  <a:pt x="64" y="17"/>
                </a:cubicBezTo>
                <a:cubicBezTo>
                  <a:pt x="64" y="16"/>
                  <a:pt x="63" y="16"/>
                  <a:pt x="62" y="16"/>
                </a:cubicBezTo>
                <a:cubicBezTo>
                  <a:pt x="62" y="16"/>
                  <a:pt x="61" y="16"/>
                  <a:pt x="60" y="16"/>
                </a:cubicBezTo>
                <a:cubicBezTo>
                  <a:pt x="58" y="16"/>
                  <a:pt x="56" y="16"/>
                  <a:pt x="53" y="16"/>
                </a:cubicBezTo>
                <a:cubicBezTo>
                  <a:pt x="52" y="16"/>
                  <a:pt x="51" y="17"/>
                  <a:pt x="50" y="17"/>
                </a:cubicBezTo>
                <a:cubicBezTo>
                  <a:pt x="50" y="17"/>
                  <a:pt x="49" y="17"/>
                  <a:pt x="49" y="16"/>
                </a:cubicBezTo>
                <a:cubicBezTo>
                  <a:pt x="49" y="16"/>
                  <a:pt x="49" y="16"/>
                  <a:pt x="49" y="15"/>
                </a:cubicBezTo>
                <a:cubicBezTo>
                  <a:pt x="49" y="14"/>
                  <a:pt x="49" y="14"/>
                  <a:pt x="48" y="13"/>
                </a:cubicBezTo>
                <a:cubicBezTo>
                  <a:pt x="48" y="13"/>
                  <a:pt x="47" y="13"/>
                  <a:pt x="46" y="12"/>
                </a:cubicBezTo>
                <a:cubicBezTo>
                  <a:pt x="45" y="12"/>
                  <a:pt x="45" y="11"/>
                  <a:pt x="44" y="11"/>
                </a:cubicBezTo>
                <a:cubicBezTo>
                  <a:pt x="44" y="10"/>
                  <a:pt x="44" y="9"/>
                  <a:pt x="44" y="8"/>
                </a:cubicBezTo>
                <a:cubicBezTo>
                  <a:pt x="43" y="7"/>
                  <a:pt x="41" y="7"/>
                  <a:pt x="40" y="6"/>
                </a:cubicBezTo>
                <a:cubicBezTo>
                  <a:pt x="39" y="4"/>
                  <a:pt x="39" y="4"/>
                  <a:pt x="37" y="3"/>
                </a:cubicBezTo>
                <a:cubicBezTo>
                  <a:pt x="36" y="3"/>
                  <a:pt x="35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0" y="3"/>
                  <a:pt x="30" y="3"/>
                  <a:pt x="30" y="2"/>
                </a:cubicBezTo>
                <a:cubicBezTo>
                  <a:pt x="30" y="2"/>
                  <a:pt x="30" y="1"/>
                  <a:pt x="28" y="1"/>
                </a:cubicBezTo>
                <a:cubicBezTo>
                  <a:pt x="26" y="0"/>
                  <a:pt x="23" y="1"/>
                  <a:pt x="22" y="1"/>
                </a:cubicBezTo>
                <a:cubicBezTo>
                  <a:pt x="21" y="2"/>
                  <a:pt x="21" y="2"/>
                  <a:pt x="21" y="3"/>
                </a:cubicBezTo>
                <a:cubicBezTo>
                  <a:pt x="20" y="3"/>
                  <a:pt x="20" y="4"/>
                  <a:pt x="18" y="4"/>
                </a:cubicBezTo>
                <a:cubicBezTo>
                  <a:pt x="18" y="4"/>
                  <a:pt x="17" y="5"/>
                  <a:pt x="17" y="6"/>
                </a:cubicBezTo>
                <a:cubicBezTo>
                  <a:pt x="17" y="7"/>
                  <a:pt x="16" y="8"/>
                  <a:pt x="16" y="8"/>
                </a:cubicBezTo>
                <a:cubicBezTo>
                  <a:pt x="16" y="9"/>
                  <a:pt x="14" y="9"/>
                  <a:pt x="13" y="11"/>
                </a:cubicBezTo>
                <a:cubicBezTo>
                  <a:pt x="13" y="12"/>
                  <a:pt x="8" y="11"/>
                  <a:pt x="7" y="11"/>
                </a:cubicBezTo>
                <a:cubicBezTo>
                  <a:pt x="7" y="11"/>
                  <a:pt x="5" y="14"/>
                  <a:pt x="5" y="15"/>
                </a:cubicBezTo>
                <a:cubicBezTo>
                  <a:pt x="4" y="16"/>
                  <a:pt x="2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1" y="24"/>
                  <a:pt x="1" y="24"/>
                  <a:pt x="2" y="25"/>
                </a:cubicBezTo>
                <a:cubicBezTo>
                  <a:pt x="4" y="25"/>
                  <a:pt x="5" y="27"/>
                  <a:pt x="6" y="27"/>
                </a:cubicBezTo>
                <a:cubicBezTo>
                  <a:pt x="7" y="28"/>
                  <a:pt x="11" y="27"/>
                  <a:pt x="11" y="28"/>
                </a:cubicBezTo>
                <a:cubicBezTo>
                  <a:pt x="12" y="28"/>
                  <a:pt x="16" y="30"/>
                  <a:pt x="17" y="30"/>
                </a:cubicBezTo>
                <a:cubicBezTo>
                  <a:pt x="17" y="32"/>
                  <a:pt x="18" y="32"/>
                  <a:pt x="18" y="32"/>
                </a:cubicBezTo>
                <a:cubicBezTo>
                  <a:pt x="19" y="32"/>
                  <a:pt x="19" y="32"/>
                  <a:pt x="20" y="33"/>
                </a:cubicBezTo>
                <a:cubicBezTo>
                  <a:pt x="21" y="34"/>
                  <a:pt x="21" y="34"/>
                  <a:pt x="20" y="35"/>
                </a:cubicBezTo>
                <a:cubicBezTo>
                  <a:pt x="20" y="35"/>
                  <a:pt x="20" y="36"/>
                  <a:pt x="19" y="37"/>
                </a:cubicBezTo>
                <a:cubicBezTo>
                  <a:pt x="17" y="38"/>
                  <a:pt x="18" y="38"/>
                  <a:pt x="17" y="39"/>
                </a:cubicBezTo>
                <a:cubicBezTo>
                  <a:pt x="16" y="39"/>
                  <a:pt x="16" y="40"/>
                  <a:pt x="16" y="40"/>
                </a:cubicBezTo>
                <a:cubicBezTo>
                  <a:pt x="16" y="40"/>
                  <a:pt x="16" y="41"/>
                  <a:pt x="16" y="42"/>
                </a:cubicBezTo>
                <a:cubicBezTo>
                  <a:pt x="16" y="44"/>
                  <a:pt x="15" y="46"/>
                  <a:pt x="15" y="48"/>
                </a:cubicBezTo>
                <a:cubicBezTo>
                  <a:pt x="15" y="50"/>
                  <a:pt x="14" y="50"/>
                  <a:pt x="14" y="51"/>
                </a:cubicBezTo>
                <a:cubicBezTo>
                  <a:pt x="13" y="51"/>
                  <a:pt x="13" y="51"/>
                  <a:pt x="12" y="52"/>
                </a:cubicBezTo>
                <a:cubicBezTo>
                  <a:pt x="12" y="54"/>
                  <a:pt x="12" y="55"/>
                  <a:pt x="11" y="57"/>
                </a:cubicBezTo>
                <a:cubicBezTo>
                  <a:pt x="10" y="58"/>
                  <a:pt x="10" y="60"/>
                  <a:pt x="10" y="62"/>
                </a:cubicBezTo>
                <a:cubicBezTo>
                  <a:pt x="10" y="63"/>
                  <a:pt x="9" y="64"/>
                  <a:pt x="9" y="65"/>
                </a:cubicBezTo>
                <a:cubicBezTo>
                  <a:pt x="9" y="66"/>
                  <a:pt x="9" y="66"/>
                  <a:pt x="10" y="67"/>
                </a:cubicBezTo>
                <a:cubicBezTo>
                  <a:pt x="11" y="68"/>
                  <a:pt x="12" y="69"/>
                  <a:pt x="14" y="70"/>
                </a:cubicBezTo>
                <a:cubicBezTo>
                  <a:pt x="16" y="70"/>
                  <a:pt x="18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3" y="71"/>
                  <a:pt x="24" y="70"/>
                  <a:pt x="25" y="70"/>
                </a:cubicBezTo>
                <a:cubicBezTo>
                  <a:pt x="26" y="69"/>
                  <a:pt x="26" y="69"/>
                  <a:pt x="27" y="68"/>
                </a:cubicBezTo>
                <a:cubicBezTo>
                  <a:pt x="28" y="68"/>
                  <a:pt x="29" y="68"/>
                  <a:pt x="31" y="68"/>
                </a:cubicBezTo>
                <a:cubicBezTo>
                  <a:pt x="32" y="68"/>
                  <a:pt x="34" y="68"/>
                  <a:pt x="34" y="69"/>
                </a:cubicBezTo>
                <a:cubicBezTo>
                  <a:pt x="34" y="71"/>
                  <a:pt x="35" y="71"/>
                  <a:pt x="36" y="71"/>
                </a:cubicBezTo>
                <a:cubicBezTo>
                  <a:pt x="36" y="71"/>
                  <a:pt x="38" y="71"/>
                  <a:pt x="39" y="71"/>
                </a:cubicBezTo>
                <a:cubicBezTo>
                  <a:pt x="40" y="72"/>
                  <a:pt x="41" y="73"/>
                  <a:pt x="43" y="73"/>
                </a:cubicBezTo>
                <a:cubicBezTo>
                  <a:pt x="44" y="74"/>
                  <a:pt x="45" y="74"/>
                  <a:pt x="46" y="73"/>
                </a:cubicBezTo>
                <a:cubicBezTo>
                  <a:pt x="46" y="72"/>
                  <a:pt x="46" y="72"/>
                  <a:pt x="47" y="71"/>
                </a:cubicBezTo>
                <a:cubicBezTo>
                  <a:pt x="47" y="71"/>
                  <a:pt x="48" y="71"/>
                  <a:pt x="49" y="71"/>
                </a:cubicBezTo>
                <a:cubicBezTo>
                  <a:pt x="50" y="72"/>
                  <a:pt x="51" y="72"/>
                  <a:pt x="52" y="71"/>
                </a:cubicBezTo>
                <a:cubicBezTo>
                  <a:pt x="52" y="71"/>
                  <a:pt x="52" y="70"/>
                  <a:pt x="53" y="70"/>
                </a:cubicBezTo>
                <a:cubicBezTo>
                  <a:pt x="53" y="70"/>
                  <a:pt x="54" y="70"/>
                  <a:pt x="54" y="70"/>
                </a:cubicBezTo>
                <a:cubicBezTo>
                  <a:pt x="56" y="70"/>
                  <a:pt x="57" y="70"/>
                  <a:pt x="59" y="69"/>
                </a:cubicBezTo>
                <a:cubicBezTo>
                  <a:pt x="60" y="68"/>
                  <a:pt x="61" y="65"/>
                  <a:pt x="63" y="65"/>
                </a:cubicBezTo>
                <a:cubicBezTo>
                  <a:pt x="64" y="64"/>
                  <a:pt x="65" y="64"/>
                  <a:pt x="65" y="64"/>
                </a:cubicBezTo>
                <a:cubicBezTo>
                  <a:pt x="65" y="64"/>
                  <a:pt x="65" y="65"/>
                  <a:pt x="66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BB429866-517E-3FBE-374F-7CB367712474}"/>
              </a:ext>
            </a:extLst>
          </p:cNvPr>
          <p:cNvSpPr>
            <a:spLocks/>
          </p:cNvSpPr>
          <p:nvPr/>
        </p:nvSpPr>
        <p:spPr bwMode="auto">
          <a:xfrm>
            <a:off x="5044539" y="1157175"/>
            <a:ext cx="324524" cy="291471"/>
          </a:xfrm>
          <a:custGeom>
            <a:avLst/>
            <a:gdLst>
              <a:gd name="T0" fmla="*/ 88 w 88"/>
              <a:gd name="T1" fmla="*/ 60 h 79"/>
              <a:gd name="T2" fmla="*/ 85 w 88"/>
              <a:gd name="T3" fmla="*/ 51 h 79"/>
              <a:gd name="T4" fmla="*/ 77 w 88"/>
              <a:gd name="T5" fmla="*/ 44 h 79"/>
              <a:gd name="T6" fmla="*/ 70 w 88"/>
              <a:gd name="T7" fmla="*/ 42 h 79"/>
              <a:gd name="T8" fmla="*/ 74 w 88"/>
              <a:gd name="T9" fmla="*/ 37 h 79"/>
              <a:gd name="T10" fmla="*/ 77 w 88"/>
              <a:gd name="T11" fmla="*/ 34 h 79"/>
              <a:gd name="T12" fmla="*/ 81 w 88"/>
              <a:gd name="T13" fmla="*/ 32 h 79"/>
              <a:gd name="T14" fmla="*/ 83 w 88"/>
              <a:gd name="T15" fmla="*/ 30 h 79"/>
              <a:gd name="T16" fmla="*/ 85 w 88"/>
              <a:gd name="T17" fmla="*/ 26 h 79"/>
              <a:gd name="T18" fmla="*/ 85 w 88"/>
              <a:gd name="T19" fmla="*/ 20 h 79"/>
              <a:gd name="T20" fmla="*/ 80 w 88"/>
              <a:gd name="T21" fmla="*/ 20 h 79"/>
              <a:gd name="T22" fmla="*/ 76 w 88"/>
              <a:gd name="T23" fmla="*/ 16 h 79"/>
              <a:gd name="T24" fmla="*/ 68 w 88"/>
              <a:gd name="T25" fmla="*/ 14 h 79"/>
              <a:gd name="T26" fmla="*/ 62 w 88"/>
              <a:gd name="T27" fmla="*/ 11 h 79"/>
              <a:gd name="T28" fmla="*/ 57 w 88"/>
              <a:gd name="T29" fmla="*/ 6 h 79"/>
              <a:gd name="T30" fmla="*/ 48 w 88"/>
              <a:gd name="T31" fmla="*/ 7 h 79"/>
              <a:gd name="T32" fmla="*/ 44 w 88"/>
              <a:gd name="T33" fmla="*/ 4 h 79"/>
              <a:gd name="T34" fmla="*/ 35 w 88"/>
              <a:gd name="T35" fmla="*/ 0 h 79"/>
              <a:gd name="T36" fmla="*/ 31 w 88"/>
              <a:gd name="T37" fmla="*/ 2 h 79"/>
              <a:gd name="T38" fmla="*/ 29 w 88"/>
              <a:gd name="T39" fmla="*/ 7 h 79"/>
              <a:gd name="T40" fmla="*/ 25 w 88"/>
              <a:gd name="T41" fmla="*/ 8 h 79"/>
              <a:gd name="T42" fmla="*/ 27 w 88"/>
              <a:gd name="T43" fmla="*/ 11 h 79"/>
              <a:gd name="T44" fmla="*/ 23 w 88"/>
              <a:gd name="T45" fmla="*/ 15 h 79"/>
              <a:gd name="T46" fmla="*/ 22 w 88"/>
              <a:gd name="T47" fmla="*/ 17 h 79"/>
              <a:gd name="T48" fmla="*/ 26 w 88"/>
              <a:gd name="T49" fmla="*/ 24 h 79"/>
              <a:gd name="T50" fmla="*/ 27 w 88"/>
              <a:gd name="T51" fmla="*/ 35 h 79"/>
              <a:gd name="T52" fmla="*/ 22 w 88"/>
              <a:gd name="T53" fmla="*/ 39 h 79"/>
              <a:gd name="T54" fmla="*/ 12 w 88"/>
              <a:gd name="T55" fmla="*/ 38 h 79"/>
              <a:gd name="T56" fmla="*/ 11 w 88"/>
              <a:gd name="T57" fmla="*/ 41 h 79"/>
              <a:gd name="T58" fmla="*/ 11 w 88"/>
              <a:gd name="T59" fmla="*/ 48 h 79"/>
              <a:gd name="T60" fmla="*/ 7 w 88"/>
              <a:gd name="T61" fmla="*/ 50 h 79"/>
              <a:gd name="T62" fmla="*/ 8 w 88"/>
              <a:gd name="T63" fmla="*/ 54 h 79"/>
              <a:gd name="T64" fmla="*/ 8 w 88"/>
              <a:gd name="T65" fmla="*/ 60 h 79"/>
              <a:gd name="T66" fmla="*/ 3 w 88"/>
              <a:gd name="T67" fmla="*/ 65 h 79"/>
              <a:gd name="T68" fmla="*/ 4 w 88"/>
              <a:gd name="T69" fmla="*/ 71 h 79"/>
              <a:gd name="T70" fmla="*/ 6 w 88"/>
              <a:gd name="T71" fmla="*/ 74 h 79"/>
              <a:gd name="T72" fmla="*/ 7 w 88"/>
              <a:gd name="T73" fmla="*/ 72 h 79"/>
              <a:gd name="T74" fmla="*/ 14 w 88"/>
              <a:gd name="T75" fmla="*/ 75 h 79"/>
              <a:gd name="T76" fmla="*/ 17 w 88"/>
              <a:gd name="T77" fmla="*/ 78 h 79"/>
              <a:gd name="T78" fmla="*/ 20 w 88"/>
              <a:gd name="T79" fmla="*/ 74 h 79"/>
              <a:gd name="T80" fmla="*/ 23 w 88"/>
              <a:gd name="T81" fmla="*/ 70 h 79"/>
              <a:gd name="T82" fmla="*/ 30 w 88"/>
              <a:gd name="T83" fmla="*/ 70 h 79"/>
              <a:gd name="T84" fmla="*/ 30 w 88"/>
              <a:gd name="T85" fmla="*/ 68 h 79"/>
              <a:gd name="T86" fmla="*/ 35 w 88"/>
              <a:gd name="T87" fmla="*/ 63 h 79"/>
              <a:gd name="T88" fmla="*/ 40 w 88"/>
              <a:gd name="T89" fmla="*/ 69 h 79"/>
              <a:gd name="T90" fmla="*/ 47 w 88"/>
              <a:gd name="T91" fmla="*/ 73 h 79"/>
              <a:gd name="T92" fmla="*/ 48 w 88"/>
              <a:gd name="T93" fmla="*/ 71 h 79"/>
              <a:gd name="T94" fmla="*/ 54 w 88"/>
              <a:gd name="T95" fmla="*/ 66 h 79"/>
              <a:gd name="T96" fmla="*/ 63 w 88"/>
              <a:gd name="T97" fmla="*/ 63 h 79"/>
              <a:gd name="T98" fmla="*/ 65 w 88"/>
              <a:gd name="T99" fmla="*/ 59 h 79"/>
              <a:gd name="T100" fmla="*/ 69 w 88"/>
              <a:gd name="T101" fmla="*/ 56 h 79"/>
              <a:gd name="T102" fmla="*/ 77 w 88"/>
              <a:gd name="T103" fmla="*/ 57 h 79"/>
              <a:gd name="T104" fmla="*/ 81 w 88"/>
              <a:gd name="T105" fmla="*/ 58 h 79"/>
              <a:gd name="T106" fmla="*/ 87 w 88"/>
              <a:gd name="T107" fmla="*/ 6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" h="79">
                <a:moveTo>
                  <a:pt x="88" y="61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58"/>
                  <a:pt x="88" y="56"/>
                  <a:pt x="88" y="54"/>
                </a:cubicBezTo>
                <a:cubicBezTo>
                  <a:pt x="88" y="52"/>
                  <a:pt x="86" y="51"/>
                  <a:pt x="85" y="51"/>
                </a:cubicBezTo>
                <a:cubicBezTo>
                  <a:pt x="84" y="50"/>
                  <a:pt x="83" y="48"/>
                  <a:pt x="81" y="47"/>
                </a:cubicBezTo>
                <a:cubicBezTo>
                  <a:pt x="79" y="46"/>
                  <a:pt x="78" y="45"/>
                  <a:pt x="77" y="44"/>
                </a:cubicBezTo>
                <a:cubicBezTo>
                  <a:pt x="76" y="43"/>
                  <a:pt x="73" y="42"/>
                  <a:pt x="72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1"/>
                  <a:pt x="70" y="41"/>
                  <a:pt x="71" y="40"/>
                </a:cubicBezTo>
                <a:cubicBezTo>
                  <a:pt x="72" y="38"/>
                  <a:pt x="73" y="39"/>
                  <a:pt x="74" y="37"/>
                </a:cubicBezTo>
                <a:cubicBezTo>
                  <a:pt x="74" y="36"/>
                  <a:pt x="74" y="35"/>
                  <a:pt x="75" y="35"/>
                </a:cubicBezTo>
                <a:cubicBezTo>
                  <a:pt x="75" y="34"/>
                  <a:pt x="76" y="34"/>
                  <a:pt x="77" y="34"/>
                </a:cubicBezTo>
                <a:cubicBezTo>
                  <a:pt x="79" y="34"/>
                  <a:pt x="80" y="34"/>
                  <a:pt x="81" y="34"/>
                </a:cubicBezTo>
                <a:cubicBezTo>
                  <a:pt x="82" y="33"/>
                  <a:pt x="81" y="32"/>
                  <a:pt x="81" y="32"/>
                </a:cubicBezTo>
                <a:cubicBezTo>
                  <a:pt x="81" y="31"/>
                  <a:pt x="81" y="31"/>
                  <a:pt x="81" y="31"/>
                </a:cubicBezTo>
                <a:cubicBezTo>
                  <a:pt x="82" y="30"/>
                  <a:pt x="82" y="30"/>
                  <a:pt x="83" y="30"/>
                </a:cubicBezTo>
                <a:cubicBezTo>
                  <a:pt x="84" y="30"/>
                  <a:pt x="84" y="29"/>
                  <a:pt x="85" y="29"/>
                </a:cubicBezTo>
                <a:cubicBezTo>
                  <a:pt x="85" y="28"/>
                  <a:pt x="85" y="28"/>
                  <a:pt x="85" y="26"/>
                </a:cubicBezTo>
                <a:cubicBezTo>
                  <a:pt x="85" y="25"/>
                  <a:pt x="86" y="24"/>
                  <a:pt x="86" y="22"/>
                </a:cubicBezTo>
                <a:cubicBezTo>
                  <a:pt x="86" y="21"/>
                  <a:pt x="86" y="20"/>
                  <a:pt x="85" y="20"/>
                </a:cubicBezTo>
                <a:cubicBezTo>
                  <a:pt x="84" y="20"/>
                  <a:pt x="84" y="20"/>
                  <a:pt x="83" y="21"/>
                </a:cubicBezTo>
                <a:cubicBezTo>
                  <a:pt x="82" y="21"/>
                  <a:pt x="81" y="21"/>
                  <a:pt x="80" y="20"/>
                </a:cubicBezTo>
                <a:cubicBezTo>
                  <a:pt x="79" y="20"/>
                  <a:pt x="79" y="19"/>
                  <a:pt x="78" y="18"/>
                </a:cubicBezTo>
                <a:cubicBezTo>
                  <a:pt x="77" y="17"/>
                  <a:pt x="76" y="16"/>
                  <a:pt x="76" y="16"/>
                </a:cubicBezTo>
                <a:cubicBezTo>
                  <a:pt x="75" y="15"/>
                  <a:pt x="74" y="14"/>
                  <a:pt x="73" y="14"/>
                </a:cubicBezTo>
                <a:cubicBezTo>
                  <a:pt x="72" y="14"/>
                  <a:pt x="69" y="14"/>
                  <a:pt x="68" y="14"/>
                </a:cubicBezTo>
                <a:cubicBezTo>
                  <a:pt x="67" y="14"/>
                  <a:pt x="66" y="14"/>
                  <a:pt x="65" y="13"/>
                </a:cubicBezTo>
                <a:cubicBezTo>
                  <a:pt x="64" y="13"/>
                  <a:pt x="63" y="12"/>
                  <a:pt x="62" y="11"/>
                </a:cubicBezTo>
                <a:cubicBezTo>
                  <a:pt x="61" y="10"/>
                  <a:pt x="60" y="10"/>
                  <a:pt x="59" y="8"/>
                </a:cubicBezTo>
                <a:cubicBezTo>
                  <a:pt x="58" y="7"/>
                  <a:pt x="57" y="7"/>
                  <a:pt x="57" y="6"/>
                </a:cubicBezTo>
                <a:cubicBezTo>
                  <a:pt x="56" y="6"/>
                  <a:pt x="55" y="6"/>
                  <a:pt x="54" y="6"/>
                </a:cubicBezTo>
                <a:cubicBezTo>
                  <a:pt x="52" y="7"/>
                  <a:pt x="50" y="7"/>
                  <a:pt x="48" y="7"/>
                </a:cubicBezTo>
                <a:cubicBezTo>
                  <a:pt x="46" y="7"/>
                  <a:pt x="46" y="6"/>
                  <a:pt x="45" y="6"/>
                </a:cubicBezTo>
                <a:cubicBezTo>
                  <a:pt x="45" y="5"/>
                  <a:pt x="44" y="5"/>
                  <a:pt x="44" y="4"/>
                </a:cubicBezTo>
                <a:cubicBezTo>
                  <a:pt x="43" y="3"/>
                  <a:pt x="40" y="4"/>
                  <a:pt x="39" y="3"/>
                </a:cubicBezTo>
                <a:cubicBezTo>
                  <a:pt x="37" y="1"/>
                  <a:pt x="37" y="1"/>
                  <a:pt x="35" y="0"/>
                </a:cubicBezTo>
                <a:cubicBezTo>
                  <a:pt x="34" y="0"/>
                  <a:pt x="33" y="0"/>
                  <a:pt x="31" y="1"/>
                </a:cubicBezTo>
                <a:cubicBezTo>
                  <a:pt x="31" y="1"/>
                  <a:pt x="30" y="1"/>
                  <a:pt x="31" y="2"/>
                </a:cubicBezTo>
                <a:cubicBezTo>
                  <a:pt x="31" y="3"/>
                  <a:pt x="31" y="4"/>
                  <a:pt x="31" y="5"/>
                </a:cubicBezTo>
                <a:cubicBezTo>
                  <a:pt x="30" y="6"/>
                  <a:pt x="30" y="6"/>
                  <a:pt x="29" y="7"/>
                </a:cubicBezTo>
                <a:cubicBezTo>
                  <a:pt x="28" y="7"/>
                  <a:pt x="27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9"/>
                  <a:pt x="25" y="9"/>
                </a:cubicBezTo>
                <a:cubicBezTo>
                  <a:pt x="26" y="10"/>
                  <a:pt x="27" y="11"/>
                  <a:pt x="27" y="11"/>
                </a:cubicBezTo>
                <a:cubicBezTo>
                  <a:pt x="27" y="13"/>
                  <a:pt x="27" y="14"/>
                  <a:pt x="26" y="14"/>
                </a:cubicBezTo>
                <a:cubicBezTo>
                  <a:pt x="25" y="15"/>
                  <a:pt x="24" y="15"/>
                  <a:pt x="23" y="15"/>
                </a:cubicBezTo>
                <a:cubicBezTo>
                  <a:pt x="23" y="15"/>
                  <a:pt x="22" y="16"/>
                  <a:pt x="22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3" y="17"/>
                  <a:pt x="24" y="18"/>
                  <a:pt x="24" y="18"/>
                </a:cubicBezTo>
                <a:cubicBezTo>
                  <a:pt x="25" y="19"/>
                  <a:pt x="26" y="23"/>
                  <a:pt x="26" y="24"/>
                </a:cubicBezTo>
                <a:cubicBezTo>
                  <a:pt x="26" y="26"/>
                  <a:pt x="26" y="27"/>
                  <a:pt x="26" y="29"/>
                </a:cubicBezTo>
                <a:cubicBezTo>
                  <a:pt x="26" y="31"/>
                  <a:pt x="27" y="32"/>
                  <a:pt x="27" y="35"/>
                </a:cubicBezTo>
                <a:cubicBezTo>
                  <a:pt x="27" y="36"/>
                  <a:pt x="26" y="38"/>
                  <a:pt x="26" y="39"/>
                </a:cubicBezTo>
                <a:cubicBezTo>
                  <a:pt x="25" y="40"/>
                  <a:pt x="24" y="39"/>
                  <a:pt x="22" y="39"/>
                </a:cubicBezTo>
                <a:cubicBezTo>
                  <a:pt x="21" y="39"/>
                  <a:pt x="19" y="39"/>
                  <a:pt x="19" y="39"/>
                </a:cubicBezTo>
                <a:cubicBezTo>
                  <a:pt x="16" y="38"/>
                  <a:pt x="14" y="38"/>
                  <a:pt x="12" y="38"/>
                </a:cubicBezTo>
                <a:cubicBezTo>
                  <a:pt x="11" y="38"/>
                  <a:pt x="11" y="38"/>
                  <a:pt x="11" y="39"/>
                </a:cubicBezTo>
                <a:cubicBezTo>
                  <a:pt x="10" y="39"/>
                  <a:pt x="10" y="40"/>
                  <a:pt x="11" y="41"/>
                </a:cubicBezTo>
                <a:cubicBezTo>
                  <a:pt x="11" y="42"/>
                  <a:pt x="11" y="44"/>
                  <a:pt x="11" y="45"/>
                </a:cubicBezTo>
                <a:cubicBezTo>
                  <a:pt x="11" y="46"/>
                  <a:pt x="11" y="47"/>
                  <a:pt x="11" y="48"/>
                </a:cubicBezTo>
                <a:cubicBezTo>
                  <a:pt x="11" y="49"/>
                  <a:pt x="10" y="49"/>
                  <a:pt x="9" y="49"/>
                </a:cubicBezTo>
                <a:cubicBezTo>
                  <a:pt x="8" y="49"/>
                  <a:pt x="7" y="50"/>
                  <a:pt x="7" y="50"/>
                </a:cubicBezTo>
                <a:cubicBezTo>
                  <a:pt x="6" y="50"/>
                  <a:pt x="6" y="51"/>
                  <a:pt x="6" y="51"/>
                </a:cubicBezTo>
                <a:cubicBezTo>
                  <a:pt x="6" y="52"/>
                  <a:pt x="7" y="53"/>
                  <a:pt x="8" y="54"/>
                </a:cubicBezTo>
                <a:cubicBezTo>
                  <a:pt x="9" y="56"/>
                  <a:pt x="9" y="57"/>
                  <a:pt x="9" y="59"/>
                </a:cubicBezTo>
                <a:cubicBezTo>
                  <a:pt x="9" y="60"/>
                  <a:pt x="8" y="60"/>
                  <a:pt x="8" y="60"/>
                </a:cubicBezTo>
                <a:cubicBezTo>
                  <a:pt x="7" y="61"/>
                  <a:pt x="7" y="61"/>
                  <a:pt x="6" y="61"/>
                </a:cubicBezTo>
                <a:cubicBezTo>
                  <a:pt x="5" y="61"/>
                  <a:pt x="4" y="65"/>
                  <a:pt x="3" y="65"/>
                </a:cubicBezTo>
                <a:cubicBezTo>
                  <a:pt x="3" y="67"/>
                  <a:pt x="1" y="67"/>
                  <a:pt x="0" y="68"/>
                </a:cubicBezTo>
                <a:cubicBezTo>
                  <a:pt x="0" y="69"/>
                  <a:pt x="4" y="71"/>
                  <a:pt x="4" y="71"/>
                </a:cubicBezTo>
                <a:cubicBezTo>
                  <a:pt x="5" y="72"/>
                  <a:pt x="5" y="72"/>
                  <a:pt x="5" y="73"/>
                </a:cubicBez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3"/>
                  <a:pt x="9" y="73"/>
                </a:cubicBezTo>
                <a:cubicBezTo>
                  <a:pt x="9" y="73"/>
                  <a:pt x="13" y="74"/>
                  <a:pt x="14" y="75"/>
                </a:cubicBezTo>
                <a:cubicBezTo>
                  <a:pt x="14" y="75"/>
                  <a:pt x="15" y="76"/>
                  <a:pt x="15" y="77"/>
                </a:cubicBezTo>
                <a:cubicBezTo>
                  <a:pt x="16" y="78"/>
                  <a:pt x="17" y="79"/>
                  <a:pt x="17" y="78"/>
                </a:cubicBezTo>
                <a:cubicBezTo>
                  <a:pt x="17" y="77"/>
                  <a:pt x="17" y="76"/>
                  <a:pt x="18" y="76"/>
                </a:cubicBezTo>
                <a:cubicBezTo>
                  <a:pt x="18" y="75"/>
                  <a:pt x="19" y="74"/>
                  <a:pt x="20" y="74"/>
                </a:cubicBezTo>
                <a:cubicBezTo>
                  <a:pt x="21" y="74"/>
                  <a:pt x="21" y="73"/>
                  <a:pt x="22" y="72"/>
                </a:cubicBezTo>
                <a:cubicBezTo>
                  <a:pt x="22" y="72"/>
                  <a:pt x="22" y="71"/>
                  <a:pt x="23" y="70"/>
                </a:cubicBezTo>
                <a:cubicBezTo>
                  <a:pt x="25" y="70"/>
                  <a:pt x="26" y="71"/>
                  <a:pt x="28" y="71"/>
                </a:cubicBezTo>
                <a:cubicBezTo>
                  <a:pt x="30" y="71"/>
                  <a:pt x="30" y="71"/>
                  <a:pt x="30" y="70"/>
                </a:cubicBezTo>
                <a:cubicBezTo>
                  <a:pt x="30" y="70"/>
                  <a:pt x="29" y="70"/>
                  <a:pt x="29" y="69"/>
                </a:cubicBezTo>
                <a:cubicBezTo>
                  <a:pt x="29" y="69"/>
                  <a:pt x="29" y="69"/>
                  <a:pt x="30" y="68"/>
                </a:cubicBezTo>
                <a:cubicBezTo>
                  <a:pt x="31" y="67"/>
                  <a:pt x="32" y="67"/>
                  <a:pt x="33" y="65"/>
                </a:cubicBezTo>
                <a:cubicBezTo>
                  <a:pt x="34" y="65"/>
                  <a:pt x="34" y="64"/>
                  <a:pt x="35" y="63"/>
                </a:cubicBezTo>
                <a:cubicBezTo>
                  <a:pt x="35" y="63"/>
                  <a:pt x="36" y="63"/>
                  <a:pt x="37" y="64"/>
                </a:cubicBezTo>
                <a:cubicBezTo>
                  <a:pt x="38" y="66"/>
                  <a:pt x="39" y="68"/>
                  <a:pt x="40" y="69"/>
                </a:cubicBezTo>
                <a:cubicBezTo>
                  <a:pt x="42" y="71"/>
                  <a:pt x="42" y="71"/>
                  <a:pt x="45" y="72"/>
                </a:cubicBezTo>
                <a:cubicBezTo>
                  <a:pt x="46" y="72"/>
                  <a:pt x="46" y="73"/>
                  <a:pt x="47" y="73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2"/>
                  <a:pt x="48" y="72"/>
                  <a:pt x="48" y="71"/>
                </a:cubicBezTo>
                <a:cubicBezTo>
                  <a:pt x="49" y="71"/>
                  <a:pt x="51" y="71"/>
                  <a:pt x="52" y="70"/>
                </a:cubicBezTo>
                <a:cubicBezTo>
                  <a:pt x="52" y="69"/>
                  <a:pt x="54" y="66"/>
                  <a:pt x="54" y="66"/>
                </a:cubicBezTo>
                <a:cubicBezTo>
                  <a:pt x="55" y="66"/>
                  <a:pt x="60" y="67"/>
                  <a:pt x="60" y="66"/>
                </a:cubicBezTo>
                <a:cubicBezTo>
                  <a:pt x="61" y="64"/>
                  <a:pt x="63" y="64"/>
                  <a:pt x="63" y="63"/>
                </a:cubicBezTo>
                <a:cubicBezTo>
                  <a:pt x="63" y="63"/>
                  <a:pt x="64" y="62"/>
                  <a:pt x="64" y="61"/>
                </a:cubicBezTo>
                <a:cubicBezTo>
                  <a:pt x="64" y="60"/>
                  <a:pt x="65" y="59"/>
                  <a:pt x="65" y="59"/>
                </a:cubicBezTo>
                <a:cubicBezTo>
                  <a:pt x="67" y="59"/>
                  <a:pt x="67" y="58"/>
                  <a:pt x="68" y="58"/>
                </a:cubicBezTo>
                <a:cubicBezTo>
                  <a:pt x="68" y="57"/>
                  <a:pt x="68" y="57"/>
                  <a:pt x="69" y="56"/>
                </a:cubicBezTo>
                <a:cubicBezTo>
                  <a:pt x="70" y="56"/>
                  <a:pt x="73" y="55"/>
                  <a:pt x="75" y="56"/>
                </a:cubicBezTo>
                <a:cubicBezTo>
                  <a:pt x="77" y="56"/>
                  <a:pt x="77" y="57"/>
                  <a:pt x="77" y="57"/>
                </a:cubicBezTo>
                <a:cubicBezTo>
                  <a:pt x="77" y="58"/>
                  <a:pt x="77" y="58"/>
                  <a:pt x="79" y="58"/>
                </a:cubicBezTo>
                <a:cubicBezTo>
                  <a:pt x="80" y="58"/>
                  <a:pt x="80" y="58"/>
                  <a:pt x="81" y="58"/>
                </a:cubicBezTo>
                <a:cubicBezTo>
                  <a:pt x="82" y="58"/>
                  <a:pt x="83" y="58"/>
                  <a:pt x="84" y="58"/>
                </a:cubicBezTo>
                <a:cubicBezTo>
                  <a:pt x="86" y="59"/>
                  <a:pt x="86" y="59"/>
                  <a:pt x="87" y="61"/>
                </a:cubicBezTo>
                <a:cubicBezTo>
                  <a:pt x="87" y="61"/>
                  <a:pt x="87" y="61"/>
                  <a:pt x="88" y="6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id="{00E0FF03-BA74-62FF-69B9-524F328F6DF4}"/>
              </a:ext>
            </a:extLst>
          </p:cNvPr>
          <p:cNvSpPr>
            <a:spLocks/>
          </p:cNvSpPr>
          <p:nvPr/>
        </p:nvSpPr>
        <p:spPr bwMode="auto">
          <a:xfrm>
            <a:off x="4735855" y="1172199"/>
            <a:ext cx="408660" cy="276446"/>
          </a:xfrm>
          <a:custGeom>
            <a:avLst/>
            <a:gdLst>
              <a:gd name="T0" fmla="*/ 110 w 112"/>
              <a:gd name="T1" fmla="*/ 3 h 75"/>
              <a:gd name="T2" fmla="*/ 99 w 112"/>
              <a:gd name="T3" fmla="*/ 2 h 75"/>
              <a:gd name="T4" fmla="*/ 89 w 112"/>
              <a:gd name="T5" fmla="*/ 2 h 75"/>
              <a:gd name="T6" fmla="*/ 78 w 112"/>
              <a:gd name="T7" fmla="*/ 4 h 75"/>
              <a:gd name="T8" fmla="*/ 73 w 112"/>
              <a:gd name="T9" fmla="*/ 3 h 75"/>
              <a:gd name="T10" fmla="*/ 70 w 112"/>
              <a:gd name="T11" fmla="*/ 1 h 75"/>
              <a:gd name="T12" fmla="*/ 64 w 112"/>
              <a:gd name="T13" fmla="*/ 3 h 75"/>
              <a:gd name="T14" fmla="*/ 61 w 112"/>
              <a:gd name="T15" fmla="*/ 1 h 75"/>
              <a:gd name="T16" fmla="*/ 56 w 112"/>
              <a:gd name="T17" fmla="*/ 6 h 75"/>
              <a:gd name="T18" fmla="*/ 52 w 112"/>
              <a:gd name="T19" fmla="*/ 6 h 75"/>
              <a:gd name="T20" fmla="*/ 54 w 112"/>
              <a:gd name="T21" fmla="*/ 13 h 75"/>
              <a:gd name="T22" fmla="*/ 55 w 112"/>
              <a:gd name="T23" fmla="*/ 23 h 75"/>
              <a:gd name="T24" fmla="*/ 42 w 112"/>
              <a:gd name="T25" fmla="*/ 24 h 75"/>
              <a:gd name="T26" fmla="*/ 38 w 112"/>
              <a:gd name="T27" fmla="*/ 27 h 75"/>
              <a:gd name="T28" fmla="*/ 24 w 112"/>
              <a:gd name="T29" fmla="*/ 33 h 75"/>
              <a:gd name="T30" fmla="*/ 10 w 112"/>
              <a:gd name="T31" fmla="*/ 36 h 75"/>
              <a:gd name="T32" fmla="*/ 4 w 112"/>
              <a:gd name="T33" fmla="*/ 38 h 75"/>
              <a:gd name="T34" fmla="*/ 3 w 112"/>
              <a:gd name="T35" fmla="*/ 40 h 75"/>
              <a:gd name="T36" fmla="*/ 3 w 112"/>
              <a:gd name="T37" fmla="*/ 48 h 75"/>
              <a:gd name="T38" fmla="*/ 7 w 112"/>
              <a:gd name="T39" fmla="*/ 53 h 75"/>
              <a:gd name="T40" fmla="*/ 5 w 112"/>
              <a:gd name="T41" fmla="*/ 56 h 75"/>
              <a:gd name="T42" fmla="*/ 1 w 112"/>
              <a:gd name="T43" fmla="*/ 59 h 75"/>
              <a:gd name="T44" fmla="*/ 4 w 112"/>
              <a:gd name="T45" fmla="*/ 62 h 75"/>
              <a:gd name="T46" fmla="*/ 6 w 112"/>
              <a:gd name="T47" fmla="*/ 64 h 75"/>
              <a:gd name="T48" fmla="*/ 9 w 112"/>
              <a:gd name="T49" fmla="*/ 65 h 75"/>
              <a:gd name="T50" fmla="*/ 15 w 112"/>
              <a:gd name="T51" fmla="*/ 63 h 75"/>
              <a:gd name="T52" fmla="*/ 18 w 112"/>
              <a:gd name="T53" fmla="*/ 68 h 75"/>
              <a:gd name="T54" fmla="*/ 24 w 112"/>
              <a:gd name="T55" fmla="*/ 70 h 75"/>
              <a:gd name="T56" fmla="*/ 34 w 112"/>
              <a:gd name="T57" fmla="*/ 66 h 75"/>
              <a:gd name="T58" fmla="*/ 38 w 112"/>
              <a:gd name="T59" fmla="*/ 65 h 75"/>
              <a:gd name="T60" fmla="*/ 41 w 112"/>
              <a:gd name="T61" fmla="*/ 62 h 75"/>
              <a:gd name="T62" fmla="*/ 44 w 112"/>
              <a:gd name="T63" fmla="*/ 64 h 75"/>
              <a:gd name="T64" fmla="*/ 49 w 112"/>
              <a:gd name="T65" fmla="*/ 62 h 75"/>
              <a:gd name="T66" fmla="*/ 54 w 112"/>
              <a:gd name="T67" fmla="*/ 66 h 75"/>
              <a:gd name="T68" fmla="*/ 56 w 112"/>
              <a:gd name="T69" fmla="*/ 69 h 75"/>
              <a:gd name="T70" fmla="*/ 59 w 112"/>
              <a:gd name="T71" fmla="*/ 68 h 75"/>
              <a:gd name="T72" fmla="*/ 65 w 112"/>
              <a:gd name="T73" fmla="*/ 63 h 75"/>
              <a:gd name="T74" fmla="*/ 69 w 112"/>
              <a:gd name="T75" fmla="*/ 66 h 75"/>
              <a:gd name="T76" fmla="*/ 80 w 112"/>
              <a:gd name="T77" fmla="*/ 69 h 75"/>
              <a:gd name="T78" fmla="*/ 89 w 112"/>
              <a:gd name="T79" fmla="*/ 75 h 75"/>
              <a:gd name="T80" fmla="*/ 90 w 112"/>
              <a:gd name="T81" fmla="*/ 69 h 75"/>
              <a:gd name="T82" fmla="*/ 85 w 112"/>
              <a:gd name="T83" fmla="*/ 64 h 75"/>
              <a:gd name="T84" fmla="*/ 91 w 112"/>
              <a:gd name="T85" fmla="*/ 57 h 75"/>
              <a:gd name="T86" fmla="*/ 94 w 112"/>
              <a:gd name="T87" fmla="*/ 55 h 75"/>
              <a:gd name="T88" fmla="*/ 91 w 112"/>
              <a:gd name="T89" fmla="*/ 47 h 75"/>
              <a:gd name="T90" fmla="*/ 94 w 112"/>
              <a:gd name="T91" fmla="*/ 45 h 75"/>
              <a:gd name="T92" fmla="*/ 96 w 112"/>
              <a:gd name="T93" fmla="*/ 41 h 75"/>
              <a:gd name="T94" fmla="*/ 96 w 112"/>
              <a:gd name="T95" fmla="*/ 35 h 75"/>
              <a:gd name="T96" fmla="*/ 104 w 112"/>
              <a:gd name="T97" fmla="*/ 35 h 75"/>
              <a:gd name="T98" fmla="*/ 111 w 112"/>
              <a:gd name="T99" fmla="*/ 35 h 75"/>
              <a:gd name="T100" fmla="*/ 111 w 112"/>
              <a:gd name="T101" fmla="*/ 25 h 75"/>
              <a:gd name="T102" fmla="*/ 109 w 112"/>
              <a:gd name="T103" fmla="*/ 14 h 75"/>
              <a:gd name="T104" fmla="*/ 107 w 112"/>
              <a:gd name="T105" fmla="*/ 12 h 75"/>
              <a:gd name="T106" fmla="*/ 111 w 112"/>
              <a:gd name="T107" fmla="*/ 10 h 75"/>
              <a:gd name="T108" fmla="*/ 110 w 112"/>
              <a:gd name="T109" fmla="*/ 5 h 75"/>
              <a:gd name="T110" fmla="*/ 111 w 112"/>
              <a:gd name="T111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75">
                <a:moveTo>
                  <a:pt x="111" y="4"/>
                </a:moveTo>
                <a:cubicBezTo>
                  <a:pt x="110" y="3"/>
                  <a:pt x="110" y="3"/>
                  <a:pt x="110" y="3"/>
                </a:cubicBezTo>
                <a:cubicBezTo>
                  <a:pt x="110" y="3"/>
                  <a:pt x="106" y="3"/>
                  <a:pt x="105" y="2"/>
                </a:cubicBezTo>
                <a:cubicBezTo>
                  <a:pt x="103" y="2"/>
                  <a:pt x="101" y="2"/>
                  <a:pt x="99" y="2"/>
                </a:cubicBezTo>
                <a:cubicBezTo>
                  <a:pt x="98" y="1"/>
                  <a:pt x="96" y="2"/>
                  <a:pt x="95" y="2"/>
                </a:cubicBezTo>
                <a:cubicBezTo>
                  <a:pt x="93" y="2"/>
                  <a:pt x="91" y="1"/>
                  <a:pt x="89" y="2"/>
                </a:cubicBezTo>
                <a:cubicBezTo>
                  <a:pt x="87" y="2"/>
                  <a:pt x="86" y="3"/>
                  <a:pt x="83" y="3"/>
                </a:cubicBezTo>
                <a:cubicBezTo>
                  <a:pt x="82" y="3"/>
                  <a:pt x="80" y="4"/>
                  <a:pt x="78" y="4"/>
                </a:cubicBezTo>
                <a:cubicBezTo>
                  <a:pt x="77" y="5"/>
                  <a:pt x="76" y="5"/>
                  <a:pt x="76" y="5"/>
                </a:cubicBezTo>
                <a:cubicBezTo>
                  <a:pt x="75" y="5"/>
                  <a:pt x="75" y="4"/>
                  <a:pt x="73" y="3"/>
                </a:cubicBezTo>
                <a:cubicBezTo>
                  <a:pt x="73" y="2"/>
                  <a:pt x="72" y="2"/>
                  <a:pt x="72" y="1"/>
                </a:cubicBezTo>
                <a:cubicBezTo>
                  <a:pt x="72" y="1"/>
                  <a:pt x="71" y="1"/>
                  <a:pt x="70" y="1"/>
                </a:cubicBezTo>
                <a:cubicBezTo>
                  <a:pt x="68" y="1"/>
                  <a:pt x="66" y="4"/>
                  <a:pt x="65" y="4"/>
                </a:cubicBezTo>
                <a:cubicBezTo>
                  <a:pt x="65" y="5"/>
                  <a:pt x="64" y="4"/>
                  <a:pt x="64" y="3"/>
                </a:cubicBezTo>
                <a:cubicBezTo>
                  <a:pt x="63" y="2"/>
                  <a:pt x="63" y="1"/>
                  <a:pt x="63" y="1"/>
                </a:cubicBezTo>
                <a:cubicBezTo>
                  <a:pt x="63" y="0"/>
                  <a:pt x="62" y="0"/>
                  <a:pt x="61" y="1"/>
                </a:cubicBezTo>
                <a:cubicBezTo>
                  <a:pt x="61" y="2"/>
                  <a:pt x="60" y="3"/>
                  <a:pt x="59" y="4"/>
                </a:cubicBezTo>
                <a:cubicBezTo>
                  <a:pt x="58" y="4"/>
                  <a:pt x="58" y="6"/>
                  <a:pt x="56" y="6"/>
                </a:cubicBezTo>
                <a:cubicBezTo>
                  <a:pt x="55" y="6"/>
                  <a:pt x="54" y="6"/>
                  <a:pt x="54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7"/>
                  <a:pt x="51" y="8"/>
                  <a:pt x="51" y="9"/>
                </a:cubicBezTo>
                <a:cubicBezTo>
                  <a:pt x="52" y="10"/>
                  <a:pt x="54" y="12"/>
                  <a:pt x="54" y="13"/>
                </a:cubicBezTo>
                <a:cubicBezTo>
                  <a:pt x="53" y="15"/>
                  <a:pt x="53" y="17"/>
                  <a:pt x="54" y="18"/>
                </a:cubicBezTo>
                <a:cubicBezTo>
                  <a:pt x="55" y="19"/>
                  <a:pt x="56" y="21"/>
                  <a:pt x="55" y="23"/>
                </a:cubicBezTo>
                <a:cubicBezTo>
                  <a:pt x="53" y="25"/>
                  <a:pt x="51" y="25"/>
                  <a:pt x="49" y="25"/>
                </a:cubicBezTo>
                <a:cubicBezTo>
                  <a:pt x="46" y="25"/>
                  <a:pt x="44" y="25"/>
                  <a:pt x="42" y="24"/>
                </a:cubicBezTo>
                <a:cubicBezTo>
                  <a:pt x="38" y="22"/>
                  <a:pt x="40" y="27"/>
                  <a:pt x="39" y="27"/>
                </a:cubicBezTo>
                <a:cubicBezTo>
                  <a:pt x="39" y="27"/>
                  <a:pt x="38" y="27"/>
                  <a:pt x="38" y="27"/>
                </a:cubicBezTo>
                <a:cubicBezTo>
                  <a:pt x="32" y="25"/>
                  <a:pt x="31" y="23"/>
                  <a:pt x="28" y="27"/>
                </a:cubicBezTo>
                <a:cubicBezTo>
                  <a:pt x="26" y="29"/>
                  <a:pt x="26" y="32"/>
                  <a:pt x="24" y="33"/>
                </a:cubicBezTo>
                <a:cubicBezTo>
                  <a:pt x="22" y="35"/>
                  <a:pt x="19" y="35"/>
                  <a:pt x="16" y="34"/>
                </a:cubicBezTo>
                <a:cubicBezTo>
                  <a:pt x="10" y="32"/>
                  <a:pt x="13" y="35"/>
                  <a:pt x="10" y="36"/>
                </a:cubicBezTo>
                <a:cubicBezTo>
                  <a:pt x="7" y="38"/>
                  <a:pt x="7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40"/>
                  <a:pt x="3" y="40"/>
                </a:cubicBezTo>
                <a:cubicBezTo>
                  <a:pt x="3" y="41"/>
                  <a:pt x="0" y="43"/>
                  <a:pt x="1" y="44"/>
                </a:cubicBezTo>
                <a:cubicBezTo>
                  <a:pt x="2" y="46"/>
                  <a:pt x="2" y="46"/>
                  <a:pt x="3" y="48"/>
                </a:cubicBezTo>
                <a:cubicBezTo>
                  <a:pt x="3" y="49"/>
                  <a:pt x="4" y="50"/>
                  <a:pt x="5" y="51"/>
                </a:cubicBezTo>
                <a:cubicBezTo>
                  <a:pt x="5" y="52"/>
                  <a:pt x="6" y="53"/>
                  <a:pt x="7" y="53"/>
                </a:cubicBezTo>
                <a:cubicBezTo>
                  <a:pt x="8" y="54"/>
                  <a:pt x="8" y="54"/>
                  <a:pt x="8" y="55"/>
                </a:cubicBezTo>
                <a:cubicBezTo>
                  <a:pt x="7" y="56"/>
                  <a:pt x="6" y="56"/>
                  <a:pt x="5" y="56"/>
                </a:cubicBezTo>
                <a:cubicBezTo>
                  <a:pt x="4" y="56"/>
                  <a:pt x="3" y="56"/>
                  <a:pt x="2" y="57"/>
                </a:cubicBezTo>
                <a:cubicBezTo>
                  <a:pt x="1" y="57"/>
                  <a:pt x="1" y="58"/>
                  <a:pt x="1" y="59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2"/>
                  <a:pt x="3" y="62"/>
                  <a:pt x="4" y="62"/>
                </a:cubicBezTo>
                <a:cubicBezTo>
                  <a:pt x="5" y="63"/>
                  <a:pt x="6" y="63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9" y="65"/>
                </a:cubicBezTo>
                <a:cubicBezTo>
                  <a:pt x="9" y="65"/>
                  <a:pt x="10" y="64"/>
                  <a:pt x="12" y="64"/>
                </a:cubicBezTo>
                <a:cubicBezTo>
                  <a:pt x="13" y="63"/>
                  <a:pt x="14" y="63"/>
                  <a:pt x="15" y="63"/>
                </a:cubicBezTo>
                <a:cubicBezTo>
                  <a:pt x="17" y="64"/>
                  <a:pt x="17" y="65"/>
                  <a:pt x="17" y="65"/>
                </a:cubicBezTo>
                <a:cubicBezTo>
                  <a:pt x="17" y="66"/>
                  <a:pt x="17" y="67"/>
                  <a:pt x="18" y="68"/>
                </a:cubicBezTo>
                <a:cubicBezTo>
                  <a:pt x="18" y="69"/>
                  <a:pt x="20" y="69"/>
                  <a:pt x="21" y="70"/>
                </a:cubicBezTo>
                <a:cubicBezTo>
                  <a:pt x="22" y="70"/>
                  <a:pt x="23" y="71"/>
                  <a:pt x="24" y="70"/>
                </a:cubicBezTo>
                <a:cubicBezTo>
                  <a:pt x="25" y="69"/>
                  <a:pt x="26" y="66"/>
                  <a:pt x="27" y="66"/>
                </a:cubicBezTo>
                <a:cubicBezTo>
                  <a:pt x="29" y="65"/>
                  <a:pt x="31" y="65"/>
                  <a:pt x="34" y="66"/>
                </a:cubicBezTo>
                <a:cubicBezTo>
                  <a:pt x="35" y="66"/>
                  <a:pt x="35" y="67"/>
                  <a:pt x="36" y="67"/>
                </a:cubicBezTo>
                <a:cubicBezTo>
                  <a:pt x="37" y="67"/>
                  <a:pt x="37" y="67"/>
                  <a:pt x="38" y="65"/>
                </a:cubicBezTo>
                <a:cubicBezTo>
                  <a:pt x="38" y="64"/>
                  <a:pt x="39" y="63"/>
                  <a:pt x="39" y="62"/>
                </a:cubicBezTo>
                <a:cubicBezTo>
                  <a:pt x="40" y="62"/>
                  <a:pt x="41" y="61"/>
                  <a:pt x="41" y="62"/>
                </a:cubicBezTo>
                <a:cubicBezTo>
                  <a:pt x="42" y="63"/>
                  <a:pt x="43" y="64"/>
                  <a:pt x="43" y="64"/>
                </a:cubicBezTo>
                <a:cubicBezTo>
                  <a:pt x="43" y="64"/>
                  <a:pt x="43" y="65"/>
                  <a:pt x="44" y="64"/>
                </a:cubicBezTo>
                <a:cubicBezTo>
                  <a:pt x="45" y="64"/>
                  <a:pt x="45" y="63"/>
                  <a:pt x="46" y="63"/>
                </a:cubicBezTo>
                <a:cubicBezTo>
                  <a:pt x="47" y="62"/>
                  <a:pt x="48" y="62"/>
                  <a:pt x="49" y="62"/>
                </a:cubicBezTo>
                <a:cubicBezTo>
                  <a:pt x="51" y="62"/>
                  <a:pt x="52" y="63"/>
                  <a:pt x="52" y="63"/>
                </a:cubicBezTo>
                <a:cubicBezTo>
                  <a:pt x="53" y="64"/>
                  <a:pt x="54" y="65"/>
                  <a:pt x="54" y="66"/>
                </a:cubicBezTo>
                <a:cubicBezTo>
                  <a:pt x="54" y="67"/>
                  <a:pt x="55" y="67"/>
                  <a:pt x="55" y="68"/>
                </a:cubicBezTo>
                <a:cubicBezTo>
                  <a:pt x="56" y="68"/>
                  <a:pt x="56" y="68"/>
                  <a:pt x="56" y="69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9" y="68"/>
                </a:cubicBezTo>
                <a:cubicBezTo>
                  <a:pt x="59" y="67"/>
                  <a:pt x="59" y="64"/>
                  <a:pt x="61" y="64"/>
                </a:cubicBezTo>
                <a:cubicBezTo>
                  <a:pt x="62" y="63"/>
                  <a:pt x="63" y="63"/>
                  <a:pt x="65" y="63"/>
                </a:cubicBezTo>
                <a:cubicBezTo>
                  <a:pt x="66" y="63"/>
                  <a:pt x="67" y="64"/>
                  <a:pt x="67" y="64"/>
                </a:cubicBezTo>
                <a:cubicBezTo>
                  <a:pt x="68" y="65"/>
                  <a:pt x="68" y="65"/>
                  <a:pt x="69" y="66"/>
                </a:cubicBezTo>
                <a:cubicBezTo>
                  <a:pt x="71" y="67"/>
                  <a:pt x="73" y="68"/>
                  <a:pt x="75" y="69"/>
                </a:cubicBezTo>
                <a:cubicBezTo>
                  <a:pt x="76" y="70"/>
                  <a:pt x="78" y="70"/>
                  <a:pt x="80" y="69"/>
                </a:cubicBezTo>
                <a:cubicBezTo>
                  <a:pt x="81" y="69"/>
                  <a:pt x="83" y="68"/>
                  <a:pt x="84" y="69"/>
                </a:cubicBezTo>
                <a:cubicBezTo>
                  <a:pt x="86" y="72"/>
                  <a:pt x="89" y="75"/>
                  <a:pt x="89" y="75"/>
                </a:cubicBezTo>
                <a:cubicBezTo>
                  <a:pt x="89" y="75"/>
                  <a:pt x="91" y="72"/>
                  <a:pt x="91" y="70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8"/>
                  <a:pt x="90" y="68"/>
                  <a:pt x="89" y="67"/>
                </a:cubicBezTo>
                <a:cubicBezTo>
                  <a:pt x="89" y="67"/>
                  <a:pt x="85" y="65"/>
                  <a:pt x="85" y="64"/>
                </a:cubicBezTo>
                <a:cubicBezTo>
                  <a:pt x="86" y="63"/>
                  <a:pt x="88" y="63"/>
                  <a:pt x="88" y="61"/>
                </a:cubicBezTo>
                <a:cubicBezTo>
                  <a:pt x="89" y="61"/>
                  <a:pt x="90" y="57"/>
                  <a:pt x="91" y="57"/>
                </a:cubicBezTo>
                <a:cubicBezTo>
                  <a:pt x="92" y="57"/>
                  <a:pt x="92" y="57"/>
                  <a:pt x="93" y="56"/>
                </a:cubicBezTo>
                <a:cubicBezTo>
                  <a:pt x="93" y="56"/>
                  <a:pt x="94" y="56"/>
                  <a:pt x="94" y="55"/>
                </a:cubicBezTo>
                <a:cubicBezTo>
                  <a:pt x="94" y="53"/>
                  <a:pt x="94" y="52"/>
                  <a:pt x="93" y="50"/>
                </a:cubicBezTo>
                <a:cubicBezTo>
                  <a:pt x="92" y="49"/>
                  <a:pt x="91" y="48"/>
                  <a:pt x="91" y="47"/>
                </a:cubicBezTo>
                <a:cubicBezTo>
                  <a:pt x="91" y="47"/>
                  <a:pt x="91" y="46"/>
                  <a:pt x="92" y="46"/>
                </a:cubicBezTo>
                <a:cubicBezTo>
                  <a:pt x="92" y="46"/>
                  <a:pt x="93" y="45"/>
                  <a:pt x="94" y="45"/>
                </a:cubicBezTo>
                <a:cubicBezTo>
                  <a:pt x="95" y="45"/>
                  <a:pt x="96" y="45"/>
                  <a:pt x="96" y="44"/>
                </a:cubicBezTo>
                <a:cubicBezTo>
                  <a:pt x="96" y="43"/>
                  <a:pt x="96" y="42"/>
                  <a:pt x="96" y="41"/>
                </a:cubicBezTo>
                <a:cubicBezTo>
                  <a:pt x="96" y="40"/>
                  <a:pt x="96" y="38"/>
                  <a:pt x="96" y="37"/>
                </a:cubicBezTo>
                <a:cubicBezTo>
                  <a:pt x="95" y="36"/>
                  <a:pt x="95" y="35"/>
                  <a:pt x="96" y="35"/>
                </a:cubicBezTo>
                <a:cubicBezTo>
                  <a:pt x="96" y="34"/>
                  <a:pt x="96" y="34"/>
                  <a:pt x="97" y="34"/>
                </a:cubicBezTo>
                <a:cubicBezTo>
                  <a:pt x="99" y="34"/>
                  <a:pt x="101" y="34"/>
                  <a:pt x="104" y="35"/>
                </a:cubicBezTo>
                <a:cubicBezTo>
                  <a:pt x="104" y="35"/>
                  <a:pt x="106" y="35"/>
                  <a:pt x="107" y="35"/>
                </a:cubicBezTo>
                <a:cubicBezTo>
                  <a:pt x="109" y="35"/>
                  <a:pt x="110" y="36"/>
                  <a:pt x="111" y="35"/>
                </a:cubicBezTo>
                <a:cubicBezTo>
                  <a:pt x="111" y="34"/>
                  <a:pt x="112" y="32"/>
                  <a:pt x="112" y="31"/>
                </a:cubicBezTo>
                <a:cubicBezTo>
                  <a:pt x="112" y="28"/>
                  <a:pt x="111" y="27"/>
                  <a:pt x="111" y="25"/>
                </a:cubicBezTo>
                <a:cubicBezTo>
                  <a:pt x="111" y="23"/>
                  <a:pt x="111" y="22"/>
                  <a:pt x="111" y="20"/>
                </a:cubicBezTo>
                <a:cubicBezTo>
                  <a:pt x="111" y="19"/>
                  <a:pt x="110" y="15"/>
                  <a:pt x="109" y="14"/>
                </a:cubicBezTo>
                <a:cubicBezTo>
                  <a:pt x="109" y="14"/>
                  <a:pt x="108" y="13"/>
                  <a:pt x="107" y="13"/>
                </a:cubicBezTo>
                <a:cubicBezTo>
                  <a:pt x="107" y="13"/>
                  <a:pt x="107" y="12"/>
                  <a:pt x="107" y="12"/>
                </a:cubicBezTo>
                <a:cubicBezTo>
                  <a:pt x="107" y="12"/>
                  <a:pt x="108" y="11"/>
                  <a:pt x="108" y="11"/>
                </a:cubicBezTo>
                <a:cubicBezTo>
                  <a:pt x="109" y="11"/>
                  <a:pt x="110" y="11"/>
                  <a:pt x="111" y="10"/>
                </a:cubicBezTo>
                <a:cubicBezTo>
                  <a:pt x="112" y="10"/>
                  <a:pt x="112" y="9"/>
                  <a:pt x="112" y="7"/>
                </a:cubicBezTo>
                <a:cubicBezTo>
                  <a:pt x="112" y="7"/>
                  <a:pt x="111" y="6"/>
                  <a:pt x="110" y="5"/>
                </a:cubicBezTo>
                <a:cubicBezTo>
                  <a:pt x="110" y="5"/>
                  <a:pt x="110" y="4"/>
                  <a:pt x="110" y="4"/>
                </a:cubicBezTo>
                <a:cubicBezTo>
                  <a:pt x="110" y="4"/>
                  <a:pt x="110" y="4"/>
                  <a:pt x="111" y="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030BA55D-14B0-A7DF-3970-7361A16C59FA}"/>
              </a:ext>
            </a:extLst>
          </p:cNvPr>
          <p:cNvSpPr>
            <a:spLocks/>
          </p:cNvSpPr>
          <p:nvPr/>
        </p:nvSpPr>
        <p:spPr bwMode="auto">
          <a:xfrm>
            <a:off x="4925162" y="1036982"/>
            <a:ext cx="294475" cy="159258"/>
          </a:xfrm>
          <a:custGeom>
            <a:avLst/>
            <a:gdLst>
              <a:gd name="T0" fmla="*/ 71 w 80"/>
              <a:gd name="T1" fmla="*/ 35 h 43"/>
              <a:gd name="T2" fmla="*/ 71 w 80"/>
              <a:gd name="T3" fmla="*/ 34 h 43"/>
              <a:gd name="T4" fmla="*/ 71 w 80"/>
              <a:gd name="T5" fmla="*/ 32 h 43"/>
              <a:gd name="T6" fmla="*/ 72 w 80"/>
              <a:gd name="T7" fmla="*/ 30 h 43"/>
              <a:gd name="T8" fmla="*/ 74 w 80"/>
              <a:gd name="T9" fmla="*/ 29 h 43"/>
              <a:gd name="T10" fmla="*/ 75 w 80"/>
              <a:gd name="T11" fmla="*/ 26 h 43"/>
              <a:gd name="T12" fmla="*/ 75 w 80"/>
              <a:gd name="T13" fmla="*/ 23 h 43"/>
              <a:gd name="T14" fmla="*/ 77 w 80"/>
              <a:gd name="T15" fmla="*/ 22 h 43"/>
              <a:gd name="T16" fmla="*/ 77 w 80"/>
              <a:gd name="T17" fmla="*/ 20 h 43"/>
              <a:gd name="T18" fmla="*/ 77 w 80"/>
              <a:gd name="T19" fmla="*/ 18 h 43"/>
              <a:gd name="T20" fmla="*/ 80 w 80"/>
              <a:gd name="T21" fmla="*/ 14 h 43"/>
              <a:gd name="T22" fmla="*/ 79 w 80"/>
              <a:gd name="T23" fmla="*/ 10 h 43"/>
              <a:gd name="T24" fmla="*/ 78 w 80"/>
              <a:gd name="T25" fmla="*/ 9 h 43"/>
              <a:gd name="T26" fmla="*/ 74 w 80"/>
              <a:gd name="T27" fmla="*/ 7 h 43"/>
              <a:gd name="T28" fmla="*/ 68 w 80"/>
              <a:gd name="T29" fmla="*/ 3 h 43"/>
              <a:gd name="T30" fmla="*/ 68 w 80"/>
              <a:gd name="T31" fmla="*/ 9 h 43"/>
              <a:gd name="T32" fmla="*/ 66 w 80"/>
              <a:gd name="T33" fmla="*/ 13 h 43"/>
              <a:gd name="T34" fmla="*/ 60 w 80"/>
              <a:gd name="T35" fmla="*/ 5 h 43"/>
              <a:gd name="T36" fmla="*/ 55 w 80"/>
              <a:gd name="T37" fmla="*/ 6 h 43"/>
              <a:gd name="T38" fmla="*/ 55 w 80"/>
              <a:gd name="T39" fmla="*/ 13 h 43"/>
              <a:gd name="T40" fmla="*/ 46 w 80"/>
              <a:gd name="T41" fmla="*/ 15 h 43"/>
              <a:gd name="T42" fmla="*/ 43 w 80"/>
              <a:gd name="T43" fmla="*/ 11 h 43"/>
              <a:gd name="T44" fmla="*/ 39 w 80"/>
              <a:gd name="T45" fmla="*/ 9 h 43"/>
              <a:gd name="T46" fmla="*/ 35 w 80"/>
              <a:gd name="T47" fmla="*/ 15 h 43"/>
              <a:gd name="T48" fmla="*/ 33 w 80"/>
              <a:gd name="T49" fmla="*/ 20 h 43"/>
              <a:gd name="T50" fmla="*/ 30 w 80"/>
              <a:gd name="T51" fmla="*/ 24 h 43"/>
              <a:gd name="T52" fmla="*/ 30 w 80"/>
              <a:gd name="T53" fmla="*/ 28 h 43"/>
              <a:gd name="T54" fmla="*/ 26 w 80"/>
              <a:gd name="T55" fmla="*/ 32 h 43"/>
              <a:gd name="T56" fmla="*/ 18 w 80"/>
              <a:gd name="T57" fmla="*/ 31 h 43"/>
              <a:gd name="T58" fmla="*/ 10 w 80"/>
              <a:gd name="T59" fmla="*/ 27 h 43"/>
              <a:gd name="T60" fmla="*/ 5 w 80"/>
              <a:gd name="T61" fmla="*/ 31 h 43"/>
              <a:gd name="T62" fmla="*/ 1 w 80"/>
              <a:gd name="T63" fmla="*/ 34 h 43"/>
              <a:gd name="T64" fmla="*/ 2 w 80"/>
              <a:gd name="T65" fmla="*/ 40 h 43"/>
              <a:gd name="T66" fmla="*/ 0 w 80"/>
              <a:gd name="T67" fmla="*/ 43 h 43"/>
              <a:gd name="T68" fmla="*/ 2 w 80"/>
              <a:gd name="T69" fmla="*/ 43 h 43"/>
              <a:gd name="T70" fmla="*/ 4 w 80"/>
              <a:gd name="T71" fmla="*/ 43 h 43"/>
              <a:gd name="T72" fmla="*/ 7 w 80"/>
              <a:gd name="T73" fmla="*/ 41 h 43"/>
              <a:gd name="T74" fmla="*/ 9 w 80"/>
              <a:gd name="T75" fmla="*/ 38 h 43"/>
              <a:gd name="T76" fmla="*/ 11 w 80"/>
              <a:gd name="T77" fmla="*/ 38 h 43"/>
              <a:gd name="T78" fmla="*/ 12 w 80"/>
              <a:gd name="T79" fmla="*/ 40 h 43"/>
              <a:gd name="T80" fmla="*/ 13 w 80"/>
              <a:gd name="T81" fmla="*/ 41 h 43"/>
              <a:gd name="T82" fmla="*/ 18 w 80"/>
              <a:gd name="T83" fmla="*/ 38 h 43"/>
              <a:gd name="T84" fmla="*/ 20 w 80"/>
              <a:gd name="T85" fmla="*/ 38 h 43"/>
              <a:gd name="T86" fmla="*/ 21 w 80"/>
              <a:gd name="T87" fmla="*/ 40 h 43"/>
              <a:gd name="T88" fmla="*/ 24 w 80"/>
              <a:gd name="T89" fmla="*/ 42 h 43"/>
              <a:gd name="T90" fmla="*/ 26 w 80"/>
              <a:gd name="T91" fmla="*/ 41 h 43"/>
              <a:gd name="T92" fmla="*/ 31 w 80"/>
              <a:gd name="T93" fmla="*/ 40 h 43"/>
              <a:gd name="T94" fmla="*/ 37 w 80"/>
              <a:gd name="T95" fmla="*/ 39 h 43"/>
              <a:gd name="T96" fmla="*/ 43 w 80"/>
              <a:gd name="T97" fmla="*/ 39 h 43"/>
              <a:gd name="T98" fmla="*/ 47 w 80"/>
              <a:gd name="T99" fmla="*/ 39 h 43"/>
              <a:gd name="T100" fmla="*/ 53 w 80"/>
              <a:gd name="T101" fmla="*/ 39 h 43"/>
              <a:gd name="T102" fmla="*/ 58 w 80"/>
              <a:gd name="T103" fmla="*/ 40 h 43"/>
              <a:gd name="T104" fmla="*/ 59 w 80"/>
              <a:gd name="T105" fmla="*/ 41 h 43"/>
              <a:gd name="T106" fmla="*/ 59 w 80"/>
              <a:gd name="T107" fmla="*/ 41 h 43"/>
              <a:gd name="T108" fmla="*/ 62 w 80"/>
              <a:gd name="T109" fmla="*/ 40 h 43"/>
              <a:gd name="T110" fmla="*/ 64 w 80"/>
              <a:gd name="T111" fmla="*/ 38 h 43"/>
              <a:gd name="T112" fmla="*/ 64 w 80"/>
              <a:gd name="T113" fmla="*/ 35 h 43"/>
              <a:gd name="T114" fmla="*/ 64 w 80"/>
              <a:gd name="T115" fmla="*/ 34 h 43"/>
              <a:gd name="T116" fmla="*/ 68 w 80"/>
              <a:gd name="T117" fmla="*/ 33 h 43"/>
              <a:gd name="T118" fmla="*/ 71 w 80"/>
              <a:gd name="T119" fmla="*/ 3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43">
                <a:moveTo>
                  <a:pt x="71" y="35"/>
                </a:moveTo>
                <a:cubicBezTo>
                  <a:pt x="71" y="34"/>
                  <a:pt x="71" y="34"/>
                  <a:pt x="71" y="34"/>
                </a:cubicBezTo>
                <a:cubicBezTo>
                  <a:pt x="70" y="34"/>
                  <a:pt x="71" y="33"/>
                  <a:pt x="71" y="32"/>
                </a:cubicBezTo>
                <a:cubicBezTo>
                  <a:pt x="71" y="31"/>
                  <a:pt x="72" y="31"/>
                  <a:pt x="72" y="30"/>
                </a:cubicBezTo>
                <a:cubicBezTo>
                  <a:pt x="73" y="29"/>
                  <a:pt x="74" y="29"/>
                  <a:pt x="74" y="29"/>
                </a:cubicBezTo>
                <a:cubicBezTo>
                  <a:pt x="75" y="28"/>
                  <a:pt x="75" y="28"/>
                  <a:pt x="75" y="26"/>
                </a:cubicBezTo>
                <a:cubicBezTo>
                  <a:pt x="75" y="25"/>
                  <a:pt x="75" y="24"/>
                  <a:pt x="75" y="23"/>
                </a:cubicBezTo>
                <a:cubicBezTo>
                  <a:pt x="75" y="23"/>
                  <a:pt x="75" y="22"/>
                  <a:pt x="77" y="22"/>
                </a:cubicBezTo>
                <a:cubicBezTo>
                  <a:pt x="77" y="21"/>
                  <a:pt x="77" y="21"/>
                  <a:pt x="77" y="20"/>
                </a:cubicBezTo>
                <a:cubicBezTo>
                  <a:pt x="77" y="19"/>
                  <a:pt x="77" y="19"/>
                  <a:pt x="77" y="18"/>
                </a:cubicBezTo>
                <a:cubicBezTo>
                  <a:pt x="77" y="16"/>
                  <a:pt x="79" y="15"/>
                  <a:pt x="80" y="14"/>
                </a:cubicBezTo>
                <a:cubicBezTo>
                  <a:pt x="80" y="13"/>
                  <a:pt x="79" y="10"/>
                  <a:pt x="79" y="10"/>
                </a:cubicBezTo>
                <a:cubicBezTo>
                  <a:pt x="78" y="9"/>
                  <a:pt x="78" y="9"/>
                  <a:pt x="78" y="9"/>
                </a:cubicBezTo>
                <a:cubicBezTo>
                  <a:pt x="76" y="8"/>
                  <a:pt x="75" y="8"/>
                  <a:pt x="74" y="7"/>
                </a:cubicBezTo>
                <a:cubicBezTo>
                  <a:pt x="71" y="6"/>
                  <a:pt x="68" y="0"/>
                  <a:pt x="68" y="3"/>
                </a:cubicBezTo>
                <a:cubicBezTo>
                  <a:pt x="68" y="5"/>
                  <a:pt x="68" y="7"/>
                  <a:pt x="68" y="9"/>
                </a:cubicBezTo>
                <a:cubicBezTo>
                  <a:pt x="68" y="9"/>
                  <a:pt x="68" y="15"/>
                  <a:pt x="66" y="13"/>
                </a:cubicBezTo>
                <a:cubicBezTo>
                  <a:pt x="64" y="10"/>
                  <a:pt x="64" y="6"/>
                  <a:pt x="60" y="5"/>
                </a:cubicBezTo>
                <a:cubicBezTo>
                  <a:pt x="57" y="5"/>
                  <a:pt x="54" y="6"/>
                  <a:pt x="55" y="6"/>
                </a:cubicBezTo>
                <a:cubicBezTo>
                  <a:pt x="58" y="6"/>
                  <a:pt x="57" y="11"/>
                  <a:pt x="55" y="13"/>
                </a:cubicBezTo>
                <a:cubicBezTo>
                  <a:pt x="53" y="14"/>
                  <a:pt x="49" y="17"/>
                  <a:pt x="46" y="15"/>
                </a:cubicBezTo>
                <a:cubicBezTo>
                  <a:pt x="45" y="13"/>
                  <a:pt x="45" y="12"/>
                  <a:pt x="43" y="11"/>
                </a:cubicBezTo>
                <a:cubicBezTo>
                  <a:pt x="41" y="9"/>
                  <a:pt x="38" y="6"/>
                  <a:pt x="39" y="9"/>
                </a:cubicBezTo>
                <a:cubicBezTo>
                  <a:pt x="40" y="13"/>
                  <a:pt x="38" y="13"/>
                  <a:pt x="35" y="15"/>
                </a:cubicBezTo>
                <a:cubicBezTo>
                  <a:pt x="33" y="16"/>
                  <a:pt x="31" y="17"/>
                  <a:pt x="33" y="20"/>
                </a:cubicBezTo>
                <a:cubicBezTo>
                  <a:pt x="34" y="22"/>
                  <a:pt x="33" y="23"/>
                  <a:pt x="30" y="24"/>
                </a:cubicBezTo>
                <a:cubicBezTo>
                  <a:pt x="26" y="25"/>
                  <a:pt x="30" y="26"/>
                  <a:pt x="30" y="28"/>
                </a:cubicBezTo>
                <a:cubicBezTo>
                  <a:pt x="30" y="32"/>
                  <a:pt x="28" y="32"/>
                  <a:pt x="26" y="32"/>
                </a:cubicBezTo>
                <a:cubicBezTo>
                  <a:pt x="23" y="32"/>
                  <a:pt x="20" y="33"/>
                  <a:pt x="18" y="31"/>
                </a:cubicBezTo>
                <a:cubicBezTo>
                  <a:pt x="15" y="29"/>
                  <a:pt x="15" y="27"/>
                  <a:pt x="10" y="27"/>
                </a:cubicBezTo>
                <a:cubicBezTo>
                  <a:pt x="6" y="27"/>
                  <a:pt x="6" y="28"/>
                  <a:pt x="5" y="31"/>
                </a:cubicBezTo>
                <a:cubicBezTo>
                  <a:pt x="5" y="32"/>
                  <a:pt x="1" y="33"/>
                  <a:pt x="1" y="34"/>
                </a:cubicBezTo>
                <a:cubicBezTo>
                  <a:pt x="1" y="36"/>
                  <a:pt x="2" y="38"/>
                  <a:pt x="2" y="40"/>
                </a:cubicBezTo>
                <a:cubicBezTo>
                  <a:pt x="2" y="40"/>
                  <a:pt x="1" y="41"/>
                  <a:pt x="0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3" y="43"/>
                  <a:pt x="4" y="43"/>
                </a:cubicBezTo>
                <a:cubicBezTo>
                  <a:pt x="6" y="43"/>
                  <a:pt x="6" y="41"/>
                  <a:pt x="7" y="41"/>
                </a:cubicBezTo>
                <a:cubicBezTo>
                  <a:pt x="8" y="40"/>
                  <a:pt x="9" y="39"/>
                  <a:pt x="9" y="38"/>
                </a:cubicBezTo>
                <a:cubicBezTo>
                  <a:pt x="10" y="37"/>
                  <a:pt x="11" y="37"/>
                  <a:pt x="11" y="38"/>
                </a:cubicBezTo>
                <a:cubicBezTo>
                  <a:pt x="11" y="38"/>
                  <a:pt x="11" y="39"/>
                  <a:pt x="12" y="40"/>
                </a:cubicBezTo>
                <a:cubicBezTo>
                  <a:pt x="12" y="41"/>
                  <a:pt x="13" y="42"/>
                  <a:pt x="13" y="41"/>
                </a:cubicBezTo>
                <a:cubicBezTo>
                  <a:pt x="14" y="41"/>
                  <a:pt x="16" y="38"/>
                  <a:pt x="18" y="38"/>
                </a:cubicBezTo>
                <a:cubicBezTo>
                  <a:pt x="19" y="38"/>
                  <a:pt x="20" y="38"/>
                  <a:pt x="20" y="38"/>
                </a:cubicBezTo>
                <a:cubicBezTo>
                  <a:pt x="20" y="39"/>
                  <a:pt x="21" y="39"/>
                  <a:pt x="21" y="40"/>
                </a:cubicBezTo>
                <a:cubicBezTo>
                  <a:pt x="23" y="41"/>
                  <a:pt x="23" y="42"/>
                  <a:pt x="24" y="42"/>
                </a:cubicBezTo>
                <a:cubicBezTo>
                  <a:pt x="24" y="42"/>
                  <a:pt x="25" y="42"/>
                  <a:pt x="26" y="41"/>
                </a:cubicBezTo>
                <a:cubicBezTo>
                  <a:pt x="28" y="41"/>
                  <a:pt x="30" y="40"/>
                  <a:pt x="31" y="40"/>
                </a:cubicBezTo>
                <a:cubicBezTo>
                  <a:pt x="34" y="40"/>
                  <a:pt x="35" y="39"/>
                  <a:pt x="37" y="39"/>
                </a:cubicBezTo>
                <a:cubicBezTo>
                  <a:pt x="39" y="38"/>
                  <a:pt x="41" y="39"/>
                  <a:pt x="43" y="39"/>
                </a:cubicBezTo>
                <a:cubicBezTo>
                  <a:pt x="44" y="39"/>
                  <a:pt x="46" y="38"/>
                  <a:pt x="47" y="39"/>
                </a:cubicBezTo>
                <a:cubicBezTo>
                  <a:pt x="49" y="39"/>
                  <a:pt x="51" y="39"/>
                  <a:pt x="53" y="39"/>
                </a:cubicBezTo>
                <a:cubicBezTo>
                  <a:pt x="54" y="40"/>
                  <a:pt x="58" y="40"/>
                  <a:pt x="58" y="4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1" y="40"/>
                  <a:pt x="62" y="40"/>
                </a:cubicBezTo>
                <a:cubicBezTo>
                  <a:pt x="63" y="39"/>
                  <a:pt x="63" y="39"/>
                  <a:pt x="64" y="38"/>
                </a:cubicBezTo>
                <a:cubicBezTo>
                  <a:pt x="64" y="37"/>
                  <a:pt x="64" y="36"/>
                  <a:pt x="64" y="35"/>
                </a:cubicBezTo>
                <a:cubicBezTo>
                  <a:pt x="63" y="34"/>
                  <a:pt x="64" y="34"/>
                  <a:pt x="64" y="34"/>
                </a:cubicBezTo>
                <a:cubicBezTo>
                  <a:pt x="66" y="33"/>
                  <a:pt x="67" y="33"/>
                  <a:pt x="68" y="33"/>
                </a:cubicBezTo>
                <a:cubicBezTo>
                  <a:pt x="69" y="34"/>
                  <a:pt x="70" y="34"/>
                  <a:pt x="71" y="3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3" name="Freeform 90">
            <a:extLst>
              <a:ext uri="{FF2B5EF4-FFF2-40B4-BE49-F238E27FC236}">
                <a16:creationId xmlns:a16="http://schemas.microsoft.com/office/drawing/2014/main" id="{144D227A-A0C8-2894-8872-59A6E8384646}"/>
              </a:ext>
            </a:extLst>
          </p:cNvPr>
          <p:cNvSpPr>
            <a:spLocks/>
          </p:cNvSpPr>
          <p:nvPr/>
        </p:nvSpPr>
        <p:spPr bwMode="auto">
          <a:xfrm>
            <a:off x="5303773" y="1151166"/>
            <a:ext cx="216349" cy="294475"/>
          </a:xfrm>
          <a:custGeom>
            <a:avLst/>
            <a:gdLst>
              <a:gd name="T0" fmla="*/ 50 w 59"/>
              <a:gd name="T1" fmla="*/ 80 h 80"/>
              <a:gd name="T2" fmla="*/ 52 w 59"/>
              <a:gd name="T3" fmla="*/ 75 h 80"/>
              <a:gd name="T4" fmla="*/ 54 w 59"/>
              <a:gd name="T5" fmla="*/ 72 h 80"/>
              <a:gd name="T6" fmla="*/ 53 w 59"/>
              <a:gd name="T7" fmla="*/ 68 h 80"/>
              <a:gd name="T8" fmla="*/ 53 w 59"/>
              <a:gd name="T9" fmla="*/ 59 h 80"/>
              <a:gd name="T10" fmla="*/ 56 w 59"/>
              <a:gd name="T11" fmla="*/ 53 h 80"/>
              <a:gd name="T12" fmla="*/ 59 w 59"/>
              <a:gd name="T13" fmla="*/ 49 h 80"/>
              <a:gd name="T14" fmla="*/ 57 w 59"/>
              <a:gd name="T15" fmla="*/ 42 h 80"/>
              <a:gd name="T16" fmla="*/ 50 w 59"/>
              <a:gd name="T17" fmla="*/ 34 h 80"/>
              <a:gd name="T18" fmla="*/ 47 w 59"/>
              <a:gd name="T19" fmla="*/ 25 h 80"/>
              <a:gd name="T20" fmla="*/ 51 w 59"/>
              <a:gd name="T21" fmla="*/ 24 h 80"/>
              <a:gd name="T22" fmla="*/ 53 w 59"/>
              <a:gd name="T23" fmla="*/ 20 h 80"/>
              <a:gd name="T24" fmla="*/ 55 w 59"/>
              <a:gd name="T25" fmla="*/ 12 h 80"/>
              <a:gd name="T26" fmla="*/ 49 w 59"/>
              <a:gd name="T27" fmla="*/ 4 h 80"/>
              <a:gd name="T28" fmla="*/ 47 w 59"/>
              <a:gd name="T29" fmla="*/ 0 h 80"/>
              <a:gd name="T30" fmla="*/ 44 w 59"/>
              <a:gd name="T31" fmla="*/ 3 h 80"/>
              <a:gd name="T32" fmla="*/ 39 w 59"/>
              <a:gd name="T33" fmla="*/ 6 h 80"/>
              <a:gd name="T34" fmla="*/ 29 w 59"/>
              <a:gd name="T35" fmla="*/ 3 h 80"/>
              <a:gd name="T36" fmla="*/ 24 w 59"/>
              <a:gd name="T37" fmla="*/ 1 h 80"/>
              <a:gd name="T38" fmla="*/ 18 w 59"/>
              <a:gd name="T39" fmla="*/ 3 h 80"/>
              <a:gd name="T40" fmla="*/ 16 w 59"/>
              <a:gd name="T41" fmla="*/ 5 h 80"/>
              <a:gd name="T42" fmla="*/ 20 w 59"/>
              <a:gd name="T43" fmla="*/ 7 h 80"/>
              <a:gd name="T44" fmla="*/ 22 w 59"/>
              <a:gd name="T45" fmla="*/ 11 h 80"/>
              <a:gd name="T46" fmla="*/ 21 w 59"/>
              <a:gd name="T47" fmla="*/ 18 h 80"/>
              <a:gd name="T48" fmla="*/ 16 w 59"/>
              <a:gd name="T49" fmla="*/ 23 h 80"/>
              <a:gd name="T50" fmla="*/ 15 w 59"/>
              <a:gd name="T51" fmla="*/ 28 h 80"/>
              <a:gd name="T52" fmla="*/ 13 w 59"/>
              <a:gd name="T53" fmla="*/ 32 h 80"/>
              <a:gd name="T54" fmla="*/ 11 w 59"/>
              <a:gd name="T55" fmla="*/ 34 h 80"/>
              <a:gd name="T56" fmla="*/ 7 w 59"/>
              <a:gd name="T57" fmla="*/ 36 h 80"/>
              <a:gd name="T58" fmla="*/ 4 w 59"/>
              <a:gd name="T59" fmla="*/ 39 h 80"/>
              <a:gd name="T60" fmla="*/ 0 w 59"/>
              <a:gd name="T61" fmla="*/ 44 h 80"/>
              <a:gd name="T62" fmla="*/ 7 w 59"/>
              <a:gd name="T63" fmla="*/ 46 h 80"/>
              <a:gd name="T64" fmla="*/ 15 w 59"/>
              <a:gd name="T65" fmla="*/ 53 h 80"/>
              <a:gd name="T66" fmla="*/ 18 w 59"/>
              <a:gd name="T67" fmla="*/ 62 h 80"/>
              <a:gd name="T68" fmla="*/ 21 w 59"/>
              <a:gd name="T69" fmla="*/ 65 h 80"/>
              <a:gd name="T70" fmla="*/ 23 w 59"/>
              <a:gd name="T71" fmla="*/ 69 h 80"/>
              <a:gd name="T72" fmla="*/ 26 w 59"/>
              <a:gd name="T73" fmla="*/ 72 h 80"/>
              <a:gd name="T74" fmla="*/ 27 w 59"/>
              <a:gd name="T75" fmla="*/ 74 h 80"/>
              <a:gd name="T76" fmla="*/ 37 w 59"/>
              <a:gd name="T77" fmla="*/ 73 h 80"/>
              <a:gd name="T78" fmla="*/ 41 w 59"/>
              <a:gd name="T79" fmla="*/ 74 h 80"/>
              <a:gd name="T80" fmla="*/ 48 w 59"/>
              <a:gd name="T8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" h="80">
                <a:moveTo>
                  <a:pt x="49" y="80"/>
                </a:move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2" y="79"/>
                  <a:pt x="52" y="78"/>
                </a:cubicBezTo>
                <a:cubicBezTo>
                  <a:pt x="52" y="77"/>
                  <a:pt x="52" y="76"/>
                  <a:pt x="52" y="75"/>
                </a:cubicBezTo>
                <a:cubicBezTo>
                  <a:pt x="51" y="74"/>
                  <a:pt x="52" y="74"/>
                  <a:pt x="52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4" y="72"/>
                  <a:pt x="54" y="71"/>
                  <a:pt x="54" y="70"/>
                </a:cubicBezTo>
                <a:cubicBezTo>
                  <a:pt x="54" y="69"/>
                  <a:pt x="53" y="68"/>
                  <a:pt x="53" y="68"/>
                </a:cubicBezTo>
                <a:cubicBezTo>
                  <a:pt x="51" y="67"/>
                  <a:pt x="51" y="65"/>
                  <a:pt x="51" y="64"/>
                </a:cubicBezTo>
                <a:cubicBezTo>
                  <a:pt x="51" y="63"/>
                  <a:pt x="53" y="60"/>
                  <a:pt x="53" y="59"/>
                </a:cubicBezTo>
                <a:cubicBezTo>
                  <a:pt x="53" y="57"/>
                  <a:pt x="53" y="56"/>
                  <a:pt x="54" y="54"/>
                </a:cubicBezTo>
                <a:cubicBezTo>
                  <a:pt x="55" y="53"/>
                  <a:pt x="55" y="53"/>
                  <a:pt x="56" y="53"/>
                </a:cubicBezTo>
                <a:cubicBezTo>
                  <a:pt x="57" y="52"/>
                  <a:pt x="57" y="52"/>
                  <a:pt x="58" y="52"/>
                </a:cubicBezTo>
                <a:cubicBezTo>
                  <a:pt x="59" y="52"/>
                  <a:pt x="59" y="50"/>
                  <a:pt x="59" y="49"/>
                </a:cubicBezTo>
                <a:cubicBezTo>
                  <a:pt x="58" y="48"/>
                  <a:pt x="58" y="47"/>
                  <a:pt x="58" y="47"/>
                </a:cubicBezTo>
                <a:cubicBezTo>
                  <a:pt x="57" y="45"/>
                  <a:pt x="58" y="43"/>
                  <a:pt x="57" y="42"/>
                </a:cubicBezTo>
                <a:cubicBezTo>
                  <a:pt x="55" y="40"/>
                  <a:pt x="55" y="39"/>
                  <a:pt x="54" y="37"/>
                </a:cubicBezTo>
                <a:cubicBezTo>
                  <a:pt x="54" y="36"/>
                  <a:pt x="51" y="35"/>
                  <a:pt x="50" y="34"/>
                </a:cubicBezTo>
                <a:cubicBezTo>
                  <a:pt x="49" y="32"/>
                  <a:pt x="49" y="31"/>
                  <a:pt x="47" y="30"/>
                </a:cubicBezTo>
                <a:cubicBezTo>
                  <a:pt x="46" y="29"/>
                  <a:pt x="47" y="26"/>
                  <a:pt x="47" y="25"/>
                </a:cubicBezTo>
                <a:cubicBezTo>
                  <a:pt x="47" y="24"/>
                  <a:pt x="48" y="24"/>
                  <a:pt x="48" y="24"/>
                </a:cubicBezTo>
                <a:cubicBezTo>
                  <a:pt x="49" y="24"/>
                  <a:pt x="50" y="24"/>
                  <a:pt x="51" y="24"/>
                </a:cubicBezTo>
                <a:cubicBezTo>
                  <a:pt x="52" y="24"/>
                  <a:pt x="52" y="23"/>
                  <a:pt x="53" y="22"/>
                </a:cubicBezTo>
                <a:cubicBezTo>
                  <a:pt x="53" y="21"/>
                  <a:pt x="53" y="20"/>
                  <a:pt x="53" y="20"/>
                </a:cubicBezTo>
                <a:cubicBezTo>
                  <a:pt x="54" y="18"/>
                  <a:pt x="54" y="16"/>
                  <a:pt x="54" y="15"/>
                </a:cubicBezTo>
                <a:cubicBezTo>
                  <a:pt x="55" y="13"/>
                  <a:pt x="55" y="14"/>
                  <a:pt x="55" y="12"/>
                </a:cubicBezTo>
                <a:cubicBezTo>
                  <a:pt x="54" y="11"/>
                  <a:pt x="52" y="10"/>
                  <a:pt x="51" y="9"/>
                </a:cubicBezTo>
                <a:cubicBezTo>
                  <a:pt x="50" y="8"/>
                  <a:pt x="50" y="6"/>
                  <a:pt x="49" y="4"/>
                </a:cubicBezTo>
                <a:cubicBezTo>
                  <a:pt x="48" y="3"/>
                  <a:pt x="48" y="2"/>
                  <a:pt x="48" y="1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6" y="0"/>
                  <a:pt x="45" y="0"/>
                </a:cubicBezTo>
                <a:cubicBezTo>
                  <a:pt x="44" y="1"/>
                  <a:pt x="44" y="2"/>
                  <a:pt x="44" y="3"/>
                </a:cubicBezTo>
                <a:cubicBezTo>
                  <a:pt x="43" y="4"/>
                  <a:pt x="43" y="5"/>
                  <a:pt x="42" y="6"/>
                </a:cubicBezTo>
                <a:cubicBezTo>
                  <a:pt x="41" y="6"/>
                  <a:pt x="40" y="6"/>
                  <a:pt x="39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4" y="3"/>
                  <a:pt x="31" y="3"/>
                  <a:pt x="29" y="3"/>
                </a:cubicBezTo>
                <a:cubicBezTo>
                  <a:pt x="28" y="2"/>
                  <a:pt x="27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2" y="3"/>
                  <a:pt x="22" y="3"/>
                </a:cubicBezTo>
                <a:cubicBezTo>
                  <a:pt x="21" y="3"/>
                  <a:pt x="20" y="3"/>
                  <a:pt x="18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6"/>
                  <a:pt x="17" y="7"/>
                  <a:pt x="17" y="7"/>
                </a:cubicBezTo>
                <a:cubicBezTo>
                  <a:pt x="18" y="7"/>
                  <a:pt x="19" y="7"/>
                  <a:pt x="20" y="7"/>
                </a:cubicBezTo>
                <a:cubicBezTo>
                  <a:pt x="20" y="7"/>
                  <a:pt x="21" y="7"/>
                  <a:pt x="21" y="8"/>
                </a:cubicBezTo>
                <a:cubicBezTo>
                  <a:pt x="22" y="9"/>
                  <a:pt x="22" y="10"/>
                  <a:pt x="22" y="11"/>
                </a:cubicBezTo>
                <a:cubicBezTo>
                  <a:pt x="23" y="13"/>
                  <a:pt x="23" y="15"/>
                  <a:pt x="22" y="16"/>
                </a:cubicBezTo>
                <a:cubicBezTo>
                  <a:pt x="22" y="17"/>
                  <a:pt x="22" y="17"/>
                  <a:pt x="21" y="18"/>
                </a:cubicBezTo>
                <a:cubicBezTo>
                  <a:pt x="20" y="18"/>
                  <a:pt x="20" y="18"/>
                  <a:pt x="19" y="19"/>
                </a:cubicBezTo>
                <a:cubicBezTo>
                  <a:pt x="18" y="21"/>
                  <a:pt x="17" y="21"/>
                  <a:pt x="16" y="23"/>
                </a:cubicBezTo>
                <a:cubicBezTo>
                  <a:pt x="16" y="23"/>
                  <a:pt x="16" y="23"/>
                  <a:pt x="16" y="24"/>
                </a:cubicBezTo>
                <a:cubicBezTo>
                  <a:pt x="16" y="26"/>
                  <a:pt x="15" y="27"/>
                  <a:pt x="15" y="28"/>
                </a:cubicBezTo>
                <a:cubicBezTo>
                  <a:pt x="15" y="30"/>
                  <a:pt x="15" y="30"/>
                  <a:pt x="15" y="31"/>
                </a:cubicBezTo>
                <a:cubicBezTo>
                  <a:pt x="14" y="31"/>
                  <a:pt x="14" y="32"/>
                  <a:pt x="13" y="32"/>
                </a:cubicBezTo>
                <a:cubicBezTo>
                  <a:pt x="12" y="32"/>
                  <a:pt x="12" y="32"/>
                  <a:pt x="11" y="33"/>
                </a:cubicBezTo>
                <a:cubicBezTo>
                  <a:pt x="11" y="33"/>
                  <a:pt x="11" y="33"/>
                  <a:pt x="11" y="34"/>
                </a:cubicBezTo>
                <a:cubicBezTo>
                  <a:pt x="11" y="34"/>
                  <a:pt x="12" y="35"/>
                  <a:pt x="11" y="36"/>
                </a:cubicBezTo>
                <a:cubicBezTo>
                  <a:pt x="10" y="36"/>
                  <a:pt x="9" y="36"/>
                  <a:pt x="7" y="36"/>
                </a:cubicBezTo>
                <a:cubicBezTo>
                  <a:pt x="6" y="36"/>
                  <a:pt x="5" y="36"/>
                  <a:pt x="5" y="37"/>
                </a:cubicBezTo>
                <a:cubicBezTo>
                  <a:pt x="4" y="37"/>
                  <a:pt x="4" y="38"/>
                  <a:pt x="4" y="39"/>
                </a:cubicBezTo>
                <a:cubicBezTo>
                  <a:pt x="3" y="41"/>
                  <a:pt x="2" y="40"/>
                  <a:pt x="1" y="42"/>
                </a:cubicBezTo>
                <a:cubicBezTo>
                  <a:pt x="0" y="43"/>
                  <a:pt x="0" y="43"/>
                  <a:pt x="0" y="44"/>
                </a:cubicBezTo>
                <a:cubicBezTo>
                  <a:pt x="0" y="44"/>
                  <a:pt x="0" y="44"/>
                  <a:pt x="2" y="44"/>
                </a:cubicBezTo>
                <a:cubicBezTo>
                  <a:pt x="3" y="44"/>
                  <a:pt x="6" y="45"/>
                  <a:pt x="7" y="46"/>
                </a:cubicBezTo>
                <a:cubicBezTo>
                  <a:pt x="8" y="47"/>
                  <a:pt x="9" y="48"/>
                  <a:pt x="11" y="49"/>
                </a:cubicBezTo>
                <a:cubicBezTo>
                  <a:pt x="13" y="50"/>
                  <a:pt x="14" y="52"/>
                  <a:pt x="15" y="53"/>
                </a:cubicBezTo>
                <a:cubicBezTo>
                  <a:pt x="16" y="53"/>
                  <a:pt x="18" y="54"/>
                  <a:pt x="18" y="56"/>
                </a:cubicBezTo>
                <a:cubicBezTo>
                  <a:pt x="18" y="58"/>
                  <a:pt x="18" y="60"/>
                  <a:pt x="18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9" y="64"/>
                  <a:pt x="20" y="64"/>
                  <a:pt x="21" y="65"/>
                </a:cubicBezTo>
                <a:cubicBezTo>
                  <a:pt x="21" y="66"/>
                  <a:pt x="21" y="67"/>
                  <a:pt x="21" y="68"/>
                </a:cubicBezTo>
                <a:cubicBezTo>
                  <a:pt x="22" y="68"/>
                  <a:pt x="22" y="69"/>
                  <a:pt x="23" y="69"/>
                </a:cubicBezTo>
                <a:cubicBezTo>
                  <a:pt x="24" y="70"/>
                  <a:pt x="25" y="70"/>
                  <a:pt x="25" y="70"/>
                </a:cubicBezTo>
                <a:cubicBezTo>
                  <a:pt x="26" y="71"/>
                  <a:pt x="26" y="71"/>
                  <a:pt x="26" y="72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4"/>
                  <a:pt x="27" y="74"/>
                  <a:pt x="27" y="74"/>
                </a:cubicBezTo>
                <a:cubicBezTo>
                  <a:pt x="28" y="74"/>
                  <a:pt x="29" y="73"/>
                  <a:pt x="30" y="73"/>
                </a:cubicBezTo>
                <a:cubicBezTo>
                  <a:pt x="33" y="73"/>
                  <a:pt x="35" y="73"/>
                  <a:pt x="37" y="73"/>
                </a:cubicBezTo>
                <a:cubicBezTo>
                  <a:pt x="38" y="73"/>
                  <a:pt x="39" y="73"/>
                  <a:pt x="39" y="73"/>
                </a:cubicBezTo>
                <a:cubicBezTo>
                  <a:pt x="40" y="73"/>
                  <a:pt x="41" y="73"/>
                  <a:pt x="41" y="74"/>
                </a:cubicBezTo>
                <a:cubicBezTo>
                  <a:pt x="43" y="76"/>
                  <a:pt x="43" y="75"/>
                  <a:pt x="45" y="76"/>
                </a:cubicBezTo>
                <a:cubicBezTo>
                  <a:pt x="47" y="77"/>
                  <a:pt x="48" y="78"/>
                  <a:pt x="48" y="80"/>
                </a:cubicBezTo>
                <a:cubicBezTo>
                  <a:pt x="49" y="80"/>
                  <a:pt x="49" y="80"/>
                  <a:pt x="49" y="8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4A34394C-1753-513C-3B7F-CC70D423E1A6}"/>
              </a:ext>
            </a:extLst>
          </p:cNvPr>
          <p:cNvSpPr>
            <a:spLocks/>
          </p:cNvSpPr>
          <p:nvPr/>
        </p:nvSpPr>
        <p:spPr bwMode="auto">
          <a:xfrm>
            <a:off x="5423967" y="1373525"/>
            <a:ext cx="507821" cy="315510"/>
          </a:xfrm>
          <a:custGeom>
            <a:avLst/>
            <a:gdLst>
              <a:gd name="T0" fmla="*/ 136 w 139"/>
              <a:gd name="T1" fmla="*/ 63 h 86"/>
              <a:gd name="T2" fmla="*/ 135 w 139"/>
              <a:gd name="T3" fmla="*/ 55 h 86"/>
              <a:gd name="T4" fmla="*/ 138 w 139"/>
              <a:gd name="T5" fmla="*/ 49 h 86"/>
              <a:gd name="T6" fmla="*/ 134 w 139"/>
              <a:gd name="T7" fmla="*/ 47 h 86"/>
              <a:gd name="T8" fmla="*/ 130 w 139"/>
              <a:gd name="T9" fmla="*/ 51 h 86"/>
              <a:gd name="T10" fmla="*/ 129 w 139"/>
              <a:gd name="T11" fmla="*/ 43 h 86"/>
              <a:gd name="T12" fmla="*/ 124 w 139"/>
              <a:gd name="T13" fmla="*/ 42 h 86"/>
              <a:gd name="T14" fmla="*/ 130 w 139"/>
              <a:gd name="T15" fmla="*/ 34 h 86"/>
              <a:gd name="T16" fmla="*/ 135 w 139"/>
              <a:gd name="T17" fmla="*/ 27 h 86"/>
              <a:gd name="T18" fmla="*/ 129 w 139"/>
              <a:gd name="T19" fmla="*/ 22 h 86"/>
              <a:gd name="T20" fmla="*/ 124 w 139"/>
              <a:gd name="T21" fmla="*/ 14 h 86"/>
              <a:gd name="T22" fmla="*/ 116 w 139"/>
              <a:gd name="T23" fmla="*/ 19 h 86"/>
              <a:gd name="T24" fmla="*/ 113 w 139"/>
              <a:gd name="T25" fmla="*/ 16 h 86"/>
              <a:gd name="T26" fmla="*/ 104 w 139"/>
              <a:gd name="T27" fmla="*/ 15 h 86"/>
              <a:gd name="T28" fmla="*/ 87 w 139"/>
              <a:gd name="T29" fmla="*/ 11 h 86"/>
              <a:gd name="T30" fmla="*/ 81 w 139"/>
              <a:gd name="T31" fmla="*/ 5 h 86"/>
              <a:gd name="T32" fmla="*/ 71 w 139"/>
              <a:gd name="T33" fmla="*/ 7 h 86"/>
              <a:gd name="T34" fmla="*/ 64 w 139"/>
              <a:gd name="T35" fmla="*/ 11 h 86"/>
              <a:gd name="T36" fmla="*/ 57 w 139"/>
              <a:gd name="T37" fmla="*/ 13 h 86"/>
              <a:gd name="T38" fmla="*/ 43 w 139"/>
              <a:gd name="T39" fmla="*/ 0 h 86"/>
              <a:gd name="T40" fmla="*/ 33 w 139"/>
              <a:gd name="T41" fmla="*/ 5 h 86"/>
              <a:gd name="T42" fmla="*/ 24 w 139"/>
              <a:gd name="T43" fmla="*/ 2 h 86"/>
              <a:gd name="T44" fmla="*/ 18 w 139"/>
              <a:gd name="T45" fmla="*/ 3 h 86"/>
              <a:gd name="T46" fmla="*/ 21 w 139"/>
              <a:gd name="T47" fmla="*/ 11 h 86"/>
              <a:gd name="T48" fmla="*/ 19 w 139"/>
              <a:gd name="T49" fmla="*/ 17 h 86"/>
              <a:gd name="T50" fmla="*/ 16 w 139"/>
              <a:gd name="T51" fmla="*/ 21 h 86"/>
              <a:gd name="T52" fmla="*/ 15 w 139"/>
              <a:gd name="T53" fmla="*/ 28 h 86"/>
              <a:gd name="T54" fmla="*/ 14 w 139"/>
              <a:gd name="T55" fmla="*/ 30 h 86"/>
              <a:gd name="T56" fmla="*/ 7 w 139"/>
              <a:gd name="T57" fmla="*/ 34 h 86"/>
              <a:gd name="T58" fmla="*/ 1 w 139"/>
              <a:gd name="T59" fmla="*/ 35 h 86"/>
              <a:gd name="T60" fmla="*/ 3 w 139"/>
              <a:gd name="T61" fmla="*/ 39 h 86"/>
              <a:gd name="T62" fmla="*/ 1 w 139"/>
              <a:gd name="T63" fmla="*/ 44 h 86"/>
              <a:gd name="T64" fmla="*/ 3 w 139"/>
              <a:gd name="T65" fmla="*/ 48 h 86"/>
              <a:gd name="T66" fmla="*/ 11 w 139"/>
              <a:gd name="T67" fmla="*/ 50 h 86"/>
              <a:gd name="T68" fmla="*/ 13 w 139"/>
              <a:gd name="T69" fmla="*/ 56 h 86"/>
              <a:gd name="T70" fmla="*/ 10 w 139"/>
              <a:gd name="T71" fmla="*/ 61 h 86"/>
              <a:gd name="T72" fmla="*/ 16 w 139"/>
              <a:gd name="T73" fmla="*/ 67 h 86"/>
              <a:gd name="T74" fmla="*/ 26 w 139"/>
              <a:gd name="T75" fmla="*/ 64 h 86"/>
              <a:gd name="T76" fmla="*/ 35 w 139"/>
              <a:gd name="T77" fmla="*/ 61 h 86"/>
              <a:gd name="T78" fmla="*/ 44 w 139"/>
              <a:gd name="T79" fmla="*/ 58 h 86"/>
              <a:gd name="T80" fmla="*/ 50 w 139"/>
              <a:gd name="T81" fmla="*/ 64 h 86"/>
              <a:gd name="T82" fmla="*/ 48 w 139"/>
              <a:gd name="T83" fmla="*/ 67 h 86"/>
              <a:gd name="T84" fmla="*/ 55 w 139"/>
              <a:gd name="T85" fmla="*/ 73 h 86"/>
              <a:gd name="T86" fmla="*/ 68 w 139"/>
              <a:gd name="T87" fmla="*/ 82 h 86"/>
              <a:gd name="T88" fmla="*/ 69 w 139"/>
              <a:gd name="T89" fmla="*/ 85 h 86"/>
              <a:gd name="T90" fmla="*/ 78 w 139"/>
              <a:gd name="T91" fmla="*/ 81 h 86"/>
              <a:gd name="T92" fmla="*/ 90 w 139"/>
              <a:gd name="T93" fmla="*/ 76 h 86"/>
              <a:gd name="T94" fmla="*/ 99 w 139"/>
              <a:gd name="T95" fmla="*/ 67 h 86"/>
              <a:gd name="T96" fmla="*/ 108 w 139"/>
              <a:gd name="T97" fmla="*/ 68 h 86"/>
              <a:gd name="T98" fmla="*/ 114 w 139"/>
              <a:gd name="T99" fmla="*/ 68 h 86"/>
              <a:gd name="T100" fmla="*/ 113 w 139"/>
              <a:gd name="T101" fmla="*/ 60 h 86"/>
              <a:gd name="T102" fmla="*/ 122 w 139"/>
              <a:gd name="T103" fmla="*/ 65 h 86"/>
              <a:gd name="T104" fmla="*/ 132 w 139"/>
              <a:gd name="T105" fmla="*/ 6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86">
                <a:moveTo>
                  <a:pt x="132" y="67"/>
                </a:moveTo>
                <a:cubicBezTo>
                  <a:pt x="132" y="66"/>
                  <a:pt x="133" y="65"/>
                  <a:pt x="133" y="65"/>
                </a:cubicBezTo>
                <a:cubicBezTo>
                  <a:pt x="134" y="63"/>
                  <a:pt x="135" y="63"/>
                  <a:pt x="136" y="63"/>
                </a:cubicBezTo>
                <a:cubicBezTo>
                  <a:pt x="136" y="62"/>
                  <a:pt x="137" y="62"/>
                  <a:pt x="136" y="60"/>
                </a:cubicBezTo>
                <a:cubicBezTo>
                  <a:pt x="136" y="58"/>
                  <a:pt x="136" y="58"/>
                  <a:pt x="135" y="57"/>
                </a:cubicBezTo>
                <a:cubicBezTo>
                  <a:pt x="135" y="56"/>
                  <a:pt x="135" y="56"/>
                  <a:pt x="135" y="55"/>
                </a:cubicBezTo>
                <a:cubicBezTo>
                  <a:pt x="136" y="53"/>
                  <a:pt x="136" y="53"/>
                  <a:pt x="137" y="53"/>
                </a:cubicBezTo>
                <a:cubicBezTo>
                  <a:pt x="138" y="53"/>
                  <a:pt x="139" y="52"/>
                  <a:pt x="139" y="50"/>
                </a:cubicBezTo>
                <a:cubicBezTo>
                  <a:pt x="139" y="49"/>
                  <a:pt x="139" y="49"/>
                  <a:pt x="138" y="49"/>
                </a:cubicBezTo>
                <a:cubicBezTo>
                  <a:pt x="137" y="48"/>
                  <a:pt x="136" y="48"/>
                  <a:pt x="136" y="47"/>
                </a:cubicBezTo>
                <a:cubicBezTo>
                  <a:pt x="136" y="46"/>
                  <a:pt x="135" y="46"/>
                  <a:pt x="135" y="46"/>
                </a:cubicBezTo>
                <a:cubicBezTo>
                  <a:pt x="135" y="46"/>
                  <a:pt x="134" y="47"/>
                  <a:pt x="134" y="47"/>
                </a:cubicBezTo>
                <a:cubicBezTo>
                  <a:pt x="133" y="48"/>
                  <a:pt x="132" y="50"/>
                  <a:pt x="132" y="51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0" y="52"/>
                  <a:pt x="130" y="52"/>
                  <a:pt x="130" y="51"/>
                </a:cubicBezTo>
                <a:cubicBezTo>
                  <a:pt x="129" y="50"/>
                  <a:pt x="128" y="49"/>
                  <a:pt x="128" y="48"/>
                </a:cubicBezTo>
                <a:cubicBezTo>
                  <a:pt x="128" y="47"/>
                  <a:pt x="129" y="46"/>
                  <a:pt x="129" y="46"/>
                </a:cubicBezTo>
                <a:cubicBezTo>
                  <a:pt x="129" y="45"/>
                  <a:pt x="129" y="45"/>
                  <a:pt x="129" y="43"/>
                </a:cubicBezTo>
                <a:cubicBezTo>
                  <a:pt x="128" y="43"/>
                  <a:pt x="128" y="42"/>
                  <a:pt x="127" y="42"/>
                </a:cubicBezTo>
                <a:cubicBezTo>
                  <a:pt x="127" y="42"/>
                  <a:pt x="126" y="42"/>
                  <a:pt x="126" y="42"/>
                </a:cubicBezTo>
                <a:cubicBezTo>
                  <a:pt x="125" y="42"/>
                  <a:pt x="125" y="42"/>
                  <a:pt x="124" y="42"/>
                </a:cubicBezTo>
                <a:cubicBezTo>
                  <a:pt x="124" y="41"/>
                  <a:pt x="123" y="41"/>
                  <a:pt x="123" y="40"/>
                </a:cubicBezTo>
                <a:cubicBezTo>
                  <a:pt x="123" y="39"/>
                  <a:pt x="127" y="36"/>
                  <a:pt x="127" y="35"/>
                </a:cubicBezTo>
                <a:cubicBezTo>
                  <a:pt x="128" y="34"/>
                  <a:pt x="129" y="34"/>
                  <a:pt x="130" y="34"/>
                </a:cubicBezTo>
                <a:cubicBezTo>
                  <a:pt x="130" y="34"/>
                  <a:pt x="130" y="34"/>
                  <a:pt x="131" y="33"/>
                </a:cubicBezTo>
                <a:cubicBezTo>
                  <a:pt x="131" y="33"/>
                  <a:pt x="131" y="32"/>
                  <a:pt x="131" y="32"/>
                </a:cubicBezTo>
                <a:cubicBezTo>
                  <a:pt x="131" y="31"/>
                  <a:pt x="135" y="28"/>
                  <a:pt x="135" y="27"/>
                </a:cubicBezTo>
                <a:cubicBezTo>
                  <a:pt x="135" y="26"/>
                  <a:pt x="135" y="25"/>
                  <a:pt x="134" y="25"/>
                </a:cubicBezTo>
                <a:cubicBezTo>
                  <a:pt x="133" y="25"/>
                  <a:pt x="132" y="24"/>
                  <a:pt x="131" y="24"/>
                </a:cubicBezTo>
                <a:cubicBezTo>
                  <a:pt x="131" y="23"/>
                  <a:pt x="130" y="22"/>
                  <a:pt x="129" y="22"/>
                </a:cubicBezTo>
                <a:cubicBezTo>
                  <a:pt x="128" y="21"/>
                  <a:pt x="127" y="21"/>
                  <a:pt x="127" y="20"/>
                </a:cubicBezTo>
                <a:cubicBezTo>
                  <a:pt x="126" y="18"/>
                  <a:pt x="127" y="17"/>
                  <a:pt x="126" y="16"/>
                </a:cubicBezTo>
                <a:cubicBezTo>
                  <a:pt x="126" y="15"/>
                  <a:pt x="125" y="15"/>
                  <a:pt x="124" y="14"/>
                </a:cubicBezTo>
                <a:cubicBezTo>
                  <a:pt x="123" y="14"/>
                  <a:pt x="122" y="15"/>
                  <a:pt x="121" y="16"/>
                </a:cubicBezTo>
                <a:cubicBezTo>
                  <a:pt x="120" y="17"/>
                  <a:pt x="119" y="18"/>
                  <a:pt x="119" y="18"/>
                </a:cubicBezTo>
                <a:cubicBezTo>
                  <a:pt x="118" y="19"/>
                  <a:pt x="117" y="19"/>
                  <a:pt x="116" y="19"/>
                </a:cubicBezTo>
                <a:cubicBezTo>
                  <a:pt x="116" y="18"/>
                  <a:pt x="115" y="17"/>
                  <a:pt x="114" y="16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6"/>
                  <a:pt x="113" y="16"/>
                </a:cubicBezTo>
                <a:cubicBezTo>
                  <a:pt x="112" y="16"/>
                  <a:pt x="111" y="17"/>
                  <a:pt x="110" y="17"/>
                </a:cubicBezTo>
                <a:cubicBezTo>
                  <a:pt x="109" y="17"/>
                  <a:pt x="107" y="17"/>
                  <a:pt x="106" y="17"/>
                </a:cubicBezTo>
                <a:cubicBezTo>
                  <a:pt x="105" y="16"/>
                  <a:pt x="104" y="16"/>
                  <a:pt x="104" y="15"/>
                </a:cubicBezTo>
                <a:cubicBezTo>
                  <a:pt x="103" y="14"/>
                  <a:pt x="101" y="13"/>
                  <a:pt x="100" y="12"/>
                </a:cubicBezTo>
                <a:cubicBezTo>
                  <a:pt x="98" y="11"/>
                  <a:pt x="97" y="10"/>
                  <a:pt x="95" y="9"/>
                </a:cubicBezTo>
                <a:cubicBezTo>
                  <a:pt x="94" y="9"/>
                  <a:pt x="87" y="11"/>
                  <a:pt x="87" y="11"/>
                </a:cubicBezTo>
                <a:cubicBezTo>
                  <a:pt x="86" y="11"/>
                  <a:pt x="86" y="10"/>
                  <a:pt x="86" y="9"/>
                </a:cubicBezTo>
                <a:cubicBezTo>
                  <a:pt x="85" y="8"/>
                  <a:pt x="85" y="6"/>
                  <a:pt x="85" y="6"/>
                </a:cubicBezTo>
                <a:cubicBezTo>
                  <a:pt x="83" y="6"/>
                  <a:pt x="82" y="5"/>
                  <a:pt x="81" y="5"/>
                </a:cubicBezTo>
                <a:cubicBezTo>
                  <a:pt x="79" y="5"/>
                  <a:pt x="78" y="5"/>
                  <a:pt x="77" y="6"/>
                </a:cubicBezTo>
                <a:cubicBezTo>
                  <a:pt x="76" y="6"/>
                  <a:pt x="76" y="6"/>
                  <a:pt x="75" y="7"/>
                </a:cubicBezTo>
                <a:cubicBezTo>
                  <a:pt x="74" y="7"/>
                  <a:pt x="73" y="7"/>
                  <a:pt x="71" y="7"/>
                </a:cubicBezTo>
                <a:cubicBezTo>
                  <a:pt x="70" y="6"/>
                  <a:pt x="70" y="7"/>
                  <a:pt x="70" y="8"/>
                </a:cubicBezTo>
                <a:cubicBezTo>
                  <a:pt x="69" y="9"/>
                  <a:pt x="69" y="10"/>
                  <a:pt x="69" y="10"/>
                </a:cubicBezTo>
                <a:cubicBezTo>
                  <a:pt x="66" y="10"/>
                  <a:pt x="65" y="10"/>
                  <a:pt x="64" y="11"/>
                </a:cubicBezTo>
                <a:cubicBezTo>
                  <a:pt x="63" y="11"/>
                  <a:pt x="62" y="12"/>
                  <a:pt x="61" y="13"/>
                </a:cubicBezTo>
                <a:cubicBezTo>
                  <a:pt x="60" y="14"/>
                  <a:pt x="59" y="14"/>
                  <a:pt x="59" y="14"/>
                </a:cubicBezTo>
                <a:cubicBezTo>
                  <a:pt x="58" y="14"/>
                  <a:pt x="58" y="13"/>
                  <a:pt x="57" y="13"/>
                </a:cubicBezTo>
                <a:cubicBezTo>
                  <a:pt x="56" y="11"/>
                  <a:pt x="56" y="10"/>
                  <a:pt x="56" y="9"/>
                </a:cubicBezTo>
                <a:cubicBezTo>
                  <a:pt x="56" y="7"/>
                  <a:pt x="53" y="5"/>
                  <a:pt x="52" y="4"/>
                </a:cubicBezTo>
                <a:cubicBezTo>
                  <a:pt x="51" y="2"/>
                  <a:pt x="45" y="0"/>
                  <a:pt x="43" y="0"/>
                </a:cubicBezTo>
                <a:cubicBezTo>
                  <a:pt x="39" y="0"/>
                  <a:pt x="38" y="0"/>
                  <a:pt x="34" y="0"/>
                </a:cubicBezTo>
                <a:cubicBezTo>
                  <a:pt x="34" y="0"/>
                  <a:pt x="34" y="2"/>
                  <a:pt x="34" y="3"/>
                </a:cubicBezTo>
                <a:cubicBezTo>
                  <a:pt x="34" y="4"/>
                  <a:pt x="34" y="4"/>
                  <a:pt x="33" y="5"/>
                </a:cubicBezTo>
                <a:cubicBezTo>
                  <a:pt x="33" y="5"/>
                  <a:pt x="32" y="6"/>
                  <a:pt x="31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5" y="4"/>
                  <a:pt x="24" y="2"/>
                </a:cubicBezTo>
                <a:cubicBezTo>
                  <a:pt x="23" y="2"/>
                  <a:pt x="20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6"/>
                  <a:pt x="20" y="7"/>
                </a:cubicBezTo>
                <a:cubicBezTo>
                  <a:pt x="20" y="7"/>
                  <a:pt x="21" y="8"/>
                  <a:pt x="21" y="9"/>
                </a:cubicBezTo>
                <a:cubicBezTo>
                  <a:pt x="21" y="10"/>
                  <a:pt x="21" y="11"/>
                  <a:pt x="21" y="11"/>
                </a:cubicBezTo>
                <a:cubicBezTo>
                  <a:pt x="20" y="12"/>
                  <a:pt x="19" y="12"/>
                  <a:pt x="19" y="12"/>
                </a:cubicBezTo>
                <a:cubicBezTo>
                  <a:pt x="19" y="13"/>
                  <a:pt x="18" y="13"/>
                  <a:pt x="19" y="14"/>
                </a:cubicBezTo>
                <a:cubicBezTo>
                  <a:pt x="19" y="15"/>
                  <a:pt x="19" y="16"/>
                  <a:pt x="19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1"/>
                  <a:pt x="15" y="22"/>
                  <a:pt x="15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6"/>
                  <a:pt x="14" y="27"/>
                  <a:pt x="15" y="28"/>
                </a:cubicBezTo>
                <a:cubicBezTo>
                  <a:pt x="17" y="29"/>
                  <a:pt x="17" y="29"/>
                  <a:pt x="16" y="29"/>
                </a:cubicBezTo>
                <a:cubicBezTo>
                  <a:pt x="16" y="29"/>
                  <a:pt x="15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2"/>
                  <a:pt x="14" y="33"/>
                  <a:pt x="12" y="34"/>
                </a:cubicBezTo>
                <a:cubicBezTo>
                  <a:pt x="12" y="34"/>
                  <a:pt x="11" y="34"/>
                  <a:pt x="10" y="35"/>
                </a:cubicBezTo>
                <a:cubicBezTo>
                  <a:pt x="8" y="35"/>
                  <a:pt x="7" y="34"/>
                  <a:pt x="7" y="34"/>
                </a:cubicBezTo>
                <a:cubicBezTo>
                  <a:pt x="6" y="33"/>
                  <a:pt x="6" y="33"/>
                  <a:pt x="5" y="33"/>
                </a:cubicBezTo>
                <a:cubicBezTo>
                  <a:pt x="5" y="32"/>
                  <a:pt x="4" y="33"/>
                  <a:pt x="3" y="33"/>
                </a:cubicBezTo>
                <a:cubicBezTo>
                  <a:pt x="3" y="33"/>
                  <a:pt x="2" y="34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7"/>
                  <a:pt x="1" y="37"/>
                </a:cubicBezTo>
                <a:cubicBezTo>
                  <a:pt x="1" y="38"/>
                  <a:pt x="2" y="38"/>
                  <a:pt x="3" y="39"/>
                </a:cubicBezTo>
                <a:cubicBezTo>
                  <a:pt x="3" y="40"/>
                  <a:pt x="4" y="41"/>
                  <a:pt x="3" y="41"/>
                </a:cubicBezTo>
                <a:cubicBezTo>
                  <a:pt x="3" y="41"/>
                  <a:pt x="2" y="42"/>
                  <a:pt x="1" y="43"/>
                </a:cubicBezTo>
                <a:cubicBezTo>
                  <a:pt x="1" y="43"/>
                  <a:pt x="1" y="44"/>
                  <a:pt x="1" y="44"/>
                </a:cubicBezTo>
                <a:cubicBezTo>
                  <a:pt x="1" y="44"/>
                  <a:pt x="2" y="45"/>
                  <a:pt x="2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3" y="47"/>
                  <a:pt x="3" y="47"/>
                  <a:pt x="3" y="48"/>
                </a:cubicBezTo>
                <a:cubicBezTo>
                  <a:pt x="3" y="49"/>
                  <a:pt x="4" y="50"/>
                  <a:pt x="4" y="50"/>
                </a:cubicBezTo>
                <a:cubicBezTo>
                  <a:pt x="5" y="51"/>
                  <a:pt x="5" y="51"/>
                  <a:pt x="7" y="51"/>
                </a:cubicBezTo>
                <a:cubicBezTo>
                  <a:pt x="7" y="51"/>
                  <a:pt x="11" y="49"/>
                  <a:pt x="11" y="50"/>
                </a:cubicBezTo>
                <a:cubicBezTo>
                  <a:pt x="12" y="51"/>
                  <a:pt x="14" y="52"/>
                  <a:pt x="14" y="53"/>
                </a:cubicBezTo>
                <a:cubicBezTo>
                  <a:pt x="15" y="54"/>
                  <a:pt x="15" y="54"/>
                  <a:pt x="15" y="55"/>
                </a:cubicBezTo>
                <a:cubicBezTo>
                  <a:pt x="15" y="55"/>
                  <a:pt x="14" y="56"/>
                  <a:pt x="13" y="56"/>
                </a:cubicBezTo>
                <a:cubicBezTo>
                  <a:pt x="12" y="56"/>
                  <a:pt x="11" y="56"/>
                  <a:pt x="10" y="57"/>
                </a:cubicBezTo>
                <a:cubicBezTo>
                  <a:pt x="10" y="57"/>
                  <a:pt x="10" y="58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0" y="62"/>
                  <a:pt x="10" y="62"/>
                </a:cubicBezTo>
                <a:cubicBezTo>
                  <a:pt x="11" y="63"/>
                  <a:pt x="13" y="64"/>
                  <a:pt x="14" y="64"/>
                </a:cubicBezTo>
                <a:cubicBezTo>
                  <a:pt x="15" y="65"/>
                  <a:pt x="16" y="65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7" y="67"/>
                  <a:pt x="22" y="67"/>
                  <a:pt x="23" y="67"/>
                </a:cubicBezTo>
                <a:cubicBezTo>
                  <a:pt x="23" y="66"/>
                  <a:pt x="24" y="65"/>
                  <a:pt x="26" y="64"/>
                </a:cubicBezTo>
                <a:cubicBezTo>
                  <a:pt x="27" y="63"/>
                  <a:pt x="28" y="62"/>
                  <a:pt x="30" y="62"/>
                </a:cubicBezTo>
                <a:cubicBezTo>
                  <a:pt x="31" y="62"/>
                  <a:pt x="32" y="62"/>
                  <a:pt x="33" y="62"/>
                </a:cubicBezTo>
                <a:cubicBezTo>
                  <a:pt x="34" y="62"/>
                  <a:pt x="35" y="62"/>
                  <a:pt x="35" y="61"/>
                </a:cubicBezTo>
                <a:cubicBezTo>
                  <a:pt x="35" y="61"/>
                  <a:pt x="36" y="59"/>
                  <a:pt x="36" y="58"/>
                </a:cubicBezTo>
                <a:cubicBezTo>
                  <a:pt x="36" y="57"/>
                  <a:pt x="37" y="56"/>
                  <a:pt x="38" y="56"/>
                </a:cubicBezTo>
                <a:cubicBezTo>
                  <a:pt x="40" y="57"/>
                  <a:pt x="42" y="58"/>
                  <a:pt x="44" y="58"/>
                </a:cubicBezTo>
                <a:cubicBezTo>
                  <a:pt x="45" y="58"/>
                  <a:pt x="46" y="59"/>
                  <a:pt x="46" y="59"/>
                </a:cubicBezTo>
                <a:cubicBezTo>
                  <a:pt x="46" y="60"/>
                  <a:pt x="47" y="61"/>
                  <a:pt x="47" y="62"/>
                </a:cubicBezTo>
                <a:cubicBezTo>
                  <a:pt x="48" y="63"/>
                  <a:pt x="49" y="63"/>
                  <a:pt x="50" y="64"/>
                </a:cubicBezTo>
                <a:cubicBezTo>
                  <a:pt x="50" y="65"/>
                  <a:pt x="51" y="65"/>
                  <a:pt x="51" y="66"/>
                </a:cubicBezTo>
                <a:cubicBezTo>
                  <a:pt x="51" y="66"/>
                  <a:pt x="50" y="66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8" y="67"/>
                  <a:pt x="48" y="68"/>
                  <a:pt x="48" y="69"/>
                </a:cubicBezTo>
                <a:cubicBezTo>
                  <a:pt x="48" y="70"/>
                  <a:pt x="48" y="71"/>
                  <a:pt x="49" y="71"/>
                </a:cubicBezTo>
                <a:cubicBezTo>
                  <a:pt x="51" y="71"/>
                  <a:pt x="53" y="72"/>
                  <a:pt x="55" y="73"/>
                </a:cubicBezTo>
                <a:cubicBezTo>
                  <a:pt x="57" y="73"/>
                  <a:pt x="60" y="75"/>
                  <a:pt x="61" y="76"/>
                </a:cubicBezTo>
                <a:cubicBezTo>
                  <a:pt x="63" y="77"/>
                  <a:pt x="64" y="78"/>
                  <a:pt x="65" y="78"/>
                </a:cubicBezTo>
                <a:cubicBezTo>
                  <a:pt x="66" y="79"/>
                  <a:pt x="68" y="81"/>
                  <a:pt x="68" y="82"/>
                </a:cubicBezTo>
                <a:cubicBezTo>
                  <a:pt x="68" y="83"/>
                  <a:pt x="69" y="84"/>
                  <a:pt x="69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4"/>
                  <a:pt x="70" y="84"/>
                  <a:pt x="72" y="84"/>
                </a:cubicBezTo>
                <a:cubicBezTo>
                  <a:pt x="73" y="84"/>
                  <a:pt x="75" y="83"/>
                  <a:pt x="76" y="82"/>
                </a:cubicBezTo>
                <a:cubicBezTo>
                  <a:pt x="77" y="82"/>
                  <a:pt x="78" y="81"/>
                  <a:pt x="78" y="81"/>
                </a:cubicBezTo>
                <a:cubicBezTo>
                  <a:pt x="78" y="81"/>
                  <a:pt x="80" y="81"/>
                  <a:pt x="82" y="82"/>
                </a:cubicBezTo>
                <a:cubicBezTo>
                  <a:pt x="84" y="82"/>
                  <a:pt x="86" y="82"/>
                  <a:pt x="87" y="81"/>
                </a:cubicBezTo>
                <a:cubicBezTo>
                  <a:pt x="88" y="79"/>
                  <a:pt x="89" y="78"/>
                  <a:pt x="90" y="76"/>
                </a:cubicBezTo>
                <a:cubicBezTo>
                  <a:pt x="91" y="74"/>
                  <a:pt x="94" y="73"/>
                  <a:pt x="95" y="71"/>
                </a:cubicBezTo>
                <a:cubicBezTo>
                  <a:pt x="95" y="70"/>
                  <a:pt x="95" y="67"/>
                  <a:pt x="96" y="67"/>
                </a:cubicBezTo>
                <a:cubicBezTo>
                  <a:pt x="97" y="67"/>
                  <a:pt x="98" y="67"/>
                  <a:pt x="99" y="67"/>
                </a:cubicBezTo>
                <a:cubicBezTo>
                  <a:pt x="100" y="68"/>
                  <a:pt x="101" y="68"/>
                  <a:pt x="103" y="67"/>
                </a:cubicBezTo>
                <a:cubicBezTo>
                  <a:pt x="104" y="67"/>
                  <a:pt x="105" y="67"/>
                  <a:pt x="106" y="67"/>
                </a:cubicBezTo>
                <a:cubicBezTo>
                  <a:pt x="107" y="67"/>
                  <a:pt x="108" y="67"/>
                  <a:pt x="108" y="68"/>
                </a:cubicBezTo>
                <a:cubicBezTo>
                  <a:pt x="109" y="69"/>
                  <a:pt x="109" y="70"/>
                  <a:pt x="110" y="70"/>
                </a:cubicBezTo>
                <a:cubicBezTo>
                  <a:pt x="111" y="71"/>
                  <a:pt x="111" y="71"/>
                  <a:pt x="112" y="70"/>
                </a:cubicBezTo>
                <a:cubicBezTo>
                  <a:pt x="113" y="70"/>
                  <a:pt x="114" y="69"/>
                  <a:pt x="114" y="68"/>
                </a:cubicBezTo>
                <a:cubicBezTo>
                  <a:pt x="115" y="67"/>
                  <a:pt x="116" y="67"/>
                  <a:pt x="115" y="66"/>
                </a:cubicBezTo>
                <a:cubicBezTo>
                  <a:pt x="115" y="65"/>
                  <a:pt x="111" y="61"/>
                  <a:pt x="112" y="61"/>
                </a:cubicBezTo>
                <a:cubicBezTo>
                  <a:pt x="112" y="61"/>
                  <a:pt x="113" y="60"/>
                  <a:pt x="113" y="60"/>
                </a:cubicBezTo>
                <a:cubicBezTo>
                  <a:pt x="114" y="60"/>
                  <a:pt x="115" y="60"/>
                  <a:pt x="117" y="61"/>
                </a:cubicBezTo>
                <a:cubicBezTo>
                  <a:pt x="118" y="61"/>
                  <a:pt x="119" y="61"/>
                  <a:pt x="120" y="62"/>
                </a:cubicBezTo>
                <a:cubicBezTo>
                  <a:pt x="120" y="63"/>
                  <a:pt x="121" y="64"/>
                  <a:pt x="122" y="65"/>
                </a:cubicBezTo>
                <a:cubicBezTo>
                  <a:pt x="123" y="65"/>
                  <a:pt x="125" y="66"/>
                  <a:pt x="127" y="66"/>
                </a:cubicBezTo>
                <a:cubicBezTo>
                  <a:pt x="129" y="66"/>
                  <a:pt x="131" y="66"/>
                  <a:pt x="131" y="67"/>
                </a:cubicBezTo>
                <a:cubicBezTo>
                  <a:pt x="132" y="67"/>
                  <a:pt x="132" y="67"/>
                  <a:pt x="132" y="6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800" b="1" dirty="0">
                <a:latin typeface="Galano"/>
              </a:rPr>
              <a:t>108</a:t>
            </a:r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id="{781EE746-1BDF-8527-172D-3124843E0C25}"/>
              </a:ext>
            </a:extLst>
          </p:cNvPr>
          <p:cNvSpPr>
            <a:spLocks/>
          </p:cNvSpPr>
          <p:nvPr/>
        </p:nvSpPr>
        <p:spPr bwMode="auto">
          <a:xfrm>
            <a:off x="5472045" y="1115108"/>
            <a:ext cx="441714" cy="330534"/>
          </a:xfrm>
          <a:custGeom>
            <a:avLst/>
            <a:gdLst>
              <a:gd name="T0" fmla="*/ 118 w 121"/>
              <a:gd name="T1" fmla="*/ 88 h 90"/>
              <a:gd name="T2" fmla="*/ 120 w 121"/>
              <a:gd name="T3" fmla="*/ 81 h 90"/>
              <a:gd name="T4" fmla="*/ 116 w 121"/>
              <a:gd name="T5" fmla="*/ 74 h 90"/>
              <a:gd name="T6" fmla="*/ 112 w 121"/>
              <a:gd name="T7" fmla="*/ 68 h 90"/>
              <a:gd name="T8" fmla="*/ 112 w 121"/>
              <a:gd name="T9" fmla="*/ 60 h 90"/>
              <a:gd name="T10" fmla="*/ 109 w 121"/>
              <a:gd name="T11" fmla="*/ 56 h 90"/>
              <a:gd name="T12" fmla="*/ 107 w 121"/>
              <a:gd name="T13" fmla="*/ 48 h 90"/>
              <a:gd name="T14" fmla="*/ 104 w 121"/>
              <a:gd name="T15" fmla="*/ 43 h 90"/>
              <a:gd name="T16" fmla="*/ 104 w 121"/>
              <a:gd name="T17" fmla="*/ 36 h 90"/>
              <a:gd name="T18" fmla="*/ 113 w 121"/>
              <a:gd name="T19" fmla="*/ 38 h 90"/>
              <a:gd name="T20" fmla="*/ 115 w 121"/>
              <a:gd name="T21" fmla="*/ 34 h 90"/>
              <a:gd name="T22" fmla="*/ 113 w 121"/>
              <a:gd name="T23" fmla="*/ 26 h 90"/>
              <a:gd name="T24" fmla="*/ 117 w 121"/>
              <a:gd name="T25" fmla="*/ 20 h 90"/>
              <a:gd name="T26" fmla="*/ 112 w 121"/>
              <a:gd name="T27" fmla="*/ 12 h 90"/>
              <a:gd name="T28" fmla="*/ 116 w 121"/>
              <a:gd name="T29" fmla="*/ 5 h 90"/>
              <a:gd name="T30" fmla="*/ 112 w 121"/>
              <a:gd name="T31" fmla="*/ 3 h 90"/>
              <a:gd name="T32" fmla="*/ 104 w 121"/>
              <a:gd name="T33" fmla="*/ 3 h 90"/>
              <a:gd name="T34" fmla="*/ 98 w 121"/>
              <a:gd name="T35" fmla="*/ 1 h 90"/>
              <a:gd name="T36" fmla="*/ 93 w 121"/>
              <a:gd name="T37" fmla="*/ 5 h 90"/>
              <a:gd name="T38" fmla="*/ 80 w 121"/>
              <a:gd name="T39" fmla="*/ 7 h 90"/>
              <a:gd name="T40" fmla="*/ 73 w 121"/>
              <a:gd name="T41" fmla="*/ 8 h 90"/>
              <a:gd name="T42" fmla="*/ 73 w 121"/>
              <a:gd name="T43" fmla="*/ 18 h 90"/>
              <a:gd name="T44" fmla="*/ 70 w 121"/>
              <a:gd name="T45" fmla="*/ 19 h 90"/>
              <a:gd name="T46" fmla="*/ 64 w 121"/>
              <a:gd name="T47" fmla="*/ 16 h 90"/>
              <a:gd name="T48" fmla="*/ 58 w 121"/>
              <a:gd name="T49" fmla="*/ 20 h 90"/>
              <a:gd name="T50" fmla="*/ 51 w 121"/>
              <a:gd name="T51" fmla="*/ 32 h 90"/>
              <a:gd name="T52" fmla="*/ 46 w 121"/>
              <a:gd name="T53" fmla="*/ 27 h 90"/>
              <a:gd name="T54" fmla="*/ 37 w 121"/>
              <a:gd name="T55" fmla="*/ 26 h 90"/>
              <a:gd name="T56" fmla="*/ 30 w 121"/>
              <a:gd name="T57" fmla="*/ 28 h 90"/>
              <a:gd name="T58" fmla="*/ 22 w 121"/>
              <a:gd name="T59" fmla="*/ 30 h 90"/>
              <a:gd name="T60" fmla="*/ 15 w 121"/>
              <a:gd name="T61" fmla="*/ 24 h 90"/>
              <a:gd name="T62" fmla="*/ 9 w 121"/>
              <a:gd name="T63" fmla="*/ 22 h 90"/>
              <a:gd name="T64" fmla="*/ 7 w 121"/>
              <a:gd name="T65" fmla="*/ 32 h 90"/>
              <a:gd name="T66" fmla="*/ 1 w 121"/>
              <a:gd name="T67" fmla="*/ 35 h 90"/>
              <a:gd name="T68" fmla="*/ 8 w 121"/>
              <a:gd name="T69" fmla="*/ 47 h 90"/>
              <a:gd name="T70" fmla="*/ 13 w 121"/>
              <a:gd name="T71" fmla="*/ 59 h 90"/>
              <a:gd name="T72" fmla="*/ 8 w 121"/>
              <a:gd name="T73" fmla="*/ 64 h 90"/>
              <a:gd name="T74" fmla="*/ 6 w 121"/>
              <a:gd name="T75" fmla="*/ 73 h 90"/>
              <a:gd name="T76" fmla="*/ 18 w 121"/>
              <a:gd name="T77" fmla="*/ 77 h 90"/>
              <a:gd name="T78" fmla="*/ 21 w 121"/>
              <a:gd name="T79" fmla="*/ 71 h 90"/>
              <a:gd name="T80" fmla="*/ 43 w 121"/>
              <a:gd name="T81" fmla="*/ 80 h 90"/>
              <a:gd name="T82" fmla="*/ 48 w 121"/>
              <a:gd name="T83" fmla="*/ 84 h 90"/>
              <a:gd name="T84" fmla="*/ 57 w 121"/>
              <a:gd name="T85" fmla="*/ 79 h 90"/>
              <a:gd name="T86" fmla="*/ 64 w 121"/>
              <a:gd name="T87" fmla="*/ 77 h 90"/>
              <a:gd name="T88" fmla="*/ 73 w 121"/>
              <a:gd name="T89" fmla="*/ 80 h 90"/>
              <a:gd name="T90" fmla="*/ 87 w 121"/>
              <a:gd name="T91" fmla="*/ 83 h 90"/>
              <a:gd name="T92" fmla="*/ 97 w 121"/>
              <a:gd name="T93" fmla="*/ 88 h 90"/>
              <a:gd name="T94" fmla="*/ 101 w 121"/>
              <a:gd name="T95" fmla="*/ 87 h 90"/>
              <a:gd name="T96" fmla="*/ 108 w 121"/>
              <a:gd name="T97" fmla="*/ 87 h 90"/>
              <a:gd name="T98" fmla="*/ 114 w 121"/>
              <a:gd name="T99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1" h="90">
                <a:moveTo>
                  <a:pt x="114" y="88"/>
                </a:moveTo>
                <a:cubicBezTo>
                  <a:pt x="114" y="88"/>
                  <a:pt x="114" y="88"/>
                  <a:pt x="114" y="88"/>
                </a:cubicBezTo>
                <a:cubicBezTo>
                  <a:pt x="115" y="88"/>
                  <a:pt x="116" y="88"/>
                  <a:pt x="118" y="88"/>
                </a:cubicBezTo>
                <a:cubicBezTo>
                  <a:pt x="118" y="88"/>
                  <a:pt x="119" y="88"/>
                  <a:pt x="119" y="87"/>
                </a:cubicBezTo>
                <a:cubicBezTo>
                  <a:pt x="119" y="87"/>
                  <a:pt x="120" y="86"/>
                  <a:pt x="120" y="85"/>
                </a:cubicBezTo>
                <a:cubicBezTo>
                  <a:pt x="120" y="84"/>
                  <a:pt x="120" y="82"/>
                  <a:pt x="120" y="81"/>
                </a:cubicBezTo>
                <a:cubicBezTo>
                  <a:pt x="120" y="79"/>
                  <a:pt x="121" y="78"/>
                  <a:pt x="120" y="77"/>
                </a:cubicBezTo>
                <a:cubicBezTo>
                  <a:pt x="120" y="76"/>
                  <a:pt x="119" y="75"/>
                  <a:pt x="119" y="75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5" y="73"/>
                  <a:pt x="114" y="73"/>
                  <a:pt x="114" y="73"/>
                </a:cubicBezTo>
                <a:cubicBezTo>
                  <a:pt x="113" y="73"/>
                  <a:pt x="112" y="72"/>
                  <a:pt x="112" y="71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1" y="67"/>
                  <a:pt x="111" y="67"/>
                  <a:pt x="111" y="65"/>
                </a:cubicBezTo>
                <a:cubicBezTo>
                  <a:pt x="111" y="64"/>
                  <a:pt x="111" y="63"/>
                  <a:pt x="112" y="63"/>
                </a:cubicBezTo>
                <a:cubicBezTo>
                  <a:pt x="112" y="62"/>
                  <a:pt x="112" y="62"/>
                  <a:pt x="112" y="60"/>
                </a:cubicBezTo>
                <a:cubicBezTo>
                  <a:pt x="111" y="59"/>
                  <a:pt x="110" y="59"/>
                  <a:pt x="109" y="59"/>
                </a:cubicBezTo>
                <a:cubicBezTo>
                  <a:pt x="109" y="59"/>
                  <a:pt x="109" y="59"/>
                  <a:pt x="109" y="58"/>
                </a:cubicBezTo>
                <a:cubicBezTo>
                  <a:pt x="108" y="58"/>
                  <a:pt x="108" y="57"/>
                  <a:pt x="109" y="56"/>
                </a:cubicBezTo>
                <a:cubicBezTo>
                  <a:pt x="109" y="54"/>
                  <a:pt x="110" y="52"/>
                  <a:pt x="111" y="51"/>
                </a:cubicBezTo>
                <a:cubicBezTo>
                  <a:pt x="111" y="50"/>
                  <a:pt x="111" y="50"/>
                  <a:pt x="110" y="49"/>
                </a:cubicBezTo>
                <a:cubicBezTo>
                  <a:pt x="109" y="49"/>
                  <a:pt x="107" y="48"/>
                  <a:pt x="107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45"/>
                  <a:pt x="106" y="44"/>
                  <a:pt x="106" y="44"/>
                </a:cubicBezTo>
                <a:cubicBezTo>
                  <a:pt x="106" y="44"/>
                  <a:pt x="105" y="43"/>
                  <a:pt x="104" y="43"/>
                </a:cubicBezTo>
                <a:cubicBezTo>
                  <a:pt x="103" y="43"/>
                  <a:pt x="102" y="42"/>
                  <a:pt x="102" y="41"/>
                </a:cubicBezTo>
                <a:cubicBezTo>
                  <a:pt x="102" y="40"/>
                  <a:pt x="102" y="38"/>
                  <a:pt x="102" y="37"/>
                </a:cubicBezTo>
                <a:cubicBezTo>
                  <a:pt x="102" y="36"/>
                  <a:pt x="103" y="36"/>
                  <a:pt x="104" y="36"/>
                </a:cubicBezTo>
                <a:cubicBezTo>
                  <a:pt x="106" y="35"/>
                  <a:pt x="107" y="36"/>
                  <a:pt x="108" y="36"/>
                </a:cubicBezTo>
                <a:cubicBezTo>
                  <a:pt x="109" y="36"/>
                  <a:pt x="110" y="36"/>
                  <a:pt x="111" y="37"/>
                </a:cubicBezTo>
                <a:cubicBezTo>
                  <a:pt x="112" y="37"/>
                  <a:pt x="112" y="38"/>
                  <a:pt x="113" y="38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5" y="39"/>
                  <a:pt x="115" y="38"/>
                  <a:pt x="115" y="37"/>
                </a:cubicBezTo>
                <a:cubicBezTo>
                  <a:pt x="115" y="36"/>
                  <a:pt x="115" y="34"/>
                  <a:pt x="115" y="34"/>
                </a:cubicBezTo>
                <a:cubicBezTo>
                  <a:pt x="114" y="31"/>
                  <a:pt x="114" y="30"/>
                  <a:pt x="113" y="29"/>
                </a:cubicBezTo>
                <a:cubicBezTo>
                  <a:pt x="113" y="28"/>
                  <a:pt x="112" y="28"/>
                  <a:pt x="111" y="28"/>
                </a:cubicBezTo>
                <a:cubicBezTo>
                  <a:pt x="111" y="27"/>
                  <a:pt x="111" y="27"/>
                  <a:pt x="113" y="26"/>
                </a:cubicBezTo>
                <a:cubicBezTo>
                  <a:pt x="114" y="25"/>
                  <a:pt x="114" y="25"/>
                  <a:pt x="114" y="24"/>
                </a:cubicBezTo>
                <a:cubicBezTo>
                  <a:pt x="115" y="23"/>
                  <a:pt x="115" y="23"/>
                  <a:pt x="116" y="23"/>
                </a:cubicBezTo>
                <a:cubicBezTo>
                  <a:pt x="117" y="22"/>
                  <a:pt x="117" y="21"/>
                  <a:pt x="117" y="20"/>
                </a:cubicBezTo>
                <a:cubicBezTo>
                  <a:pt x="117" y="19"/>
                  <a:pt x="117" y="17"/>
                  <a:pt x="117" y="17"/>
                </a:cubicBezTo>
                <a:cubicBezTo>
                  <a:pt x="117" y="16"/>
                  <a:pt x="113" y="14"/>
                  <a:pt x="112" y="13"/>
                </a:cubicBezTo>
                <a:cubicBezTo>
                  <a:pt x="112" y="13"/>
                  <a:pt x="112" y="12"/>
                  <a:pt x="112" y="12"/>
                </a:cubicBezTo>
                <a:cubicBezTo>
                  <a:pt x="112" y="11"/>
                  <a:pt x="112" y="10"/>
                  <a:pt x="113" y="10"/>
                </a:cubicBezTo>
                <a:cubicBezTo>
                  <a:pt x="114" y="9"/>
                  <a:pt x="115" y="8"/>
                  <a:pt x="115" y="7"/>
                </a:cubicBezTo>
                <a:cubicBezTo>
                  <a:pt x="116" y="6"/>
                  <a:pt x="116" y="6"/>
                  <a:pt x="116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5"/>
                  <a:pt x="116" y="5"/>
                  <a:pt x="116" y="4"/>
                </a:cubicBezTo>
                <a:cubicBezTo>
                  <a:pt x="114" y="4"/>
                  <a:pt x="114" y="3"/>
                  <a:pt x="112" y="3"/>
                </a:cubicBezTo>
                <a:cubicBezTo>
                  <a:pt x="110" y="3"/>
                  <a:pt x="110" y="3"/>
                  <a:pt x="108" y="3"/>
                </a:cubicBezTo>
                <a:cubicBezTo>
                  <a:pt x="107" y="4"/>
                  <a:pt x="106" y="4"/>
                  <a:pt x="105" y="4"/>
                </a:cubicBezTo>
                <a:cubicBezTo>
                  <a:pt x="104" y="5"/>
                  <a:pt x="104" y="4"/>
                  <a:pt x="104" y="3"/>
                </a:cubicBezTo>
                <a:cubicBezTo>
                  <a:pt x="103" y="2"/>
                  <a:pt x="103" y="1"/>
                  <a:pt x="103" y="1"/>
                </a:cubicBezTo>
                <a:cubicBezTo>
                  <a:pt x="103" y="1"/>
                  <a:pt x="103" y="1"/>
                  <a:pt x="103" y="1"/>
                </a:cubicBezTo>
                <a:cubicBezTo>
                  <a:pt x="102" y="1"/>
                  <a:pt x="99" y="0"/>
                  <a:pt x="98" y="1"/>
                </a:cubicBezTo>
                <a:cubicBezTo>
                  <a:pt x="97" y="1"/>
                  <a:pt x="97" y="3"/>
                  <a:pt x="96" y="4"/>
                </a:cubicBezTo>
                <a:cubicBezTo>
                  <a:pt x="96" y="4"/>
                  <a:pt x="95" y="4"/>
                  <a:pt x="95" y="5"/>
                </a:cubicBezTo>
                <a:cubicBezTo>
                  <a:pt x="94" y="5"/>
                  <a:pt x="94" y="5"/>
                  <a:pt x="93" y="5"/>
                </a:cubicBezTo>
                <a:cubicBezTo>
                  <a:pt x="92" y="5"/>
                  <a:pt x="91" y="5"/>
                  <a:pt x="90" y="5"/>
                </a:cubicBezTo>
                <a:cubicBezTo>
                  <a:pt x="89" y="5"/>
                  <a:pt x="88" y="6"/>
                  <a:pt x="87" y="6"/>
                </a:cubicBezTo>
                <a:cubicBezTo>
                  <a:pt x="85" y="6"/>
                  <a:pt x="82" y="7"/>
                  <a:pt x="80" y="7"/>
                </a:cubicBezTo>
                <a:cubicBezTo>
                  <a:pt x="77" y="7"/>
                  <a:pt x="77" y="6"/>
                  <a:pt x="75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7"/>
                  <a:pt x="74" y="7"/>
                  <a:pt x="73" y="8"/>
                </a:cubicBezTo>
                <a:cubicBezTo>
                  <a:pt x="73" y="8"/>
                  <a:pt x="72" y="10"/>
                  <a:pt x="72" y="11"/>
                </a:cubicBezTo>
                <a:cubicBezTo>
                  <a:pt x="72" y="13"/>
                  <a:pt x="71" y="14"/>
                  <a:pt x="72" y="15"/>
                </a:cubicBezTo>
                <a:cubicBezTo>
                  <a:pt x="72" y="15"/>
                  <a:pt x="73" y="17"/>
                  <a:pt x="73" y="18"/>
                </a:cubicBezTo>
                <a:cubicBezTo>
                  <a:pt x="74" y="19"/>
                  <a:pt x="74" y="19"/>
                  <a:pt x="74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1" y="20"/>
                  <a:pt x="71" y="20"/>
                  <a:pt x="70" y="19"/>
                </a:cubicBezTo>
                <a:cubicBezTo>
                  <a:pt x="70" y="19"/>
                  <a:pt x="69" y="18"/>
                  <a:pt x="68" y="17"/>
                </a:cubicBezTo>
                <a:cubicBezTo>
                  <a:pt x="68" y="17"/>
                  <a:pt x="67" y="16"/>
                  <a:pt x="66" y="16"/>
                </a:cubicBezTo>
                <a:cubicBezTo>
                  <a:pt x="65" y="15"/>
                  <a:pt x="64" y="16"/>
                  <a:pt x="64" y="16"/>
                </a:cubicBezTo>
                <a:cubicBezTo>
                  <a:pt x="63" y="16"/>
                  <a:pt x="63" y="16"/>
                  <a:pt x="63" y="17"/>
                </a:cubicBezTo>
                <a:cubicBezTo>
                  <a:pt x="62" y="18"/>
                  <a:pt x="61" y="18"/>
                  <a:pt x="60" y="18"/>
                </a:cubicBezTo>
                <a:cubicBezTo>
                  <a:pt x="59" y="19"/>
                  <a:pt x="58" y="19"/>
                  <a:pt x="58" y="20"/>
                </a:cubicBezTo>
                <a:cubicBezTo>
                  <a:pt x="58" y="21"/>
                  <a:pt x="57" y="22"/>
                  <a:pt x="56" y="23"/>
                </a:cubicBezTo>
                <a:cubicBezTo>
                  <a:pt x="56" y="23"/>
                  <a:pt x="55" y="24"/>
                  <a:pt x="54" y="25"/>
                </a:cubicBezTo>
                <a:cubicBezTo>
                  <a:pt x="53" y="25"/>
                  <a:pt x="52" y="32"/>
                  <a:pt x="51" y="32"/>
                </a:cubicBezTo>
                <a:cubicBezTo>
                  <a:pt x="51" y="32"/>
                  <a:pt x="50" y="32"/>
                  <a:pt x="49" y="32"/>
                </a:cubicBezTo>
                <a:cubicBezTo>
                  <a:pt x="48" y="32"/>
                  <a:pt x="48" y="31"/>
                  <a:pt x="47" y="30"/>
                </a:cubicBezTo>
                <a:cubicBezTo>
                  <a:pt x="47" y="29"/>
                  <a:pt x="46" y="28"/>
                  <a:pt x="46" y="27"/>
                </a:cubicBezTo>
                <a:cubicBezTo>
                  <a:pt x="45" y="25"/>
                  <a:pt x="45" y="24"/>
                  <a:pt x="44" y="24"/>
                </a:cubicBezTo>
                <a:cubicBezTo>
                  <a:pt x="43" y="24"/>
                  <a:pt x="38" y="24"/>
                  <a:pt x="38" y="24"/>
                </a:cubicBezTo>
                <a:cubicBezTo>
                  <a:pt x="37" y="24"/>
                  <a:pt x="37" y="25"/>
                  <a:pt x="37" y="26"/>
                </a:cubicBezTo>
                <a:cubicBezTo>
                  <a:pt x="36" y="27"/>
                  <a:pt x="36" y="28"/>
                  <a:pt x="35" y="28"/>
                </a:cubicBezTo>
                <a:cubicBezTo>
                  <a:pt x="33" y="28"/>
                  <a:pt x="33" y="28"/>
                  <a:pt x="32" y="28"/>
                </a:cubicBezTo>
                <a:cubicBezTo>
                  <a:pt x="32" y="28"/>
                  <a:pt x="31" y="28"/>
                  <a:pt x="30" y="28"/>
                </a:cubicBezTo>
                <a:cubicBezTo>
                  <a:pt x="29" y="27"/>
                  <a:pt x="28" y="27"/>
                  <a:pt x="27" y="27"/>
                </a:cubicBezTo>
                <a:cubicBezTo>
                  <a:pt x="27" y="27"/>
                  <a:pt x="26" y="28"/>
                  <a:pt x="25" y="29"/>
                </a:cubicBezTo>
                <a:cubicBezTo>
                  <a:pt x="24" y="30"/>
                  <a:pt x="23" y="31"/>
                  <a:pt x="22" y="30"/>
                </a:cubicBezTo>
                <a:cubicBezTo>
                  <a:pt x="21" y="30"/>
                  <a:pt x="20" y="30"/>
                  <a:pt x="18" y="29"/>
                </a:cubicBezTo>
                <a:cubicBezTo>
                  <a:pt x="17" y="29"/>
                  <a:pt x="16" y="28"/>
                  <a:pt x="15" y="28"/>
                </a:cubicBezTo>
                <a:cubicBezTo>
                  <a:pt x="15" y="27"/>
                  <a:pt x="15" y="26"/>
                  <a:pt x="15" y="24"/>
                </a:cubicBezTo>
                <a:cubicBezTo>
                  <a:pt x="15" y="23"/>
                  <a:pt x="14" y="22"/>
                  <a:pt x="13" y="22"/>
                </a:cubicBezTo>
                <a:cubicBezTo>
                  <a:pt x="11" y="21"/>
                  <a:pt x="10" y="22"/>
                  <a:pt x="10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3"/>
                  <a:pt x="9" y="23"/>
                  <a:pt x="8" y="25"/>
                </a:cubicBezTo>
                <a:cubicBezTo>
                  <a:pt x="8" y="26"/>
                  <a:pt x="8" y="28"/>
                  <a:pt x="7" y="30"/>
                </a:cubicBezTo>
                <a:cubicBezTo>
                  <a:pt x="7" y="30"/>
                  <a:pt x="7" y="31"/>
                  <a:pt x="7" y="32"/>
                </a:cubicBezTo>
                <a:cubicBezTo>
                  <a:pt x="6" y="33"/>
                  <a:pt x="6" y="34"/>
                  <a:pt x="5" y="34"/>
                </a:cubicBezTo>
                <a:cubicBezTo>
                  <a:pt x="4" y="34"/>
                  <a:pt x="3" y="34"/>
                  <a:pt x="2" y="34"/>
                </a:cubicBezTo>
                <a:cubicBezTo>
                  <a:pt x="2" y="34"/>
                  <a:pt x="1" y="34"/>
                  <a:pt x="1" y="35"/>
                </a:cubicBezTo>
                <a:cubicBezTo>
                  <a:pt x="1" y="36"/>
                  <a:pt x="0" y="39"/>
                  <a:pt x="1" y="40"/>
                </a:cubicBezTo>
                <a:cubicBezTo>
                  <a:pt x="3" y="41"/>
                  <a:pt x="3" y="42"/>
                  <a:pt x="4" y="44"/>
                </a:cubicBezTo>
                <a:cubicBezTo>
                  <a:pt x="5" y="45"/>
                  <a:pt x="8" y="46"/>
                  <a:pt x="8" y="47"/>
                </a:cubicBezTo>
                <a:cubicBezTo>
                  <a:pt x="9" y="49"/>
                  <a:pt x="9" y="50"/>
                  <a:pt x="11" y="52"/>
                </a:cubicBezTo>
                <a:cubicBezTo>
                  <a:pt x="12" y="53"/>
                  <a:pt x="11" y="55"/>
                  <a:pt x="12" y="57"/>
                </a:cubicBezTo>
                <a:cubicBezTo>
                  <a:pt x="12" y="57"/>
                  <a:pt x="12" y="58"/>
                  <a:pt x="13" y="59"/>
                </a:cubicBezTo>
                <a:cubicBezTo>
                  <a:pt x="13" y="60"/>
                  <a:pt x="13" y="62"/>
                  <a:pt x="12" y="62"/>
                </a:cubicBezTo>
                <a:cubicBezTo>
                  <a:pt x="11" y="62"/>
                  <a:pt x="11" y="62"/>
                  <a:pt x="10" y="63"/>
                </a:cubicBezTo>
                <a:cubicBezTo>
                  <a:pt x="9" y="63"/>
                  <a:pt x="9" y="63"/>
                  <a:pt x="8" y="64"/>
                </a:cubicBezTo>
                <a:cubicBezTo>
                  <a:pt x="7" y="66"/>
                  <a:pt x="7" y="67"/>
                  <a:pt x="7" y="69"/>
                </a:cubicBezTo>
                <a:cubicBezTo>
                  <a:pt x="7" y="70"/>
                  <a:pt x="6" y="72"/>
                  <a:pt x="5" y="73"/>
                </a:cubicBezTo>
                <a:cubicBezTo>
                  <a:pt x="6" y="73"/>
                  <a:pt x="6" y="73"/>
                  <a:pt x="6" y="73"/>
                </a:cubicBezTo>
                <a:cubicBezTo>
                  <a:pt x="7" y="73"/>
                  <a:pt x="10" y="73"/>
                  <a:pt x="11" y="73"/>
                </a:cubicBezTo>
                <a:cubicBezTo>
                  <a:pt x="12" y="75"/>
                  <a:pt x="13" y="76"/>
                  <a:pt x="14" y="76"/>
                </a:cubicBezTo>
                <a:cubicBezTo>
                  <a:pt x="15" y="77"/>
                  <a:pt x="16" y="77"/>
                  <a:pt x="18" y="77"/>
                </a:cubicBezTo>
                <a:cubicBezTo>
                  <a:pt x="19" y="77"/>
                  <a:pt x="20" y="76"/>
                  <a:pt x="20" y="76"/>
                </a:cubicBezTo>
                <a:cubicBezTo>
                  <a:pt x="21" y="75"/>
                  <a:pt x="21" y="75"/>
                  <a:pt x="21" y="74"/>
                </a:cubicBezTo>
                <a:cubicBezTo>
                  <a:pt x="21" y="73"/>
                  <a:pt x="21" y="71"/>
                  <a:pt x="21" y="71"/>
                </a:cubicBezTo>
                <a:cubicBezTo>
                  <a:pt x="25" y="71"/>
                  <a:pt x="26" y="71"/>
                  <a:pt x="30" y="71"/>
                </a:cubicBezTo>
                <a:cubicBezTo>
                  <a:pt x="32" y="71"/>
                  <a:pt x="38" y="73"/>
                  <a:pt x="39" y="75"/>
                </a:cubicBezTo>
                <a:cubicBezTo>
                  <a:pt x="40" y="76"/>
                  <a:pt x="43" y="78"/>
                  <a:pt x="43" y="80"/>
                </a:cubicBezTo>
                <a:cubicBezTo>
                  <a:pt x="43" y="81"/>
                  <a:pt x="43" y="82"/>
                  <a:pt x="44" y="84"/>
                </a:cubicBezTo>
                <a:cubicBezTo>
                  <a:pt x="45" y="84"/>
                  <a:pt x="45" y="85"/>
                  <a:pt x="46" y="85"/>
                </a:cubicBezTo>
                <a:cubicBezTo>
                  <a:pt x="46" y="85"/>
                  <a:pt x="47" y="85"/>
                  <a:pt x="48" y="84"/>
                </a:cubicBezTo>
                <a:cubicBezTo>
                  <a:pt x="49" y="83"/>
                  <a:pt x="50" y="82"/>
                  <a:pt x="51" y="82"/>
                </a:cubicBezTo>
                <a:cubicBezTo>
                  <a:pt x="52" y="81"/>
                  <a:pt x="53" y="81"/>
                  <a:pt x="56" y="81"/>
                </a:cubicBezTo>
                <a:cubicBezTo>
                  <a:pt x="56" y="81"/>
                  <a:pt x="56" y="80"/>
                  <a:pt x="57" y="79"/>
                </a:cubicBezTo>
                <a:cubicBezTo>
                  <a:pt x="57" y="78"/>
                  <a:pt x="57" y="77"/>
                  <a:pt x="58" y="78"/>
                </a:cubicBezTo>
                <a:cubicBezTo>
                  <a:pt x="60" y="78"/>
                  <a:pt x="61" y="78"/>
                  <a:pt x="62" y="78"/>
                </a:cubicBezTo>
                <a:cubicBezTo>
                  <a:pt x="63" y="77"/>
                  <a:pt x="63" y="77"/>
                  <a:pt x="64" y="77"/>
                </a:cubicBezTo>
                <a:cubicBezTo>
                  <a:pt x="65" y="76"/>
                  <a:pt x="66" y="76"/>
                  <a:pt x="68" y="76"/>
                </a:cubicBezTo>
                <a:cubicBezTo>
                  <a:pt x="69" y="76"/>
                  <a:pt x="70" y="77"/>
                  <a:pt x="72" y="77"/>
                </a:cubicBezTo>
                <a:cubicBezTo>
                  <a:pt x="72" y="77"/>
                  <a:pt x="72" y="79"/>
                  <a:pt x="73" y="80"/>
                </a:cubicBezTo>
                <a:cubicBezTo>
                  <a:pt x="73" y="81"/>
                  <a:pt x="73" y="82"/>
                  <a:pt x="74" y="82"/>
                </a:cubicBezTo>
                <a:cubicBezTo>
                  <a:pt x="74" y="82"/>
                  <a:pt x="81" y="80"/>
                  <a:pt x="82" y="80"/>
                </a:cubicBezTo>
                <a:cubicBezTo>
                  <a:pt x="84" y="81"/>
                  <a:pt x="85" y="82"/>
                  <a:pt x="87" y="83"/>
                </a:cubicBezTo>
                <a:cubicBezTo>
                  <a:pt x="88" y="84"/>
                  <a:pt x="90" y="85"/>
                  <a:pt x="91" y="86"/>
                </a:cubicBezTo>
                <a:cubicBezTo>
                  <a:pt x="91" y="87"/>
                  <a:pt x="92" y="87"/>
                  <a:pt x="93" y="88"/>
                </a:cubicBezTo>
                <a:cubicBezTo>
                  <a:pt x="94" y="88"/>
                  <a:pt x="96" y="88"/>
                  <a:pt x="97" y="88"/>
                </a:cubicBezTo>
                <a:cubicBezTo>
                  <a:pt x="98" y="88"/>
                  <a:pt x="99" y="87"/>
                  <a:pt x="100" y="87"/>
                </a:cubicBezTo>
                <a:cubicBezTo>
                  <a:pt x="100" y="87"/>
                  <a:pt x="100" y="86"/>
                  <a:pt x="101" y="86"/>
                </a:cubicBezTo>
                <a:cubicBezTo>
                  <a:pt x="101" y="86"/>
                  <a:pt x="101" y="86"/>
                  <a:pt x="101" y="87"/>
                </a:cubicBezTo>
                <a:cubicBezTo>
                  <a:pt x="102" y="88"/>
                  <a:pt x="103" y="89"/>
                  <a:pt x="103" y="90"/>
                </a:cubicBezTo>
                <a:cubicBezTo>
                  <a:pt x="104" y="90"/>
                  <a:pt x="105" y="90"/>
                  <a:pt x="106" y="89"/>
                </a:cubicBezTo>
                <a:cubicBezTo>
                  <a:pt x="106" y="89"/>
                  <a:pt x="107" y="88"/>
                  <a:pt x="108" y="87"/>
                </a:cubicBezTo>
                <a:cubicBezTo>
                  <a:pt x="109" y="86"/>
                  <a:pt x="110" y="85"/>
                  <a:pt x="111" y="85"/>
                </a:cubicBezTo>
                <a:cubicBezTo>
                  <a:pt x="112" y="86"/>
                  <a:pt x="113" y="86"/>
                  <a:pt x="113" y="87"/>
                </a:cubicBezTo>
                <a:cubicBezTo>
                  <a:pt x="113" y="87"/>
                  <a:pt x="114" y="88"/>
                  <a:pt x="114" y="8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6" name="Freeform 93">
            <a:extLst>
              <a:ext uri="{FF2B5EF4-FFF2-40B4-BE49-F238E27FC236}">
                <a16:creationId xmlns:a16="http://schemas.microsoft.com/office/drawing/2014/main" id="{AF5187A2-A0E2-DF2C-F26B-B096EB8A8FA8}"/>
              </a:ext>
            </a:extLst>
          </p:cNvPr>
          <p:cNvSpPr>
            <a:spLocks/>
          </p:cNvSpPr>
          <p:nvPr/>
        </p:nvSpPr>
        <p:spPr bwMode="auto">
          <a:xfrm>
            <a:off x="5955825" y="1616917"/>
            <a:ext cx="372601" cy="279452"/>
          </a:xfrm>
          <a:custGeom>
            <a:avLst/>
            <a:gdLst>
              <a:gd name="T0" fmla="*/ 56 w 102"/>
              <a:gd name="T1" fmla="*/ 70 h 76"/>
              <a:gd name="T2" fmla="*/ 69 w 102"/>
              <a:gd name="T3" fmla="*/ 75 h 76"/>
              <a:gd name="T4" fmla="*/ 77 w 102"/>
              <a:gd name="T5" fmla="*/ 73 h 76"/>
              <a:gd name="T6" fmla="*/ 82 w 102"/>
              <a:gd name="T7" fmla="*/ 69 h 76"/>
              <a:gd name="T8" fmla="*/ 89 w 102"/>
              <a:gd name="T9" fmla="*/ 65 h 76"/>
              <a:gd name="T10" fmla="*/ 98 w 102"/>
              <a:gd name="T11" fmla="*/ 63 h 76"/>
              <a:gd name="T12" fmla="*/ 100 w 102"/>
              <a:gd name="T13" fmla="*/ 61 h 76"/>
              <a:gd name="T14" fmla="*/ 96 w 102"/>
              <a:gd name="T15" fmla="*/ 56 h 76"/>
              <a:gd name="T16" fmla="*/ 97 w 102"/>
              <a:gd name="T17" fmla="*/ 47 h 76"/>
              <a:gd name="T18" fmla="*/ 101 w 102"/>
              <a:gd name="T19" fmla="*/ 44 h 76"/>
              <a:gd name="T20" fmla="*/ 99 w 102"/>
              <a:gd name="T21" fmla="*/ 40 h 76"/>
              <a:gd name="T22" fmla="*/ 92 w 102"/>
              <a:gd name="T23" fmla="*/ 39 h 76"/>
              <a:gd name="T24" fmla="*/ 86 w 102"/>
              <a:gd name="T25" fmla="*/ 35 h 76"/>
              <a:gd name="T26" fmla="*/ 89 w 102"/>
              <a:gd name="T27" fmla="*/ 33 h 76"/>
              <a:gd name="T28" fmla="*/ 93 w 102"/>
              <a:gd name="T29" fmla="*/ 27 h 76"/>
              <a:gd name="T30" fmla="*/ 92 w 102"/>
              <a:gd name="T31" fmla="*/ 24 h 76"/>
              <a:gd name="T32" fmla="*/ 88 w 102"/>
              <a:gd name="T33" fmla="*/ 18 h 76"/>
              <a:gd name="T34" fmla="*/ 88 w 102"/>
              <a:gd name="T35" fmla="*/ 12 h 76"/>
              <a:gd name="T36" fmla="*/ 87 w 102"/>
              <a:gd name="T37" fmla="*/ 7 h 76"/>
              <a:gd name="T38" fmla="*/ 80 w 102"/>
              <a:gd name="T39" fmla="*/ 10 h 76"/>
              <a:gd name="T40" fmla="*/ 74 w 102"/>
              <a:gd name="T41" fmla="*/ 4 h 76"/>
              <a:gd name="T42" fmla="*/ 66 w 102"/>
              <a:gd name="T43" fmla="*/ 2 h 76"/>
              <a:gd name="T44" fmla="*/ 54 w 102"/>
              <a:gd name="T45" fmla="*/ 9 h 76"/>
              <a:gd name="T46" fmla="*/ 43 w 102"/>
              <a:gd name="T47" fmla="*/ 10 h 76"/>
              <a:gd name="T48" fmla="*/ 33 w 102"/>
              <a:gd name="T49" fmla="*/ 11 h 76"/>
              <a:gd name="T50" fmla="*/ 30 w 102"/>
              <a:gd name="T51" fmla="*/ 21 h 76"/>
              <a:gd name="T52" fmla="*/ 19 w 102"/>
              <a:gd name="T53" fmla="*/ 30 h 76"/>
              <a:gd name="T54" fmla="*/ 15 w 102"/>
              <a:gd name="T55" fmla="*/ 28 h 76"/>
              <a:gd name="T56" fmla="*/ 12 w 102"/>
              <a:gd name="T57" fmla="*/ 18 h 76"/>
              <a:gd name="T58" fmla="*/ 7 w 102"/>
              <a:gd name="T59" fmla="*/ 21 h 76"/>
              <a:gd name="T60" fmla="*/ 1 w 102"/>
              <a:gd name="T61" fmla="*/ 22 h 76"/>
              <a:gd name="T62" fmla="*/ 1 w 102"/>
              <a:gd name="T63" fmla="*/ 24 h 76"/>
              <a:gd name="T64" fmla="*/ 4 w 102"/>
              <a:gd name="T65" fmla="*/ 29 h 76"/>
              <a:gd name="T66" fmla="*/ 1 w 102"/>
              <a:gd name="T67" fmla="*/ 34 h 76"/>
              <a:gd name="T68" fmla="*/ 4 w 102"/>
              <a:gd name="T69" fmla="*/ 39 h 76"/>
              <a:gd name="T70" fmla="*/ 8 w 102"/>
              <a:gd name="T71" fmla="*/ 45 h 76"/>
              <a:gd name="T72" fmla="*/ 11 w 102"/>
              <a:gd name="T73" fmla="*/ 46 h 76"/>
              <a:gd name="T74" fmla="*/ 24 w 102"/>
              <a:gd name="T75" fmla="*/ 46 h 76"/>
              <a:gd name="T76" fmla="*/ 33 w 102"/>
              <a:gd name="T77" fmla="*/ 45 h 76"/>
              <a:gd name="T78" fmla="*/ 39 w 102"/>
              <a:gd name="T79" fmla="*/ 52 h 76"/>
              <a:gd name="T80" fmla="*/ 45 w 102"/>
              <a:gd name="T81" fmla="*/ 54 h 76"/>
              <a:gd name="T82" fmla="*/ 51 w 102"/>
              <a:gd name="T83" fmla="*/ 66 h 76"/>
              <a:gd name="T84" fmla="*/ 56 w 102"/>
              <a:gd name="T85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76">
                <a:moveTo>
                  <a:pt x="56" y="70"/>
                </a:moveTo>
                <a:cubicBezTo>
                  <a:pt x="56" y="70"/>
                  <a:pt x="56" y="70"/>
                  <a:pt x="56" y="70"/>
                </a:cubicBezTo>
                <a:cubicBezTo>
                  <a:pt x="58" y="71"/>
                  <a:pt x="62" y="73"/>
                  <a:pt x="65" y="73"/>
                </a:cubicBezTo>
                <a:cubicBezTo>
                  <a:pt x="66" y="74"/>
                  <a:pt x="68" y="75"/>
                  <a:pt x="69" y="75"/>
                </a:cubicBezTo>
                <a:cubicBezTo>
                  <a:pt x="71" y="76"/>
                  <a:pt x="72" y="76"/>
                  <a:pt x="74" y="76"/>
                </a:cubicBezTo>
                <a:cubicBezTo>
                  <a:pt x="75" y="75"/>
                  <a:pt x="76" y="74"/>
                  <a:pt x="77" y="73"/>
                </a:cubicBezTo>
                <a:cubicBezTo>
                  <a:pt x="77" y="72"/>
                  <a:pt x="78" y="71"/>
                  <a:pt x="78" y="70"/>
                </a:cubicBezTo>
                <a:cubicBezTo>
                  <a:pt x="79" y="69"/>
                  <a:pt x="80" y="69"/>
                  <a:pt x="82" y="69"/>
                </a:cubicBezTo>
                <a:cubicBezTo>
                  <a:pt x="83" y="69"/>
                  <a:pt x="85" y="68"/>
                  <a:pt x="85" y="67"/>
                </a:cubicBezTo>
                <a:cubicBezTo>
                  <a:pt x="86" y="66"/>
                  <a:pt x="88" y="65"/>
                  <a:pt x="89" y="65"/>
                </a:cubicBezTo>
                <a:cubicBezTo>
                  <a:pt x="91" y="64"/>
                  <a:pt x="93" y="64"/>
                  <a:pt x="94" y="63"/>
                </a:cubicBezTo>
                <a:cubicBezTo>
                  <a:pt x="96" y="62"/>
                  <a:pt x="97" y="63"/>
                  <a:pt x="98" y="63"/>
                </a:cubicBezTo>
                <a:cubicBezTo>
                  <a:pt x="98" y="63"/>
                  <a:pt x="99" y="63"/>
                  <a:pt x="99" y="63"/>
                </a:cubicBezTo>
                <a:cubicBezTo>
                  <a:pt x="100" y="63"/>
                  <a:pt x="100" y="62"/>
                  <a:pt x="100" y="61"/>
                </a:cubicBezTo>
                <a:cubicBezTo>
                  <a:pt x="100" y="60"/>
                  <a:pt x="100" y="59"/>
                  <a:pt x="99" y="58"/>
                </a:cubicBezTo>
                <a:cubicBezTo>
                  <a:pt x="98" y="57"/>
                  <a:pt x="96" y="56"/>
                  <a:pt x="96" y="56"/>
                </a:cubicBezTo>
                <a:cubicBezTo>
                  <a:pt x="96" y="55"/>
                  <a:pt x="96" y="53"/>
                  <a:pt x="96" y="52"/>
                </a:cubicBezTo>
                <a:cubicBezTo>
                  <a:pt x="96" y="50"/>
                  <a:pt x="97" y="48"/>
                  <a:pt x="97" y="47"/>
                </a:cubicBezTo>
                <a:cubicBezTo>
                  <a:pt x="97" y="46"/>
                  <a:pt x="98" y="46"/>
                  <a:pt x="99" y="46"/>
                </a:cubicBezTo>
                <a:cubicBezTo>
                  <a:pt x="100" y="45"/>
                  <a:pt x="101" y="45"/>
                  <a:pt x="101" y="44"/>
                </a:cubicBezTo>
                <a:cubicBezTo>
                  <a:pt x="102" y="44"/>
                  <a:pt x="102" y="43"/>
                  <a:pt x="101" y="42"/>
                </a:cubicBezTo>
                <a:cubicBezTo>
                  <a:pt x="101" y="40"/>
                  <a:pt x="100" y="40"/>
                  <a:pt x="99" y="40"/>
                </a:cubicBezTo>
                <a:cubicBezTo>
                  <a:pt x="98" y="40"/>
                  <a:pt x="97" y="40"/>
                  <a:pt x="96" y="40"/>
                </a:cubicBezTo>
                <a:cubicBezTo>
                  <a:pt x="94" y="41"/>
                  <a:pt x="93" y="40"/>
                  <a:pt x="92" y="39"/>
                </a:cubicBezTo>
                <a:cubicBezTo>
                  <a:pt x="91" y="38"/>
                  <a:pt x="90" y="37"/>
                  <a:pt x="89" y="37"/>
                </a:cubicBezTo>
                <a:cubicBezTo>
                  <a:pt x="88" y="36"/>
                  <a:pt x="86" y="35"/>
                  <a:pt x="86" y="35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3"/>
                  <a:pt x="88" y="33"/>
                  <a:pt x="89" y="33"/>
                </a:cubicBezTo>
                <a:cubicBezTo>
                  <a:pt x="90" y="32"/>
                  <a:pt x="91" y="31"/>
                  <a:pt x="91" y="30"/>
                </a:cubicBezTo>
                <a:cubicBezTo>
                  <a:pt x="92" y="29"/>
                  <a:pt x="92" y="28"/>
                  <a:pt x="93" y="27"/>
                </a:cubicBezTo>
                <a:cubicBezTo>
                  <a:pt x="94" y="27"/>
                  <a:pt x="94" y="26"/>
                  <a:pt x="93" y="26"/>
                </a:cubicBezTo>
                <a:cubicBezTo>
                  <a:pt x="93" y="25"/>
                  <a:pt x="92" y="24"/>
                  <a:pt x="92" y="24"/>
                </a:cubicBezTo>
                <a:cubicBezTo>
                  <a:pt x="91" y="23"/>
                  <a:pt x="89" y="21"/>
                  <a:pt x="89" y="21"/>
                </a:cubicBezTo>
                <a:cubicBezTo>
                  <a:pt x="87" y="20"/>
                  <a:pt x="87" y="19"/>
                  <a:pt x="88" y="18"/>
                </a:cubicBezTo>
                <a:cubicBezTo>
                  <a:pt x="88" y="17"/>
                  <a:pt x="88" y="17"/>
                  <a:pt x="88" y="15"/>
                </a:cubicBezTo>
                <a:cubicBezTo>
                  <a:pt x="88" y="14"/>
                  <a:pt x="88" y="13"/>
                  <a:pt x="88" y="12"/>
                </a:cubicBezTo>
                <a:cubicBezTo>
                  <a:pt x="87" y="11"/>
                  <a:pt x="87" y="10"/>
                  <a:pt x="87" y="8"/>
                </a:cubicBezTo>
                <a:cubicBezTo>
                  <a:pt x="87" y="8"/>
                  <a:pt x="87" y="7"/>
                  <a:pt x="87" y="7"/>
                </a:cubicBezTo>
                <a:cubicBezTo>
                  <a:pt x="86" y="7"/>
                  <a:pt x="85" y="7"/>
                  <a:pt x="84" y="8"/>
                </a:cubicBezTo>
                <a:cubicBezTo>
                  <a:pt x="82" y="9"/>
                  <a:pt x="80" y="10"/>
                  <a:pt x="80" y="10"/>
                </a:cubicBezTo>
                <a:cubicBezTo>
                  <a:pt x="79" y="10"/>
                  <a:pt x="77" y="9"/>
                  <a:pt x="76" y="8"/>
                </a:cubicBezTo>
                <a:cubicBezTo>
                  <a:pt x="75" y="6"/>
                  <a:pt x="74" y="4"/>
                  <a:pt x="74" y="4"/>
                </a:cubicBezTo>
                <a:cubicBezTo>
                  <a:pt x="72" y="2"/>
                  <a:pt x="71" y="1"/>
                  <a:pt x="70" y="0"/>
                </a:cubicBezTo>
                <a:cubicBezTo>
                  <a:pt x="69" y="0"/>
                  <a:pt x="68" y="0"/>
                  <a:pt x="66" y="2"/>
                </a:cubicBezTo>
                <a:cubicBezTo>
                  <a:pt x="63" y="5"/>
                  <a:pt x="60" y="5"/>
                  <a:pt x="58" y="7"/>
                </a:cubicBezTo>
                <a:cubicBezTo>
                  <a:pt x="57" y="8"/>
                  <a:pt x="56" y="8"/>
                  <a:pt x="54" y="9"/>
                </a:cubicBezTo>
                <a:cubicBezTo>
                  <a:pt x="52" y="9"/>
                  <a:pt x="51" y="9"/>
                  <a:pt x="49" y="9"/>
                </a:cubicBezTo>
                <a:cubicBezTo>
                  <a:pt x="47" y="10"/>
                  <a:pt x="45" y="10"/>
                  <a:pt x="43" y="10"/>
                </a:cubicBezTo>
                <a:cubicBezTo>
                  <a:pt x="41" y="9"/>
                  <a:pt x="39" y="9"/>
                  <a:pt x="37" y="9"/>
                </a:cubicBezTo>
                <a:cubicBezTo>
                  <a:pt x="35" y="9"/>
                  <a:pt x="34" y="10"/>
                  <a:pt x="33" y="11"/>
                </a:cubicBezTo>
                <a:cubicBezTo>
                  <a:pt x="33" y="12"/>
                  <a:pt x="33" y="13"/>
                  <a:pt x="33" y="15"/>
                </a:cubicBezTo>
                <a:cubicBezTo>
                  <a:pt x="33" y="17"/>
                  <a:pt x="30" y="20"/>
                  <a:pt x="30" y="21"/>
                </a:cubicBezTo>
                <a:cubicBezTo>
                  <a:pt x="28" y="24"/>
                  <a:pt x="27" y="26"/>
                  <a:pt x="25" y="28"/>
                </a:cubicBezTo>
                <a:cubicBezTo>
                  <a:pt x="23" y="30"/>
                  <a:pt x="21" y="30"/>
                  <a:pt x="19" y="30"/>
                </a:cubicBezTo>
                <a:cubicBezTo>
                  <a:pt x="18" y="30"/>
                  <a:pt x="18" y="30"/>
                  <a:pt x="17" y="30"/>
                </a:cubicBezTo>
                <a:cubicBezTo>
                  <a:pt x="16" y="29"/>
                  <a:pt x="15" y="29"/>
                  <a:pt x="15" y="28"/>
                </a:cubicBezTo>
                <a:cubicBezTo>
                  <a:pt x="14" y="26"/>
                  <a:pt x="13" y="22"/>
                  <a:pt x="13" y="19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8"/>
                  <a:pt x="11" y="18"/>
                  <a:pt x="10" y="18"/>
                </a:cubicBezTo>
                <a:cubicBezTo>
                  <a:pt x="9" y="19"/>
                  <a:pt x="8" y="20"/>
                  <a:pt x="7" y="21"/>
                </a:cubicBezTo>
                <a:cubicBezTo>
                  <a:pt x="7" y="21"/>
                  <a:pt x="6" y="22"/>
                  <a:pt x="4" y="22"/>
                </a:cubicBezTo>
                <a:cubicBezTo>
                  <a:pt x="3" y="22"/>
                  <a:pt x="2" y="22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" y="24"/>
                  <a:pt x="1" y="24"/>
                </a:cubicBezTo>
                <a:cubicBezTo>
                  <a:pt x="1" y="25"/>
                  <a:pt x="2" y="26"/>
                  <a:pt x="3" y="27"/>
                </a:cubicBezTo>
                <a:cubicBezTo>
                  <a:pt x="3" y="28"/>
                  <a:pt x="4" y="29"/>
                  <a:pt x="4" y="29"/>
                </a:cubicBezTo>
                <a:cubicBezTo>
                  <a:pt x="4" y="30"/>
                  <a:pt x="3" y="31"/>
                  <a:pt x="2" y="32"/>
                </a:cubicBezTo>
                <a:cubicBezTo>
                  <a:pt x="1" y="33"/>
                  <a:pt x="1" y="34"/>
                  <a:pt x="1" y="34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8"/>
                  <a:pt x="4" y="39"/>
                </a:cubicBezTo>
                <a:cubicBezTo>
                  <a:pt x="6" y="40"/>
                  <a:pt x="6" y="41"/>
                  <a:pt x="7" y="41"/>
                </a:cubicBezTo>
                <a:cubicBezTo>
                  <a:pt x="7" y="42"/>
                  <a:pt x="7" y="43"/>
                  <a:pt x="8" y="45"/>
                </a:cubicBezTo>
                <a:cubicBezTo>
                  <a:pt x="8" y="46"/>
                  <a:pt x="8" y="46"/>
                  <a:pt x="9" y="47"/>
                </a:cubicBezTo>
                <a:cubicBezTo>
                  <a:pt x="9" y="46"/>
                  <a:pt x="10" y="46"/>
                  <a:pt x="11" y="46"/>
                </a:cubicBezTo>
                <a:cubicBezTo>
                  <a:pt x="15" y="46"/>
                  <a:pt x="16" y="46"/>
                  <a:pt x="19" y="47"/>
                </a:cubicBezTo>
                <a:cubicBezTo>
                  <a:pt x="22" y="47"/>
                  <a:pt x="23" y="47"/>
                  <a:pt x="24" y="46"/>
                </a:cubicBezTo>
                <a:cubicBezTo>
                  <a:pt x="26" y="46"/>
                  <a:pt x="26" y="45"/>
                  <a:pt x="28" y="45"/>
                </a:cubicBezTo>
                <a:cubicBezTo>
                  <a:pt x="30" y="45"/>
                  <a:pt x="31" y="45"/>
                  <a:pt x="33" y="45"/>
                </a:cubicBezTo>
                <a:cubicBezTo>
                  <a:pt x="34" y="45"/>
                  <a:pt x="35" y="45"/>
                  <a:pt x="36" y="47"/>
                </a:cubicBezTo>
                <a:cubicBezTo>
                  <a:pt x="37" y="47"/>
                  <a:pt x="39" y="52"/>
                  <a:pt x="39" y="52"/>
                </a:cubicBezTo>
                <a:cubicBezTo>
                  <a:pt x="40" y="52"/>
                  <a:pt x="41" y="52"/>
                  <a:pt x="42" y="53"/>
                </a:cubicBezTo>
                <a:cubicBezTo>
                  <a:pt x="44" y="53"/>
                  <a:pt x="45" y="53"/>
                  <a:pt x="45" y="54"/>
                </a:cubicBezTo>
                <a:cubicBezTo>
                  <a:pt x="46" y="56"/>
                  <a:pt x="46" y="59"/>
                  <a:pt x="47" y="62"/>
                </a:cubicBezTo>
                <a:cubicBezTo>
                  <a:pt x="48" y="63"/>
                  <a:pt x="49" y="64"/>
                  <a:pt x="51" y="66"/>
                </a:cubicBezTo>
                <a:cubicBezTo>
                  <a:pt x="52" y="67"/>
                  <a:pt x="53" y="69"/>
                  <a:pt x="55" y="70"/>
                </a:cubicBezTo>
                <a:cubicBezTo>
                  <a:pt x="56" y="70"/>
                  <a:pt x="56" y="70"/>
                  <a:pt x="56" y="7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7" name="Freeform 94">
            <a:extLst>
              <a:ext uri="{FF2B5EF4-FFF2-40B4-BE49-F238E27FC236}">
                <a16:creationId xmlns:a16="http://schemas.microsoft.com/office/drawing/2014/main" id="{AC985A4A-5D6B-0878-CB55-8FE35B195F2F}"/>
              </a:ext>
            </a:extLst>
          </p:cNvPr>
          <p:cNvSpPr>
            <a:spLocks/>
          </p:cNvSpPr>
          <p:nvPr/>
        </p:nvSpPr>
        <p:spPr bwMode="auto">
          <a:xfrm>
            <a:off x="5874695" y="1391554"/>
            <a:ext cx="396640" cy="336543"/>
          </a:xfrm>
          <a:custGeom>
            <a:avLst/>
            <a:gdLst>
              <a:gd name="T0" fmla="*/ 106 w 108"/>
              <a:gd name="T1" fmla="*/ 60 h 91"/>
              <a:gd name="T2" fmla="*/ 102 w 108"/>
              <a:gd name="T3" fmla="*/ 58 h 91"/>
              <a:gd name="T4" fmla="*/ 94 w 108"/>
              <a:gd name="T5" fmla="*/ 54 h 91"/>
              <a:gd name="T6" fmla="*/ 88 w 108"/>
              <a:gd name="T7" fmla="*/ 45 h 91"/>
              <a:gd name="T8" fmla="*/ 90 w 108"/>
              <a:gd name="T9" fmla="*/ 40 h 91"/>
              <a:gd name="T10" fmla="*/ 89 w 108"/>
              <a:gd name="T11" fmla="*/ 37 h 91"/>
              <a:gd name="T12" fmla="*/ 83 w 108"/>
              <a:gd name="T13" fmla="*/ 30 h 91"/>
              <a:gd name="T14" fmla="*/ 75 w 108"/>
              <a:gd name="T15" fmla="*/ 28 h 91"/>
              <a:gd name="T16" fmla="*/ 69 w 108"/>
              <a:gd name="T17" fmla="*/ 25 h 91"/>
              <a:gd name="T18" fmla="*/ 61 w 108"/>
              <a:gd name="T19" fmla="*/ 24 h 91"/>
              <a:gd name="T20" fmla="*/ 56 w 108"/>
              <a:gd name="T21" fmla="*/ 28 h 91"/>
              <a:gd name="T22" fmla="*/ 45 w 108"/>
              <a:gd name="T23" fmla="*/ 27 h 91"/>
              <a:gd name="T24" fmla="*/ 45 w 108"/>
              <a:gd name="T25" fmla="*/ 30 h 91"/>
              <a:gd name="T26" fmla="*/ 39 w 108"/>
              <a:gd name="T27" fmla="*/ 30 h 91"/>
              <a:gd name="T28" fmla="*/ 31 w 108"/>
              <a:gd name="T29" fmla="*/ 28 h 91"/>
              <a:gd name="T30" fmla="*/ 31 w 108"/>
              <a:gd name="T31" fmla="*/ 22 h 91"/>
              <a:gd name="T32" fmla="*/ 27 w 108"/>
              <a:gd name="T33" fmla="*/ 17 h 91"/>
              <a:gd name="T34" fmla="*/ 24 w 108"/>
              <a:gd name="T35" fmla="*/ 10 h 91"/>
              <a:gd name="T36" fmla="*/ 15 w 108"/>
              <a:gd name="T37" fmla="*/ 2 h 91"/>
              <a:gd name="T38" fmla="*/ 10 w 108"/>
              <a:gd name="T39" fmla="*/ 0 h 91"/>
              <a:gd name="T40" fmla="*/ 10 w 108"/>
              <a:gd name="T41" fmla="*/ 5 h 91"/>
              <a:gd name="T42" fmla="*/ 9 w 108"/>
              <a:gd name="T43" fmla="*/ 11 h 91"/>
              <a:gd name="T44" fmla="*/ 4 w 108"/>
              <a:gd name="T45" fmla="*/ 12 h 91"/>
              <a:gd name="T46" fmla="*/ 4 w 108"/>
              <a:gd name="T47" fmla="*/ 15 h 91"/>
              <a:gd name="T48" fmla="*/ 8 w 108"/>
              <a:gd name="T49" fmla="*/ 19 h 91"/>
              <a:gd name="T50" fmla="*/ 12 w 108"/>
              <a:gd name="T51" fmla="*/ 22 h 91"/>
              <a:gd name="T52" fmla="*/ 8 w 108"/>
              <a:gd name="T53" fmla="*/ 28 h 91"/>
              <a:gd name="T54" fmla="*/ 4 w 108"/>
              <a:gd name="T55" fmla="*/ 30 h 91"/>
              <a:gd name="T56" fmla="*/ 1 w 108"/>
              <a:gd name="T57" fmla="*/ 37 h 91"/>
              <a:gd name="T58" fmla="*/ 4 w 108"/>
              <a:gd name="T59" fmla="*/ 37 h 91"/>
              <a:gd name="T60" fmla="*/ 6 w 108"/>
              <a:gd name="T61" fmla="*/ 41 h 91"/>
              <a:gd name="T62" fmla="*/ 7 w 108"/>
              <a:gd name="T63" fmla="*/ 46 h 91"/>
              <a:gd name="T64" fmla="*/ 9 w 108"/>
              <a:gd name="T65" fmla="*/ 46 h 91"/>
              <a:gd name="T66" fmla="*/ 12 w 108"/>
              <a:gd name="T67" fmla="*/ 41 h 91"/>
              <a:gd name="T68" fmla="*/ 15 w 108"/>
              <a:gd name="T69" fmla="*/ 44 h 91"/>
              <a:gd name="T70" fmla="*/ 14 w 108"/>
              <a:gd name="T71" fmla="*/ 48 h 91"/>
              <a:gd name="T72" fmla="*/ 12 w 108"/>
              <a:gd name="T73" fmla="*/ 52 h 91"/>
              <a:gd name="T74" fmla="*/ 13 w 108"/>
              <a:gd name="T75" fmla="*/ 58 h 91"/>
              <a:gd name="T76" fmla="*/ 9 w 108"/>
              <a:gd name="T77" fmla="*/ 62 h 91"/>
              <a:gd name="T78" fmla="*/ 9 w 108"/>
              <a:gd name="T79" fmla="*/ 67 h 91"/>
              <a:gd name="T80" fmla="*/ 7 w 108"/>
              <a:gd name="T81" fmla="*/ 72 h 91"/>
              <a:gd name="T82" fmla="*/ 19 w 108"/>
              <a:gd name="T83" fmla="*/ 79 h 91"/>
              <a:gd name="T84" fmla="*/ 23 w 108"/>
              <a:gd name="T85" fmla="*/ 83 h 91"/>
              <a:gd name="T86" fmla="*/ 29 w 108"/>
              <a:gd name="T87" fmla="*/ 82 h 91"/>
              <a:gd name="T88" fmla="*/ 34 w 108"/>
              <a:gd name="T89" fmla="*/ 79 h 91"/>
              <a:gd name="T90" fmla="*/ 37 w 108"/>
              <a:gd name="T91" fmla="*/ 89 h 91"/>
              <a:gd name="T92" fmla="*/ 41 w 108"/>
              <a:gd name="T93" fmla="*/ 91 h 91"/>
              <a:gd name="T94" fmla="*/ 52 w 108"/>
              <a:gd name="T95" fmla="*/ 82 h 91"/>
              <a:gd name="T96" fmla="*/ 55 w 108"/>
              <a:gd name="T97" fmla="*/ 72 h 91"/>
              <a:gd name="T98" fmla="*/ 65 w 108"/>
              <a:gd name="T99" fmla="*/ 71 h 91"/>
              <a:gd name="T100" fmla="*/ 76 w 108"/>
              <a:gd name="T101" fmla="*/ 70 h 91"/>
              <a:gd name="T102" fmla="*/ 88 w 108"/>
              <a:gd name="T103" fmla="*/ 63 h 91"/>
              <a:gd name="T104" fmla="*/ 96 w 108"/>
              <a:gd name="T105" fmla="*/ 65 h 91"/>
              <a:gd name="T106" fmla="*/ 102 w 108"/>
              <a:gd name="T107" fmla="*/ 71 h 91"/>
              <a:gd name="T108" fmla="*/ 108 w 108"/>
              <a:gd name="T109" fmla="*/ 6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91">
                <a:moveTo>
                  <a:pt x="108" y="68"/>
                </a:moveTo>
                <a:cubicBezTo>
                  <a:pt x="108" y="68"/>
                  <a:pt x="107" y="62"/>
                  <a:pt x="106" y="60"/>
                </a:cubicBezTo>
                <a:cubicBezTo>
                  <a:pt x="105" y="59"/>
                  <a:pt x="105" y="59"/>
                  <a:pt x="104" y="58"/>
                </a:cubicBezTo>
                <a:cubicBezTo>
                  <a:pt x="103" y="58"/>
                  <a:pt x="102" y="58"/>
                  <a:pt x="102" y="58"/>
                </a:cubicBezTo>
                <a:cubicBezTo>
                  <a:pt x="100" y="57"/>
                  <a:pt x="98" y="57"/>
                  <a:pt x="96" y="57"/>
                </a:cubicBezTo>
                <a:cubicBezTo>
                  <a:pt x="95" y="57"/>
                  <a:pt x="94" y="56"/>
                  <a:pt x="94" y="54"/>
                </a:cubicBezTo>
                <a:cubicBezTo>
                  <a:pt x="93" y="53"/>
                  <a:pt x="92" y="52"/>
                  <a:pt x="91" y="51"/>
                </a:cubicBezTo>
                <a:cubicBezTo>
                  <a:pt x="90" y="49"/>
                  <a:pt x="89" y="47"/>
                  <a:pt x="88" y="45"/>
                </a:cubicBezTo>
                <a:cubicBezTo>
                  <a:pt x="87" y="43"/>
                  <a:pt x="87" y="43"/>
                  <a:pt x="87" y="42"/>
                </a:cubicBezTo>
                <a:cubicBezTo>
                  <a:pt x="88" y="41"/>
                  <a:pt x="89" y="41"/>
                  <a:pt x="90" y="40"/>
                </a:cubicBezTo>
                <a:cubicBezTo>
                  <a:pt x="90" y="39"/>
                  <a:pt x="90" y="39"/>
                  <a:pt x="90" y="38"/>
                </a:cubicBezTo>
                <a:cubicBezTo>
                  <a:pt x="90" y="38"/>
                  <a:pt x="90" y="38"/>
                  <a:pt x="89" y="37"/>
                </a:cubicBezTo>
                <a:cubicBezTo>
                  <a:pt x="88" y="37"/>
                  <a:pt x="87" y="36"/>
                  <a:pt x="87" y="34"/>
                </a:cubicBezTo>
                <a:cubicBezTo>
                  <a:pt x="87" y="34"/>
                  <a:pt x="83" y="31"/>
                  <a:pt x="83" y="30"/>
                </a:cubicBezTo>
                <a:cubicBezTo>
                  <a:pt x="82" y="29"/>
                  <a:pt x="80" y="29"/>
                  <a:pt x="79" y="29"/>
                </a:cubicBezTo>
                <a:cubicBezTo>
                  <a:pt x="78" y="29"/>
                  <a:pt x="76" y="29"/>
                  <a:pt x="75" y="28"/>
                </a:cubicBezTo>
                <a:cubicBezTo>
                  <a:pt x="73" y="28"/>
                  <a:pt x="73" y="27"/>
                  <a:pt x="72" y="26"/>
                </a:cubicBezTo>
                <a:cubicBezTo>
                  <a:pt x="71" y="25"/>
                  <a:pt x="71" y="25"/>
                  <a:pt x="69" y="25"/>
                </a:cubicBezTo>
                <a:cubicBezTo>
                  <a:pt x="69" y="26"/>
                  <a:pt x="68" y="25"/>
                  <a:pt x="66" y="24"/>
                </a:cubicBezTo>
                <a:cubicBezTo>
                  <a:pt x="65" y="24"/>
                  <a:pt x="63" y="23"/>
                  <a:pt x="61" y="24"/>
                </a:cubicBezTo>
                <a:cubicBezTo>
                  <a:pt x="60" y="24"/>
                  <a:pt x="59" y="25"/>
                  <a:pt x="59" y="26"/>
                </a:cubicBezTo>
                <a:cubicBezTo>
                  <a:pt x="58" y="26"/>
                  <a:pt x="57" y="27"/>
                  <a:pt x="56" y="28"/>
                </a:cubicBezTo>
                <a:cubicBezTo>
                  <a:pt x="55" y="29"/>
                  <a:pt x="53" y="28"/>
                  <a:pt x="51" y="28"/>
                </a:cubicBezTo>
                <a:cubicBezTo>
                  <a:pt x="49" y="27"/>
                  <a:pt x="47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cubicBezTo>
                  <a:pt x="45" y="28"/>
                  <a:pt x="45" y="29"/>
                  <a:pt x="45" y="30"/>
                </a:cubicBezTo>
                <a:cubicBezTo>
                  <a:pt x="45" y="31"/>
                  <a:pt x="45" y="31"/>
                  <a:pt x="44" y="31"/>
                </a:cubicBezTo>
                <a:cubicBezTo>
                  <a:pt x="43" y="31"/>
                  <a:pt x="42" y="31"/>
                  <a:pt x="39" y="30"/>
                </a:cubicBezTo>
                <a:cubicBezTo>
                  <a:pt x="38" y="29"/>
                  <a:pt x="35" y="29"/>
                  <a:pt x="33" y="29"/>
                </a:cubicBezTo>
                <a:cubicBezTo>
                  <a:pt x="32" y="29"/>
                  <a:pt x="32" y="29"/>
                  <a:pt x="31" y="28"/>
                </a:cubicBezTo>
                <a:cubicBezTo>
                  <a:pt x="30" y="28"/>
                  <a:pt x="30" y="27"/>
                  <a:pt x="30" y="26"/>
                </a:cubicBezTo>
                <a:cubicBezTo>
                  <a:pt x="30" y="24"/>
                  <a:pt x="30" y="23"/>
                  <a:pt x="31" y="22"/>
                </a:cubicBezTo>
                <a:cubicBezTo>
                  <a:pt x="31" y="22"/>
                  <a:pt x="30" y="21"/>
                  <a:pt x="29" y="20"/>
                </a:cubicBezTo>
                <a:cubicBezTo>
                  <a:pt x="28" y="20"/>
                  <a:pt x="27" y="18"/>
                  <a:pt x="27" y="17"/>
                </a:cubicBezTo>
                <a:cubicBezTo>
                  <a:pt x="26" y="16"/>
                  <a:pt x="26" y="15"/>
                  <a:pt x="25" y="14"/>
                </a:cubicBezTo>
                <a:cubicBezTo>
                  <a:pt x="24" y="13"/>
                  <a:pt x="24" y="12"/>
                  <a:pt x="24" y="10"/>
                </a:cubicBezTo>
                <a:cubicBezTo>
                  <a:pt x="24" y="9"/>
                  <a:pt x="23" y="7"/>
                  <a:pt x="22" y="6"/>
                </a:cubicBezTo>
                <a:cubicBezTo>
                  <a:pt x="21" y="5"/>
                  <a:pt x="16" y="3"/>
                  <a:pt x="15" y="2"/>
                </a:cubicBezTo>
                <a:cubicBezTo>
                  <a:pt x="13" y="1"/>
                  <a:pt x="13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1"/>
                </a:cubicBezTo>
                <a:cubicBezTo>
                  <a:pt x="11" y="2"/>
                  <a:pt x="10" y="3"/>
                  <a:pt x="10" y="5"/>
                </a:cubicBezTo>
                <a:cubicBezTo>
                  <a:pt x="10" y="6"/>
                  <a:pt x="10" y="8"/>
                  <a:pt x="10" y="9"/>
                </a:cubicBezTo>
                <a:cubicBezTo>
                  <a:pt x="10" y="10"/>
                  <a:pt x="9" y="11"/>
                  <a:pt x="9" y="11"/>
                </a:cubicBezTo>
                <a:cubicBezTo>
                  <a:pt x="9" y="12"/>
                  <a:pt x="8" y="12"/>
                  <a:pt x="8" y="12"/>
                </a:cubicBezTo>
                <a:cubicBezTo>
                  <a:pt x="6" y="12"/>
                  <a:pt x="5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4"/>
                  <a:pt x="4" y="15"/>
                </a:cubicBezTo>
                <a:cubicBezTo>
                  <a:pt x="4" y="16"/>
                  <a:pt x="5" y="16"/>
                  <a:pt x="6" y="17"/>
                </a:cubicBezTo>
                <a:cubicBezTo>
                  <a:pt x="7" y="17"/>
                  <a:pt x="8" y="18"/>
                  <a:pt x="8" y="19"/>
                </a:cubicBezTo>
                <a:cubicBezTo>
                  <a:pt x="9" y="19"/>
                  <a:pt x="10" y="20"/>
                  <a:pt x="11" y="20"/>
                </a:cubicBezTo>
                <a:cubicBezTo>
                  <a:pt x="12" y="20"/>
                  <a:pt x="12" y="21"/>
                  <a:pt x="12" y="22"/>
                </a:cubicBezTo>
                <a:cubicBezTo>
                  <a:pt x="12" y="23"/>
                  <a:pt x="8" y="26"/>
                  <a:pt x="8" y="27"/>
                </a:cubicBezTo>
                <a:cubicBezTo>
                  <a:pt x="8" y="27"/>
                  <a:pt x="8" y="28"/>
                  <a:pt x="8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9"/>
                  <a:pt x="5" y="29"/>
                  <a:pt x="4" y="30"/>
                </a:cubicBezTo>
                <a:cubicBezTo>
                  <a:pt x="4" y="31"/>
                  <a:pt x="0" y="34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7"/>
                  <a:pt x="4" y="37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40"/>
                  <a:pt x="6" y="40"/>
                  <a:pt x="6" y="41"/>
                </a:cubicBezTo>
                <a:cubicBezTo>
                  <a:pt x="6" y="41"/>
                  <a:pt x="5" y="42"/>
                  <a:pt x="5" y="43"/>
                </a:cubicBezTo>
                <a:cubicBezTo>
                  <a:pt x="5" y="44"/>
                  <a:pt x="6" y="45"/>
                  <a:pt x="7" y="46"/>
                </a:cubicBezTo>
                <a:cubicBezTo>
                  <a:pt x="7" y="47"/>
                  <a:pt x="7" y="47"/>
                  <a:pt x="8" y="47"/>
                </a:cubicBezTo>
                <a:cubicBezTo>
                  <a:pt x="8" y="47"/>
                  <a:pt x="9" y="47"/>
                  <a:pt x="9" y="46"/>
                </a:cubicBezTo>
                <a:cubicBezTo>
                  <a:pt x="9" y="45"/>
                  <a:pt x="10" y="43"/>
                  <a:pt x="11" y="42"/>
                </a:cubicBezTo>
                <a:cubicBezTo>
                  <a:pt x="11" y="42"/>
                  <a:pt x="12" y="41"/>
                  <a:pt x="12" y="41"/>
                </a:cubicBezTo>
                <a:cubicBezTo>
                  <a:pt x="12" y="41"/>
                  <a:pt x="13" y="41"/>
                  <a:pt x="13" y="42"/>
                </a:cubicBezTo>
                <a:cubicBezTo>
                  <a:pt x="13" y="43"/>
                  <a:pt x="14" y="43"/>
                  <a:pt x="15" y="44"/>
                </a:cubicBezTo>
                <a:cubicBezTo>
                  <a:pt x="16" y="44"/>
                  <a:pt x="16" y="44"/>
                  <a:pt x="16" y="45"/>
                </a:cubicBezTo>
                <a:cubicBezTo>
                  <a:pt x="16" y="47"/>
                  <a:pt x="15" y="48"/>
                  <a:pt x="14" y="48"/>
                </a:cubicBezTo>
                <a:cubicBezTo>
                  <a:pt x="13" y="48"/>
                  <a:pt x="13" y="48"/>
                  <a:pt x="12" y="50"/>
                </a:cubicBezTo>
                <a:cubicBezTo>
                  <a:pt x="12" y="51"/>
                  <a:pt x="12" y="51"/>
                  <a:pt x="12" y="52"/>
                </a:cubicBezTo>
                <a:cubicBezTo>
                  <a:pt x="13" y="53"/>
                  <a:pt x="13" y="53"/>
                  <a:pt x="13" y="55"/>
                </a:cubicBezTo>
                <a:cubicBezTo>
                  <a:pt x="14" y="57"/>
                  <a:pt x="13" y="57"/>
                  <a:pt x="13" y="58"/>
                </a:cubicBezTo>
                <a:cubicBezTo>
                  <a:pt x="12" y="58"/>
                  <a:pt x="11" y="58"/>
                  <a:pt x="10" y="60"/>
                </a:cubicBezTo>
                <a:cubicBezTo>
                  <a:pt x="10" y="60"/>
                  <a:pt x="9" y="61"/>
                  <a:pt x="9" y="62"/>
                </a:cubicBezTo>
                <a:cubicBezTo>
                  <a:pt x="9" y="62"/>
                  <a:pt x="10" y="63"/>
                  <a:pt x="10" y="64"/>
                </a:cubicBezTo>
                <a:cubicBezTo>
                  <a:pt x="10" y="64"/>
                  <a:pt x="10" y="65"/>
                  <a:pt x="9" y="67"/>
                </a:cubicBezTo>
                <a:cubicBezTo>
                  <a:pt x="9" y="67"/>
                  <a:pt x="8" y="68"/>
                  <a:pt x="8" y="69"/>
                </a:cubicBezTo>
                <a:cubicBezTo>
                  <a:pt x="7" y="71"/>
                  <a:pt x="7" y="72"/>
                  <a:pt x="7" y="72"/>
                </a:cubicBezTo>
                <a:cubicBezTo>
                  <a:pt x="8" y="73"/>
                  <a:pt x="14" y="73"/>
                  <a:pt x="15" y="74"/>
                </a:cubicBezTo>
                <a:cubicBezTo>
                  <a:pt x="16" y="76"/>
                  <a:pt x="17" y="77"/>
                  <a:pt x="19" y="79"/>
                </a:cubicBezTo>
                <a:cubicBezTo>
                  <a:pt x="21" y="81"/>
                  <a:pt x="21" y="82"/>
                  <a:pt x="22" y="84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5" y="83"/>
                  <a:pt x="26" y="83"/>
                </a:cubicBezTo>
                <a:cubicBezTo>
                  <a:pt x="28" y="83"/>
                  <a:pt x="29" y="82"/>
                  <a:pt x="29" y="82"/>
                </a:cubicBezTo>
                <a:cubicBezTo>
                  <a:pt x="30" y="81"/>
                  <a:pt x="31" y="80"/>
                  <a:pt x="32" y="79"/>
                </a:cubicBezTo>
                <a:cubicBezTo>
                  <a:pt x="33" y="79"/>
                  <a:pt x="34" y="79"/>
                  <a:pt x="34" y="79"/>
                </a:cubicBezTo>
                <a:cubicBezTo>
                  <a:pt x="34" y="79"/>
                  <a:pt x="35" y="79"/>
                  <a:pt x="35" y="80"/>
                </a:cubicBezTo>
                <a:cubicBezTo>
                  <a:pt x="35" y="83"/>
                  <a:pt x="36" y="87"/>
                  <a:pt x="37" y="89"/>
                </a:cubicBezTo>
                <a:cubicBezTo>
                  <a:pt x="37" y="90"/>
                  <a:pt x="38" y="90"/>
                  <a:pt x="39" y="91"/>
                </a:cubicBezTo>
                <a:cubicBezTo>
                  <a:pt x="40" y="91"/>
                  <a:pt x="40" y="91"/>
                  <a:pt x="41" y="91"/>
                </a:cubicBezTo>
                <a:cubicBezTo>
                  <a:pt x="43" y="91"/>
                  <a:pt x="45" y="91"/>
                  <a:pt x="47" y="89"/>
                </a:cubicBezTo>
                <a:cubicBezTo>
                  <a:pt x="49" y="87"/>
                  <a:pt x="50" y="85"/>
                  <a:pt x="52" y="82"/>
                </a:cubicBezTo>
                <a:cubicBezTo>
                  <a:pt x="52" y="81"/>
                  <a:pt x="55" y="78"/>
                  <a:pt x="55" y="76"/>
                </a:cubicBezTo>
                <a:cubicBezTo>
                  <a:pt x="55" y="74"/>
                  <a:pt x="55" y="73"/>
                  <a:pt x="55" y="72"/>
                </a:cubicBezTo>
                <a:cubicBezTo>
                  <a:pt x="56" y="71"/>
                  <a:pt x="57" y="70"/>
                  <a:pt x="59" y="70"/>
                </a:cubicBezTo>
                <a:cubicBezTo>
                  <a:pt x="61" y="70"/>
                  <a:pt x="63" y="70"/>
                  <a:pt x="65" y="71"/>
                </a:cubicBezTo>
                <a:cubicBezTo>
                  <a:pt x="67" y="71"/>
                  <a:pt x="69" y="71"/>
                  <a:pt x="71" y="70"/>
                </a:cubicBezTo>
                <a:cubicBezTo>
                  <a:pt x="73" y="70"/>
                  <a:pt x="74" y="70"/>
                  <a:pt x="76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66"/>
                  <a:pt x="85" y="66"/>
                  <a:pt x="88" y="63"/>
                </a:cubicBezTo>
                <a:cubicBezTo>
                  <a:pt x="90" y="61"/>
                  <a:pt x="91" y="61"/>
                  <a:pt x="92" y="61"/>
                </a:cubicBezTo>
                <a:cubicBezTo>
                  <a:pt x="93" y="62"/>
                  <a:pt x="94" y="63"/>
                  <a:pt x="96" y="65"/>
                </a:cubicBezTo>
                <a:cubicBezTo>
                  <a:pt x="96" y="65"/>
                  <a:pt x="97" y="67"/>
                  <a:pt x="98" y="69"/>
                </a:cubicBezTo>
                <a:cubicBezTo>
                  <a:pt x="99" y="70"/>
                  <a:pt x="101" y="71"/>
                  <a:pt x="102" y="71"/>
                </a:cubicBezTo>
                <a:cubicBezTo>
                  <a:pt x="102" y="71"/>
                  <a:pt x="104" y="70"/>
                  <a:pt x="106" y="69"/>
                </a:cubicBezTo>
                <a:cubicBezTo>
                  <a:pt x="107" y="69"/>
                  <a:pt x="107" y="68"/>
                  <a:pt x="108" y="6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C7B450A7-46B1-BF33-4C01-C792355618F2}"/>
              </a:ext>
            </a:extLst>
          </p:cNvPr>
          <p:cNvSpPr>
            <a:spLocks/>
          </p:cNvSpPr>
          <p:nvPr/>
        </p:nvSpPr>
        <p:spPr bwMode="auto">
          <a:xfrm>
            <a:off x="6157151" y="1646966"/>
            <a:ext cx="537869" cy="525850"/>
          </a:xfrm>
          <a:custGeom>
            <a:avLst/>
            <a:gdLst>
              <a:gd name="T0" fmla="*/ 125 w 147"/>
              <a:gd name="T1" fmla="*/ 133 h 144"/>
              <a:gd name="T2" fmla="*/ 132 w 147"/>
              <a:gd name="T3" fmla="*/ 128 h 144"/>
              <a:gd name="T4" fmla="*/ 128 w 147"/>
              <a:gd name="T5" fmla="*/ 123 h 144"/>
              <a:gd name="T6" fmla="*/ 129 w 147"/>
              <a:gd name="T7" fmla="*/ 114 h 144"/>
              <a:gd name="T8" fmla="*/ 135 w 147"/>
              <a:gd name="T9" fmla="*/ 107 h 144"/>
              <a:gd name="T10" fmla="*/ 131 w 147"/>
              <a:gd name="T11" fmla="*/ 98 h 144"/>
              <a:gd name="T12" fmla="*/ 133 w 147"/>
              <a:gd name="T13" fmla="*/ 88 h 144"/>
              <a:gd name="T14" fmla="*/ 140 w 147"/>
              <a:gd name="T15" fmla="*/ 78 h 144"/>
              <a:gd name="T16" fmla="*/ 147 w 147"/>
              <a:gd name="T17" fmla="*/ 75 h 144"/>
              <a:gd name="T18" fmla="*/ 143 w 147"/>
              <a:gd name="T19" fmla="*/ 68 h 144"/>
              <a:gd name="T20" fmla="*/ 141 w 147"/>
              <a:gd name="T21" fmla="*/ 57 h 144"/>
              <a:gd name="T22" fmla="*/ 146 w 147"/>
              <a:gd name="T23" fmla="*/ 51 h 144"/>
              <a:gd name="T24" fmla="*/ 145 w 147"/>
              <a:gd name="T25" fmla="*/ 43 h 144"/>
              <a:gd name="T26" fmla="*/ 132 w 147"/>
              <a:gd name="T27" fmla="*/ 39 h 144"/>
              <a:gd name="T28" fmla="*/ 128 w 147"/>
              <a:gd name="T29" fmla="*/ 44 h 144"/>
              <a:gd name="T30" fmla="*/ 124 w 147"/>
              <a:gd name="T31" fmla="*/ 40 h 144"/>
              <a:gd name="T32" fmla="*/ 113 w 147"/>
              <a:gd name="T33" fmla="*/ 37 h 144"/>
              <a:gd name="T34" fmla="*/ 102 w 147"/>
              <a:gd name="T35" fmla="*/ 31 h 144"/>
              <a:gd name="T36" fmla="*/ 88 w 147"/>
              <a:gd name="T37" fmla="*/ 39 h 144"/>
              <a:gd name="T38" fmla="*/ 81 w 147"/>
              <a:gd name="T39" fmla="*/ 38 h 144"/>
              <a:gd name="T40" fmla="*/ 76 w 147"/>
              <a:gd name="T41" fmla="*/ 36 h 144"/>
              <a:gd name="T42" fmla="*/ 70 w 147"/>
              <a:gd name="T43" fmla="*/ 29 h 144"/>
              <a:gd name="T44" fmla="*/ 57 w 147"/>
              <a:gd name="T45" fmla="*/ 28 h 144"/>
              <a:gd name="T46" fmla="*/ 62 w 147"/>
              <a:gd name="T47" fmla="*/ 21 h 144"/>
              <a:gd name="T48" fmla="*/ 55 w 147"/>
              <a:gd name="T49" fmla="*/ 13 h 144"/>
              <a:gd name="T50" fmla="*/ 48 w 147"/>
              <a:gd name="T51" fmla="*/ 11 h 144"/>
              <a:gd name="T52" fmla="*/ 46 w 147"/>
              <a:gd name="T53" fmla="*/ 5 h 144"/>
              <a:gd name="T54" fmla="*/ 37 w 147"/>
              <a:gd name="T55" fmla="*/ 1 h 144"/>
              <a:gd name="T56" fmla="*/ 33 w 147"/>
              <a:gd name="T57" fmla="*/ 4 h 144"/>
              <a:gd name="T58" fmla="*/ 34 w 147"/>
              <a:gd name="T59" fmla="*/ 13 h 144"/>
              <a:gd name="T60" fmla="*/ 38 w 147"/>
              <a:gd name="T61" fmla="*/ 19 h 144"/>
              <a:gd name="T62" fmla="*/ 31 w 147"/>
              <a:gd name="T63" fmla="*/ 26 h 144"/>
              <a:gd name="T64" fmla="*/ 37 w 147"/>
              <a:gd name="T65" fmla="*/ 31 h 144"/>
              <a:gd name="T66" fmla="*/ 46 w 147"/>
              <a:gd name="T67" fmla="*/ 34 h 144"/>
              <a:gd name="T68" fmla="*/ 42 w 147"/>
              <a:gd name="T69" fmla="*/ 39 h 144"/>
              <a:gd name="T70" fmla="*/ 44 w 147"/>
              <a:gd name="T71" fmla="*/ 50 h 144"/>
              <a:gd name="T72" fmla="*/ 43 w 147"/>
              <a:gd name="T73" fmla="*/ 55 h 144"/>
              <a:gd name="T74" fmla="*/ 30 w 147"/>
              <a:gd name="T75" fmla="*/ 59 h 144"/>
              <a:gd name="T76" fmla="*/ 22 w 147"/>
              <a:gd name="T77" fmla="*/ 65 h 144"/>
              <a:gd name="T78" fmla="*/ 10 w 147"/>
              <a:gd name="T79" fmla="*/ 65 h 144"/>
              <a:gd name="T80" fmla="*/ 1 w 147"/>
              <a:gd name="T81" fmla="*/ 62 h 144"/>
              <a:gd name="T82" fmla="*/ 0 w 147"/>
              <a:gd name="T83" fmla="*/ 69 h 144"/>
              <a:gd name="T84" fmla="*/ 4 w 147"/>
              <a:gd name="T85" fmla="*/ 74 h 144"/>
              <a:gd name="T86" fmla="*/ 12 w 147"/>
              <a:gd name="T87" fmla="*/ 86 h 144"/>
              <a:gd name="T88" fmla="*/ 20 w 147"/>
              <a:gd name="T89" fmla="*/ 89 h 144"/>
              <a:gd name="T90" fmla="*/ 25 w 147"/>
              <a:gd name="T91" fmla="*/ 95 h 144"/>
              <a:gd name="T92" fmla="*/ 31 w 147"/>
              <a:gd name="T93" fmla="*/ 90 h 144"/>
              <a:gd name="T94" fmla="*/ 43 w 147"/>
              <a:gd name="T95" fmla="*/ 99 h 144"/>
              <a:gd name="T96" fmla="*/ 59 w 147"/>
              <a:gd name="T97" fmla="*/ 111 h 144"/>
              <a:gd name="T98" fmla="*/ 69 w 147"/>
              <a:gd name="T99" fmla="*/ 112 h 144"/>
              <a:gd name="T100" fmla="*/ 92 w 147"/>
              <a:gd name="T101" fmla="*/ 117 h 144"/>
              <a:gd name="T102" fmla="*/ 100 w 147"/>
              <a:gd name="T103" fmla="*/ 115 h 144"/>
              <a:gd name="T104" fmla="*/ 103 w 147"/>
              <a:gd name="T105" fmla="*/ 121 h 144"/>
              <a:gd name="T106" fmla="*/ 98 w 147"/>
              <a:gd name="T107" fmla="*/ 127 h 144"/>
              <a:gd name="T108" fmla="*/ 101 w 147"/>
              <a:gd name="T109" fmla="*/ 134 h 144"/>
              <a:gd name="T110" fmla="*/ 97 w 147"/>
              <a:gd name="T111" fmla="*/ 144 h 144"/>
              <a:gd name="T112" fmla="*/ 101 w 147"/>
              <a:gd name="T113" fmla="*/ 144 h 144"/>
              <a:gd name="T114" fmla="*/ 110 w 147"/>
              <a:gd name="T115" fmla="*/ 141 h 144"/>
              <a:gd name="T116" fmla="*/ 124 w 147"/>
              <a:gd name="T117" fmla="*/ 1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7" h="144">
                <a:moveTo>
                  <a:pt x="124" y="140"/>
                </a:moveTo>
                <a:cubicBezTo>
                  <a:pt x="125" y="139"/>
                  <a:pt x="125" y="139"/>
                  <a:pt x="125" y="139"/>
                </a:cubicBezTo>
                <a:cubicBezTo>
                  <a:pt x="125" y="136"/>
                  <a:pt x="125" y="134"/>
                  <a:pt x="125" y="133"/>
                </a:cubicBezTo>
                <a:cubicBezTo>
                  <a:pt x="125" y="132"/>
                  <a:pt x="125" y="132"/>
                  <a:pt x="126" y="131"/>
                </a:cubicBezTo>
                <a:cubicBezTo>
                  <a:pt x="126" y="131"/>
                  <a:pt x="127" y="130"/>
                  <a:pt x="128" y="130"/>
                </a:cubicBezTo>
                <a:cubicBezTo>
                  <a:pt x="130" y="129"/>
                  <a:pt x="131" y="129"/>
                  <a:pt x="132" y="128"/>
                </a:cubicBezTo>
                <a:cubicBezTo>
                  <a:pt x="132" y="128"/>
                  <a:pt x="132" y="127"/>
                  <a:pt x="132" y="127"/>
                </a:cubicBezTo>
                <a:cubicBezTo>
                  <a:pt x="131" y="127"/>
                  <a:pt x="131" y="126"/>
                  <a:pt x="130" y="126"/>
                </a:cubicBezTo>
                <a:cubicBezTo>
                  <a:pt x="128" y="125"/>
                  <a:pt x="128" y="124"/>
                  <a:pt x="128" y="123"/>
                </a:cubicBezTo>
                <a:cubicBezTo>
                  <a:pt x="128" y="122"/>
                  <a:pt x="128" y="121"/>
                  <a:pt x="129" y="120"/>
                </a:cubicBezTo>
                <a:cubicBezTo>
                  <a:pt x="131" y="119"/>
                  <a:pt x="131" y="118"/>
                  <a:pt x="131" y="118"/>
                </a:cubicBezTo>
                <a:cubicBezTo>
                  <a:pt x="131" y="117"/>
                  <a:pt x="130" y="116"/>
                  <a:pt x="129" y="114"/>
                </a:cubicBezTo>
                <a:cubicBezTo>
                  <a:pt x="129" y="114"/>
                  <a:pt x="135" y="111"/>
                  <a:pt x="135" y="110"/>
                </a:cubicBezTo>
                <a:cubicBezTo>
                  <a:pt x="136" y="110"/>
                  <a:pt x="136" y="109"/>
                  <a:pt x="136" y="108"/>
                </a:cubicBezTo>
                <a:cubicBezTo>
                  <a:pt x="136" y="108"/>
                  <a:pt x="135" y="107"/>
                  <a:pt x="135" y="107"/>
                </a:cubicBezTo>
                <a:cubicBezTo>
                  <a:pt x="134" y="106"/>
                  <a:pt x="132" y="105"/>
                  <a:pt x="132" y="105"/>
                </a:cubicBezTo>
                <a:cubicBezTo>
                  <a:pt x="131" y="104"/>
                  <a:pt x="131" y="103"/>
                  <a:pt x="131" y="101"/>
                </a:cubicBezTo>
                <a:cubicBezTo>
                  <a:pt x="131" y="100"/>
                  <a:pt x="131" y="98"/>
                  <a:pt x="131" y="98"/>
                </a:cubicBezTo>
                <a:cubicBezTo>
                  <a:pt x="131" y="97"/>
                  <a:pt x="131" y="97"/>
                  <a:pt x="132" y="96"/>
                </a:cubicBezTo>
                <a:cubicBezTo>
                  <a:pt x="132" y="96"/>
                  <a:pt x="133" y="95"/>
                  <a:pt x="133" y="93"/>
                </a:cubicBezTo>
                <a:cubicBezTo>
                  <a:pt x="133" y="91"/>
                  <a:pt x="133" y="89"/>
                  <a:pt x="133" y="88"/>
                </a:cubicBezTo>
                <a:cubicBezTo>
                  <a:pt x="133" y="86"/>
                  <a:pt x="134" y="85"/>
                  <a:pt x="136" y="85"/>
                </a:cubicBezTo>
                <a:cubicBezTo>
                  <a:pt x="137" y="85"/>
                  <a:pt x="138" y="83"/>
                  <a:pt x="138" y="82"/>
                </a:cubicBezTo>
                <a:cubicBezTo>
                  <a:pt x="139" y="81"/>
                  <a:pt x="140" y="79"/>
                  <a:pt x="140" y="78"/>
                </a:cubicBezTo>
                <a:cubicBezTo>
                  <a:pt x="140" y="77"/>
                  <a:pt x="141" y="77"/>
                  <a:pt x="143" y="77"/>
                </a:cubicBezTo>
                <a:cubicBezTo>
                  <a:pt x="144" y="77"/>
                  <a:pt x="145" y="77"/>
                  <a:pt x="146" y="77"/>
                </a:cubicBezTo>
                <a:cubicBezTo>
                  <a:pt x="146" y="76"/>
                  <a:pt x="147" y="76"/>
                  <a:pt x="147" y="75"/>
                </a:cubicBezTo>
                <a:cubicBezTo>
                  <a:pt x="147" y="75"/>
                  <a:pt x="147" y="74"/>
                  <a:pt x="146" y="73"/>
                </a:cubicBezTo>
                <a:cubicBezTo>
                  <a:pt x="146" y="72"/>
                  <a:pt x="145" y="71"/>
                  <a:pt x="145" y="70"/>
                </a:cubicBezTo>
                <a:cubicBezTo>
                  <a:pt x="144" y="68"/>
                  <a:pt x="144" y="68"/>
                  <a:pt x="143" y="68"/>
                </a:cubicBezTo>
                <a:cubicBezTo>
                  <a:pt x="142" y="67"/>
                  <a:pt x="141" y="67"/>
                  <a:pt x="140" y="65"/>
                </a:cubicBezTo>
                <a:cubicBezTo>
                  <a:pt x="140" y="63"/>
                  <a:pt x="140" y="62"/>
                  <a:pt x="141" y="61"/>
                </a:cubicBezTo>
                <a:cubicBezTo>
                  <a:pt x="141" y="60"/>
                  <a:pt x="142" y="59"/>
                  <a:pt x="141" y="57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2" y="54"/>
                  <a:pt x="142" y="53"/>
                  <a:pt x="143" y="53"/>
                </a:cubicBezTo>
                <a:cubicBezTo>
                  <a:pt x="144" y="52"/>
                  <a:pt x="146" y="52"/>
                  <a:pt x="146" y="51"/>
                </a:cubicBezTo>
                <a:cubicBezTo>
                  <a:pt x="147" y="51"/>
                  <a:pt x="147" y="50"/>
                  <a:pt x="147" y="50"/>
                </a:cubicBezTo>
                <a:cubicBezTo>
                  <a:pt x="147" y="49"/>
                  <a:pt x="147" y="48"/>
                  <a:pt x="146" y="48"/>
                </a:cubicBezTo>
                <a:cubicBezTo>
                  <a:pt x="146" y="46"/>
                  <a:pt x="145" y="45"/>
                  <a:pt x="145" y="43"/>
                </a:cubicBezTo>
                <a:cubicBezTo>
                  <a:pt x="145" y="42"/>
                  <a:pt x="145" y="40"/>
                  <a:pt x="144" y="40"/>
                </a:cubicBezTo>
                <a:cubicBezTo>
                  <a:pt x="144" y="39"/>
                  <a:pt x="142" y="39"/>
                  <a:pt x="140" y="39"/>
                </a:cubicBezTo>
                <a:cubicBezTo>
                  <a:pt x="137" y="39"/>
                  <a:pt x="134" y="39"/>
                  <a:pt x="132" y="39"/>
                </a:cubicBezTo>
                <a:cubicBezTo>
                  <a:pt x="131" y="40"/>
                  <a:pt x="130" y="40"/>
                  <a:pt x="130" y="41"/>
                </a:cubicBezTo>
                <a:cubicBezTo>
                  <a:pt x="129" y="42"/>
                  <a:pt x="129" y="43"/>
                  <a:pt x="129" y="43"/>
                </a:cubicBezTo>
                <a:cubicBezTo>
                  <a:pt x="129" y="44"/>
                  <a:pt x="129" y="44"/>
                  <a:pt x="128" y="44"/>
                </a:cubicBezTo>
                <a:cubicBezTo>
                  <a:pt x="128" y="44"/>
                  <a:pt x="128" y="44"/>
                  <a:pt x="127" y="42"/>
                </a:cubicBezTo>
                <a:cubicBezTo>
                  <a:pt x="126" y="41"/>
                  <a:pt x="126" y="41"/>
                  <a:pt x="125" y="40"/>
                </a:cubicBezTo>
                <a:cubicBezTo>
                  <a:pt x="125" y="40"/>
                  <a:pt x="124" y="40"/>
                  <a:pt x="124" y="40"/>
                </a:cubicBezTo>
                <a:cubicBezTo>
                  <a:pt x="123" y="40"/>
                  <a:pt x="121" y="41"/>
                  <a:pt x="120" y="41"/>
                </a:cubicBezTo>
                <a:cubicBezTo>
                  <a:pt x="119" y="41"/>
                  <a:pt x="117" y="41"/>
                  <a:pt x="116" y="40"/>
                </a:cubicBezTo>
                <a:cubicBezTo>
                  <a:pt x="115" y="38"/>
                  <a:pt x="114" y="37"/>
                  <a:pt x="113" y="37"/>
                </a:cubicBezTo>
                <a:cubicBezTo>
                  <a:pt x="110" y="36"/>
                  <a:pt x="109" y="36"/>
                  <a:pt x="108" y="36"/>
                </a:cubicBezTo>
                <a:cubicBezTo>
                  <a:pt x="107" y="36"/>
                  <a:pt x="107" y="35"/>
                  <a:pt x="105" y="33"/>
                </a:cubicBezTo>
                <a:cubicBezTo>
                  <a:pt x="104" y="32"/>
                  <a:pt x="103" y="31"/>
                  <a:pt x="102" y="31"/>
                </a:cubicBezTo>
                <a:cubicBezTo>
                  <a:pt x="101" y="30"/>
                  <a:pt x="100" y="31"/>
                  <a:pt x="99" y="32"/>
                </a:cubicBezTo>
                <a:cubicBezTo>
                  <a:pt x="96" y="34"/>
                  <a:pt x="93" y="34"/>
                  <a:pt x="91" y="36"/>
                </a:cubicBezTo>
                <a:cubicBezTo>
                  <a:pt x="90" y="38"/>
                  <a:pt x="89" y="39"/>
                  <a:pt x="88" y="39"/>
                </a:cubicBezTo>
                <a:cubicBezTo>
                  <a:pt x="87" y="39"/>
                  <a:pt x="86" y="38"/>
                  <a:pt x="85" y="37"/>
                </a:cubicBezTo>
                <a:cubicBezTo>
                  <a:pt x="84" y="37"/>
                  <a:pt x="84" y="37"/>
                  <a:pt x="83" y="37"/>
                </a:cubicBezTo>
                <a:cubicBezTo>
                  <a:pt x="83" y="37"/>
                  <a:pt x="82" y="37"/>
                  <a:pt x="81" y="38"/>
                </a:cubicBezTo>
                <a:cubicBezTo>
                  <a:pt x="80" y="39"/>
                  <a:pt x="79" y="40"/>
                  <a:pt x="77" y="40"/>
                </a:cubicBezTo>
                <a:cubicBezTo>
                  <a:pt x="76" y="40"/>
                  <a:pt x="76" y="39"/>
                  <a:pt x="76" y="38"/>
                </a:cubicBezTo>
                <a:cubicBezTo>
                  <a:pt x="76" y="37"/>
                  <a:pt x="76" y="37"/>
                  <a:pt x="76" y="36"/>
                </a:cubicBezTo>
                <a:cubicBezTo>
                  <a:pt x="75" y="36"/>
                  <a:pt x="75" y="35"/>
                  <a:pt x="74" y="35"/>
                </a:cubicBezTo>
                <a:cubicBezTo>
                  <a:pt x="73" y="35"/>
                  <a:pt x="72" y="34"/>
                  <a:pt x="72" y="32"/>
                </a:cubicBezTo>
                <a:cubicBezTo>
                  <a:pt x="71" y="31"/>
                  <a:pt x="70" y="30"/>
                  <a:pt x="70" y="29"/>
                </a:cubicBezTo>
                <a:cubicBezTo>
                  <a:pt x="70" y="28"/>
                  <a:pt x="67" y="28"/>
                  <a:pt x="65" y="28"/>
                </a:cubicBezTo>
                <a:cubicBezTo>
                  <a:pt x="62" y="28"/>
                  <a:pt x="60" y="29"/>
                  <a:pt x="59" y="29"/>
                </a:cubicBezTo>
                <a:cubicBezTo>
                  <a:pt x="58" y="29"/>
                  <a:pt x="58" y="29"/>
                  <a:pt x="57" y="28"/>
                </a:cubicBezTo>
                <a:cubicBezTo>
                  <a:pt x="57" y="28"/>
                  <a:pt x="58" y="27"/>
                  <a:pt x="58" y="27"/>
                </a:cubicBezTo>
                <a:cubicBezTo>
                  <a:pt x="59" y="25"/>
                  <a:pt x="61" y="24"/>
                  <a:pt x="61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0"/>
                  <a:pt x="61" y="19"/>
                </a:cubicBezTo>
                <a:cubicBezTo>
                  <a:pt x="61" y="17"/>
                  <a:pt x="60" y="15"/>
                  <a:pt x="59" y="15"/>
                </a:cubicBezTo>
                <a:cubicBezTo>
                  <a:pt x="58" y="14"/>
                  <a:pt x="57" y="14"/>
                  <a:pt x="55" y="13"/>
                </a:cubicBezTo>
                <a:cubicBezTo>
                  <a:pt x="54" y="13"/>
                  <a:pt x="52" y="13"/>
                  <a:pt x="50" y="13"/>
                </a:cubicBezTo>
                <a:cubicBezTo>
                  <a:pt x="49" y="13"/>
                  <a:pt x="48" y="13"/>
                  <a:pt x="48" y="13"/>
                </a:cubicBezTo>
                <a:cubicBezTo>
                  <a:pt x="48" y="12"/>
                  <a:pt x="48" y="12"/>
                  <a:pt x="48" y="11"/>
                </a:cubicBezTo>
                <a:cubicBezTo>
                  <a:pt x="48" y="11"/>
                  <a:pt x="49" y="10"/>
                  <a:pt x="48" y="10"/>
                </a:cubicBezTo>
                <a:cubicBezTo>
                  <a:pt x="48" y="9"/>
                  <a:pt x="48" y="8"/>
                  <a:pt x="47" y="8"/>
                </a:cubicBezTo>
                <a:cubicBezTo>
                  <a:pt x="46" y="7"/>
                  <a:pt x="46" y="6"/>
                  <a:pt x="46" y="5"/>
                </a:cubicBezTo>
                <a:cubicBezTo>
                  <a:pt x="45" y="4"/>
                  <a:pt x="45" y="3"/>
                  <a:pt x="45" y="3"/>
                </a:cubicBezTo>
                <a:cubicBezTo>
                  <a:pt x="44" y="2"/>
                  <a:pt x="43" y="1"/>
                  <a:pt x="41" y="1"/>
                </a:cubicBezTo>
                <a:cubicBezTo>
                  <a:pt x="40" y="1"/>
                  <a:pt x="38" y="1"/>
                  <a:pt x="37" y="1"/>
                </a:cubicBezTo>
                <a:cubicBezTo>
                  <a:pt x="36" y="1"/>
                  <a:pt x="34" y="0"/>
                  <a:pt x="33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2" y="3"/>
                  <a:pt x="33" y="4"/>
                </a:cubicBezTo>
                <a:cubicBezTo>
                  <a:pt x="33" y="5"/>
                  <a:pt x="33" y="6"/>
                  <a:pt x="33" y="7"/>
                </a:cubicBezTo>
                <a:cubicBezTo>
                  <a:pt x="33" y="9"/>
                  <a:pt x="33" y="9"/>
                  <a:pt x="33" y="10"/>
                </a:cubicBezTo>
                <a:cubicBezTo>
                  <a:pt x="32" y="11"/>
                  <a:pt x="32" y="12"/>
                  <a:pt x="34" y="13"/>
                </a:cubicBezTo>
                <a:cubicBezTo>
                  <a:pt x="34" y="13"/>
                  <a:pt x="36" y="15"/>
                  <a:pt x="37" y="16"/>
                </a:cubicBezTo>
                <a:cubicBezTo>
                  <a:pt x="37" y="16"/>
                  <a:pt x="38" y="17"/>
                  <a:pt x="38" y="18"/>
                </a:cubicBezTo>
                <a:cubicBezTo>
                  <a:pt x="39" y="18"/>
                  <a:pt x="39" y="19"/>
                  <a:pt x="38" y="19"/>
                </a:cubicBezTo>
                <a:cubicBezTo>
                  <a:pt x="37" y="20"/>
                  <a:pt x="37" y="21"/>
                  <a:pt x="36" y="22"/>
                </a:cubicBezTo>
                <a:cubicBezTo>
                  <a:pt x="36" y="23"/>
                  <a:pt x="35" y="24"/>
                  <a:pt x="34" y="25"/>
                </a:cubicBezTo>
                <a:cubicBezTo>
                  <a:pt x="33" y="25"/>
                  <a:pt x="32" y="25"/>
                  <a:pt x="31" y="26"/>
                </a:cubicBezTo>
                <a:cubicBezTo>
                  <a:pt x="31" y="26"/>
                  <a:pt x="31" y="26"/>
                  <a:pt x="31" y="27"/>
                </a:cubicBezTo>
                <a:cubicBezTo>
                  <a:pt x="31" y="27"/>
                  <a:pt x="33" y="28"/>
                  <a:pt x="34" y="29"/>
                </a:cubicBezTo>
                <a:cubicBezTo>
                  <a:pt x="35" y="29"/>
                  <a:pt x="36" y="30"/>
                  <a:pt x="37" y="31"/>
                </a:cubicBezTo>
                <a:cubicBezTo>
                  <a:pt x="38" y="32"/>
                  <a:pt x="39" y="33"/>
                  <a:pt x="41" y="32"/>
                </a:cubicBezTo>
                <a:cubicBezTo>
                  <a:pt x="42" y="32"/>
                  <a:pt x="43" y="32"/>
                  <a:pt x="44" y="32"/>
                </a:cubicBezTo>
                <a:cubicBezTo>
                  <a:pt x="45" y="32"/>
                  <a:pt x="46" y="32"/>
                  <a:pt x="46" y="34"/>
                </a:cubicBezTo>
                <a:cubicBezTo>
                  <a:pt x="47" y="35"/>
                  <a:pt x="47" y="36"/>
                  <a:pt x="46" y="36"/>
                </a:cubicBezTo>
                <a:cubicBezTo>
                  <a:pt x="46" y="37"/>
                  <a:pt x="45" y="37"/>
                  <a:pt x="44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40"/>
                  <a:pt x="41" y="42"/>
                  <a:pt x="41" y="44"/>
                </a:cubicBezTo>
                <a:cubicBezTo>
                  <a:pt x="41" y="45"/>
                  <a:pt x="41" y="47"/>
                  <a:pt x="41" y="48"/>
                </a:cubicBezTo>
                <a:cubicBezTo>
                  <a:pt x="41" y="48"/>
                  <a:pt x="43" y="49"/>
                  <a:pt x="44" y="50"/>
                </a:cubicBezTo>
                <a:cubicBezTo>
                  <a:pt x="45" y="51"/>
                  <a:pt x="45" y="52"/>
                  <a:pt x="45" y="53"/>
                </a:cubicBezTo>
                <a:cubicBezTo>
                  <a:pt x="45" y="54"/>
                  <a:pt x="45" y="55"/>
                  <a:pt x="44" y="55"/>
                </a:cubicBezTo>
                <a:cubicBezTo>
                  <a:pt x="44" y="55"/>
                  <a:pt x="43" y="55"/>
                  <a:pt x="43" y="55"/>
                </a:cubicBezTo>
                <a:cubicBezTo>
                  <a:pt x="42" y="55"/>
                  <a:pt x="41" y="54"/>
                  <a:pt x="39" y="55"/>
                </a:cubicBezTo>
                <a:cubicBezTo>
                  <a:pt x="38" y="56"/>
                  <a:pt x="36" y="56"/>
                  <a:pt x="34" y="57"/>
                </a:cubicBezTo>
                <a:cubicBezTo>
                  <a:pt x="33" y="57"/>
                  <a:pt x="31" y="58"/>
                  <a:pt x="30" y="59"/>
                </a:cubicBezTo>
                <a:cubicBezTo>
                  <a:pt x="30" y="60"/>
                  <a:pt x="28" y="61"/>
                  <a:pt x="27" y="61"/>
                </a:cubicBezTo>
                <a:cubicBezTo>
                  <a:pt x="25" y="61"/>
                  <a:pt x="24" y="61"/>
                  <a:pt x="23" y="62"/>
                </a:cubicBezTo>
                <a:cubicBezTo>
                  <a:pt x="23" y="63"/>
                  <a:pt x="22" y="64"/>
                  <a:pt x="22" y="65"/>
                </a:cubicBezTo>
                <a:cubicBezTo>
                  <a:pt x="21" y="66"/>
                  <a:pt x="20" y="67"/>
                  <a:pt x="19" y="68"/>
                </a:cubicBezTo>
                <a:cubicBezTo>
                  <a:pt x="17" y="68"/>
                  <a:pt x="16" y="68"/>
                  <a:pt x="14" y="67"/>
                </a:cubicBezTo>
                <a:cubicBezTo>
                  <a:pt x="13" y="67"/>
                  <a:pt x="11" y="66"/>
                  <a:pt x="10" y="65"/>
                </a:cubicBezTo>
                <a:cubicBezTo>
                  <a:pt x="7" y="65"/>
                  <a:pt x="3" y="63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3"/>
                  <a:pt x="1" y="63"/>
                  <a:pt x="1" y="64"/>
                </a:cubicBezTo>
                <a:cubicBezTo>
                  <a:pt x="1" y="65"/>
                  <a:pt x="0" y="67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70"/>
                  <a:pt x="2" y="71"/>
                  <a:pt x="2" y="71"/>
                </a:cubicBezTo>
                <a:cubicBezTo>
                  <a:pt x="3" y="72"/>
                  <a:pt x="3" y="72"/>
                  <a:pt x="4" y="74"/>
                </a:cubicBezTo>
                <a:cubicBezTo>
                  <a:pt x="4" y="75"/>
                  <a:pt x="4" y="79"/>
                  <a:pt x="5" y="80"/>
                </a:cubicBezTo>
                <a:cubicBezTo>
                  <a:pt x="6" y="81"/>
                  <a:pt x="9" y="82"/>
                  <a:pt x="10" y="83"/>
                </a:cubicBezTo>
                <a:cubicBezTo>
                  <a:pt x="10" y="84"/>
                  <a:pt x="11" y="85"/>
                  <a:pt x="12" y="86"/>
                </a:cubicBezTo>
                <a:cubicBezTo>
                  <a:pt x="12" y="87"/>
                  <a:pt x="14" y="87"/>
                  <a:pt x="15" y="87"/>
                </a:cubicBezTo>
                <a:cubicBezTo>
                  <a:pt x="16" y="87"/>
                  <a:pt x="18" y="87"/>
                  <a:pt x="19" y="87"/>
                </a:cubicBezTo>
                <a:cubicBezTo>
                  <a:pt x="19" y="87"/>
                  <a:pt x="20" y="88"/>
                  <a:pt x="20" y="89"/>
                </a:cubicBezTo>
                <a:cubicBezTo>
                  <a:pt x="20" y="90"/>
                  <a:pt x="20" y="91"/>
                  <a:pt x="20" y="93"/>
                </a:cubicBezTo>
                <a:cubicBezTo>
                  <a:pt x="20" y="94"/>
                  <a:pt x="21" y="96"/>
                  <a:pt x="21" y="95"/>
                </a:cubicBezTo>
                <a:cubicBezTo>
                  <a:pt x="22" y="95"/>
                  <a:pt x="24" y="95"/>
                  <a:pt x="25" y="95"/>
                </a:cubicBezTo>
                <a:cubicBezTo>
                  <a:pt x="26" y="95"/>
                  <a:pt x="28" y="94"/>
                  <a:pt x="28" y="93"/>
                </a:cubicBezTo>
                <a:cubicBezTo>
                  <a:pt x="28" y="92"/>
                  <a:pt x="29" y="91"/>
                  <a:pt x="30" y="91"/>
                </a:cubicBezTo>
                <a:cubicBezTo>
                  <a:pt x="30" y="90"/>
                  <a:pt x="31" y="90"/>
                  <a:pt x="31" y="90"/>
                </a:cubicBezTo>
                <a:cubicBezTo>
                  <a:pt x="32" y="90"/>
                  <a:pt x="33" y="90"/>
                  <a:pt x="33" y="91"/>
                </a:cubicBezTo>
                <a:cubicBezTo>
                  <a:pt x="35" y="92"/>
                  <a:pt x="37" y="94"/>
                  <a:pt x="38" y="95"/>
                </a:cubicBezTo>
                <a:cubicBezTo>
                  <a:pt x="40" y="97"/>
                  <a:pt x="41" y="97"/>
                  <a:pt x="43" y="99"/>
                </a:cubicBezTo>
                <a:cubicBezTo>
                  <a:pt x="45" y="101"/>
                  <a:pt x="46" y="101"/>
                  <a:pt x="48" y="102"/>
                </a:cubicBezTo>
                <a:cubicBezTo>
                  <a:pt x="49" y="104"/>
                  <a:pt x="50" y="104"/>
                  <a:pt x="52" y="106"/>
                </a:cubicBezTo>
                <a:cubicBezTo>
                  <a:pt x="54" y="108"/>
                  <a:pt x="59" y="110"/>
                  <a:pt x="59" y="111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0" y="112"/>
                  <a:pt x="60" y="111"/>
                  <a:pt x="61" y="111"/>
                </a:cubicBezTo>
                <a:cubicBezTo>
                  <a:pt x="64" y="111"/>
                  <a:pt x="67" y="112"/>
                  <a:pt x="69" y="112"/>
                </a:cubicBezTo>
                <a:cubicBezTo>
                  <a:pt x="72" y="112"/>
                  <a:pt x="76" y="112"/>
                  <a:pt x="79" y="113"/>
                </a:cubicBezTo>
                <a:cubicBezTo>
                  <a:pt x="81" y="114"/>
                  <a:pt x="84" y="113"/>
                  <a:pt x="86" y="113"/>
                </a:cubicBezTo>
                <a:cubicBezTo>
                  <a:pt x="89" y="114"/>
                  <a:pt x="89" y="116"/>
                  <a:pt x="92" y="117"/>
                </a:cubicBezTo>
                <a:cubicBezTo>
                  <a:pt x="93" y="117"/>
                  <a:pt x="94" y="117"/>
                  <a:pt x="95" y="118"/>
                </a:cubicBezTo>
                <a:cubicBezTo>
                  <a:pt x="96" y="118"/>
                  <a:pt x="97" y="118"/>
                  <a:pt x="98" y="117"/>
                </a:cubicBezTo>
                <a:cubicBezTo>
                  <a:pt x="98" y="117"/>
                  <a:pt x="99" y="116"/>
                  <a:pt x="100" y="115"/>
                </a:cubicBezTo>
                <a:cubicBezTo>
                  <a:pt x="101" y="115"/>
                  <a:pt x="101" y="114"/>
                  <a:pt x="102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15"/>
                  <a:pt x="104" y="121"/>
                  <a:pt x="103" y="121"/>
                </a:cubicBezTo>
                <a:cubicBezTo>
                  <a:pt x="102" y="122"/>
                  <a:pt x="101" y="123"/>
                  <a:pt x="101" y="123"/>
                </a:cubicBezTo>
                <a:cubicBezTo>
                  <a:pt x="101" y="124"/>
                  <a:pt x="101" y="125"/>
                  <a:pt x="100" y="125"/>
                </a:cubicBezTo>
                <a:cubicBezTo>
                  <a:pt x="99" y="126"/>
                  <a:pt x="98" y="126"/>
                  <a:pt x="98" y="127"/>
                </a:cubicBezTo>
                <a:cubicBezTo>
                  <a:pt x="98" y="127"/>
                  <a:pt x="97" y="128"/>
                  <a:pt x="98" y="129"/>
                </a:cubicBezTo>
                <a:cubicBezTo>
                  <a:pt x="98" y="131"/>
                  <a:pt x="99" y="131"/>
                  <a:pt x="100" y="132"/>
                </a:cubicBezTo>
                <a:cubicBezTo>
                  <a:pt x="100" y="132"/>
                  <a:pt x="101" y="133"/>
                  <a:pt x="101" y="134"/>
                </a:cubicBezTo>
                <a:cubicBezTo>
                  <a:pt x="100" y="135"/>
                  <a:pt x="98" y="137"/>
                  <a:pt x="97" y="137"/>
                </a:cubicBezTo>
                <a:cubicBezTo>
                  <a:pt x="97" y="138"/>
                  <a:pt x="97" y="139"/>
                  <a:pt x="96" y="140"/>
                </a:cubicBezTo>
                <a:cubicBezTo>
                  <a:pt x="96" y="142"/>
                  <a:pt x="97" y="143"/>
                  <a:pt x="97" y="144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97" y="144"/>
                  <a:pt x="97" y="144"/>
                  <a:pt x="98" y="144"/>
                </a:cubicBezTo>
                <a:cubicBezTo>
                  <a:pt x="98" y="144"/>
                  <a:pt x="99" y="144"/>
                  <a:pt x="101" y="144"/>
                </a:cubicBezTo>
                <a:cubicBezTo>
                  <a:pt x="103" y="144"/>
                  <a:pt x="104" y="144"/>
                  <a:pt x="106" y="143"/>
                </a:cubicBezTo>
                <a:cubicBezTo>
                  <a:pt x="107" y="143"/>
                  <a:pt x="108" y="143"/>
                  <a:pt x="108" y="142"/>
                </a:cubicBezTo>
                <a:cubicBezTo>
                  <a:pt x="109" y="142"/>
                  <a:pt x="109" y="141"/>
                  <a:pt x="110" y="141"/>
                </a:cubicBezTo>
                <a:cubicBezTo>
                  <a:pt x="112" y="140"/>
                  <a:pt x="115" y="140"/>
                  <a:pt x="117" y="141"/>
                </a:cubicBezTo>
                <a:cubicBezTo>
                  <a:pt x="119" y="141"/>
                  <a:pt x="121" y="141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</a:t>
            </a:r>
          </a:p>
          <a:p>
            <a:r>
              <a:rPr lang="es-MX" sz="800" dirty="0">
                <a:latin typeface="Galano"/>
              </a:rPr>
              <a:t>       </a:t>
            </a:r>
            <a:r>
              <a:rPr lang="es-MX" sz="800" b="1" dirty="0">
                <a:latin typeface="Galano"/>
              </a:rPr>
              <a:t>107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F254E94F-5A54-C4D2-9EDF-B5EBE20F0DBD}"/>
              </a:ext>
            </a:extLst>
          </p:cNvPr>
          <p:cNvSpPr>
            <a:spLocks/>
          </p:cNvSpPr>
          <p:nvPr/>
        </p:nvSpPr>
        <p:spPr bwMode="auto">
          <a:xfrm>
            <a:off x="6610882" y="1767160"/>
            <a:ext cx="450728" cy="435704"/>
          </a:xfrm>
          <a:custGeom>
            <a:avLst/>
            <a:gdLst>
              <a:gd name="T0" fmla="*/ 119 w 123"/>
              <a:gd name="T1" fmla="*/ 60 h 119"/>
              <a:gd name="T2" fmla="*/ 119 w 123"/>
              <a:gd name="T3" fmla="*/ 49 h 119"/>
              <a:gd name="T4" fmla="*/ 116 w 123"/>
              <a:gd name="T5" fmla="*/ 43 h 119"/>
              <a:gd name="T6" fmla="*/ 122 w 123"/>
              <a:gd name="T7" fmla="*/ 39 h 119"/>
              <a:gd name="T8" fmla="*/ 115 w 123"/>
              <a:gd name="T9" fmla="*/ 24 h 119"/>
              <a:gd name="T10" fmla="*/ 104 w 123"/>
              <a:gd name="T11" fmla="*/ 22 h 119"/>
              <a:gd name="T12" fmla="*/ 95 w 123"/>
              <a:gd name="T13" fmla="*/ 20 h 119"/>
              <a:gd name="T14" fmla="*/ 90 w 123"/>
              <a:gd name="T15" fmla="*/ 18 h 119"/>
              <a:gd name="T16" fmla="*/ 85 w 123"/>
              <a:gd name="T17" fmla="*/ 16 h 119"/>
              <a:gd name="T18" fmla="*/ 74 w 123"/>
              <a:gd name="T19" fmla="*/ 15 h 119"/>
              <a:gd name="T20" fmla="*/ 72 w 123"/>
              <a:gd name="T21" fmla="*/ 7 h 119"/>
              <a:gd name="T22" fmla="*/ 72 w 123"/>
              <a:gd name="T23" fmla="*/ 1 h 119"/>
              <a:gd name="T24" fmla="*/ 65 w 123"/>
              <a:gd name="T25" fmla="*/ 3 h 119"/>
              <a:gd name="T26" fmla="*/ 57 w 123"/>
              <a:gd name="T27" fmla="*/ 3 h 119"/>
              <a:gd name="T28" fmla="*/ 50 w 123"/>
              <a:gd name="T29" fmla="*/ 8 h 119"/>
              <a:gd name="T30" fmla="*/ 37 w 123"/>
              <a:gd name="T31" fmla="*/ 9 h 119"/>
              <a:gd name="T32" fmla="*/ 32 w 123"/>
              <a:gd name="T33" fmla="*/ 9 h 119"/>
              <a:gd name="T34" fmla="*/ 27 w 123"/>
              <a:gd name="T35" fmla="*/ 6 h 119"/>
              <a:gd name="T36" fmla="*/ 20 w 123"/>
              <a:gd name="T37" fmla="*/ 7 h 119"/>
              <a:gd name="T38" fmla="*/ 23 w 123"/>
              <a:gd name="T39" fmla="*/ 17 h 119"/>
              <a:gd name="T40" fmla="*/ 17 w 123"/>
              <a:gd name="T41" fmla="*/ 22 h 119"/>
              <a:gd name="T42" fmla="*/ 16 w 123"/>
              <a:gd name="T43" fmla="*/ 32 h 119"/>
              <a:gd name="T44" fmla="*/ 22 w 123"/>
              <a:gd name="T45" fmla="*/ 40 h 119"/>
              <a:gd name="T46" fmla="*/ 19 w 123"/>
              <a:gd name="T47" fmla="*/ 44 h 119"/>
              <a:gd name="T48" fmla="*/ 12 w 123"/>
              <a:gd name="T49" fmla="*/ 52 h 119"/>
              <a:gd name="T50" fmla="*/ 8 w 123"/>
              <a:gd name="T51" fmla="*/ 63 h 119"/>
              <a:gd name="T52" fmla="*/ 8 w 123"/>
              <a:gd name="T53" fmla="*/ 72 h 119"/>
              <a:gd name="T54" fmla="*/ 11 w 123"/>
              <a:gd name="T55" fmla="*/ 77 h 119"/>
              <a:gd name="T56" fmla="*/ 5 w 123"/>
              <a:gd name="T57" fmla="*/ 87 h 119"/>
              <a:gd name="T58" fmla="*/ 8 w 123"/>
              <a:gd name="T59" fmla="*/ 94 h 119"/>
              <a:gd name="T60" fmla="*/ 2 w 123"/>
              <a:gd name="T61" fmla="*/ 98 h 119"/>
              <a:gd name="T62" fmla="*/ 0 w 123"/>
              <a:gd name="T63" fmla="*/ 107 h 119"/>
              <a:gd name="T64" fmla="*/ 6 w 123"/>
              <a:gd name="T65" fmla="*/ 110 h 119"/>
              <a:gd name="T66" fmla="*/ 16 w 123"/>
              <a:gd name="T67" fmla="*/ 103 h 119"/>
              <a:gd name="T68" fmla="*/ 20 w 123"/>
              <a:gd name="T69" fmla="*/ 108 h 119"/>
              <a:gd name="T70" fmla="*/ 24 w 123"/>
              <a:gd name="T71" fmla="*/ 107 h 119"/>
              <a:gd name="T72" fmla="*/ 30 w 123"/>
              <a:gd name="T73" fmla="*/ 108 h 119"/>
              <a:gd name="T74" fmla="*/ 31 w 123"/>
              <a:gd name="T75" fmla="*/ 117 h 119"/>
              <a:gd name="T76" fmla="*/ 36 w 123"/>
              <a:gd name="T77" fmla="*/ 115 h 119"/>
              <a:gd name="T78" fmla="*/ 36 w 123"/>
              <a:gd name="T79" fmla="*/ 108 h 119"/>
              <a:gd name="T80" fmla="*/ 39 w 123"/>
              <a:gd name="T81" fmla="*/ 104 h 119"/>
              <a:gd name="T82" fmla="*/ 45 w 123"/>
              <a:gd name="T83" fmla="*/ 110 h 119"/>
              <a:gd name="T84" fmla="*/ 50 w 123"/>
              <a:gd name="T85" fmla="*/ 109 h 119"/>
              <a:gd name="T86" fmla="*/ 49 w 123"/>
              <a:gd name="T87" fmla="*/ 102 h 119"/>
              <a:gd name="T88" fmla="*/ 59 w 123"/>
              <a:gd name="T89" fmla="*/ 96 h 119"/>
              <a:gd name="T90" fmla="*/ 67 w 123"/>
              <a:gd name="T91" fmla="*/ 99 h 119"/>
              <a:gd name="T92" fmla="*/ 74 w 123"/>
              <a:gd name="T93" fmla="*/ 97 h 119"/>
              <a:gd name="T94" fmla="*/ 85 w 123"/>
              <a:gd name="T95" fmla="*/ 91 h 119"/>
              <a:gd name="T96" fmla="*/ 83 w 123"/>
              <a:gd name="T97" fmla="*/ 83 h 119"/>
              <a:gd name="T98" fmla="*/ 82 w 123"/>
              <a:gd name="T99" fmla="*/ 76 h 119"/>
              <a:gd name="T100" fmla="*/ 95 w 123"/>
              <a:gd name="T101" fmla="*/ 68 h 119"/>
              <a:gd name="T102" fmla="*/ 109 w 123"/>
              <a:gd name="T103" fmla="*/ 64 h 119"/>
              <a:gd name="T104" fmla="*/ 117 w 123"/>
              <a:gd name="T105" fmla="*/ 64 h 119"/>
              <a:gd name="T106" fmla="*/ 117 w 123"/>
              <a:gd name="T107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9">
                <a:moveTo>
                  <a:pt x="117" y="65"/>
                </a:moveTo>
                <a:cubicBezTo>
                  <a:pt x="118" y="63"/>
                  <a:pt x="118" y="63"/>
                  <a:pt x="118" y="63"/>
                </a:cubicBezTo>
                <a:cubicBezTo>
                  <a:pt x="119" y="62"/>
                  <a:pt x="119" y="61"/>
                  <a:pt x="119" y="60"/>
                </a:cubicBezTo>
                <a:cubicBezTo>
                  <a:pt x="120" y="57"/>
                  <a:pt x="121" y="55"/>
                  <a:pt x="122" y="52"/>
                </a:cubicBezTo>
                <a:cubicBezTo>
                  <a:pt x="122" y="52"/>
                  <a:pt x="122" y="51"/>
                  <a:pt x="121" y="50"/>
                </a:cubicBezTo>
                <a:cubicBezTo>
                  <a:pt x="120" y="50"/>
                  <a:pt x="120" y="49"/>
                  <a:pt x="119" y="49"/>
                </a:cubicBezTo>
                <a:cubicBezTo>
                  <a:pt x="118" y="48"/>
                  <a:pt x="117" y="48"/>
                  <a:pt x="117" y="47"/>
                </a:cubicBezTo>
                <a:cubicBezTo>
                  <a:pt x="117" y="46"/>
                  <a:pt x="116" y="45"/>
                  <a:pt x="116" y="44"/>
                </a:cubicBezTo>
                <a:cubicBezTo>
                  <a:pt x="116" y="44"/>
                  <a:pt x="116" y="43"/>
                  <a:pt x="116" y="43"/>
                </a:cubicBezTo>
                <a:cubicBezTo>
                  <a:pt x="116" y="43"/>
                  <a:pt x="117" y="43"/>
                  <a:pt x="118" y="42"/>
                </a:cubicBezTo>
                <a:cubicBezTo>
                  <a:pt x="119" y="42"/>
                  <a:pt x="121" y="42"/>
                  <a:pt x="122" y="41"/>
                </a:cubicBezTo>
                <a:cubicBezTo>
                  <a:pt x="123" y="41"/>
                  <a:pt x="122" y="40"/>
                  <a:pt x="122" y="39"/>
                </a:cubicBezTo>
                <a:cubicBezTo>
                  <a:pt x="121" y="38"/>
                  <a:pt x="121" y="37"/>
                  <a:pt x="121" y="36"/>
                </a:cubicBezTo>
                <a:cubicBezTo>
                  <a:pt x="120" y="35"/>
                  <a:pt x="119" y="30"/>
                  <a:pt x="119" y="29"/>
                </a:cubicBezTo>
                <a:cubicBezTo>
                  <a:pt x="119" y="29"/>
                  <a:pt x="116" y="25"/>
                  <a:pt x="115" y="24"/>
                </a:cubicBezTo>
                <a:cubicBezTo>
                  <a:pt x="115" y="23"/>
                  <a:pt x="113" y="22"/>
                  <a:pt x="111" y="22"/>
                </a:cubicBezTo>
                <a:cubicBezTo>
                  <a:pt x="109" y="22"/>
                  <a:pt x="107" y="22"/>
                  <a:pt x="106" y="22"/>
                </a:cubicBezTo>
                <a:cubicBezTo>
                  <a:pt x="106" y="23"/>
                  <a:pt x="105" y="22"/>
                  <a:pt x="104" y="22"/>
                </a:cubicBezTo>
                <a:cubicBezTo>
                  <a:pt x="103" y="22"/>
                  <a:pt x="103" y="21"/>
                  <a:pt x="102" y="21"/>
                </a:cubicBezTo>
                <a:cubicBezTo>
                  <a:pt x="101" y="20"/>
                  <a:pt x="100" y="19"/>
                  <a:pt x="99" y="18"/>
                </a:cubicBezTo>
                <a:cubicBezTo>
                  <a:pt x="98" y="18"/>
                  <a:pt x="97" y="19"/>
                  <a:pt x="95" y="20"/>
                </a:cubicBezTo>
                <a:cubicBezTo>
                  <a:pt x="94" y="20"/>
                  <a:pt x="93" y="21"/>
                  <a:pt x="92" y="22"/>
                </a:cubicBezTo>
                <a:cubicBezTo>
                  <a:pt x="91" y="22"/>
                  <a:pt x="91" y="20"/>
                  <a:pt x="91" y="19"/>
                </a:cubicBezTo>
                <a:cubicBezTo>
                  <a:pt x="91" y="19"/>
                  <a:pt x="90" y="18"/>
                  <a:pt x="90" y="18"/>
                </a:cubicBezTo>
                <a:cubicBezTo>
                  <a:pt x="89" y="18"/>
                  <a:pt x="88" y="18"/>
                  <a:pt x="87" y="18"/>
                </a:cubicBezTo>
                <a:cubicBezTo>
                  <a:pt x="86" y="19"/>
                  <a:pt x="86" y="20"/>
                  <a:pt x="86" y="20"/>
                </a:cubicBezTo>
                <a:cubicBezTo>
                  <a:pt x="85" y="19"/>
                  <a:pt x="86" y="18"/>
                  <a:pt x="85" y="16"/>
                </a:cubicBezTo>
                <a:cubicBezTo>
                  <a:pt x="84" y="15"/>
                  <a:pt x="83" y="15"/>
                  <a:pt x="82" y="15"/>
                </a:cubicBezTo>
                <a:cubicBezTo>
                  <a:pt x="81" y="16"/>
                  <a:pt x="80" y="16"/>
                  <a:pt x="79" y="16"/>
                </a:cubicBezTo>
                <a:cubicBezTo>
                  <a:pt x="77" y="17"/>
                  <a:pt x="76" y="16"/>
                  <a:pt x="74" y="15"/>
                </a:cubicBezTo>
                <a:cubicBezTo>
                  <a:pt x="73" y="14"/>
                  <a:pt x="72" y="13"/>
                  <a:pt x="71" y="12"/>
                </a:cubicBezTo>
                <a:cubicBezTo>
                  <a:pt x="70" y="10"/>
                  <a:pt x="69" y="10"/>
                  <a:pt x="69" y="9"/>
                </a:cubicBezTo>
                <a:cubicBezTo>
                  <a:pt x="69" y="8"/>
                  <a:pt x="70" y="8"/>
                  <a:pt x="72" y="7"/>
                </a:cubicBezTo>
                <a:cubicBezTo>
                  <a:pt x="73" y="7"/>
                  <a:pt x="73" y="6"/>
                  <a:pt x="73" y="6"/>
                </a:cubicBezTo>
                <a:cubicBezTo>
                  <a:pt x="73" y="5"/>
                  <a:pt x="73" y="5"/>
                  <a:pt x="73" y="4"/>
                </a:cubicBezTo>
                <a:cubicBezTo>
                  <a:pt x="73" y="3"/>
                  <a:pt x="72" y="2"/>
                  <a:pt x="72" y="1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7" y="1"/>
                  <a:pt x="66" y="2"/>
                  <a:pt x="65" y="3"/>
                </a:cubicBezTo>
                <a:cubicBezTo>
                  <a:pt x="64" y="4"/>
                  <a:pt x="64" y="5"/>
                  <a:pt x="64" y="6"/>
                </a:cubicBezTo>
                <a:cubicBezTo>
                  <a:pt x="63" y="6"/>
                  <a:pt x="63" y="6"/>
                  <a:pt x="61" y="5"/>
                </a:cubicBezTo>
                <a:cubicBezTo>
                  <a:pt x="60" y="3"/>
                  <a:pt x="59" y="3"/>
                  <a:pt x="57" y="3"/>
                </a:cubicBezTo>
                <a:cubicBezTo>
                  <a:pt x="56" y="3"/>
                  <a:pt x="54" y="3"/>
                  <a:pt x="53" y="3"/>
                </a:cubicBezTo>
                <a:cubicBezTo>
                  <a:pt x="52" y="3"/>
                  <a:pt x="51" y="4"/>
                  <a:pt x="51" y="5"/>
                </a:cubicBezTo>
                <a:cubicBezTo>
                  <a:pt x="51" y="7"/>
                  <a:pt x="51" y="8"/>
                  <a:pt x="50" y="8"/>
                </a:cubicBezTo>
                <a:cubicBezTo>
                  <a:pt x="45" y="9"/>
                  <a:pt x="45" y="10"/>
                  <a:pt x="42" y="11"/>
                </a:cubicBezTo>
                <a:cubicBezTo>
                  <a:pt x="40" y="11"/>
                  <a:pt x="40" y="12"/>
                  <a:pt x="39" y="12"/>
                </a:cubicBezTo>
                <a:cubicBezTo>
                  <a:pt x="38" y="12"/>
                  <a:pt x="38" y="11"/>
                  <a:pt x="37" y="9"/>
                </a:cubicBezTo>
                <a:cubicBezTo>
                  <a:pt x="37" y="9"/>
                  <a:pt x="36" y="8"/>
                  <a:pt x="36" y="8"/>
                </a:cubicBezTo>
                <a:cubicBezTo>
                  <a:pt x="35" y="8"/>
                  <a:pt x="34" y="8"/>
                  <a:pt x="34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8"/>
                  <a:pt x="31" y="7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6"/>
                  <a:pt x="27" y="6"/>
                </a:cubicBezTo>
                <a:cubicBezTo>
                  <a:pt x="25" y="6"/>
                  <a:pt x="23" y="7"/>
                  <a:pt x="21" y="6"/>
                </a:cubicBezTo>
                <a:cubicBezTo>
                  <a:pt x="21" y="6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1" y="9"/>
                  <a:pt x="21" y="10"/>
                </a:cubicBezTo>
                <a:cubicBezTo>
                  <a:pt x="21" y="12"/>
                  <a:pt x="22" y="13"/>
                  <a:pt x="22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3" y="17"/>
                  <a:pt x="23" y="18"/>
                  <a:pt x="22" y="18"/>
                </a:cubicBezTo>
                <a:cubicBezTo>
                  <a:pt x="22" y="19"/>
                  <a:pt x="20" y="19"/>
                  <a:pt x="19" y="20"/>
                </a:cubicBezTo>
                <a:cubicBezTo>
                  <a:pt x="18" y="20"/>
                  <a:pt x="18" y="21"/>
                  <a:pt x="17" y="22"/>
                </a:cubicBezTo>
                <a:cubicBezTo>
                  <a:pt x="17" y="22"/>
                  <a:pt x="17" y="23"/>
                  <a:pt x="17" y="24"/>
                </a:cubicBezTo>
                <a:cubicBezTo>
                  <a:pt x="18" y="26"/>
                  <a:pt x="17" y="27"/>
                  <a:pt x="17" y="28"/>
                </a:cubicBezTo>
                <a:cubicBezTo>
                  <a:pt x="16" y="29"/>
                  <a:pt x="16" y="30"/>
                  <a:pt x="16" y="32"/>
                </a:cubicBezTo>
                <a:cubicBezTo>
                  <a:pt x="17" y="34"/>
                  <a:pt x="18" y="34"/>
                  <a:pt x="19" y="35"/>
                </a:cubicBezTo>
                <a:cubicBezTo>
                  <a:pt x="20" y="35"/>
                  <a:pt x="20" y="35"/>
                  <a:pt x="21" y="37"/>
                </a:cubicBezTo>
                <a:cubicBezTo>
                  <a:pt x="21" y="38"/>
                  <a:pt x="22" y="39"/>
                  <a:pt x="22" y="40"/>
                </a:cubicBezTo>
                <a:cubicBezTo>
                  <a:pt x="23" y="41"/>
                  <a:pt x="23" y="42"/>
                  <a:pt x="23" y="42"/>
                </a:cubicBezTo>
                <a:cubicBezTo>
                  <a:pt x="23" y="43"/>
                  <a:pt x="22" y="43"/>
                  <a:pt x="22" y="44"/>
                </a:cubicBezTo>
                <a:cubicBezTo>
                  <a:pt x="21" y="44"/>
                  <a:pt x="20" y="44"/>
                  <a:pt x="19" y="44"/>
                </a:cubicBezTo>
                <a:cubicBezTo>
                  <a:pt x="17" y="44"/>
                  <a:pt x="16" y="44"/>
                  <a:pt x="16" y="45"/>
                </a:cubicBezTo>
                <a:cubicBezTo>
                  <a:pt x="16" y="46"/>
                  <a:pt x="15" y="48"/>
                  <a:pt x="14" y="49"/>
                </a:cubicBezTo>
                <a:cubicBezTo>
                  <a:pt x="14" y="50"/>
                  <a:pt x="13" y="52"/>
                  <a:pt x="12" y="52"/>
                </a:cubicBezTo>
                <a:cubicBezTo>
                  <a:pt x="10" y="52"/>
                  <a:pt x="9" y="53"/>
                  <a:pt x="9" y="55"/>
                </a:cubicBezTo>
                <a:cubicBezTo>
                  <a:pt x="9" y="56"/>
                  <a:pt x="9" y="58"/>
                  <a:pt x="9" y="60"/>
                </a:cubicBezTo>
                <a:cubicBezTo>
                  <a:pt x="9" y="62"/>
                  <a:pt x="8" y="63"/>
                  <a:pt x="8" y="63"/>
                </a:cubicBezTo>
                <a:cubicBezTo>
                  <a:pt x="7" y="64"/>
                  <a:pt x="7" y="64"/>
                  <a:pt x="7" y="65"/>
                </a:cubicBezTo>
                <a:cubicBezTo>
                  <a:pt x="7" y="65"/>
                  <a:pt x="7" y="67"/>
                  <a:pt x="7" y="68"/>
                </a:cubicBezTo>
                <a:cubicBezTo>
                  <a:pt x="7" y="70"/>
                  <a:pt x="7" y="71"/>
                  <a:pt x="8" y="72"/>
                </a:cubicBezTo>
                <a:cubicBezTo>
                  <a:pt x="8" y="72"/>
                  <a:pt x="10" y="73"/>
                  <a:pt x="11" y="74"/>
                </a:cubicBezTo>
                <a:cubicBezTo>
                  <a:pt x="11" y="74"/>
                  <a:pt x="12" y="75"/>
                  <a:pt x="12" y="75"/>
                </a:cubicBezTo>
                <a:cubicBezTo>
                  <a:pt x="12" y="76"/>
                  <a:pt x="12" y="77"/>
                  <a:pt x="11" y="77"/>
                </a:cubicBezTo>
                <a:cubicBezTo>
                  <a:pt x="11" y="78"/>
                  <a:pt x="5" y="81"/>
                  <a:pt x="5" y="81"/>
                </a:cubicBezTo>
                <a:cubicBezTo>
                  <a:pt x="6" y="83"/>
                  <a:pt x="7" y="84"/>
                  <a:pt x="7" y="85"/>
                </a:cubicBezTo>
                <a:cubicBezTo>
                  <a:pt x="7" y="85"/>
                  <a:pt x="7" y="86"/>
                  <a:pt x="5" y="87"/>
                </a:cubicBezTo>
                <a:cubicBezTo>
                  <a:pt x="4" y="88"/>
                  <a:pt x="4" y="89"/>
                  <a:pt x="4" y="90"/>
                </a:cubicBezTo>
                <a:cubicBezTo>
                  <a:pt x="4" y="91"/>
                  <a:pt x="4" y="92"/>
                  <a:pt x="6" y="93"/>
                </a:cubicBezTo>
                <a:cubicBezTo>
                  <a:pt x="7" y="93"/>
                  <a:pt x="7" y="94"/>
                  <a:pt x="8" y="94"/>
                </a:cubicBezTo>
                <a:cubicBezTo>
                  <a:pt x="8" y="94"/>
                  <a:pt x="8" y="95"/>
                  <a:pt x="8" y="95"/>
                </a:cubicBezTo>
                <a:cubicBezTo>
                  <a:pt x="7" y="96"/>
                  <a:pt x="6" y="96"/>
                  <a:pt x="4" y="97"/>
                </a:cubicBezTo>
                <a:cubicBezTo>
                  <a:pt x="3" y="97"/>
                  <a:pt x="2" y="98"/>
                  <a:pt x="2" y="98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1"/>
                  <a:pt x="1" y="103"/>
                  <a:pt x="1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1" y="107"/>
                  <a:pt x="1" y="107"/>
                  <a:pt x="2" y="107"/>
                </a:cubicBezTo>
                <a:cubicBezTo>
                  <a:pt x="3" y="108"/>
                  <a:pt x="3" y="108"/>
                  <a:pt x="4" y="109"/>
                </a:cubicBezTo>
                <a:cubicBezTo>
                  <a:pt x="5" y="110"/>
                  <a:pt x="5" y="110"/>
                  <a:pt x="6" y="110"/>
                </a:cubicBezTo>
                <a:cubicBezTo>
                  <a:pt x="6" y="109"/>
                  <a:pt x="7" y="109"/>
                  <a:pt x="8" y="108"/>
                </a:cubicBezTo>
                <a:cubicBezTo>
                  <a:pt x="9" y="108"/>
                  <a:pt x="10" y="107"/>
                  <a:pt x="12" y="106"/>
                </a:cubicBezTo>
                <a:cubicBezTo>
                  <a:pt x="13" y="105"/>
                  <a:pt x="14" y="104"/>
                  <a:pt x="16" y="103"/>
                </a:cubicBezTo>
                <a:cubicBezTo>
                  <a:pt x="17" y="103"/>
                  <a:pt x="17" y="103"/>
                  <a:pt x="18" y="103"/>
                </a:cubicBezTo>
                <a:cubicBezTo>
                  <a:pt x="19" y="103"/>
                  <a:pt x="19" y="103"/>
                  <a:pt x="20" y="104"/>
                </a:cubicBezTo>
                <a:cubicBezTo>
                  <a:pt x="20" y="105"/>
                  <a:pt x="20" y="107"/>
                  <a:pt x="20" y="108"/>
                </a:cubicBezTo>
                <a:cubicBezTo>
                  <a:pt x="20" y="108"/>
                  <a:pt x="20" y="109"/>
                  <a:pt x="20" y="109"/>
                </a:cubicBezTo>
                <a:cubicBezTo>
                  <a:pt x="20" y="110"/>
                  <a:pt x="21" y="110"/>
                  <a:pt x="21" y="110"/>
                </a:cubicBezTo>
                <a:cubicBezTo>
                  <a:pt x="22" y="109"/>
                  <a:pt x="23" y="108"/>
                  <a:pt x="24" y="107"/>
                </a:cubicBezTo>
                <a:cubicBezTo>
                  <a:pt x="25" y="107"/>
                  <a:pt x="27" y="104"/>
                  <a:pt x="27" y="104"/>
                </a:cubicBezTo>
                <a:cubicBezTo>
                  <a:pt x="28" y="105"/>
                  <a:pt x="29" y="105"/>
                  <a:pt x="29" y="106"/>
                </a:cubicBezTo>
                <a:cubicBezTo>
                  <a:pt x="30" y="106"/>
                  <a:pt x="30" y="107"/>
                  <a:pt x="30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3"/>
                  <a:pt x="28" y="114"/>
                  <a:pt x="29" y="115"/>
                </a:cubicBezTo>
                <a:cubicBezTo>
                  <a:pt x="30" y="115"/>
                  <a:pt x="30" y="116"/>
                  <a:pt x="31" y="117"/>
                </a:cubicBezTo>
                <a:cubicBezTo>
                  <a:pt x="33" y="118"/>
                  <a:pt x="34" y="119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7"/>
                  <a:pt x="36" y="116"/>
                  <a:pt x="36" y="115"/>
                </a:cubicBezTo>
                <a:cubicBezTo>
                  <a:pt x="36" y="114"/>
                  <a:pt x="36" y="110"/>
                  <a:pt x="36" y="110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8"/>
                  <a:pt x="35" y="108"/>
                  <a:pt x="36" y="108"/>
                </a:cubicBezTo>
                <a:cubicBezTo>
                  <a:pt x="36" y="108"/>
                  <a:pt x="37" y="108"/>
                  <a:pt x="37" y="107"/>
                </a:cubicBezTo>
                <a:cubicBezTo>
                  <a:pt x="37" y="107"/>
                  <a:pt x="38" y="106"/>
                  <a:pt x="38" y="105"/>
                </a:cubicBezTo>
                <a:cubicBezTo>
                  <a:pt x="38" y="104"/>
                  <a:pt x="38" y="104"/>
                  <a:pt x="39" y="104"/>
                </a:cubicBezTo>
                <a:cubicBezTo>
                  <a:pt x="39" y="104"/>
                  <a:pt x="39" y="104"/>
                  <a:pt x="40" y="104"/>
                </a:cubicBezTo>
                <a:cubicBezTo>
                  <a:pt x="41" y="105"/>
                  <a:pt x="43" y="107"/>
                  <a:pt x="44" y="108"/>
                </a:cubicBezTo>
                <a:cubicBezTo>
                  <a:pt x="44" y="109"/>
                  <a:pt x="44" y="110"/>
                  <a:pt x="45" y="110"/>
                </a:cubicBezTo>
                <a:cubicBezTo>
                  <a:pt x="46" y="111"/>
                  <a:pt x="46" y="111"/>
                  <a:pt x="47" y="111"/>
                </a:cubicBezTo>
                <a:cubicBezTo>
                  <a:pt x="48" y="111"/>
                  <a:pt x="49" y="111"/>
                  <a:pt x="49" y="111"/>
                </a:cubicBezTo>
                <a:cubicBezTo>
                  <a:pt x="50" y="111"/>
                  <a:pt x="50" y="110"/>
                  <a:pt x="50" y="109"/>
                </a:cubicBezTo>
                <a:cubicBezTo>
                  <a:pt x="50" y="108"/>
                  <a:pt x="49" y="106"/>
                  <a:pt x="48" y="105"/>
                </a:cubicBezTo>
                <a:cubicBezTo>
                  <a:pt x="47" y="104"/>
                  <a:pt x="47" y="104"/>
                  <a:pt x="47" y="103"/>
                </a:cubicBezTo>
                <a:cubicBezTo>
                  <a:pt x="47" y="103"/>
                  <a:pt x="48" y="103"/>
                  <a:pt x="49" y="102"/>
                </a:cubicBezTo>
                <a:cubicBezTo>
                  <a:pt x="50" y="101"/>
                  <a:pt x="51" y="100"/>
                  <a:pt x="52" y="100"/>
                </a:cubicBezTo>
                <a:cubicBezTo>
                  <a:pt x="53" y="100"/>
                  <a:pt x="57" y="100"/>
                  <a:pt x="57" y="99"/>
                </a:cubicBezTo>
                <a:cubicBezTo>
                  <a:pt x="57" y="98"/>
                  <a:pt x="58" y="97"/>
                  <a:pt x="59" y="96"/>
                </a:cubicBezTo>
                <a:cubicBezTo>
                  <a:pt x="59" y="96"/>
                  <a:pt x="60" y="95"/>
                  <a:pt x="61" y="95"/>
                </a:cubicBezTo>
                <a:cubicBezTo>
                  <a:pt x="62" y="94"/>
                  <a:pt x="63" y="94"/>
                  <a:pt x="64" y="95"/>
                </a:cubicBezTo>
                <a:cubicBezTo>
                  <a:pt x="65" y="96"/>
                  <a:pt x="66" y="97"/>
                  <a:pt x="67" y="99"/>
                </a:cubicBezTo>
                <a:cubicBezTo>
                  <a:pt x="68" y="100"/>
                  <a:pt x="69" y="101"/>
                  <a:pt x="69" y="101"/>
                </a:cubicBezTo>
                <a:cubicBezTo>
                  <a:pt x="70" y="101"/>
                  <a:pt x="70" y="101"/>
                  <a:pt x="70" y="100"/>
                </a:cubicBezTo>
                <a:cubicBezTo>
                  <a:pt x="71" y="99"/>
                  <a:pt x="73" y="97"/>
                  <a:pt x="74" y="97"/>
                </a:cubicBezTo>
                <a:cubicBezTo>
                  <a:pt x="75" y="96"/>
                  <a:pt x="79" y="97"/>
                  <a:pt x="79" y="96"/>
                </a:cubicBezTo>
                <a:cubicBezTo>
                  <a:pt x="80" y="96"/>
                  <a:pt x="81" y="94"/>
                  <a:pt x="82" y="93"/>
                </a:cubicBezTo>
                <a:cubicBezTo>
                  <a:pt x="83" y="91"/>
                  <a:pt x="83" y="92"/>
                  <a:pt x="85" y="91"/>
                </a:cubicBezTo>
                <a:cubicBezTo>
                  <a:pt x="85" y="90"/>
                  <a:pt x="86" y="90"/>
                  <a:pt x="87" y="89"/>
                </a:cubicBezTo>
                <a:cubicBezTo>
                  <a:pt x="87" y="88"/>
                  <a:pt x="87" y="87"/>
                  <a:pt x="87" y="87"/>
                </a:cubicBezTo>
                <a:cubicBezTo>
                  <a:pt x="86" y="86"/>
                  <a:pt x="85" y="84"/>
                  <a:pt x="83" y="83"/>
                </a:cubicBezTo>
                <a:cubicBezTo>
                  <a:pt x="82" y="82"/>
                  <a:pt x="82" y="80"/>
                  <a:pt x="81" y="79"/>
                </a:cubicBezTo>
                <a:cubicBezTo>
                  <a:pt x="80" y="78"/>
                  <a:pt x="80" y="78"/>
                  <a:pt x="81" y="77"/>
                </a:cubicBezTo>
                <a:cubicBezTo>
                  <a:pt x="81" y="77"/>
                  <a:pt x="82" y="76"/>
                  <a:pt x="82" y="76"/>
                </a:cubicBezTo>
                <a:cubicBezTo>
                  <a:pt x="84" y="75"/>
                  <a:pt x="85" y="73"/>
                  <a:pt x="87" y="72"/>
                </a:cubicBezTo>
                <a:cubicBezTo>
                  <a:pt x="87" y="71"/>
                  <a:pt x="88" y="70"/>
                  <a:pt x="90" y="70"/>
                </a:cubicBezTo>
                <a:cubicBezTo>
                  <a:pt x="92" y="69"/>
                  <a:pt x="93" y="68"/>
                  <a:pt x="95" y="68"/>
                </a:cubicBezTo>
                <a:cubicBezTo>
                  <a:pt x="97" y="67"/>
                  <a:pt x="99" y="67"/>
                  <a:pt x="100" y="67"/>
                </a:cubicBezTo>
                <a:cubicBezTo>
                  <a:pt x="102" y="66"/>
                  <a:pt x="104" y="66"/>
                  <a:pt x="105" y="66"/>
                </a:cubicBezTo>
                <a:cubicBezTo>
                  <a:pt x="107" y="65"/>
                  <a:pt x="108" y="65"/>
                  <a:pt x="109" y="64"/>
                </a:cubicBezTo>
                <a:cubicBezTo>
                  <a:pt x="111" y="64"/>
                  <a:pt x="113" y="63"/>
                  <a:pt x="114" y="63"/>
                </a:cubicBezTo>
                <a:cubicBezTo>
                  <a:pt x="115" y="63"/>
                  <a:pt x="116" y="63"/>
                  <a:pt x="117" y="63"/>
                </a:cubicBezTo>
                <a:cubicBezTo>
                  <a:pt x="117" y="63"/>
                  <a:pt x="117" y="63"/>
                  <a:pt x="117" y="64"/>
                </a:cubicBezTo>
                <a:cubicBezTo>
                  <a:pt x="117" y="64"/>
                  <a:pt x="117" y="63"/>
                  <a:pt x="117" y="63"/>
                </a:cubicBezTo>
                <a:cubicBezTo>
                  <a:pt x="117" y="64"/>
                  <a:pt x="116" y="65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4"/>
                  <a:pt x="117" y="63"/>
                  <a:pt x="117" y="65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C796E668-2E4A-1CA8-BB22-8ED05F2A7878}"/>
              </a:ext>
            </a:extLst>
          </p:cNvPr>
          <p:cNvSpPr>
            <a:spLocks/>
          </p:cNvSpPr>
          <p:nvPr/>
        </p:nvSpPr>
        <p:spPr bwMode="auto">
          <a:xfrm>
            <a:off x="5844646" y="1133137"/>
            <a:ext cx="375607" cy="372602"/>
          </a:xfrm>
          <a:custGeom>
            <a:avLst/>
            <a:gdLst>
              <a:gd name="T0" fmla="*/ 84 w 102"/>
              <a:gd name="T1" fmla="*/ 96 h 102"/>
              <a:gd name="T2" fmla="*/ 83 w 102"/>
              <a:gd name="T3" fmla="*/ 88 h 102"/>
              <a:gd name="T4" fmla="*/ 90 w 102"/>
              <a:gd name="T5" fmla="*/ 85 h 102"/>
              <a:gd name="T6" fmla="*/ 95 w 102"/>
              <a:gd name="T7" fmla="*/ 81 h 102"/>
              <a:gd name="T8" fmla="*/ 95 w 102"/>
              <a:gd name="T9" fmla="*/ 76 h 102"/>
              <a:gd name="T10" fmla="*/ 101 w 102"/>
              <a:gd name="T11" fmla="*/ 75 h 102"/>
              <a:gd name="T12" fmla="*/ 100 w 102"/>
              <a:gd name="T13" fmla="*/ 72 h 102"/>
              <a:gd name="T14" fmla="*/ 95 w 102"/>
              <a:gd name="T15" fmla="*/ 68 h 102"/>
              <a:gd name="T16" fmla="*/ 91 w 102"/>
              <a:gd name="T17" fmla="*/ 66 h 102"/>
              <a:gd name="T18" fmla="*/ 86 w 102"/>
              <a:gd name="T19" fmla="*/ 62 h 102"/>
              <a:gd name="T20" fmla="*/ 77 w 102"/>
              <a:gd name="T21" fmla="*/ 57 h 102"/>
              <a:gd name="T22" fmla="*/ 72 w 102"/>
              <a:gd name="T23" fmla="*/ 51 h 102"/>
              <a:gd name="T24" fmla="*/ 59 w 102"/>
              <a:gd name="T25" fmla="*/ 43 h 102"/>
              <a:gd name="T26" fmla="*/ 55 w 102"/>
              <a:gd name="T27" fmla="*/ 36 h 102"/>
              <a:gd name="T28" fmla="*/ 59 w 102"/>
              <a:gd name="T29" fmla="*/ 33 h 102"/>
              <a:gd name="T30" fmla="*/ 59 w 102"/>
              <a:gd name="T31" fmla="*/ 26 h 102"/>
              <a:gd name="T32" fmla="*/ 58 w 102"/>
              <a:gd name="T33" fmla="*/ 23 h 102"/>
              <a:gd name="T34" fmla="*/ 48 w 102"/>
              <a:gd name="T35" fmla="*/ 17 h 102"/>
              <a:gd name="T36" fmla="*/ 44 w 102"/>
              <a:gd name="T37" fmla="*/ 11 h 102"/>
              <a:gd name="T38" fmla="*/ 41 w 102"/>
              <a:gd name="T39" fmla="*/ 14 h 102"/>
              <a:gd name="T40" fmla="*/ 35 w 102"/>
              <a:gd name="T41" fmla="*/ 19 h 102"/>
              <a:gd name="T42" fmla="*/ 33 w 102"/>
              <a:gd name="T43" fmla="*/ 17 h 102"/>
              <a:gd name="T44" fmla="*/ 28 w 102"/>
              <a:gd name="T45" fmla="*/ 11 h 102"/>
              <a:gd name="T46" fmla="*/ 22 w 102"/>
              <a:gd name="T47" fmla="*/ 5 h 102"/>
              <a:gd name="T48" fmla="*/ 15 w 102"/>
              <a:gd name="T49" fmla="*/ 2 h 102"/>
              <a:gd name="T50" fmla="*/ 14 w 102"/>
              <a:gd name="T51" fmla="*/ 0 h 102"/>
              <a:gd name="T52" fmla="*/ 13 w 102"/>
              <a:gd name="T53" fmla="*/ 2 h 102"/>
              <a:gd name="T54" fmla="*/ 10 w 102"/>
              <a:gd name="T55" fmla="*/ 7 h 102"/>
              <a:gd name="T56" fmla="*/ 15 w 102"/>
              <a:gd name="T57" fmla="*/ 12 h 102"/>
              <a:gd name="T58" fmla="*/ 14 w 102"/>
              <a:gd name="T59" fmla="*/ 18 h 102"/>
              <a:gd name="T60" fmla="*/ 11 w 102"/>
              <a:gd name="T61" fmla="*/ 21 h 102"/>
              <a:gd name="T62" fmla="*/ 11 w 102"/>
              <a:gd name="T63" fmla="*/ 24 h 102"/>
              <a:gd name="T64" fmla="*/ 13 w 102"/>
              <a:gd name="T65" fmla="*/ 32 h 102"/>
              <a:gd name="T66" fmla="*/ 11 w 102"/>
              <a:gd name="T67" fmla="*/ 33 h 102"/>
              <a:gd name="T68" fmla="*/ 6 w 102"/>
              <a:gd name="T69" fmla="*/ 31 h 102"/>
              <a:gd name="T70" fmla="*/ 0 w 102"/>
              <a:gd name="T71" fmla="*/ 32 h 102"/>
              <a:gd name="T72" fmla="*/ 2 w 102"/>
              <a:gd name="T73" fmla="*/ 38 h 102"/>
              <a:gd name="T74" fmla="*/ 4 w 102"/>
              <a:gd name="T75" fmla="*/ 40 h 102"/>
              <a:gd name="T76" fmla="*/ 8 w 102"/>
              <a:gd name="T77" fmla="*/ 44 h 102"/>
              <a:gd name="T78" fmla="*/ 7 w 102"/>
              <a:gd name="T79" fmla="*/ 51 h 102"/>
              <a:gd name="T80" fmla="*/ 7 w 102"/>
              <a:gd name="T81" fmla="*/ 54 h 102"/>
              <a:gd name="T82" fmla="*/ 10 w 102"/>
              <a:gd name="T83" fmla="*/ 58 h 102"/>
              <a:gd name="T84" fmla="*/ 10 w 102"/>
              <a:gd name="T85" fmla="*/ 63 h 102"/>
              <a:gd name="T86" fmla="*/ 12 w 102"/>
              <a:gd name="T87" fmla="*/ 68 h 102"/>
              <a:gd name="T88" fmla="*/ 17 w 102"/>
              <a:gd name="T89" fmla="*/ 70 h 102"/>
              <a:gd name="T90" fmla="*/ 19 w 102"/>
              <a:gd name="T91" fmla="*/ 71 h 102"/>
              <a:gd name="T92" fmla="*/ 30 w 102"/>
              <a:gd name="T93" fmla="*/ 77 h 102"/>
              <a:gd name="T94" fmla="*/ 33 w 102"/>
              <a:gd name="T95" fmla="*/ 85 h 102"/>
              <a:gd name="T96" fmla="*/ 37 w 102"/>
              <a:gd name="T97" fmla="*/ 91 h 102"/>
              <a:gd name="T98" fmla="*/ 38 w 102"/>
              <a:gd name="T99" fmla="*/ 97 h 102"/>
              <a:gd name="T100" fmla="*/ 41 w 102"/>
              <a:gd name="T101" fmla="*/ 100 h 102"/>
              <a:gd name="T102" fmla="*/ 52 w 102"/>
              <a:gd name="T103" fmla="*/ 102 h 102"/>
              <a:gd name="T104" fmla="*/ 53 w 102"/>
              <a:gd name="T105" fmla="*/ 99 h 102"/>
              <a:gd name="T106" fmla="*/ 59 w 102"/>
              <a:gd name="T107" fmla="*/ 99 h 102"/>
              <a:gd name="T108" fmla="*/ 67 w 102"/>
              <a:gd name="T109" fmla="*/ 97 h 102"/>
              <a:gd name="T110" fmla="*/ 74 w 102"/>
              <a:gd name="T111" fmla="*/ 95 h 102"/>
              <a:gd name="T112" fmla="*/ 80 w 102"/>
              <a:gd name="T113" fmla="*/ 9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" h="102">
                <a:moveTo>
                  <a:pt x="81" y="98"/>
                </a:moveTo>
                <a:cubicBezTo>
                  <a:pt x="83" y="98"/>
                  <a:pt x="84" y="97"/>
                  <a:pt x="84" y="96"/>
                </a:cubicBezTo>
                <a:cubicBezTo>
                  <a:pt x="85" y="94"/>
                  <a:pt x="85" y="93"/>
                  <a:pt x="84" y="91"/>
                </a:cubicBezTo>
                <a:cubicBezTo>
                  <a:pt x="84" y="90"/>
                  <a:pt x="83" y="89"/>
                  <a:pt x="83" y="88"/>
                </a:cubicBezTo>
                <a:cubicBezTo>
                  <a:pt x="83" y="87"/>
                  <a:pt x="84" y="87"/>
                  <a:pt x="86" y="86"/>
                </a:cubicBezTo>
                <a:cubicBezTo>
                  <a:pt x="88" y="86"/>
                  <a:pt x="89" y="86"/>
                  <a:pt x="90" y="85"/>
                </a:cubicBezTo>
                <a:cubicBezTo>
                  <a:pt x="91" y="85"/>
                  <a:pt x="91" y="84"/>
                  <a:pt x="92" y="83"/>
                </a:cubicBezTo>
                <a:cubicBezTo>
                  <a:pt x="94" y="82"/>
                  <a:pt x="95" y="81"/>
                  <a:pt x="95" y="81"/>
                </a:cubicBezTo>
                <a:cubicBezTo>
                  <a:pt x="95" y="80"/>
                  <a:pt x="95" y="79"/>
                  <a:pt x="95" y="77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6"/>
                  <a:pt x="96" y="76"/>
                  <a:pt x="97" y="76"/>
                </a:cubicBezTo>
                <a:cubicBezTo>
                  <a:pt x="99" y="75"/>
                  <a:pt x="100" y="75"/>
                  <a:pt x="101" y="75"/>
                </a:cubicBezTo>
                <a:cubicBezTo>
                  <a:pt x="102" y="74"/>
                  <a:pt x="102" y="74"/>
                  <a:pt x="101" y="73"/>
                </a:cubicBezTo>
                <a:cubicBezTo>
                  <a:pt x="101" y="73"/>
                  <a:pt x="100" y="72"/>
                  <a:pt x="100" y="72"/>
                </a:cubicBezTo>
                <a:cubicBezTo>
                  <a:pt x="98" y="71"/>
                  <a:pt x="97" y="71"/>
                  <a:pt x="96" y="70"/>
                </a:cubicBezTo>
                <a:cubicBezTo>
                  <a:pt x="95" y="70"/>
                  <a:pt x="95" y="69"/>
                  <a:pt x="95" y="68"/>
                </a:cubicBezTo>
                <a:cubicBezTo>
                  <a:pt x="95" y="67"/>
                  <a:pt x="95" y="67"/>
                  <a:pt x="94" y="67"/>
                </a:cubicBezTo>
                <a:cubicBezTo>
                  <a:pt x="94" y="67"/>
                  <a:pt x="93" y="66"/>
                  <a:pt x="91" y="66"/>
                </a:cubicBezTo>
                <a:cubicBezTo>
                  <a:pt x="90" y="66"/>
                  <a:pt x="89" y="66"/>
                  <a:pt x="88" y="65"/>
                </a:cubicBezTo>
                <a:cubicBezTo>
                  <a:pt x="88" y="64"/>
                  <a:pt x="87" y="63"/>
                  <a:pt x="86" y="62"/>
                </a:cubicBezTo>
                <a:cubicBezTo>
                  <a:pt x="85" y="61"/>
                  <a:pt x="82" y="60"/>
                  <a:pt x="81" y="59"/>
                </a:cubicBezTo>
                <a:cubicBezTo>
                  <a:pt x="79" y="59"/>
                  <a:pt x="78" y="58"/>
                  <a:pt x="77" y="57"/>
                </a:cubicBezTo>
                <a:cubicBezTo>
                  <a:pt x="77" y="56"/>
                  <a:pt x="76" y="54"/>
                  <a:pt x="76" y="53"/>
                </a:cubicBezTo>
                <a:cubicBezTo>
                  <a:pt x="75" y="52"/>
                  <a:pt x="74" y="52"/>
                  <a:pt x="72" y="51"/>
                </a:cubicBezTo>
                <a:cubicBezTo>
                  <a:pt x="70" y="51"/>
                  <a:pt x="68" y="52"/>
                  <a:pt x="67" y="52"/>
                </a:cubicBezTo>
                <a:cubicBezTo>
                  <a:pt x="66" y="52"/>
                  <a:pt x="61" y="44"/>
                  <a:pt x="59" y="43"/>
                </a:cubicBezTo>
                <a:cubicBezTo>
                  <a:pt x="58" y="43"/>
                  <a:pt x="57" y="41"/>
                  <a:pt x="57" y="40"/>
                </a:cubicBezTo>
                <a:cubicBezTo>
                  <a:pt x="56" y="39"/>
                  <a:pt x="55" y="37"/>
                  <a:pt x="55" y="36"/>
                </a:cubicBezTo>
                <a:cubicBezTo>
                  <a:pt x="55" y="35"/>
                  <a:pt x="56" y="35"/>
                  <a:pt x="56" y="34"/>
                </a:cubicBezTo>
                <a:cubicBezTo>
                  <a:pt x="57" y="34"/>
                  <a:pt x="58" y="33"/>
                  <a:pt x="59" y="33"/>
                </a:cubicBezTo>
                <a:cubicBezTo>
                  <a:pt x="59" y="33"/>
                  <a:pt x="59" y="31"/>
                  <a:pt x="59" y="30"/>
                </a:cubicBezTo>
                <a:cubicBezTo>
                  <a:pt x="59" y="28"/>
                  <a:pt x="59" y="27"/>
                  <a:pt x="59" y="26"/>
                </a:cubicBezTo>
                <a:cubicBezTo>
                  <a:pt x="60" y="26"/>
                  <a:pt x="60" y="25"/>
                  <a:pt x="59" y="25"/>
                </a:cubicBezTo>
                <a:cubicBezTo>
                  <a:pt x="59" y="24"/>
                  <a:pt x="59" y="24"/>
                  <a:pt x="58" y="23"/>
                </a:cubicBezTo>
                <a:cubicBezTo>
                  <a:pt x="57" y="22"/>
                  <a:pt x="56" y="21"/>
                  <a:pt x="56" y="20"/>
                </a:cubicBezTo>
                <a:cubicBezTo>
                  <a:pt x="56" y="20"/>
                  <a:pt x="48" y="17"/>
                  <a:pt x="48" y="17"/>
                </a:cubicBezTo>
                <a:cubicBezTo>
                  <a:pt x="47" y="17"/>
                  <a:pt x="46" y="15"/>
                  <a:pt x="46" y="14"/>
                </a:cubicBezTo>
                <a:cubicBezTo>
                  <a:pt x="45" y="13"/>
                  <a:pt x="44" y="11"/>
                  <a:pt x="44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41" y="11"/>
                  <a:pt x="41" y="13"/>
                  <a:pt x="41" y="14"/>
                </a:cubicBezTo>
                <a:cubicBezTo>
                  <a:pt x="41" y="15"/>
                  <a:pt x="39" y="16"/>
                  <a:pt x="38" y="17"/>
                </a:cubicBezTo>
                <a:cubicBezTo>
                  <a:pt x="37" y="17"/>
                  <a:pt x="36" y="19"/>
                  <a:pt x="35" y="19"/>
                </a:cubicBezTo>
                <a:cubicBezTo>
                  <a:pt x="35" y="20"/>
                  <a:pt x="35" y="19"/>
                  <a:pt x="34" y="19"/>
                </a:cubicBezTo>
                <a:cubicBezTo>
                  <a:pt x="34" y="18"/>
                  <a:pt x="33" y="17"/>
                  <a:pt x="33" y="17"/>
                </a:cubicBezTo>
                <a:cubicBezTo>
                  <a:pt x="33" y="15"/>
                  <a:pt x="32" y="15"/>
                  <a:pt x="31" y="14"/>
                </a:cubicBezTo>
                <a:cubicBezTo>
                  <a:pt x="30" y="13"/>
                  <a:pt x="29" y="12"/>
                  <a:pt x="28" y="11"/>
                </a:cubicBezTo>
                <a:cubicBezTo>
                  <a:pt x="27" y="9"/>
                  <a:pt x="26" y="9"/>
                  <a:pt x="25" y="8"/>
                </a:cubicBezTo>
                <a:cubicBezTo>
                  <a:pt x="24" y="7"/>
                  <a:pt x="23" y="6"/>
                  <a:pt x="22" y="5"/>
                </a:cubicBezTo>
                <a:cubicBezTo>
                  <a:pt x="21" y="5"/>
                  <a:pt x="20" y="4"/>
                  <a:pt x="20" y="3"/>
                </a:cubicBezTo>
                <a:cubicBezTo>
                  <a:pt x="19" y="2"/>
                  <a:pt x="17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3" y="2"/>
                </a:cubicBezTo>
                <a:cubicBezTo>
                  <a:pt x="13" y="3"/>
                  <a:pt x="12" y="4"/>
                  <a:pt x="11" y="5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1" y="9"/>
                  <a:pt x="15" y="11"/>
                  <a:pt x="15" y="12"/>
                </a:cubicBezTo>
                <a:cubicBezTo>
                  <a:pt x="15" y="12"/>
                  <a:pt x="15" y="14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3" y="18"/>
                  <a:pt x="13" y="18"/>
                  <a:pt x="12" y="19"/>
                </a:cubicBezTo>
                <a:cubicBezTo>
                  <a:pt x="12" y="20"/>
                  <a:pt x="12" y="20"/>
                  <a:pt x="11" y="21"/>
                </a:cubicBezTo>
                <a:cubicBezTo>
                  <a:pt x="9" y="22"/>
                  <a:pt x="9" y="22"/>
                  <a:pt x="9" y="23"/>
                </a:cubicBezTo>
                <a:cubicBezTo>
                  <a:pt x="10" y="23"/>
                  <a:pt x="11" y="23"/>
                  <a:pt x="11" y="24"/>
                </a:cubicBezTo>
                <a:cubicBezTo>
                  <a:pt x="12" y="25"/>
                  <a:pt x="12" y="26"/>
                  <a:pt x="13" y="29"/>
                </a:cubicBezTo>
                <a:cubicBezTo>
                  <a:pt x="13" y="29"/>
                  <a:pt x="13" y="31"/>
                  <a:pt x="13" y="32"/>
                </a:cubicBezTo>
                <a:cubicBezTo>
                  <a:pt x="13" y="33"/>
                  <a:pt x="13" y="34"/>
                  <a:pt x="12" y="34"/>
                </a:cubicBezTo>
                <a:cubicBezTo>
                  <a:pt x="12" y="34"/>
                  <a:pt x="12" y="34"/>
                  <a:pt x="11" y="33"/>
                </a:cubicBezTo>
                <a:cubicBezTo>
                  <a:pt x="10" y="33"/>
                  <a:pt x="10" y="32"/>
                  <a:pt x="9" y="32"/>
                </a:cubicBezTo>
                <a:cubicBezTo>
                  <a:pt x="8" y="31"/>
                  <a:pt x="7" y="31"/>
                  <a:pt x="6" y="31"/>
                </a:cubicBezTo>
                <a:cubicBezTo>
                  <a:pt x="5" y="31"/>
                  <a:pt x="4" y="30"/>
                  <a:pt x="2" y="31"/>
                </a:cubicBezTo>
                <a:cubicBezTo>
                  <a:pt x="1" y="31"/>
                  <a:pt x="0" y="31"/>
                  <a:pt x="0" y="32"/>
                </a:cubicBezTo>
                <a:cubicBezTo>
                  <a:pt x="0" y="33"/>
                  <a:pt x="0" y="35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3" y="38"/>
                  <a:pt x="4" y="39"/>
                  <a:pt x="4" y="39"/>
                </a:cubicBezTo>
                <a:cubicBezTo>
                  <a:pt x="4" y="39"/>
                  <a:pt x="4" y="40"/>
                  <a:pt x="4" y="40"/>
                </a:cubicBezTo>
                <a:cubicBezTo>
                  <a:pt x="4" y="41"/>
                  <a:pt x="4" y="42"/>
                  <a:pt x="5" y="43"/>
                </a:cubicBezTo>
                <a:cubicBezTo>
                  <a:pt x="5" y="43"/>
                  <a:pt x="7" y="44"/>
                  <a:pt x="8" y="44"/>
                </a:cubicBezTo>
                <a:cubicBezTo>
                  <a:pt x="9" y="45"/>
                  <a:pt x="9" y="45"/>
                  <a:pt x="9" y="46"/>
                </a:cubicBezTo>
                <a:cubicBezTo>
                  <a:pt x="8" y="47"/>
                  <a:pt x="7" y="49"/>
                  <a:pt x="7" y="51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9" y="54"/>
                  <a:pt x="10" y="55"/>
                </a:cubicBezTo>
                <a:cubicBezTo>
                  <a:pt x="10" y="57"/>
                  <a:pt x="10" y="57"/>
                  <a:pt x="10" y="58"/>
                </a:cubicBezTo>
                <a:cubicBezTo>
                  <a:pt x="9" y="58"/>
                  <a:pt x="9" y="59"/>
                  <a:pt x="9" y="60"/>
                </a:cubicBezTo>
                <a:cubicBezTo>
                  <a:pt x="9" y="62"/>
                  <a:pt x="9" y="62"/>
                  <a:pt x="10" y="63"/>
                </a:cubicBezTo>
                <a:cubicBezTo>
                  <a:pt x="10" y="63"/>
                  <a:pt x="10" y="64"/>
                  <a:pt x="10" y="66"/>
                </a:cubicBezTo>
                <a:cubicBezTo>
                  <a:pt x="10" y="67"/>
                  <a:pt x="11" y="68"/>
                  <a:pt x="12" y="68"/>
                </a:cubicBezTo>
                <a:cubicBezTo>
                  <a:pt x="12" y="68"/>
                  <a:pt x="13" y="68"/>
                  <a:pt x="14" y="69"/>
                </a:cubicBezTo>
                <a:cubicBezTo>
                  <a:pt x="15" y="69"/>
                  <a:pt x="16" y="69"/>
                  <a:pt x="17" y="70"/>
                </a:cubicBezTo>
                <a:cubicBezTo>
                  <a:pt x="17" y="70"/>
                  <a:pt x="18" y="71"/>
                  <a:pt x="18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1" y="71"/>
                  <a:pt x="21" y="72"/>
                  <a:pt x="23" y="73"/>
                </a:cubicBezTo>
                <a:cubicBezTo>
                  <a:pt x="24" y="74"/>
                  <a:pt x="29" y="76"/>
                  <a:pt x="30" y="77"/>
                </a:cubicBezTo>
                <a:cubicBezTo>
                  <a:pt x="31" y="78"/>
                  <a:pt x="32" y="80"/>
                  <a:pt x="32" y="81"/>
                </a:cubicBezTo>
                <a:cubicBezTo>
                  <a:pt x="32" y="83"/>
                  <a:pt x="32" y="84"/>
                  <a:pt x="33" y="85"/>
                </a:cubicBezTo>
                <a:cubicBezTo>
                  <a:pt x="34" y="86"/>
                  <a:pt x="34" y="87"/>
                  <a:pt x="35" y="88"/>
                </a:cubicBezTo>
                <a:cubicBezTo>
                  <a:pt x="35" y="89"/>
                  <a:pt x="36" y="91"/>
                  <a:pt x="37" y="91"/>
                </a:cubicBezTo>
                <a:cubicBezTo>
                  <a:pt x="38" y="92"/>
                  <a:pt x="39" y="93"/>
                  <a:pt x="39" y="93"/>
                </a:cubicBezTo>
                <a:cubicBezTo>
                  <a:pt x="38" y="94"/>
                  <a:pt x="38" y="95"/>
                  <a:pt x="38" y="97"/>
                </a:cubicBezTo>
                <a:cubicBezTo>
                  <a:pt x="38" y="98"/>
                  <a:pt x="38" y="99"/>
                  <a:pt x="39" y="99"/>
                </a:cubicBezTo>
                <a:cubicBezTo>
                  <a:pt x="40" y="100"/>
                  <a:pt x="40" y="100"/>
                  <a:pt x="41" y="100"/>
                </a:cubicBezTo>
                <a:cubicBezTo>
                  <a:pt x="43" y="100"/>
                  <a:pt x="46" y="100"/>
                  <a:pt x="47" y="101"/>
                </a:cubicBezTo>
                <a:cubicBezTo>
                  <a:pt x="50" y="102"/>
                  <a:pt x="51" y="102"/>
                  <a:pt x="52" y="102"/>
                </a:cubicBezTo>
                <a:cubicBezTo>
                  <a:pt x="53" y="102"/>
                  <a:pt x="53" y="102"/>
                  <a:pt x="53" y="101"/>
                </a:cubicBezTo>
                <a:cubicBezTo>
                  <a:pt x="53" y="100"/>
                  <a:pt x="53" y="99"/>
                  <a:pt x="53" y="99"/>
                </a:cubicBezTo>
                <a:cubicBezTo>
                  <a:pt x="53" y="98"/>
                  <a:pt x="53" y="98"/>
                  <a:pt x="53" y="98"/>
                </a:cubicBezTo>
                <a:cubicBezTo>
                  <a:pt x="55" y="98"/>
                  <a:pt x="57" y="98"/>
                  <a:pt x="59" y="99"/>
                </a:cubicBezTo>
                <a:cubicBezTo>
                  <a:pt x="61" y="99"/>
                  <a:pt x="63" y="100"/>
                  <a:pt x="64" y="99"/>
                </a:cubicBezTo>
                <a:cubicBezTo>
                  <a:pt x="65" y="98"/>
                  <a:pt x="66" y="97"/>
                  <a:pt x="67" y="97"/>
                </a:cubicBezTo>
                <a:cubicBezTo>
                  <a:pt x="67" y="96"/>
                  <a:pt x="68" y="95"/>
                  <a:pt x="69" y="95"/>
                </a:cubicBezTo>
                <a:cubicBezTo>
                  <a:pt x="71" y="94"/>
                  <a:pt x="73" y="95"/>
                  <a:pt x="74" y="95"/>
                </a:cubicBezTo>
                <a:cubicBezTo>
                  <a:pt x="76" y="96"/>
                  <a:pt x="77" y="97"/>
                  <a:pt x="77" y="96"/>
                </a:cubicBezTo>
                <a:cubicBezTo>
                  <a:pt x="79" y="96"/>
                  <a:pt x="79" y="96"/>
                  <a:pt x="80" y="97"/>
                </a:cubicBezTo>
                <a:cubicBezTo>
                  <a:pt x="80" y="97"/>
                  <a:pt x="81" y="98"/>
                  <a:pt x="81" y="9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1" name="Freeform 98">
            <a:extLst>
              <a:ext uri="{FF2B5EF4-FFF2-40B4-BE49-F238E27FC236}">
                <a16:creationId xmlns:a16="http://schemas.microsoft.com/office/drawing/2014/main" id="{B0563B80-1E1D-03A3-FF31-7D619CC4ADF9}"/>
              </a:ext>
            </a:extLst>
          </p:cNvPr>
          <p:cNvSpPr>
            <a:spLocks/>
          </p:cNvSpPr>
          <p:nvPr/>
        </p:nvSpPr>
        <p:spPr bwMode="auto">
          <a:xfrm>
            <a:off x="5997893" y="1106092"/>
            <a:ext cx="240388" cy="276446"/>
          </a:xfrm>
          <a:custGeom>
            <a:avLst/>
            <a:gdLst>
              <a:gd name="T0" fmla="*/ 53 w 65"/>
              <a:gd name="T1" fmla="*/ 74 h 75"/>
              <a:gd name="T2" fmla="*/ 61 w 65"/>
              <a:gd name="T3" fmla="*/ 70 h 75"/>
              <a:gd name="T4" fmla="*/ 65 w 65"/>
              <a:gd name="T5" fmla="*/ 64 h 75"/>
              <a:gd name="T6" fmla="*/ 63 w 65"/>
              <a:gd name="T7" fmla="*/ 62 h 75"/>
              <a:gd name="T8" fmla="*/ 57 w 65"/>
              <a:gd name="T9" fmla="*/ 57 h 75"/>
              <a:gd name="T10" fmla="*/ 56 w 65"/>
              <a:gd name="T11" fmla="*/ 50 h 75"/>
              <a:gd name="T12" fmla="*/ 59 w 65"/>
              <a:gd name="T13" fmla="*/ 35 h 75"/>
              <a:gd name="T14" fmla="*/ 62 w 65"/>
              <a:gd name="T15" fmla="*/ 32 h 75"/>
              <a:gd name="T16" fmla="*/ 56 w 65"/>
              <a:gd name="T17" fmla="*/ 29 h 75"/>
              <a:gd name="T18" fmla="*/ 55 w 65"/>
              <a:gd name="T19" fmla="*/ 22 h 75"/>
              <a:gd name="T20" fmla="*/ 57 w 65"/>
              <a:gd name="T21" fmla="*/ 16 h 75"/>
              <a:gd name="T22" fmla="*/ 50 w 65"/>
              <a:gd name="T23" fmla="*/ 15 h 75"/>
              <a:gd name="T24" fmla="*/ 44 w 65"/>
              <a:gd name="T25" fmla="*/ 21 h 75"/>
              <a:gd name="T26" fmla="*/ 44 w 65"/>
              <a:gd name="T27" fmla="*/ 18 h 75"/>
              <a:gd name="T28" fmla="*/ 41 w 65"/>
              <a:gd name="T29" fmla="*/ 8 h 75"/>
              <a:gd name="T30" fmla="*/ 36 w 65"/>
              <a:gd name="T31" fmla="*/ 2 h 75"/>
              <a:gd name="T32" fmla="*/ 34 w 65"/>
              <a:gd name="T33" fmla="*/ 1 h 75"/>
              <a:gd name="T34" fmla="*/ 34 w 65"/>
              <a:gd name="T35" fmla="*/ 1 h 75"/>
              <a:gd name="T36" fmla="*/ 26 w 65"/>
              <a:gd name="T37" fmla="*/ 5 h 75"/>
              <a:gd name="T38" fmla="*/ 25 w 65"/>
              <a:gd name="T39" fmla="*/ 10 h 75"/>
              <a:gd name="T40" fmla="*/ 20 w 65"/>
              <a:gd name="T41" fmla="*/ 10 h 75"/>
              <a:gd name="T42" fmla="*/ 12 w 65"/>
              <a:gd name="T43" fmla="*/ 10 h 75"/>
              <a:gd name="T44" fmla="*/ 7 w 65"/>
              <a:gd name="T45" fmla="*/ 12 h 75"/>
              <a:gd name="T46" fmla="*/ 2 w 65"/>
              <a:gd name="T47" fmla="*/ 13 h 75"/>
              <a:gd name="T48" fmla="*/ 0 w 65"/>
              <a:gd name="T49" fmla="*/ 17 h 75"/>
              <a:gd name="T50" fmla="*/ 4 w 65"/>
              <a:gd name="T51" fmla="*/ 21 h 75"/>
              <a:gd name="T52" fmla="*/ 14 w 65"/>
              <a:gd name="T53" fmla="*/ 27 h 75"/>
              <a:gd name="T54" fmla="*/ 17 w 65"/>
              <a:gd name="T55" fmla="*/ 32 h 75"/>
              <a:gd name="T56" fmla="*/ 17 w 65"/>
              <a:gd name="T57" fmla="*/ 37 h 75"/>
              <a:gd name="T58" fmla="*/ 14 w 65"/>
              <a:gd name="T59" fmla="*/ 41 h 75"/>
              <a:gd name="T60" fmla="*/ 15 w 65"/>
              <a:gd name="T61" fmla="*/ 47 h 75"/>
              <a:gd name="T62" fmla="*/ 25 w 65"/>
              <a:gd name="T63" fmla="*/ 59 h 75"/>
              <a:gd name="T64" fmla="*/ 34 w 65"/>
              <a:gd name="T65" fmla="*/ 60 h 75"/>
              <a:gd name="T66" fmla="*/ 39 w 65"/>
              <a:gd name="T67" fmla="*/ 66 h 75"/>
              <a:gd name="T68" fmla="*/ 46 w 65"/>
              <a:gd name="T69" fmla="*/ 72 h 75"/>
              <a:gd name="T70" fmla="*/ 52 w 65"/>
              <a:gd name="T71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" h="75">
                <a:moveTo>
                  <a:pt x="53" y="75"/>
                </a:moveTo>
                <a:cubicBezTo>
                  <a:pt x="53" y="74"/>
                  <a:pt x="53" y="74"/>
                  <a:pt x="53" y="74"/>
                </a:cubicBezTo>
                <a:cubicBezTo>
                  <a:pt x="56" y="73"/>
                  <a:pt x="58" y="73"/>
                  <a:pt x="60" y="72"/>
                </a:cubicBezTo>
                <a:cubicBezTo>
                  <a:pt x="61" y="72"/>
                  <a:pt x="61" y="71"/>
                  <a:pt x="61" y="70"/>
                </a:cubicBezTo>
                <a:cubicBezTo>
                  <a:pt x="60" y="68"/>
                  <a:pt x="60" y="67"/>
                  <a:pt x="61" y="66"/>
                </a:cubicBezTo>
                <a:cubicBezTo>
                  <a:pt x="62" y="65"/>
                  <a:pt x="64" y="65"/>
                  <a:pt x="65" y="64"/>
                </a:cubicBezTo>
                <a:cubicBezTo>
                  <a:pt x="65" y="64"/>
                  <a:pt x="65" y="64"/>
                  <a:pt x="65" y="63"/>
                </a:cubicBezTo>
                <a:cubicBezTo>
                  <a:pt x="64" y="63"/>
                  <a:pt x="64" y="62"/>
                  <a:pt x="63" y="62"/>
                </a:cubicBezTo>
                <a:cubicBezTo>
                  <a:pt x="62" y="61"/>
                  <a:pt x="61" y="59"/>
                  <a:pt x="61" y="58"/>
                </a:cubicBezTo>
                <a:cubicBezTo>
                  <a:pt x="60" y="58"/>
                  <a:pt x="59" y="57"/>
                  <a:pt x="57" y="57"/>
                </a:cubicBezTo>
                <a:cubicBezTo>
                  <a:pt x="56" y="57"/>
                  <a:pt x="56" y="55"/>
                  <a:pt x="56" y="53"/>
                </a:cubicBezTo>
                <a:cubicBezTo>
                  <a:pt x="56" y="52"/>
                  <a:pt x="56" y="50"/>
                  <a:pt x="56" y="50"/>
                </a:cubicBezTo>
                <a:cubicBezTo>
                  <a:pt x="58" y="47"/>
                  <a:pt x="57" y="46"/>
                  <a:pt x="57" y="42"/>
                </a:cubicBezTo>
                <a:cubicBezTo>
                  <a:pt x="58" y="40"/>
                  <a:pt x="57" y="38"/>
                  <a:pt x="59" y="35"/>
                </a:cubicBezTo>
                <a:cubicBezTo>
                  <a:pt x="59" y="34"/>
                  <a:pt x="61" y="34"/>
                  <a:pt x="62" y="33"/>
                </a:cubicBezTo>
                <a:cubicBezTo>
                  <a:pt x="62" y="33"/>
                  <a:pt x="62" y="33"/>
                  <a:pt x="62" y="32"/>
                </a:cubicBezTo>
                <a:cubicBezTo>
                  <a:pt x="61" y="32"/>
                  <a:pt x="61" y="31"/>
                  <a:pt x="59" y="31"/>
                </a:cubicBezTo>
                <a:cubicBezTo>
                  <a:pt x="58" y="30"/>
                  <a:pt x="57" y="30"/>
                  <a:pt x="56" y="29"/>
                </a:cubicBezTo>
                <a:cubicBezTo>
                  <a:pt x="55" y="28"/>
                  <a:pt x="54" y="27"/>
                  <a:pt x="54" y="25"/>
                </a:cubicBezTo>
                <a:cubicBezTo>
                  <a:pt x="54" y="25"/>
                  <a:pt x="54" y="23"/>
                  <a:pt x="55" y="22"/>
                </a:cubicBezTo>
                <a:cubicBezTo>
                  <a:pt x="56" y="20"/>
                  <a:pt x="57" y="19"/>
                  <a:pt x="57" y="18"/>
                </a:cubicBezTo>
                <a:cubicBezTo>
                  <a:pt x="58" y="17"/>
                  <a:pt x="57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2" y="15"/>
                  <a:pt x="50" y="15"/>
                  <a:pt x="50" y="15"/>
                </a:cubicBezTo>
                <a:cubicBezTo>
                  <a:pt x="49" y="15"/>
                  <a:pt x="48" y="16"/>
                  <a:pt x="48" y="17"/>
                </a:cubicBezTo>
                <a:cubicBezTo>
                  <a:pt x="47" y="19"/>
                  <a:pt x="46" y="20"/>
                  <a:pt x="44" y="21"/>
                </a:cubicBezTo>
                <a:cubicBezTo>
                  <a:pt x="44" y="21"/>
                  <a:pt x="44" y="21"/>
                  <a:pt x="43" y="20"/>
                </a:cubicBezTo>
                <a:cubicBezTo>
                  <a:pt x="43" y="20"/>
                  <a:pt x="43" y="19"/>
                  <a:pt x="44" y="18"/>
                </a:cubicBezTo>
                <a:cubicBezTo>
                  <a:pt x="44" y="17"/>
                  <a:pt x="45" y="15"/>
                  <a:pt x="45" y="14"/>
                </a:cubicBezTo>
                <a:cubicBezTo>
                  <a:pt x="45" y="13"/>
                  <a:pt x="41" y="8"/>
                  <a:pt x="41" y="8"/>
                </a:cubicBezTo>
                <a:cubicBezTo>
                  <a:pt x="40" y="6"/>
                  <a:pt x="39" y="6"/>
                  <a:pt x="38" y="5"/>
                </a:cubicBezTo>
                <a:cubicBezTo>
                  <a:pt x="37" y="4"/>
                  <a:pt x="37" y="3"/>
                  <a:pt x="36" y="2"/>
                </a:cubicBezTo>
                <a:cubicBezTo>
                  <a:pt x="36" y="1"/>
                  <a:pt x="36" y="1"/>
                  <a:pt x="35" y="1"/>
                </a:cubicBezTo>
                <a:cubicBezTo>
                  <a:pt x="35" y="1"/>
                  <a:pt x="35" y="1"/>
                  <a:pt x="34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1"/>
                  <a:pt x="34" y="1"/>
                  <a:pt x="34" y="1"/>
                </a:cubicBezTo>
                <a:cubicBezTo>
                  <a:pt x="32" y="1"/>
                  <a:pt x="31" y="1"/>
                  <a:pt x="30" y="1"/>
                </a:cubicBezTo>
                <a:cubicBezTo>
                  <a:pt x="28" y="2"/>
                  <a:pt x="28" y="4"/>
                  <a:pt x="26" y="5"/>
                </a:cubicBezTo>
                <a:cubicBezTo>
                  <a:pt x="26" y="5"/>
                  <a:pt x="26" y="6"/>
                  <a:pt x="26" y="7"/>
                </a:cubicBezTo>
                <a:cubicBezTo>
                  <a:pt x="25" y="9"/>
                  <a:pt x="26" y="9"/>
                  <a:pt x="25" y="10"/>
                </a:cubicBezTo>
                <a:cubicBezTo>
                  <a:pt x="24" y="11"/>
                  <a:pt x="23" y="11"/>
                  <a:pt x="22" y="11"/>
                </a:cubicBezTo>
                <a:cubicBezTo>
                  <a:pt x="21" y="11"/>
                  <a:pt x="20" y="11"/>
                  <a:pt x="20" y="10"/>
                </a:cubicBezTo>
                <a:cubicBezTo>
                  <a:pt x="18" y="10"/>
                  <a:pt x="18" y="10"/>
                  <a:pt x="16" y="10"/>
                </a:cubicBezTo>
                <a:cubicBezTo>
                  <a:pt x="15" y="10"/>
                  <a:pt x="14" y="10"/>
                  <a:pt x="12" y="10"/>
                </a:cubicBezTo>
                <a:cubicBezTo>
                  <a:pt x="11" y="10"/>
                  <a:pt x="10" y="12"/>
                  <a:pt x="9" y="12"/>
                </a:cubicBezTo>
                <a:cubicBezTo>
                  <a:pt x="9" y="13"/>
                  <a:pt x="8" y="13"/>
                  <a:pt x="7" y="12"/>
                </a:cubicBezTo>
                <a:cubicBezTo>
                  <a:pt x="6" y="12"/>
                  <a:pt x="5" y="12"/>
                  <a:pt x="5" y="12"/>
                </a:cubicBezTo>
                <a:cubicBezTo>
                  <a:pt x="4" y="12"/>
                  <a:pt x="3" y="12"/>
                  <a:pt x="2" y="13"/>
                </a:cubicBezTo>
                <a:cubicBezTo>
                  <a:pt x="1" y="14"/>
                  <a:pt x="1" y="15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1" y="17"/>
                  <a:pt x="1" y="17"/>
                  <a:pt x="2" y="18"/>
                </a:cubicBezTo>
                <a:cubicBezTo>
                  <a:pt x="2" y="18"/>
                  <a:pt x="3" y="20"/>
                  <a:pt x="4" y="21"/>
                </a:cubicBezTo>
                <a:cubicBezTo>
                  <a:pt x="4" y="22"/>
                  <a:pt x="5" y="24"/>
                  <a:pt x="6" y="24"/>
                </a:cubicBezTo>
                <a:cubicBezTo>
                  <a:pt x="6" y="24"/>
                  <a:pt x="14" y="27"/>
                  <a:pt x="14" y="27"/>
                </a:cubicBezTo>
                <a:cubicBezTo>
                  <a:pt x="14" y="28"/>
                  <a:pt x="15" y="29"/>
                  <a:pt x="16" y="30"/>
                </a:cubicBezTo>
                <a:cubicBezTo>
                  <a:pt x="17" y="31"/>
                  <a:pt x="17" y="31"/>
                  <a:pt x="17" y="32"/>
                </a:cubicBezTo>
                <a:cubicBezTo>
                  <a:pt x="18" y="32"/>
                  <a:pt x="18" y="33"/>
                  <a:pt x="17" y="33"/>
                </a:cubicBezTo>
                <a:cubicBezTo>
                  <a:pt x="17" y="34"/>
                  <a:pt x="17" y="35"/>
                  <a:pt x="17" y="37"/>
                </a:cubicBezTo>
                <a:cubicBezTo>
                  <a:pt x="17" y="38"/>
                  <a:pt x="17" y="40"/>
                  <a:pt x="17" y="40"/>
                </a:cubicBezTo>
                <a:cubicBezTo>
                  <a:pt x="16" y="40"/>
                  <a:pt x="15" y="41"/>
                  <a:pt x="14" y="41"/>
                </a:cubicBezTo>
                <a:cubicBezTo>
                  <a:pt x="14" y="42"/>
                  <a:pt x="13" y="42"/>
                  <a:pt x="13" y="43"/>
                </a:cubicBezTo>
                <a:cubicBezTo>
                  <a:pt x="13" y="44"/>
                  <a:pt x="14" y="46"/>
                  <a:pt x="15" y="47"/>
                </a:cubicBezTo>
                <a:cubicBezTo>
                  <a:pt x="15" y="48"/>
                  <a:pt x="16" y="50"/>
                  <a:pt x="17" y="50"/>
                </a:cubicBezTo>
                <a:cubicBezTo>
                  <a:pt x="19" y="51"/>
                  <a:pt x="24" y="59"/>
                  <a:pt x="25" y="59"/>
                </a:cubicBezTo>
                <a:cubicBezTo>
                  <a:pt x="26" y="59"/>
                  <a:pt x="28" y="58"/>
                  <a:pt x="30" y="58"/>
                </a:cubicBezTo>
                <a:cubicBezTo>
                  <a:pt x="32" y="59"/>
                  <a:pt x="33" y="59"/>
                  <a:pt x="34" y="60"/>
                </a:cubicBezTo>
                <a:cubicBezTo>
                  <a:pt x="34" y="61"/>
                  <a:pt x="35" y="63"/>
                  <a:pt x="35" y="64"/>
                </a:cubicBezTo>
                <a:cubicBezTo>
                  <a:pt x="36" y="65"/>
                  <a:pt x="37" y="66"/>
                  <a:pt x="39" y="66"/>
                </a:cubicBezTo>
                <a:cubicBezTo>
                  <a:pt x="40" y="67"/>
                  <a:pt x="43" y="68"/>
                  <a:pt x="44" y="69"/>
                </a:cubicBezTo>
                <a:cubicBezTo>
                  <a:pt x="45" y="70"/>
                  <a:pt x="46" y="71"/>
                  <a:pt x="46" y="72"/>
                </a:cubicBezTo>
                <a:cubicBezTo>
                  <a:pt x="47" y="73"/>
                  <a:pt x="48" y="73"/>
                  <a:pt x="49" y="73"/>
                </a:cubicBezTo>
                <a:cubicBezTo>
                  <a:pt x="51" y="73"/>
                  <a:pt x="52" y="74"/>
                  <a:pt x="52" y="74"/>
                </a:cubicBezTo>
                <a:cubicBezTo>
                  <a:pt x="53" y="74"/>
                  <a:pt x="53" y="74"/>
                  <a:pt x="53" y="7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2" name="Freeform 99">
            <a:extLst>
              <a:ext uri="{FF2B5EF4-FFF2-40B4-BE49-F238E27FC236}">
                <a16:creationId xmlns:a16="http://schemas.microsoft.com/office/drawing/2014/main" id="{4C79BED6-49D3-6665-C67D-0F1A5AE47225}"/>
              </a:ext>
            </a:extLst>
          </p:cNvPr>
          <p:cNvSpPr>
            <a:spLocks/>
          </p:cNvSpPr>
          <p:nvPr/>
        </p:nvSpPr>
        <p:spPr bwMode="auto">
          <a:xfrm>
            <a:off x="6142125" y="1154170"/>
            <a:ext cx="414669" cy="498805"/>
          </a:xfrm>
          <a:custGeom>
            <a:avLst/>
            <a:gdLst>
              <a:gd name="T0" fmla="*/ 53 w 113"/>
              <a:gd name="T1" fmla="*/ 130 h 136"/>
              <a:gd name="T2" fmla="*/ 58 w 113"/>
              <a:gd name="T3" fmla="*/ 121 h 136"/>
              <a:gd name="T4" fmla="*/ 64 w 113"/>
              <a:gd name="T5" fmla="*/ 114 h 136"/>
              <a:gd name="T6" fmla="*/ 71 w 113"/>
              <a:gd name="T7" fmla="*/ 106 h 136"/>
              <a:gd name="T8" fmla="*/ 71 w 113"/>
              <a:gd name="T9" fmla="*/ 101 h 136"/>
              <a:gd name="T10" fmla="*/ 77 w 113"/>
              <a:gd name="T11" fmla="*/ 97 h 136"/>
              <a:gd name="T12" fmla="*/ 87 w 113"/>
              <a:gd name="T13" fmla="*/ 88 h 136"/>
              <a:gd name="T14" fmla="*/ 81 w 113"/>
              <a:gd name="T15" fmla="*/ 82 h 136"/>
              <a:gd name="T16" fmla="*/ 76 w 113"/>
              <a:gd name="T17" fmla="*/ 75 h 136"/>
              <a:gd name="T18" fmla="*/ 82 w 113"/>
              <a:gd name="T19" fmla="*/ 73 h 136"/>
              <a:gd name="T20" fmla="*/ 86 w 113"/>
              <a:gd name="T21" fmla="*/ 66 h 136"/>
              <a:gd name="T22" fmla="*/ 95 w 113"/>
              <a:gd name="T23" fmla="*/ 60 h 136"/>
              <a:gd name="T24" fmla="*/ 98 w 113"/>
              <a:gd name="T25" fmla="*/ 51 h 136"/>
              <a:gd name="T26" fmla="*/ 93 w 113"/>
              <a:gd name="T27" fmla="*/ 45 h 136"/>
              <a:gd name="T28" fmla="*/ 100 w 113"/>
              <a:gd name="T29" fmla="*/ 40 h 136"/>
              <a:gd name="T30" fmla="*/ 108 w 113"/>
              <a:gd name="T31" fmla="*/ 34 h 136"/>
              <a:gd name="T32" fmla="*/ 111 w 113"/>
              <a:gd name="T33" fmla="*/ 27 h 136"/>
              <a:gd name="T34" fmla="*/ 107 w 113"/>
              <a:gd name="T35" fmla="*/ 19 h 136"/>
              <a:gd name="T36" fmla="*/ 106 w 113"/>
              <a:gd name="T37" fmla="*/ 12 h 136"/>
              <a:gd name="T38" fmla="*/ 111 w 113"/>
              <a:gd name="T39" fmla="*/ 7 h 136"/>
              <a:gd name="T40" fmla="*/ 100 w 113"/>
              <a:gd name="T41" fmla="*/ 6 h 136"/>
              <a:gd name="T42" fmla="*/ 88 w 113"/>
              <a:gd name="T43" fmla="*/ 8 h 136"/>
              <a:gd name="T44" fmla="*/ 72 w 113"/>
              <a:gd name="T45" fmla="*/ 7 h 136"/>
              <a:gd name="T46" fmla="*/ 59 w 113"/>
              <a:gd name="T47" fmla="*/ 19 h 136"/>
              <a:gd name="T48" fmla="*/ 46 w 113"/>
              <a:gd name="T49" fmla="*/ 12 h 136"/>
              <a:gd name="T50" fmla="*/ 42 w 113"/>
              <a:gd name="T51" fmla="*/ 22 h 136"/>
              <a:gd name="T52" fmla="*/ 38 w 113"/>
              <a:gd name="T53" fmla="*/ 26 h 136"/>
              <a:gd name="T54" fmla="*/ 34 w 113"/>
              <a:gd name="T55" fmla="*/ 17 h 136"/>
              <a:gd name="T56" fmla="*/ 29 w 113"/>
              <a:gd name="T57" fmla="*/ 20 h 136"/>
              <a:gd name="T58" fmla="*/ 23 w 113"/>
              <a:gd name="T59" fmla="*/ 20 h 136"/>
              <a:gd name="T60" fmla="*/ 17 w 113"/>
              <a:gd name="T61" fmla="*/ 37 h 136"/>
              <a:gd name="T62" fmla="*/ 22 w 113"/>
              <a:gd name="T63" fmla="*/ 45 h 136"/>
              <a:gd name="T64" fmla="*/ 26 w 113"/>
              <a:gd name="T65" fmla="*/ 51 h 136"/>
              <a:gd name="T66" fmla="*/ 21 w 113"/>
              <a:gd name="T67" fmla="*/ 59 h 136"/>
              <a:gd name="T68" fmla="*/ 14 w 113"/>
              <a:gd name="T69" fmla="*/ 62 h 136"/>
              <a:gd name="T70" fmla="*/ 20 w 113"/>
              <a:gd name="T71" fmla="*/ 67 h 136"/>
              <a:gd name="T72" fmla="*/ 14 w 113"/>
              <a:gd name="T73" fmla="*/ 70 h 136"/>
              <a:gd name="T74" fmla="*/ 11 w 113"/>
              <a:gd name="T75" fmla="*/ 77 h 136"/>
              <a:gd name="T76" fmla="*/ 2 w 113"/>
              <a:gd name="T77" fmla="*/ 82 h 136"/>
              <a:gd name="T78" fmla="*/ 0 w 113"/>
              <a:gd name="T79" fmla="*/ 92 h 136"/>
              <a:gd name="T80" fmla="*/ 10 w 113"/>
              <a:gd name="T81" fmla="*/ 95 h 136"/>
              <a:gd name="T82" fmla="*/ 17 w 113"/>
              <a:gd name="T83" fmla="*/ 103 h 136"/>
              <a:gd name="T84" fmla="*/ 15 w 113"/>
              <a:gd name="T85" fmla="*/ 110 h 136"/>
              <a:gd name="T86" fmla="*/ 23 w 113"/>
              <a:gd name="T87" fmla="*/ 122 h 136"/>
              <a:gd name="T88" fmla="*/ 33 w 113"/>
              <a:gd name="T89" fmla="*/ 125 h 136"/>
              <a:gd name="T90" fmla="*/ 36 w 113"/>
              <a:gd name="T91" fmla="*/ 134 h 136"/>
              <a:gd name="T92" fmla="*/ 41 w 113"/>
              <a:gd name="T93" fmla="*/ 13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3" h="136">
                <a:moveTo>
                  <a:pt x="47" y="136"/>
                </a:moveTo>
                <a:cubicBezTo>
                  <a:pt x="48" y="135"/>
                  <a:pt x="48" y="135"/>
                  <a:pt x="48" y="135"/>
                </a:cubicBezTo>
                <a:cubicBezTo>
                  <a:pt x="49" y="133"/>
                  <a:pt x="51" y="132"/>
                  <a:pt x="53" y="130"/>
                </a:cubicBezTo>
                <a:cubicBezTo>
                  <a:pt x="55" y="129"/>
                  <a:pt x="56" y="127"/>
                  <a:pt x="56" y="126"/>
                </a:cubicBezTo>
                <a:cubicBezTo>
                  <a:pt x="56" y="125"/>
                  <a:pt x="56" y="123"/>
                  <a:pt x="56" y="121"/>
                </a:cubicBezTo>
                <a:cubicBezTo>
                  <a:pt x="56" y="121"/>
                  <a:pt x="57" y="121"/>
                  <a:pt x="58" y="121"/>
                </a:cubicBezTo>
                <a:cubicBezTo>
                  <a:pt x="59" y="121"/>
                  <a:pt x="60" y="121"/>
                  <a:pt x="60" y="120"/>
                </a:cubicBezTo>
                <a:cubicBezTo>
                  <a:pt x="61" y="120"/>
                  <a:pt x="61" y="119"/>
                  <a:pt x="62" y="118"/>
                </a:cubicBezTo>
                <a:cubicBezTo>
                  <a:pt x="62" y="116"/>
                  <a:pt x="63" y="115"/>
                  <a:pt x="64" y="114"/>
                </a:cubicBezTo>
                <a:cubicBezTo>
                  <a:pt x="65" y="113"/>
                  <a:pt x="66" y="113"/>
                  <a:pt x="66" y="111"/>
                </a:cubicBezTo>
                <a:cubicBezTo>
                  <a:pt x="67" y="110"/>
                  <a:pt x="68" y="109"/>
                  <a:pt x="69" y="108"/>
                </a:cubicBezTo>
                <a:cubicBezTo>
                  <a:pt x="69" y="107"/>
                  <a:pt x="70" y="107"/>
                  <a:pt x="71" y="106"/>
                </a:cubicBezTo>
                <a:cubicBezTo>
                  <a:pt x="72" y="105"/>
                  <a:pt x="71" y="105"/>
                  <a:pt x="71" y="104"/>
                </a:cubicBezTo>
                <a:cubicBezTo>
                  <a:pt x="71" y="104"/>
                  <a:pt x="71" y="103"/>
                  <a:pt x="71" y="102"/>
                </a:cubicBezTo>
                <a:cubicBezTo>
                  <a:pt x="70" y="102"/>
                  <a:pt x="70" y="101"/>
                  <a:pt x="71" y="101"/>
                </a:cubicBezTo>
                <a:cubicBezTo>
                  <a:pt x="72" y="100"/>
                  <a:pt x="73" y="100"/>
                  <a:pt x="75" y="100"/>
                </a:cubicBezTo>
                <a:cubicBezTo>
                  <a:pt x="75" y="100"/>
                  <a:pt x="76" y="100"/>
                  <a:pt x="76" y="99"/>
                </a:cubicBezTo>
                <a:cubicBezTo>
                  <a:pt x="76" y="99"/>
                  <a:pt x="77" y="98"/>
                  <a:pt x="77" y="97"/>
                </a:cubicBezTo>
                <a:cubicBezTo>
                  <a:pt x="77" y="96"/>
                  <a:pt x="77" y="94"/>
                  <a:pt x="78" y="93"/>
                </a:cubicBezTo>
                <a:cubicBezTo>
                  <a:pt x="80" y="92"/>
                  <a:pt x="84" y="91"/>
                  <a:pt x="85" y="90"/>
                </a:cubicBezTo>
                <a:cubicBezTo>
                  <a:pt x="86" y="89"/>
                  <a:pt x="87" y="89"/>
                  <a:pt x="87" y="88"/>
                </a:cubicBezTo>
                <a:cubicBezTo>
                  <a:pt x="87" y="88"/>
                  <a:pt x="86" y="87"/>
                  <a:pt x="86" y="87"/>
                </a:cubicBezTo>
                <a:cubicBezTo>
                  <a:pt x="85" y="86"/>
                  <a:pt x="83" y="86"/>
                  <a:pt x="82" y="85"/>
                </a:cubicBezTo>
                <a:cubicBezTo>
                  <a:pt x="81" y="85"/>
                  <a:pt x="81" y="83"/>
                  <a:pt x="81" y="82"/>
                </a:cubicBezTo>
                <a:cubicBezTo>
                  <a:pt x="81" y="81"/>
                  <a:pt x="81" y="79"/>
                  <a:pt x="81" y="79"/>
                </a:cubicBezTo>
                <a:cubicBezTo>
                  <a:pt x="81" y="78"/>
                  <a:pt x="80" y="77"/>
                  <a:pt x="79" y="77"/>
                </a:cubicBezTo>
                <a:cubicBezTo>
                  <a:pt x="78" y="76"/>
                  <a:pt x="76" y="76"/>
                  <a:pt x="76" y="75"/>
                </a:cubicBezTo>
                <a:cubicBezTo>
                  <a:pt x="76" y="74"/>
                  <a:pt x="77" y="74"/>
                  <a:pt x="77" y="74"/>
                </a:cubicBezTo>
                <a:cubicBezTo>
                  <a:pt x="78" y="74"/>
                  <a:pt x="79" y="74"/>
                  <a:pt x="80" y="73"/>
                </a:cubicBezTo>
                <a:cubicBezTo>
                  <a:pt x="81" y="73"/>
                  <a:pt x="81" y="73"/>
                  <a:pt x="82" y="73"/>
                </a:cubicBezTo>
                <a:cubicBezTo>
                  <a:pt x="83" y="72"/>
                  <a:pt x="83" y="71"/>
                  <a:pt x="83" y="70"/>
                </a:cubicBezTo>
                <a:cubicBezTo>
                  <a:pt x="83" y="69"/>
                  <a:pt x="83" y="69"/>
                  <a:pt x="84" y="68"/>
                </a:cubicBezTo>
                <a:cubicBezTo>
                  <a:pt x="85" y="67"/>
                  <a:pt x="85" y="67"/>
                  <a:pt x="86" y="66"/>
                </a:cubicBezTo>
                <a:cubicBezTo>
                  <a:pt x="88" y="66"/>
                  <a:pt x="90" y="65"/>
                  <a:pt x="91" y="64"/>
                </a:cubicBezTo>
                <a:cubicBezTo>
                  <a:pt x="92" y="62"/>
                  <a:pt x="93" y="62"/>
                  <a:pt x="94" y="61"/>
                </a:cubicBezTo>
                <a:cubicBezTo>
                  <a:pt x="94" y="61"/>
                  <a:pt x="95" y="61"/>
                  <a:pt x="95" y="60"/>
                </a:cubicBezTo>
                <a:cubicBezTo>
                  <a:pt x="95" y="60"/>
                  <a:pt x="95" y="59"/>
                  <a:pt x="95" y="57"/>
                </a:cubicBezTo>
                <a:cubicBezTo>
                  <a:pt x="95" y="57"/>
                  <a:pt x="90" y="54"/>
                  <a:pt x="89" y="52"/>
                </a:cubicBezTo>
                <a:cubicBezTo>
                  <a:pt x="89" y="52"/>
                  <a:pt x="97" y="51"/>
                  <a:pt x="98" y="51"/>
                </a:cubicBezTo>
                <a:cubicBezTo>
                  <a:pt x="98" y="51"/>
                  <a:pt x="98" y="50"/>
                  <a:pt x="98" y="50"/>
                </a:cubicBezTo>
                <a:cubicBezTo>
                  <a:pt x="98" y="50"/>
                  <a:pt x="98" y="49"/>
                  <a:pt x="97" y="48"/>
                </a:cubicBezTo>
                <a:cubicBezTo>
                  <a:pt x="96" y="47"/>
                  <a:pt x="94" y="46"/>
                  <a:pt x="93" y="45"/>
                </a:cubicBezTo>
                <a:cubicBezTo>
                  <a:pt x="92" y="44"/>
                  <a:pt x="93" y="44"/>
                  <a:pt x="94" y="43"/>
                </a:cubicBezTo>
                <a:cubicBezTo>
                  <a:pt x="95" y="43"/>
                  <a:pt x="97" y="43"/>
                  <a:pt x="98" y="43"/>
                </a:cubicBezTo>
                <a:cubicBezTo>
                  <a:pt x="99" y="43"/>
                  <a:pt x="100" y="41"/>
                  <a:pt x="100" y="40"/>
                </a:cubicBezTo>
                <a:cubicBezTo>
                  <a:pt x="101" y="38"/>
                  <a:pt x="102" y="36"/>
                  <a:pt x="102" y="36"/>
                </a:cubicBezTo>
                <a:cubicBezTo>
                  <a:pt x="102" y="35"/>
                  <a:pt x="104" y="35"/>
                  <a:pt x="105" y="35"/>
                </a:cubicBezTo>
                <a:cubicBezTo>
                  <a:pt x="106" y="35"/>
                  <a:pt x="108" y="35"/>
                  <a:pt x="108" y="34"/>
                </a:cubicBezTo>
                <a:cubicBezTo>
                  <a:pt x="110" y="32"/>
                  <a:pt x="111" y="30"/>
                  <a:pt x="113" y="29"/>
                </a:cubicBezTo>
                <a:cubicBezTo>
                  <a:pt x="113" y="29"/>
                  <a:pt x="113" y="28"/>
                  <a:pt x="113" y="28"/>
                </a:cubicBezTo>
                <a:cubicBezTo>
                  <a:pt x="112" y="28"/>
                  <a:pt x="112" y="27"/>
                  <a:pt x="111" y="27"/>
                </a:cubicBezTo>
                <a:cubicBezTo>
                  <a:pt x="109" y="26"/>
                  <a:pt x="108" y="25"/>
                  <a:pt x="107" y="24"/>
                </a:cubicBezTo>
                <a:cubicBezTo>
                  <a:pt x="107" y="22"/>
                  <a:pt x="106" y="22"/>
                  <a:pt x="106" y="21"/>
                </a:cubicBezTo>
                <a:cubicBezTo>
                  <a:pt x="105" y="21"/>
                  <a:pt x="105" y="20"/>
                  <a:pt x="107" y="19"/>
                </a:cubicBezTo>
                <a:cubicBezTo>
                  <a:pt x="108" y="19"/>
                  <a:pt x="108" y="19"/>
                  <a:pt x="108" y="18"/>
                </a:cubicBezTo>
                <a:cubicBezTo>
                  <a:pt x="108" y="17"/>
                  <a:pt x="108" y="17"/>
                  <a:pt x="108" y="16"/>
                </a:cubicBezTo>
                <a:cubicBezTo>
                  <a:pt x="107" y="14"/>
                  <a:pt x="106" y="13"/>
                  <a:pt x="106" y="12"/>
                </a:cubicBezTo>
                <a:cubicBezTo>
                  <a:pt x="106" y="11"/>
                  <a:pt x="106" y="10"/>
                  <a:pt x="107" y="10"/>
                </a:cubicBezTo>
                <a:cubicBezTo>
                  <a:pt x="108" y="9"/>
                  <a:pt x="110" y="9"/>
                  <a:pt x="111" y="8"/>
                </a:cubicBezTo>
                <a:cubicBezTo>
                  <a:pt x="111" y="8"/>
                  <a:pt x="111" y="7"/>
                  <a:pt x="111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0" y="5"/>
                  <a:pt x="108" y="3"/>
                  <a:pt x="106" y="3"/>
                </a:cubicBezTo>
                <a:cubicBezTo>
                  <a:pt x="103" y="3"/>
                  <a:pt x="102" y="4"/>
                  <a:pt x="100" y="6"/>
                </a:cubicBezTo>
                <a:cubicBezTo>
                  <a:pt x="98" y="8"/>
                  <a:pt x="99" y="9"/>
                  <a:pt x="98" y="12"/>
                </a:cubicBezTo>
                <a:cubicBezTo>
                  <a:pt x="97" y="14"/>
                  <a:pt x="94" y="15"/>
                  <a:pt x="91" y="13"/>
                </a:cubicBezTo>
                <a:cubicBezTo>
                  <a:pt x="89" y="12"/>
                  <a:pt x="88" y="11"/>
                  <a:pt x="88" y="8"/>
                </a:cubicBezTo>
                <a:cubicBezTo>
                  <a:pt x="87" y="5"/>
                  <a:pt x="86" y="0"/>
                  <a:pt x="82" y="0"/>
                </a:cubicBezTo>
                <a:cubicBezTo>
                  <a:pt x="79" y="0"/>
                  <a:pt x="79" y="1"/>
                  <a:pt x="77" y="3"/>
                </a:cubicBezTo>
                <a:cubicBezTo>
                  <a:pt x="76" y="5"/>
                  <a:pt x="73" y="7"/>
                  <a:pt x="72" y="7"/>
                </a:cubicBezTo>
                <a:cubicBezTo>
                  <a:pt x="70" y="7"/>
                  <a:pt x="65" y="7"/>
                  <a:pt x="65" y="8"/>
                </a:cubicBezTo>
                <a:cubicBezTo>
                  <a:pt x="64" y="10"/>
                  <a:pt x="63" y="12"/>
                  <a:pt x="62" y="14"/>
                </a:cubicBezTo>
                <a:cubicBezTo>
                  <a:pt x="62" y="15"/>
                  <a:pt x="60" y="20"/>
                  <a:pt x="59" y="19"/>
                </a:cubicBezTo>
                <a:cubicBezTo>
                  <a:pt x="57" y="18"/>
                  <a:pt x="57" y="16"/>
                  <a:pt x="57" y="13"/>
                </a:cubicBezTo>
                <a:cubicBezTo>
                  <a:pt x="56" y="11"/>
                  <a:pt x="53" y="11"/>
                  <a:pt x="50" y="12"/>
                </a:cubicBezTo>
                <a:cubicBezTo>
                  <a:pt x="50" y="12"/>
                  <a:pt x="47" y="13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17"/>
                  <a:pt x="43" y="19"/>
                  <a:pt x="42" y="22"/>
                </a:cubicBezTo>
                <a:cubicBezTo>
                  <a:pt x="42" y="23"/>
                  <a:pt x="41" y="25"/>
                  <a:pt x="40" y="26"/>
                </a:cubicBezTo>
                <a:cubicBezTo>
                  <a:pt x="40" y="27"/>
                  <a:pt x="40" y="27"/>
                  <a:pt x="39" y="27"/>
                </a:cubicBezTo>
                <a:cubicBezTo>
                  <a:pt x="39" y="27"/>
                  <a:pt x="38" y="27"/>
                  <a:pt x="38" y="26"/>
                </a:cubicBezTo>
                <a:cubicBezTo>
                  <a:pt x="38" y="25"/>
                  <a:pt x="37" y="24"/>
                  <a:pt x="36" y="23"/>
                </a:cubicBezTo>
                <a:cubicBezTo>
                  <a:pt x="35" y="23"/>
                  <a:pt x="34" y="22"/>
                  <a:pt x="34" y="21"/>
                </a:cubicBezTo>
                <a:cubicBezTo>
                  <a:pt x="34" y="20"/>
                  <a:pt x="34" y="18"/>
                  <a:pt x="34" y="17"/>
                </a:cubicBezTo>
                <a:cubicBezTo>
                  <a:pt x="34" y="16"/>
                  <a:pt x="33" y="16"/>
                  <a:pt x="33" y="16"/>
                </a:cubicBezTo>
                <a:cubicBezTo>
                  <a:pt x="32" y="15"/>
                  <a:pt x="32" y="16"/>
                  <a:pt x="31" y="17"/>
                </a:cubicBezTo>
                <a:cubicBezTo>
                  <a:pt x="30" y="17"/>
                  <a:pt x="30" y="18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7" y="21"/>
                  <a:pt x="27" y="22"/>
                  <a:pt x="26" y="21"/>
                </a:cubicBezTo>
                <a:cubicBezTo>
                  <a:pt x="25" y="21"/>
                  <a:pt x="24" y="21"/>
                  <a:pt x="23" y="20"/>
                </a:cubicBezTo>
                <a:cubicBezTo>
                  <a:pt x="22" y="21"/>
                  <a:pt x="20" y="21"/>
                  <a:pt x="20" y="22"/>
                </a:cubicBezTo>
                <a:cubicBezTo>
                  <a:pt x="18" y="25"/>
                  <a:pt x="19" y="27"/>
                  <a:pt x="18" y="29"/>
                </a:cubicBezTo>
                <a:cubicBezTo>
                  <a:pt x="18" y="33"/>
                  <a:pt x="19" y="34"/>
                  <a:pt x="17" y="37"/>
                </a:cubicBezTo>
                <a:cubicBezTo>
                  <a:pt x="17" y="37"/>
                  <a:pt x="17" y="39"/>
                  <a:pt x="17" y="40"/>
                </a:cubicBezTo>
                <a:cubicBezTo>
                  <a:pt x="17" y="42"/>
                  <a:pt x="17" y="44"/>
                  <a:pt x="18" y="44"/>
                </a:cubicBezTo>
                <a:cubicBezTo>
                  <a:pt x="20" y="44"/>
                  <a:pt x="21" y="45"/>
                  <a:pt x="22" y="45"/>
                </a:cubicBezTo>
                <a:cubicBezTo>
                  <a:pt x="22" y="46"/>
                  <a:pt x="23" y="48"/>
                  <a:pt x="24" y="49"/>
                </a:cubicBezTo>
                <a:cubicBezTo>
                  <a:pt x="25" y="49"/>
                  <a:pt x="25" y="50"/>
                  <a:pt x="26" y="50"/>
                </a:cubicBezTo>
                <a:cubicBezTo>
                  <a:pt x="26" y="51"/>
                  <a:pt x="26" y="51"/>
                  <a:pt x="26" y="51"/>
                </a:cubicBezTo>
                <a:cubicBezTo>
                  <a:pt x="25" y="52"/>
                  <a:pt x="23" y="52"/>
                  <a:pt x="22" y="53"/>
                </a:cubicBezTo>
                <a:cubicBezTo>
                  <a:pt x="21" y="54"/>
                  <a:pt x="21" y="55"/>
                  <a:pt x="22" y="57"/>
                </a:cubicBezTo>
                <a:cubicBezTo>
                  <a:pt x="22" y="58"/>
                  <a:pt x="22" y="59"/>
                  <a:pt x="21" y="59"/>
                </a:cubicBezTo>
                <a:cubicBezTo>
                  <a:pt x="19" y="60"/>
                  <a:pt x="17" y="60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3"/>
                  <a:pt x="14" y="64"/>
                  <a:pt x="15" y="64"/>
                </a:cubicBezTo>
                <a:cubicBezTo>
                  <a:pt x="16" y="65"/>
                  <a:pt x="17" y="65"/>
                  <a:pt x="19" y="66"/>
                </a:cubicBezTo>
                <a:cubicBezTo>
                  <a:pt x="19" y="66"/>
                  <a:pt x="20" y="67"/>
                  <a:pt x="20" y="67"/>
                </a:cubicBezTo>
                <a:cubicBezTo>
                  <a:pt x="21" y="68"/>
                  <a:pt x="21" y="68"/>
                  <a:pt x="20" y="69"/>
                </a:cubicBezTo>
                <a:cubicBezTo>
                  <a:pt x="19" y="69"/>
                  <a:pt x="18" y="69"/>
                  <a:pt x="16" y="70"/>
                </a:cubicBezTo>
                <a:cubicBezTo>
                  <a:pt x="15" y="70"/>
                  <a:pt x="15" y="70"/>
                  <a:pt x="14" y="70"/>
                </a:cubicBezTo>
                <a:cubicBezTo>
                  <a:pt x="14" y="70"/>
                  <a:pt x="14" y="70"/>
                  <a:pt x="14" y="71"/>
                </a:cubicBezTo>
                <a:cubicBezTo>
                  <a:pt x="14" y="73"/>
                  <a:pt x="14" y="74"/>
                  <a:pt x="14" y="75"/>
                </a:cubicBezTo>
                <a:cubicBezTo>
                  <a:pt x="14" y="75"/>
                  <a:pt x="13" y="76"/>
                  <a:pt x="11" y="77"/>
                </a:cubicBezTo>
                <a:cubicBezTo>
                  <a:pt x="10" y="78"/>
                  <a:pt x="10" y="79"/>
                  <a:pt x="9" y="79"/>
                </a:cubicBezTo>
                <a:cubicBezTo>
                  <a:pt x="8" y="80"/>
                  <a:pt x="7" y="80"/>
                  <a:pt x="5" y="80"/>
                </a:cubicBezTo>
                <a:cubicBezTo>
                  <a:pt x="3" y="81"/>
                  <a:pt x="2" y="81"/>
                  <a:pt x="2" y="82"/>
                </a:cubicBezTo>
                <a:cubicBezTo>
                  <a:pt x="2" y="83"/>
                  <a:pt x="3" y="84"/>
                  <a:pt x="3" y="85"/>
                </a:cubicBezTo>
                <a:cubicBezTo>
                  <a:pt x="4" y="87"/>
                  <a:pt x="4" y="88"/>
                  <a:pt x="3" y="90"/>
                </a:cubicBezTo>
                <a:cubicBezTo>
                  <a:pt x="3" y="91"/>
                  <a:pt x="2" y="92"/>
                  <a:pt x="0" y="92"/>
                </a:cubicBezTo>
                <a:cubicBezTo>
                  <a:pt x="1" y="93"/>
                  <a:pt x="1" y="93"/>
                  <a:pt x="2" y="93"/>
                </a:cubicBezTo>
                <a:cubicBezTo>
                  <a:pt x="3" y="94"/>
                  <a:pt x="5" y="94"/>
                  <a:pt x="6" y="94"/>
                </a:cubicBezTo>
                <a:cubicBezTo>
                  <a:pt x="7" y="94"/>
                  <a:pt x="9" y="94"/>
                  <a:pt x="10" y="95"/>
                </a:cubicBezTo>
                <a:cubicBezTo>
                  <a:pt x="10" y="96"/>
                  <a:pt x="14" y="99"/>
                  <a:pt x="14" y="99"/>
                </a:cubicBezTo>
                <a:cubicBezTo>
                  <a:pt x="14" y="101"/>
                  <a:pt x="15" y="102"/>
                  <a:pt x="16" y="102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4"/>
                  <a:pt x="17" y="104"/>
                  <a:pt x="17" y="105"/>
                </a:cubicBezTo>
                <a:cubicBezTo>
                  <a:pt x="16" y="106"/>
                  <a:pt x="15" y="106"/>
                  <a:pt x="14" y="107"/>
                </a:cubicBezTo>
                <a:cubicBezTo>
                  <a:pt x="14" y="108"/>
                  <a:pt x="14" y="108"/>
                  <a:pt x="15" y="110"/>
                </a:cubicBezTo>
                <a:cubicBezTo>
                  <a:pt x="16" y="112"/>
                  <a:pt x="17" y="114"/>
                  <a:pt x="18" y="116"/>
                </a:cubicBezTo>
                <a:cubicBezTo>
                  <a:pt x="19" y="117"/>
                  <a:pt x="20" y="118"/>
                  <a:pt x="21" y="119"/>
                </a:cubicBezTo>
                <a:cubicBezTo>
                  <a:pt x="21" y="121"/>
                  <a:pt x="22" y="122"/>
                  <a:pt x="23" y="122"/>
                </a:cubicBezTo>
                <a:cubicBezTo>
                  <a:pt x="25" y="122"/>
                  <a:pt x="27" y="122"/>
                  <a:pt x="29" y="123"/>
                </a:cubicBezTo>
                <a:cubicBezTo>
                  <a:pt x="29" y="123"/>
                  <a:pt x="30" y="123"/>
                  <a:pt x="31" y="123"/>
                </a:cubicBezTo>
                <a:cubicBezTo>
                  <a:pt x="32" y="124"/>
                  <a:pt x="32" y="124"/>
                  <a:pt x="33" y="125"/>
                </a:cubicBezTo>
                <a:cubicBezTo>
                  <a:pt x="34" y="127"/>
                  <a:pt x="35" y="133"/>
                  <a:pt x="35" y="133"/>
                </a:cubicBezTo>
                <a:cubicBezTo>
                  <a:pt x="35" y="133"/>
                  <a:pt x="35" y="133"/>
                  <a:pt x="36" y="133"/>
                </a:cubicBezTo>
                <a:cubicBezTo>
                  <a:pt x="36" y="133"/>
                  <a:pt x="36" y="134"/>
                  <a:pt x="36" y="134"/>
                </a:cubicBezTo>
                <a:cubicBezTo>
                  <a:pt x="36" y="134"/>
                  <a:pt x="36" y="135"/>
                  <a:pt x="36" y="135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8" y="134"/>
                  <a:pt x="40" y="135"/>
                  <a:pt x="41" y="135"/>
                </a:cubicBezTo>
                <a:cubicBezTo>
                  <a:pt x="42" y="135"/>
                  <a:pt x="44" y="135"/>
                  <a:pt x="45" y="135"/>
                </a:cubicBezTo>
                <a:cubicBezTo>
                  <a:pt x="46" y="135"/>
                  <a:pt x="46" y="136"/>
                  <a:pt x="47" y="13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3" name="Freeform 100">
            <a:extLst>
              <a:ext uri="{FF2B5EF4-FFF2-40B4-BE49-F238E27FC236}">
                <a16:creationId xmlns:a16="http://schemas.microsoft.com/office/drawing/2014/main" id="{8E1ABA1C-1736-74F2-6F41-1EF171D956F1}"/>
              </a:ext>
            </a:extLst>
          </p:cNvPr>
          <p:cNvSpPr>
            <a:spLocks/>
          </p:cNvSpPr>
          <p:nvPr/>
        </p:nvSpPr>
        <p:spPr bwMode="auto">
          <a:xfrm>
            <a:off x="6358475" y="1604898"/>
            <a:ext cx="597966" cy="207336"/>
          </a:xfrm>
          <a:custGeom>
            <a:avLst/>
            <a:gdLst>
              <a:gd name="T0" fmla="*/ 139 w 163"/>
              <a:gd name="T1" fmla="*/ 41 h 56"/>
              <a:gd name="T2" fmla="*/ 146 w 163"/>
              <a:gd name="T3" fmla="*/ 36 h 56"/>
              <a:gd name="T4" fmla="*/ 140 w 163"/>
              <a:gd name="T5" fmla="*/ 30 h 56"/>
              <a:gd name="T6" fmla="*/ 146 w 163"/>
              <a:gd name="T7" fmla="*/ 26 h 56"/>
              <a:gd name="T8" fmla="*/ 151 w 163"/>
              <a:gd name="T9" fmla="*/ 25 h 56"/>
              <a:gd name="T10" fmla="*/ 155 w 163"/>
              <a:gd name="T11" fmla="*/ 26 h 56"/>
              <a:gd name="T12" fmla="*/ 163 w 163"/>
              <a:gd name="T13" fmla="*/ 18 h 56"/>
              <a:gd name="T14" fmla="*/ 160 w 163"/>
              <a:gd name="T15" fmla="*/ 13 h 56"/>
              <a:gd name="T16" fmla="*/ 155 w 163"/>
              <a:gd name="T17" fmla="*/ 10 h 56"/>
              <a:gd name="T18" fmla="*/ 158 w 163"/>
              <a:gd name="T19" fmla="*/ 1 h 56"/>
              <a:gd name="T20" fmla="*/ 154 w 163"/>
              <a:gd name="T21" fmla="*/ 4 h 56"/>
              <a:gd name="T22" fmla="*/ 147 w 163"/>
              <a:gd name="T23" fmla="*/ 7 h 56"/>
              <a:gd name="T24" fmla="*/ 141 w 163"/>
              <a:gd name="T25" fmla="*/ 15 h 56"/>
              <a:gd name="T26" fmla="*/ 132 w 163"/>
              <a:gd name="T27" fmla="*/ 17 h 56"/>
              <a:gd name="T28" fmla="*/ 122 w 163"/>
              <a:gd name="T29" fmla="*/ 14 h 56"/>
              <a:gd name="T30" fmla="*/ 118 w 163"/>
              <a:gd name="T31" fmla="*/ 6 h 56"/>
              <a:gd name="T32" fmla="*/ 109 w 163"/>
              <a:gd name="T33" fmla="*/ 11 h 56"/>
              <a:gd name="T34" fmla="*/ 90 w 163"/>
              <a:gd name="T35" fmla="*/ 10 h 56"/>
              <a:gd name="T36" fmla="*/ 83 w 163"/>
              <a:gd name="T37" fmla="*/ 28 h 56"/>
              <a:gd name="T38" fmla="*/ 73 w 163"/>
              <a:gd name="T39" fmla="*/ 19 h 56"/>
              <a:gd name="T40" fmla="*/ 62 w 163"/>
              <a:gd name="T41" fmla="*/ 21 h 56"/>
              <a:gd name="T42" fmla="*/ 50 w 163"/>
              <a:gd name="T43" fmla="*/ 28 h 56"/>
              <a:gd name="T44" fmla="*/ 41 w 163"/>
              <a:gd name="T45" fmla="*/ 25 h 56"/>
              <a:gd name="T46" fmla="*/ 32 w 163"/>
              <a:gd name="T47" fmla="*/ 31 h 56"/>
              <a:gd name="T48" fmla="*/ 24 w 163"/>
              <a:gd name="T49" fmla="*/ 34 h 56"/>
              <a:gd name="T50" fmla="*/ 25 w 163"/>
              <a:gd name="T51" fmla="*/ 23 h 56"/>
              <a:gd name="T52" fmla="*/ 18 w 163"/>
              <a:gd name="T53" fmla="*/ 23 h 56"/>
              <a:gd name="T54" fmla="*/ 10 w 163"/>
              <a:gd name="T55" fmla="*/ 17 h 56"/>
              <a:gd name="T56" fmla="*/ 0 w 163"/>
              <a:gd name="T57" fmla="*/ 24 h 56"/>
              <a:gd name="T58" fmla="*/ 4 w 163"/>
              <a:gd name="T59" fmla="*/ 26 h 56"/>
              <a:gd name="T60" fmla="*/ 6 w 163"/>
              <a:gd name="T61" fmla="*/ 34 h 56"/>
              <a:gd name="T62" fmla="*/ 4 w 163"/>
              <a:gd name="T63" fmla="*/ 40 h 56"/>
              <a:gd name="T64" fmla="*/ 17 w 163"/>
              <a:gd name="T65" fmla="*/ 43 h 56"/>
              <a:gd name="T66" fmla="*/ 21 w 163"/>
              <a:gd name="T67" fmla="*/ 49 h 56"/>
              <a:gd name="T68" fmla="*/ 28 w 163"/>
              <a:gd name="T69" fmla="*/ 48 h 56"/>
              <a:gd name="T70" fmla="*/ 36 w 163"/>
              <a:gd name="T71" fmla="*/ 47 h 56"/>
              <a:gd name="T72" fmla="*/ 50 w 163"/>
              <a:gd name="T73" fmla="*/ 44 h 56"/>
              <a:gd name="T74" fmla="*/ 61 w 163"/>
              <a:gd name="T75" fmla="*/ 51 h 56"/>
              <a:gd name="T76" fmla="*/ 70 w 163"/>
              <a:gd name="T77" fmla="*/ 51 h 56"/>
              <a:gd name="T78" fmla="*/ 74 w 163"/>
              <a:gd name="T79" fmla="*/ 54 h 56"/>
              <a:gd name="T80" fmla="*/ 85 w 163"/>
              <a:gd name="T81" fmla="*/ 50 h 56"/>
              <a:gd name="T82" fmla="*/ 90 w 163"/>
              <a:gd name="T83" fmla="*/ 51 h 56"/>
              <a:gd name="T84" fmla="*/ 98 w 163"/>
              <a:gd name="T85" fmla="*/ 50 h 56"/>
              <a:gd name="T86" fmla="*/ 103 w 163"/>
              <a:gd name="T87" fmla="*/ 53 h 56"/>
              <a:gd name="T88" fmla="*/ 108 w 163"/>
              <a:gd name="T89" fmla="*/ 56 h 56"/>
              <a:gd name="T90" fmla="*/ 120 w 163"/>
              <a:gd name="T91" fmla="*/ 49 h 56"/>
              <a:gd name="T92" fmla="*/ 130 w 163"/>
              <a:gd name="T93" fmla="*/ 49 h 56"/>
              <a:gd name="T94" fmla="*/ 138 w 163"/>
              <a:gd name="T95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3" h="56">
                <a:moveTo>
                  <a:pt x="138" y="44"/>
                </a:moveTo>
                <a:cubicBezTo>
                  <a:pt x="139" y="44"/>
                  <a:pt x="139" y="44"/>
                  <a:pt x="139" y="44"/>
                </a:cubicBezTo>
                <a:cubicBezTo>
                  <a:pt x="139" y="43"/>
                  <a:pt x="139" y="42"/>
                  <a:pt x="139" y="41"/>
                </a:cubicBezTo>
                <a:cubicBezTo>
                  <a:pt x="139" y="40"/>
                  <a:pt x="140" y="40"/>
                  <a:pt x="140" y="39"/>
                </a:cubicBezTo>
                <a:cubicBezTo>
                  <a:pt x="141" y="39"/>
                  <a:pt x="143" y="39"/>
                  <a:pt x="144" y="38"/>
                </a:cubicBezTo>
                <a:cubicBezTo>
                  <a:pt x="146" y="37"/>
                  <a:pt x="146" y="36"/>
                  <a:pt x="146" y="36"/>
                </a:cubicBezTo>
                <a:cubicBezTo>
                  <a:pt x="146" y="35"/>
                  <a:pt x="145" y="35"/>
                  <a:pt x="143" y="34"/>
                </a:cubicBezTo>
                <a:cubicBezTo>
                  <a:pt x="142" y="34"/>
                  <a:pt x="141" y="34"/>
                  <a:pt x="140" y="33"/>
                </a:cubicBezTo>
                <a:cubicBezTo>
                  <a:pt x="140" y="32"/>
                  <a:pt x="139" y="31"/>
                  <a:pt x="140" y="30"/>
                </a:cubicBezTo>
                <a:cubicBezTo>
                  <a:pt x="140" y="29"/>
                  <a:pt x="141" y="29"/>
                  <a:pt x="143" y="28"/>
                </a:cubicBezTo>
                <a:cubicBezTo>
                  <a:pt x="143" y="28"/>
                  <a:pt x="144" y="28"/>
                  <a:pt x="145" y="28"/>
                </a:cubicBezTo>
                <a:cubicBezTo>
                  <a:pt x="145" y="28"/>
                  <a:pt x="146" y="27"/>
                  <a:pt x="146" y="26"/>
                </a:cubicBezTo>
                <a:cubicBezTo>
                  <a:pt x="146" y="25"/>
                  <a:pt x="147" y="24"/>
                  <a:pt x="148" y="23"/>
                </a:cubicBezTo>
                <a:cubicBezTo>
                  <a:pt x="149" y="23"/>
                  <a:pt x="150" y="23"/>
                  <a:pt x="150" y="23"/>
                </a:cubicBezTo>
                <a:cubicBezTo>
                  <a:pt x="150" y="23"/>
                  <a:pt x="151" y="24"/>
                  <a:pt x="151" y="25"/>
                </a:cubicBezTo>
                <a:cubicBezTo>
                  <a:pt x="151" y="26"/>
                  <a:pt x="151" y="26"/>
                  <a:pt x="151" y="27"/>
                </a:cubicBezTo>
                <a:cubicBezTo>
                  <a:pt x="152" y="27"/>
                  <a:pt x="152" y="27"/>
                  <a:pt x="153" y="27"/>
                </a:cubicBezTo>
                <a:cubicBezTo>
                  <a:pt x="154" y="27"/>
                  <a:pt x="155" y="26"/>
                  <a:pt x="155" y="26"/>
                </a:cubicBezTo>
                <a:cubicBezTo>
                  <a:pt x="157" y="24"/>
                  <a:pt x="160" y="24"/>
                  <a:pt x="161" y="22"/>
                </a:cubicBezTo>
                <a:cubicBezTo>
                  <a:pt x="162" y="21"/>
                  <a:pt x="163" y="20"/>
                  <a:pt x="163" y="19"/>
                </a:cubicBezTo>
                <a:cubicBezTo>
                  <a:pt x="163" y="19"/>
                  <a:pt x="163" y="18"/>
                  <a:pt x="163" y="18"/>
                </a:cubicBezTo>
                <a:cubicBezTo>
                  <a:pt x="162" y="17"/>
                  <a:pt x="162" y="17"/>
                  <a:pt x="161" y="17"/>
                </a:cubicBezTo>
                <a:cubicBezTo>
                  <a:pt x="160" y="16"/>
                  <a:pt x="160" y="15"/>
                  <a:pt x="160" y="14"/>
                </a:cubicBezTo>
                <a:cubicBezTo>
                  <a:pt x="160" y="14"/>
                  <a:pt x="160" y="13"/>
                  <a:pt x="160" y="13"/>
                </a:cubicBezTo>
                <a:cubicBezTo>
                  <a:pt x="159" y="13"/>
                  <a:pt x="158" y="12"/>
                  <a:pt x="157" y="12"/>
                </a:cubicBezTo>
                <a:cubicBezTo>
                  <a:pt x="156" y="12"/>
                  <a:pt x="156" y="12"/>
                  <a:pt x="155" y="12"/>
                </a:cubicBezTo>
                <a:cubicBezTo>
                  <a:pt x="155" y="11"/>
                  <a:pt x="155" y="11"/>
                  <a:pt x="155" y="10"/>
                </a:cubicBezTo>
                <a:cubicBezTo>
                  <a:pt x="155" y="9"/>
                  <a:pt x="156" y="8"/>
                  <a:pt x="156" y="8"/>
                </a:cubicBezTo>
                <a:cubicBezTo>
                  <a:pt x="158" y="7"/>
                  <a:pt x="158" y="6"/>
                  <a:pt x="158" y="5"/>
                </a:cubicBezTo>
                <a:cubicBezTo>
                  <a:pt x="158" y="4"/>
                  <a:pt x="158" y="3"/>
                  <a:pt x="158" y="1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5" y="0"/>
                </a:cubicBezTo>
                <a:cubicBezTo>
                  <a:pt x="154" y="1"/>
                  <a:pt x="154" y="3"/>
                  <a:pt x="154" y="4"/>
                </a:cubicBezTo>
                <a:cubicBezTo>
                  <a:pt x="154" y="5"/>
                  <a:pt x="153" y="5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7"/>
                  <a:pt x="148" y="7"/>
                  <a:pt x="147" y="7"/>
                </a:cubicBezTo>
                <a:cubicBezTo>
                  <a:pt x="146" y="7"/>
                  <a:pt x="144" y="8"/>
                  <a:pt x="143" y="9"/>
                </a:cubicBezTo>
                <a:cubicBezTo>
                  <a:pt x="143" y="10"/>
                  <a:pt x="142" y="11"/>
                  <a:pt x="141" y="12"/>
                </a:cubicBezTo>
                <a:cubicBezTo>
                  <a:pt x="140" y="13"/>
                  <a:pt x="141" y="14"/>
                  <a:pt x="141" y="15"/>
                </a:cubicBezTo>
                <a:cubicBezTo>
                  <a:pt x="141" y="17"/>
                  <a:pt x="141" y="18"/>
                  <a:pt x="140" y="19"/>
                </a:cubicBezTo>
                <a:cubicBezTo>
                  <a:pt x="139" y="19"/>
                  <a:pt x="138" y="19"/>
                  <a:pt x="136" y="18"/>
                </a:cubicBezTo>
                <a:cubicBezTo>
                  <a:pt x="134" y="18"/>
                  <a:pt x="132" y="17"/>
                  <a:pt x="132" y="17"/>
                </a:cubicBezTo>
                <a:cubicBezTo>
                  <a:pt x="131" y="16"/>
                  <a:pt x="130" y="16"/>
                  <a:pt x="129" y="15"/>
                </a:cubicBezTo>
                <a:cubicBezTo>
                  <a:pt x="128" y="15"/>
                  <a:pt x="126" y="14"/>
                  <a:pt x="124" y="14"/>
                </a:cubicBezTo>
                <a:cubicBezTo>
                  <a:pt x="123" y="14"/>
                  <a:pt x="123" y="14"/>
                  <a:pt x="122" y="14"/>
                </a:cubicBezTo>
                <a:cubicBezTo>
                  <a:pt x="122" y="13"/>
                  <a:pt x="122" y="13"/>
                  <a:pt x="121" y="12"/>
                </a:cubicBezTo>
                <a:cubicBezTo>
                  <a:pt x="121" y="11"/>
                  <a:pt x="121" y="9"/>
                  <a:pt x="121" y="8"/>
                </a:cubicBezTo>
                <a:cubicBezTo>
                  <a:pt x="121" y="7"/>
                  <a:pt x="120" y="7"/>
                  <a:pt x="118" y="6"/>
                </a:cubicBezTo>
                <a:cubicBezTo>
                  <a:pt x="117" y="6"/>
                  <a:pt x="116" y="5"/>
                  <a:pt x="115" y="5"/>
                </a:cubicBezTo>
                <a:cubicBezTo>
                  <a:pt x="114" y="5"/>
                  <a:pt x="112" y="7"/>
                  <a:pt x="111" y="8"/>
                </a:cubicBezTo>
                <a:cubicBezTo>
                  <a:pt x="110" y="9"/>
                  <a:pt x="109" y="11"/>
                  <a:pt x="109" y="11"/>
                </a:cubicBezTo>
                <a:cubicBezTo>
                  <a:pt x="107" y="12"/>
                  <a:pt x="106" y="13"/>
                  <a:pt x="105" y="14"/>
                </a:cubicBezTo>
                <a:cubicBezTo>
                  <a:pt x="103" y="14"/>
                  <a:pt x="102" y="15"/>
                  <a:pt x="100" y="15"/>
                </a:cubicBezTo>
                <a:cubicBezTo>
                  <a:pt x="100" y="16"/>
                  <a:pt x="91" y="10"/>
                  <a:pt x="90" y="10"/>
                </a:cubicBezTo>
                <a:cubicBezTo>
                  <a:pt x="90" y="10"/>
                  <a:pt x="87" y="17"/>
                  <a:pt x="87" y="17"/>
                </a:cubicBezTo>
                <a:cubicBezTo>
                  <a:pt x="86" y="21"/>
                  <a:pt x="86" y="21"/>
                  <a:pt x="85" y="25"/>
                </a:cubicBezTo>
                <a:cubicBezTo>
                  <a:pt x="84" y="27"/>
                  <a:pt x="84" y="28"/>
                  <a:pt x="83" y="28"/>
                </a:cubicBezTo>
                <a:cubicBezTo>
                  <a:pt x="82" y="28"/>
                  <a:pt x="80" y="27"/>
                  <a:pt x="78" y="27"/>
                </a:cubicBezTo>
                <a:cubicBezTo>
                  <a:pt x="75" y="26"/>
                  <a:pt x="74" y="26"/>
                  <a:pt x="74" y="25"/>
                </a:cubicBezTo>
                <a:cubicBezTo>
                  <a:pt x="74" y="24"/>
                  <a:pt x="74" y="22"/>
                  <a:pt x="73" y="19"/>
                </a:cubicBezTo>
                <a:cubicBezTo>
                  <a:pt x="73" y="18"/>
                  <a:pt x="71" y="18"/>
                  <a:pt x="69" y="18"/>
                </a:cubicBezTo>
                <a:cubicBezTo>
                  <a:pt x="67" y="18"/>
                  <a:pt x="65" y="19"/>
                  <a:pt x="65" y="19"/>
                </a:cubicBezTo>
                <a:cubicBezTo>
                  <a:pt x="63" y="19"/>
                  <a:pt x="62" y="20"/>
                  <a:pt x="62" y="21"/>
                </a:cubicBezTo>
                <a:cubicBezTo>
                  <a:pt x="61" y="21"/>
                  <a:pt x="60" y="22"/>
                  <a:pt x="59" y="23"/>
                </a:cubicBezTo>
                <a:cubicBezTo>
                  <a:pt x="58" y="25"/>
                  <a:pt x="54" y="26"/>
                  <a:pt x="52" y="28"/>
                </a:cubicBezTo>
                <a:cubicBezTo>
                  <a:pt x="52" y="28"/>
                  <a:pt x="51" y="29"/>
                  <a:pt x="50" y="28"/>
                </a:cubicBezTo>
                <a:cubicBezTo>
                  <a:pt x="49" y="28"/>
                  <a:pt x="48" y="28"/>
                  <a:pt x="48" y="28"/>
                </a:cubicBezTo>
                <a:cubicBezTo>
                  <a:pt x="46" y="27"/>
                  <a:pt x="44" y="25"/>
                  <a:pt x="42" y="25"/>
                </a:cubicBezTo>
                <a:cubicBezTo>
                  <a:pt x="42" y="25"/>
                  <a:pt x="41" y="25"/>
                  <a:pt x="41" y="25"/>
                </a:cubicBezTo>
                <a:cubicBezTo>
                  <a:pt x="40" y="25"/>
                  <a:pt x="40" y="26"/>
                  <a:pt x="39" y="27"/>
                </a:cubicBezTo>
                <a:cubicBezTo>
                  <a:pt x="38" y="28"/>
                  <a:pt x="38" y="29"/>
                  <a:pt x="36" y="30"/>
                </a:cubicBezTo>
                <a:cubicBezTo>
                  <a:pt x="34" y="31"/>
                  <a:pt x="33" y="31"/>
                  <a:pt x="32" y="31"/>
                </a:cubicBezTo>
                <a:cubicBezTo>
                  <a:pt x="31" y="31"/>
                  <a:pt x="30" y="31"/>
                  <a:pt x="28" y="33"/>
                </a:cubicBezTo>
                <a:cubicBezTo>
                  <a:pt x="27" y="34"/>
                  <a:pt x="27" y="34"/>
                  <a:pt x="26" y="34"/>
                </a:cubicBezTo>
                <a:cubicBezTo>
                  <a:pt x="25" y="34"/>
                  <a:pt x="25" y="34"/>
                  <a:pt x="24" y="34"/>
                </a:cubicBezTo>
                <a:cubicBezTo>
                  <a:pt x="23" y="33"/>
                  <a:pt x="22" y="32"/>
                  <a:pt x="22" y="31"/>
                </a:cubicBezTo>
                <a:cubicBezTo>
                  <a:pt x="21" y="30"/>
                  <a:pt x="22" y="29"/>
                  <a:pt x="23" y="27"/>
                </a:cubicBezTo>
                <a:cubicBezTo>
                  <a:pt x="24" y="26"/>
                  <a:pt x="25" y="24"/>
                  <a:pt x="25" y="23"/>
                </a:cubicBezTo>
                <a:cubicBezTo>
                  <a:pt x="25" y="22"/>
                  <a:pt x="24" y="22"/>
                  <a:pt x="24" y="22"/>
                </a:cubicBezTo>
                <a:cubicBezTo>
                  <a:pt x="23" y="22"/>
                  <a:pt x="23" y="22"/>
                  <a:pt x="22" y="22"/>
                </a:cubicBezTo>
                <a:cubicBezTo>
                  <a:pt x="21" y="22"/>
                  <a:pt x="19" y="23"/>
                  <a:pt x="18" y="23"/>
                </a:cubicBezTo>
                <a:cubicBezTo>
                  <a:pt x="16" y="24"/>
                  <a:pt x="15" y="23"/>
                  <a:pt x="14" y="23"/>
                </a:cubicBezTo>
                <a:cubicBezTo>
                  <a:pt x="14" y="22"/>
                  <a:pt x="13" y="20"/>
                  <a:pt x="13" y="19"/>
                </a:cubicBezTo>
                <a:cubicBezTo>
                  <a:pt x="12" y="17"/>
                  <a:pt x="11" y="17"/>
                  <a:pt x="10" y="17"/>
                </a:cubicBezTo>
                <a:cubicBezTo>
                  <a:pt x="9" y="17"/>
                  <a:pt x="7" y="17"/>
                  <a:pt x="6" y="18"/>
                </a:cubicBezTo>
                <a:cubicBezTo>
                  <a:pt x="3" y="19"/>
                  <a:pt x="2" y="20"/>
                  <a:pt x="1" y="23"/>
                </a:cubicBezTo>
                <a:cubicBezTo>
                  <a:pt x="0" y="23"/>
                  <a:pt x="1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5"/>
                  <a:pt x="3" y="25"/>
                  <a:pt x="4" y="26"/>
                </a:cubicBezTo>
                <a:cubicBezTo>
                  <a:pt x="5" y="26"/>
                  <a:pt x="6" y="28"/>
                  <a:pt x="6" y="30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3"/>
                  <a:pt x="7" y="34"/>
                  <a:pt x="6" y="34"/>
                </a:cubicBezTo>
                <a:cubicBezTo>
                  <a:pt x="6" y="35"/>
                  <a:pt x="4" y="36"/>
                  <a:pt x="3" y="38"/>
                </a:cubicBezTo>
                <a:cubicBezTo>
                  <a:pt x="3" y="38"/>
                  <a:pt x="2" y="39"/>
                  <a:pt x="2" y="39"/>
                </a:cubicBezTo>
                <a:cubicBezTo>
                  <a:pt x="3" y="40"/>
                  <a:pt x="3" y="40"/>
                  <a:pt x="4" y="40"/>
                </a:cubicBezTo>
                <a:cubicBezTo>
                  <a:pt x="5" y="40"/>
                  <a:pt x="7" y="39"/>
                  <a:pt x="10" y="39"/>
                </a:cubicBezTo>
                <a:cubicBezTo>
                  <a:pt x="12" y="39"/>
                  <a:pt x="15" y="39"/>
                  <a:pt x="15" y="40"/>
                </a:cubicBezTo>
                <a:cubicBezTo>
                  <a:pt x="15" y="41"/>
                  <a:pt x="16" y="42"/>
                  <a:pt x="17" y="43"/>
                </a:cubicBezTo>
                <a:cubicBezTo>
                  <a:pt x="17" y="45"/>
                  <a:pt x="18" y="46"/>
                  <a:pt x="19" y="46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8"/>
                  <a:pt x="21" y="48"/>
                  <a:pt x="21" y="49"/>
                </a:cubicBezTo>
                <a:cubicBezTo>
                  <a:pt x="21" y="50"/>
                  <a:pt x="21" y="51"/>
                  <a:pt x="22" y="51"/>
                </a:cubicBezTo>
                <a:cubicBezTo>
                  <a:pt x="24" y="51"/>
                  <a:pt x="25" y="50"/>
                  <a:pt x="26" y="49"/>
                </a:cubicBezTo>
                <a:cubicBezTo>
                  <a:pt x="27" y="48"/>
                  <a:pt x="28" y="48"/>
                  <a:pt x="28" y="48"/>
                </a:cubicBezTo>
                <a:cubicBezTo>
                  <a:pt x="29" y="48"/>
                  <a:pt x="29" y="48"/>
                  <a:pt x="30" y="48"/>
                </a:cubicBezTo>
                <a:cubicBezTo>
                  <a:pt x="31" y="49"/>
                  <a:pt x="32" y="50"/>
                  <a:pt x="33" y="50"/>
                </a:cubicBezTo>
                <a:cubicBezTo>
                  <a:pt x="34" y="50"/>
                  <a:pt x="35" y="49"/>
                  <a:pt x="36" y="47"/>
                </a:cubicBezTo>
                <a:cubicBezTo>
                  <a:pt x="38" y="45"/>
                  <a:pt x="41" y="45"/>
                  <a:pt x="44" y="43"/>
                </a:cubicBezTo>
                <a:cubicBezTo>
                  <a:pt x="45" y="42"/>
                  <a:pt x="46" y="41"/>
                  <a:pt x="47" y="42"/>
                </a:cubicBezTo>
                <a:cubicBezTo>
                  <a:pt x="48" y="42"/>
                  <a:pt x="49" y="43"/>
                  <a:pt x="50" y="44"/>
                </a:cubicBezTo>
                <a:cubicBezTo>
                  <a:pt x="52" y="46"/>
                  <a:pt x="52" y="47"/>
                  <a:pt x="53" y="47"/>
                </a:cubicBezTo>
                <a:cubicBezTo>
                  <a:pt x="54" y="47"/>
                  <a:pt x="55" y="47"/>
                  <a:pt x="58" y="48"/>
                </a:cubicBezTo>
                <a:cubicBezTo>
                  <a:pt x="59" y="48"/>
                  <a:pt x="60" y="49"/>
                  <a:pt x="61" y="51"/>
                </a:cubicBezTo>
                <a:cubicBezTo>
                  <a:pt x="62" y="52"/>
                  <a:pt x="64" y="52"/>
                  <a:pt x="65" y="52"/>
                </a:cubicBezTo>
                <a:cubicBezTo>
                  <a:pt x="66" y="52"/>
                  <a:pt x="68" y="51"/>
                  <a:pt x="69" y="51"/>
                </a:cubicBezTo>
                <a:cubicBezTo>
                  <a:pt x="69" y="51"/>
                  <a:pt x="70" y="51"/>
                  <a:pt x="70" y="51"/>
                </a:cubicBezTo>
                <a:cubicBezTo>
                  <a:pt x="71" y="52"/>
                  <a:pt x="71" y="52"/>
                  <a:pt x="72" y="53"/>
                </a:cubicBezTo>
                <a:cubicBezTo>
                  <a:pt x="73" y="55"/>
                  <a:pt x="73" y="55"/>
                  <a:pt x="73" y="55"/>
                </a:cubicBezTo>
                <a:cubicBezTo>
                  <a:pt x="74" y="55"/>
                  <a:pt x="74" y="55"/>
                  <a:pt x="74" y="54"/>
                </a:cubicBezTo>
                <a:cubicBezTo>
                  <a:pt x="74" y="54"/>
                  <a:pt x="74" y="53"/>
                  <a:pt x="75" y="52"/>
                </a:cubicBezTo>
                <a:cubicBezTo>
                  <a:pt x="75" y="51"/>
                  <a:pt x="76" y="51"/>
                  <a:pt x="77" y="50"/>
                </a:cubicBezTo>
                <a:cubicBezTo>
                  <a:pt x="79" y="50"/>
                  <a:pt x="82" y="50"/>
                  <a:pt x="85" y="50"/>
                </a:cubicBezTo>
                <a:cubicBezTo>
                  <a:pt x="87" y="50"/>
                  <a:pt x="89" y="50"/>
                  <a:pt x="89" y="51"/>
                </a:cubicBezTo>
                <a:cubicBezTo>
                  <a:pt x="89" y="51"/>
                  <a:pt x="89" y="51"/>
                  <a:pt x="89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1"/>
                  <a:pt x="90" y="50"/>
                  <a:pt x="90" y="50"/>
                </a:cubicBezTo>
                <a:cubicBezTo>
                  <a:pt x="92" y="51"/>
                  <a:pt x="94" y="50"/>
                  <a:pt x="96" y="50"/>
                </a:cubicBezTo>
                <a:cubicBezTo>
                  <a:pt x="97" y="50"/>
                  <a:pt x="98" y="50"/>
                  <a:pt x="98" y="50"/>
                </a:cubicBezTo>
                <a:cubicBezTo>
                  <a:pt x="99" y="50"/>
                  <a:pt x="99" y="50"/>
                  <a:pt x="100" y="51"/>
                </a:cubicBezTo>
                <a:cubicBezTo>
                  <a:pt x="100" y="52"/>
                  <a:pt x="100" y="53"/>
                  <a:pt x="101" y="53"/>
                </a:cubicBezTo>
                <a:cubicBezTo>
                  <a:pt x="101" y="53"/>
                  <a:pt x="102" y="53"/>
                  <a:pt x="103" y="53"/>
                </a:cubicBezTo>
                <a:cubicBezTo>
                  <a:pt x="103" y="52"/>
                  <a:pt x="104" y="52"/>
                  <a:pt x="105" y="52"/>
                </a:cubicBezTo>
                <a:cubicBezTo>
                  <a:pt x="105" y="52"/>
                  <a:pt x="106" y="53"/>
                  <a:pt x="106" y="53"/>
                </a:cubicBezTo>
                <a:cubicBezTo>
                  <a:pt x="107" y="55"/>
                  <a:pt x="107" y="56"/>
                  <a:pt x="108" y="56"/>
                </a:cubicBezTo>
                <a:cubicBezTo>
                  <a:pt x="109" y="56"/>
                  <a:pt x="109" y="55"/>
                  <a:pt x="111" y="55"/>
                </a:cubicBezTo>
                <a:cubicBezTo>
                  <a:pt x="114" y="54"/>
                  <a:pt x="114" y="53"/>
                  <a:pt x="119" y="52"/>
                </a:cubicBezTo>
                <a:cubicBezTo>
                  <a:pt x="120" y="52"/>
                  <a:pt x="120" y="51"/>
                  <a:pt x="120" y="49"/>
                </a:cubicBezTo>
                <a:cubicBezTo>
                  <a:pt x="120" y="48"/>
                  <a:pt x="121" y="47"/>
                  <a:pt x="122" y="47"/>
                </a:cubicBezTo>
                <a:cubicBezTo>
                  <a:pt x="123" y="47"/>
                  <a:pt x="125" y="47"/>
                  <a:pt x="126" y="47"/>
                </a:cubicBezTo>
                <a:cubicBezTo>
                  <a:pt x="128" y="47"/>
                  <a:pt x="129" y="47"/>
                  <a:pt x="130" y="49"/>
                </a:cubicBezTo>
                <a:cubicBezTo>
                  <a:pt x="132" y="50"/>
                  <a:pt x="132" y="50"/>
                  <a:pt x="133" y="50"/>
                </a:cubicBezTo>
                <a:cubicBezTo>
                  <a:pt x="133" y="49"/>
                  <a:pt x="133" y="48"/>
                  <a:pt x="134" y="47"/>
                </a:cubicBezTo>
                <a:cubicBezTo>
                  <a:pt x="135" y="46"/>
                  <a:pt x="136" y="45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2AB85F6A-619B-1A7F-B0C3-52527F55F942}"/>
              </a:ext>
            </a:extLst>
          </p:cNvPr>
          <p:cNvSpPr>
            <a:spLocks/>
          </p:cNvSpPr>
          <p:nvPr/>
        </p:nvSpPr>
        <p:spPr bwMode="auto">
          <a:xfrm>
            <a:off x="6313403" y="1379535"/>
            <a:ext cx="465753" cy="351568"/>
          </a:xfrm>
          <a:custGeom>
            <a:avLst/>
            <a:gdLst>
              <a:gd name="T0" fmla="*/ 127 w 127"/>
              <a:gd name="T1" fmla="*/ 67 h 96"/>
              <a:gd name="T2" fmla="*/ 119 w 127"/>
              <a:gd name="T3" fmla="*/ 61 h 96"/>
              <a:gd name="T4" fmla="*/ 113 w 127"/>
              <a:gd name="T5" fmla="*/ 57 h 96"/>
              <a:gd name="T6" fmla="*/ 115 w 127"/>
              <a:gd name="T7" fmla="*/ 50 h 96"/>
              <a:gd name="T8" fmla="*/ 118 w 127"/>
              <a:gd name="T9" fmla="*/ 44 h 96"/>
              <a:gd name="T10" fmla="*/ 115 w 127"/>
              <a:gd name="T11" fmla="*/ 38 h 96"/>
              <a:gd name="T12" fmla="*/ 105 w 127"/>
              <a:gd name="T13" fmla="*/ 27 h 96"/>
              <a:gd name="T14" fmla="*/ 98 w 127"/>
              <a:gd name="T15" fmla="*/ 23 h 96"/>
              <a:gd name="T16" fmla="*/ 95 w 127"/>
              <a:gd name="T17" fmla="*/ 29 h 96"/>
              <a:gd name="T18" fmla="*/ 90 w 127"/>
              <a:gd name="T19" fmla="*/ 39 h 96"/>
              <a:gd name="T20" fmla="*/ 89 w 127"/>
              <a:gd name="T21" fmla="*/ 31 h 96"/>
              <a:gd name="T22" fmla="*/ 86 w 127"/>
              <a:gd name="T23" fmla="*/ 27 h 96"/>
              <a:gd name="T24" fmla="*/ 79 w 127"/>
              <a:gd name="T25" fmla="*/ 29 h 96"/>
              <a:gd name="T26" fmla="*/ 66 w 127"/>
              <a:gd name="T27" fmla="*/ 34 h 96"/>
              <a:gd name="T28" fmla="*/ 55 w 127"/>
              <a:gd name="T29" fmla="*/ 31 h 96"/>
              <a:gd name="T30" fmla="*/ 57 w 127"/>
              <a:gd name="T31" fmla="*/ 26 h 96"/>
              <a:gd name="T32" fmla="*/ 60 w 127"/>
              <a:gd name="T33" fmla="*/ 15 h 96"/>
              <a:gd name="T34" fmla="*/ 54 w 127"/>
              <a:gd name="T35" fmla="*/ 1 h 96"/>
              <a:gd name="T36" fmla="*/ 47 w 127"/>
              <a:gd name="T37" fmla="*/ 0 h 96"/>
              <a:gd name="T38" fmla="*/ 44 w 127"/>
              <a:gd name="T39" fmla="*/ 3 h 96"/>
              <a:gd name="T40" fmla="*/ 37 w 127"/>
              <a:gd name="T41" fmla="*/ 7 h 96"/>
              <a:gd name="T42" fmla="*/ 35 w 127"/>
              <a:gd name="T43" fmla="*/ 12 h 96"/>
              <a:gd name="T44" fmla="*/ 30 w 127"/>
              <a:gd name="T45" fmla="*/ 13 h 96"/>
              <a:gd name="T46" fmla="*/ 32 w 127"/>
              <a:gd name="T47" fmla="*/ 16 h 96"/>
              <a:gd name="T48" fmla="*/ 34 w 127"/>
              <a:gd name="T49" fmla="*/ 21 h 96"/>
              <a:gd name="T50" fmla="*/ 39 w 127"/>
              <a:gd name="T51" fmla="*/ 26 h 96"/>
              <a:gd name="T52" fmla="*/ 38 w 127"/>
              <a:gd name="T53" fmla="*/ 29 h 96"/>
              <a:gd name="T54" fmla="*/ 30 w 127"/>
              <a:gd name="T55" fmla="*/ 36 h 96"/>
              <a:gd name="T56" fmla="*/ 28 w 127"/>
              <a:gd name="T57" fmla="*/ 39 h 96"/>
              <a:gd name="T58" fmla="*/ 24 w 127"/>
              <a:gd name="T59" fmla="*/ 41 h 96"/>
              <a:gd name="T60" fmla="*/ 24 w 127"/>
              <a:gd name="T61" fmla="*/ 45 h 96"/>
              <a:gd name="T62" fmla="*/ 19 w 127"/>
              <a:gd name="T63" fmla="*/ 50 h 96"/>
              <a:gd name="T64" fmla="*/ 15 w 127"/>
              <a:gd name="T65" fmla="*/ 57 h 96"/>
              <a:gd name="T66" fmla="*/ 11 w 127"/>
              <a:gd name="T67" fmla="*/ 60 h 96"/>
              <a:gd name="T68" fmla="*/ 9 w 127"/>
              <a:gd name="T69" fmla="*/ 65 h 96"/>
              <a:gd name="T70" fmla="*/ 1 w 127"/>
              <a:gd name="T71" fmla="*/ 74 h 96"/>
              <a:gd name="T72" fmla="*/ 2 w 127"/>
              <a:gd name="T73" fmla="*/ 76 h 96"/>
              <a:gd name="T74" fmla="*/ 4 w 127"/>
              <a:gd name="T75" fmla="*/ 81 h 96"/>
              <a:gd name="T76" fmla="*/ 5 w 127"/>
              <a:gd name="T77" fmla="*/ 84 h 96"/>
              <a:gd name="T78" fmla="*/ 7 w 127"/>
              <a:gd name="T79" fmla="*/ 86 h 96"/>
              <a:gd name="T80" fmla="*/ 12 w 127"/>
              <a:gd name="T81" fmla="*/ 86 h 96"/>
              <a:gd name="T82" fmla="*/ 18 w 127"/>
              <a:gd name="T83" fmla="*/ 80 h 96"/>
              <a:gd name="T84" fmla="*/ 25 w 127"/>
              <a:gd name="T85" fmla="*/ 81 h 96"/>
              <a:gd name="T86" fmla="*/ 30 w 127"/>
              <a:gd name="T87" fmla="*/ 85 h 96"/>
              <a:gd name="T88" fmla="*/ 36 w 127"/>
              <a:gd name="T89" fmla="*/ 84 h 96"/>
              <a:gd name="T90" fmla="*/ 35 w 127"/>
              <a:gd name="T91" fmla="*/ 89 h 96"/>
              <a:gd name="T92" fmla="*/ 36 w 127"/>
              <a:gd name="T93" fmla="*/ 96 h 96"/>
              <a:gd name="T94" fmla="*/ 40 w 127"/>
              <a:gd name="T95" fmla="*/ 95 h 96"/>
              <a:gd name="T96" fmla="*/ 48 w 127"/>
              <a:gd name="T97" fmla="*/ 92 h 96"/>
              <a:gd name="T98" fmla="*/ 53 w 127"/>
              <a:gd name="T99" fmla="*/ 87 h 96"/>
              <a:gd name="T100" fmla="*/ 60 w 127"/>
              <a:gd name="T101" fmla="*/ 90 h 96"/>
              <a:gd name="T102" fmla="*/ 64 w 127"/>
              <a:gd name="T103" fmla="*/ 90 h 96"/>
              <a:gd name="T104" fmla="*/ 74 w 127"/>
              <a:gd name="T105" fmla="*/ 83 h 96"/>
              <a:gd name="T106" fmla="*/ 81 w 127"/>
              <a:gd name="T107" fmla="*/ 80 h 96"/>
              <a:gd name="T108" fmla="*/ 86 w 127"/>
              <a:gd name="T109" fmla="*/ 87 h 96"/>
              <a:gd name="T110" fmla="*/ 95 w 127"/>
              <a:gd name="T111" fmla="*/ 90 h 96"/>
              <a:gd name="T112" fmla="*/ 99 w 127"/>
              <a:gd name="T113" fmla="*/ 79 h 96"/>
              <a:gd name="T114" fmla="*/ 112 w 127"/>
              <a:gd name="T115" fmla="*/ 77 h 96"/>
              <a:gd name="T116" fmla="*/ 121 w 127"/>
              <a:gd name="T117" fmla="*/ 73 h 96"/>
              <a:gd name="T118" fmla="*/ 126 w 127"/>
              <a:gd name="T119" fmla="*/ 6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7" h="96">
                <a:moveTo>
                  <a:pt x="126" y="68"/>
                </a:moveTo>
                <a:cubicBezTo>
                  <a:pt x="127" y="67"/>
                  <a:pt x="127" y="67"/>
                  <a:pt x="127" y="67"/>
                </a:cubicBezTo>
                <a:cubicBezTo>
                  <a:pt x="126" y="65"/>
                  <a:pt x="125" y="64"/>
                  <a:pt x="124" y="63"/>
                </a:cubicBezTo>
                <a:cubicBezTo>
                  <a:pt x="123" y="62"/>
                  <a:pt x="121" y="62"/>
                  <a:pt x="119" y="61"/>
                </a:cubicBezTo>
                <a:cubicBezTo>
                  <a:pt x="118" y="61"/>
                  <a:pt x="117" y="61"/>
                  <a:pt x="116" y="60"/>
                </a:cubicBezTo>
                <a:cubicBezTo>
                  <a:pt x="115" y="59"/>
                  <a:pt x="114" y="58"/>
                  <a:pt x="113" y="57"/>
                </a:cubicBezTo>
                <a:cubicBezTo>
                  <a:pt x="112" y="55"/>
                  <a:pt x="112" y="54"/>
                  <a:pt x="113" y="53"/>
                </a:cubicBezTo>
                <a:cubicBezTo>
                  <a:pt x="113" y="52"/>
                  <a:pt x="114" y="51"/>
                  <a:pt x="115" y="50"/>
                </a:cubicBezTo>
                <a:cubicBezTo>
                  <a:pt x="116" y="49"/>
                  <a:pt x="117" y="48"/>
                  <a:pt x="117" y="47"/>
                </a:cubicBezTo>
                <a:cubicBezTo>
                  <a:pt x="117" y="46"/>
                  <a:pt x="118" y="45"/>
                  <a:pt x="118" y="44"/>
                </a:cubicBezTo>
                <a:cubicBezTo>
                  <a:pt x="119" y="43"/>
                  <a:pt x="118" y="41"/>
                  <a:pt x="117" y="40"/>
                </a:cubicBezTo>
                <a:cubicBezTo>
                  <a:pt x="117" y="39"/>
                  <a:pt x="116" y="38"/>
                  <a:pt x="115" y="38"/>
                </a:cubicBezTo>
                <a:cubicBezTo>
                  <a:pt x="114" y="36"/>
                  <a:pt x="112" y="35"/>
                  <a:pt x="110" y="32"/>
                </a:cubicBezTo>
                <a:cubicBezTo>
                  <a:pt x="108" y="30"/>
                  <a:pt x="106" y="29"/>
                  <a:pt x="105" y="27"/>
                </a:cubicBezTo>
                <a:cubicBezTo>
                  <a:pt x="103" y="26"/>
                  <a:pt x="103" y="25"/>
                  <a:pt x="102" y="24"/>
                </a:cubicBezTo>
                <a:cubicBezTo>
                  <a:pt x="101" y="23"/>
                  <a:pt x="100" y="23"/>
                  <a:pt x="98" y="23"/>
                </a:cubicBezTo>
                <a:cubicBezTo>
                  <a:pt x="97" y="23"/>
                  <a:pt x="97" y="24"/>
                  <a:pt x="96" y="25"/>
                </a:cubicBezTo>
                <a:cubicBezTo>
                  <a:pt x="96" y="27"/>
                  <a:pt x="96" y="28"/>
                  <a:pt x="95" y="29"/>
                </a:cubicBezTo>
                <a:cubicBezTo>
                  <a:pt x="94" y="30"/>
                  <a:pt x="93" y="35"/>
                  <a:pt x="93" y="36"/>
                </a:cubicBezTo>
                <a:cubicBezTo>
                  <a:pt x="91" y="39"/>
                  <a:pt x="91" y="39"/>
                  <a:pt x="90" y="39"/>
                </a:cubicBezTo>
                <a:cubicBezTo>
                  <a:pt x="90" y="38"/>
                  <a:pt x="90" y="36"/>
                  <a:pt x="90" y="35"/>
                </a:cubicBezTo>
                <a:cubicBezTo>
                  <a:pt x="90" y="33"/>
                  <a:pt x="89" y="32"/>
                  <a:pt x="89" y="31"/>
                </a:cubicBezTo>
                <a:cubicBezTo>
                  <a:pt x="88" y="30"/>
                  <a:pt x="88" y="29"/>
                  <a:pt x="87" y="28"/>
                </a:cubicBezTo>
                <a:cubicBezTo>
                  <a:pt x="87" y="27"/>
                  <a:pt x="87" y="27"/>
                  <a:pt x="86" y="27"/>
                </a:cubicBezTo>
                <a:cubicBezTo>
                  <a:pt x="85" y="26"/>
                  <a:pt x="84" y="27"/>
                  <a:pt x="83" y="27"/>
                </a:cubicBezTo>
                <a:cubicBezTo>
                  <a:pt x="81" y="28"/>
                  <a:pt x="79" y="29"/>
                  <a:pt x="79" y="29"/>
                </a:cubicBezTo>
                <a:cubicBezTo>
                  <a:pt x="78" y="30"/>
                  <a:pt x="77" y="37"/>
                  <a:pt x="76" y="38"/>
                </a:cubicBezTo>
                <a:cubicBezTo>
                  <a:pt x="76" y="38"/>
                  <a:pt x="67" y="35"/>
                  <a:pt x="66" y="34"/>
                </a:cubicBezTo>
                <a:cubicBezTo>
                  <a:pt x="63" y="33"/>
                  <a:pt x="59" y="33"/>
                  <a:pt x="56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30"/>
                  <a:pt x="54" y="30"/>
                  <a:pt x="55" y="29"/>
                </a:cubicBezTo>
                <a:cubicBezTo>
                  <a:pt x="55" y="28"/>
                  <a:pt x="56" y="27"/>
                  <a:pt x="57" y="26"/>
                </a:cubicBezTo>
                <a:cubicBezTo>
                  <a:pt x="59" y="24"/>
                  <a:pt x="61" y="22"/>
                  <a:pt x="63" y="20"/>
                </a:cubicBezTo>
                <a:cubicBezTo>
                  <a:pt x="63" y="19"/>
                  <a:pt x="60" y="16"/>
                  <a:pt x="60" y="15"/>
                </a:cubicBezTo>
                <a:cubicBezTo>
                  <a:pt x="59" y="12"/>
                  <a:pt x="57" y="10"/>
                  <a:pt x="56" y="8"/>
                </a:cubicBezTo>
                <a:cubicBezTo>
                  <a:pt x="55" y="5"/>
                  <a:pt x="54" y="3"/>
                  <a:pt x="54" y="1"/>
                </a:cubicBezTo>
                <a:cubicBezTo>
                  <a:pt x="54" y="0"/>
                  <a:pt x="49" y="0"/>
                  <a:pt x="4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1"/>
                  <a:pt x="45" y="1"/>
                  <a:pt x="44" y="3"/>
                </a:cubicBezTo>
                <a:cubicBezTo>
                  <a:pt x="43" y="4"/>
                  <a:pt x="41" y="5"/>
                  <a:pt x="39" y="5"/>
                </a:cubicBezTo>
                <a:cubicBezTo>
                  <a:pt x="38" y="6"/>
                  <a:pt x="38" y="6"/>
                  <a:pt x="37" y="7"/>
                </a:cubicBezTo>
                <a:cubicBezTo>
                  <a:pt x="36" y="8"/>
                  <a:pt x="36" y="8"/>
                  <a:pt x="36" y="9"/>
                </a:cubicBezTo>
                <a:cubicBezTo>
                  <a:pt x="36" y="10"/>
                  <a:pt x="36" y="11"/>
                  <a:pt x="35" y="12"/>
                </a:cubicBezTo>
                <a:cubicBezTo>
                  <a:pt x="34" y="12"/>
                  <a:pt x="34" y="12"/>
                  <a:pt x="33" y="12"/>
                </a:cubicBezTo>
                <a:cubicBezTo>
                  <a:pt x="32" y="13"/>
                  <a:pt x="31" y="13"/>
                  <a:pt x="30" y="13"/>
                </a:cubicBezTo>
                <a:cubicBezTo>
                  <a:pt x="30" y="13"/>
                  <a:pt x="29" y="13"/>
                  <a:pt x="29" y="14"/>
                </a:cubicBezTo>
                <a:cubicBezTo>
                  <a:pt x="29" y="15"/>
                  <a:pt x="31" y="15"/>
                  <a:pt x="32" y="16"/>
                </a:cubicBezTo>
                <a:cubicBezTo>
                  <a:pt x="33" y="16"/>
                  <a:pt x="34" y="17"/>
                  <a:pt x="34" y="18"/>
                </a:cubicBezTo>
                <a:cubicBezTo>
                  <a:pt x="34" y="18"/>
                  <a:pt x="34" y="20"/>
                  <a:pt x="34" y="21"/>
                </a:cubicBezTo>
                <a:cubicBezTo>
                  <a:pt x="34" y="22"/>
                  <a:pt x="34" y="24"/>
                  <a:pt x="35" y="24"/>
                </a:cubicBezTo>
                <a:cubicBezTo>
                  <a:pt x="36" y="25"/>
                  <a:pt x="38" y="25"/>
                  <a:pt x="39" y="26"/>
                </a:cubicBezTo>
                <a:cubicBezTo>
                  <a:pt x="39" y="26"/>
                  <a:pt x="40" y="27"/>
                  <a:pt x="40" y="27"/>
                </a:cubicBezTo>
                <a:cubicBezTo>
                  <a:pt x="40" y="28"/>
                  <a:pt x="39" y="28"/>
                  <a:pt x="38" y="29"/>
                </a:cubicBezTo>
                <a:cubicBezTo>
                  <a:pt x="37" y="30"/>
                  <a:pt x="33" y="31"/>
                  <a:pt x="31" y="32"/>
                </a:cubicBezTo>
                <a:cubicBezTo>
                  <a:pt x="30" y="33"/>
                  <a:pt x="30" y="35"/>
                  <a:pt x="30" y="36"/>
                </a:cubicBezTo>
                <a:cubicBezTo>
                  <a:pt x="30" y="37"/>
                  <a:pt x="29" y="38"/>
                  <a:pt x="29" y="38"/>
                </a:cubicBezTo>
                <a:cubicBezTo>
                  <a:pt x="29" y="39"/>
                  <a:pt x="28" y="39"/>
                  <a:pt x="28" y="39"/>
                </a:cubicBezTo>
                <a:cubicBezTo>
                  <a:pt x="26" y="39"/>
                  <a:pt x="25" y="39"/>
                  <a:pt x="24" y="40"/>
                </a:cubicBezTo>
                <a:cubicBezTo>
                  <a:pt x="23" y="40"/>
                  <a:pt x="23" y="41"/>
                  <a:pt x="24" y="41"/>
                </a:cubicBezTo>
                <a:cubicBezTo>
                  <a:pt x="24" y="42"/>
                  <a:pt x="24" y="43"/>
                  <a:pt x="24" y="43"/>
                </a:cubicBezTo>
                <a:cubicBezTo>
                  <a:pt x="24" y="44"/>
                  <a:pt x="25" y="44"/>
                  <a:pt x="24" y="45"/>
                </a:cubicBezTo>
                <a:cubicBezTo>
                  <a:pt x="23" y="46"/>
                  <a:pt x="22" y="46"/>
                  <a:pt x="22" y="47"/>
                </a:cubicBezTo>
                <a:cubicBezTo>
                  <a:pt x="21" y="48"/>
                  <a:pt x="20" y="49"/>
                  <a:pt x="19" y="50"/>
                </a:cubicBezTo>
                <a:cubicBezTo>
                  <a:pt x="19" y="52"/>
                  <a:pt x="18" y="52"/>
                  <a:pt x="17" y="53"/>
                </a:cubicBezTo>
                <a:cubicBezTo>
                  <a:pt x="16" y="54"/>
                  <a:pt x="15" y="55"/>
                  <a:pt x="15" y="57"/>
                </a:cubicBezTo>
                <a:cubicBezTo>
                  <a:pt x="14" y="58"/>
                  <a:pt x="14" y="59"/>
                  <a:pt x="13" y="59"/>
                </a:cubicBezTo>
                <a:cubicBezTo>
                  <a:pt x="13" y="60"/>
                  <a:pt x="12" y="60"/>
                  <a:pt x="11" y="60"/>
                </a:cubicBezTo>
                <a:cubicBezTo>
                  <a:pt x="10" y="60"/>
                  <a:pt x="9" y="60"/>
                  <a:pt x="9" y="60"/>
                </a:cubicBezTo>
                <a:cubicBezTo>
                  <a:pt x="9" y="62"/>
                  <a:pt x="9" y="64"/>
                  <a:pt x="9" y="65"/>
                </a:cubicBezTo>
                <a:cubicBezTo>
                  <a:pt x="9" y="66"/>
                  <a:pt x="8" y="68"/>
                  <a:pt x="6" y="69"/>
                </a:cubicBezTo>
                <a:cubicBezTo>
                  <a:pt x="4" y="71"/>
                  <a:pt x="2" y="72"/>
                  <a:pt x="1" y="74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75"/>
                  <a:pt x="1" y="75"/>
                  <a:pt x="2" y="76"/>
                </a:cubicBezTo>
                <a:cubicBezTo>
                  <a:pt x="2" y="76"/>
                  <a:pt x="2" y="77"/>
                  <a:pt x="3" y="78"/>
                </a:cubicBezTo>
                <a:cubicBezTo>
                  <a:pt x="3" y="79"/>
                  <a:pt x="3" y="80"/>
                  <a:pt x="4" y="81"/>
                </a:cubicBezTo>
                <a:cubicBezTo>
                  <a:pt x="5" y="81"/>
                  <a:pt x="5" y="82"/>
                  <a:pt x="5" y="83"/>
                </a:cubicBezTo>
                <a:cubicBezTo>
                  <a:pt x="6" y="83"/>
                  <a:pt x="5" y="84"/>
                  <a:pt x="5" y="84"/>
                </a:cubicBezTo>
                <a:cubicBezTo>
                  <a:pt x="5" y="85"/>
                  <a:pt x="5" y="85"/>
                  <a:pt x="5" y="86"/>
                </a:cubicBezTo>
                <a:cubicBezTo>
                  <a:pt x="5" y="86"/>
                  <a:pt x="6" y="86"/>
                  <a:pt x="7" y="86"/>
                </a:cubicBezTo>
                <a:cubicBezTo>
                  <a:pt x="9" y="86"/>
                  <a:pt x="10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3" y="85"/>
                  <a:pt x="12" y="85"/>
                  <a:pt x="13" y="85"/>
                </a:cubicBezTo>
                <a:cubicBezTo>
                  <a:pt x="14" y="82"/>
                  <a:pt x="15" y="81"/>
                  <a:pt x="18" y="80"/>
                </a:cubicBezTo>
                <a:cubicBezTo>
                  <a:pt x="19" y="79"/>
                  <a:pt x="21" y="79"/>
                  <a:pt x="22" y="79"/>
                </a:cubicBezTo>
                <a:cubicBezTo>
                  <a:pt x="23" y="79"/>
                  <a:pt x="24" y="79"/>
                  <a:pt x="25" y="81"/>
                </a:cubicBezTo>
                <a:cubicBezTo>
                  <a:pt x="25" y="82"/>
                  <a:pt x="26" y="84"/>
                  <a:pt x="26" y="85"/>
                </a:cubicBezTo>
                <a:cubicBezTo>
                  <a:pt x="27" y="85"/>
                  <a:pt x="28" y="86"/>
                  <a:pt x="30" y="85"/>
                </a:cubicBezTo>
                <a:cubicBezTo>
                  <a:pt x="31" y="85"/>
                  <a:pt x="33" y="84"/>
                  <a:pt x="34" y="84"/>
                </a:cubicBezTo>
                <a:cubicBezTo>
                  <a:pt x="35" y="84"/>
                  <a:pt x="35" y="84"/>
                  <a:pt x="36" y="84"/>
                </a:cubicBezTo>
                <a:cubicBezTo>
                  <a:pt x="36" y="84"/>
                  <a:pt x="37" y="84"/>
                  <a:pt x="37" y="85"/>
                </a:cubicBezTo>
                <a:cubicBezTo>
                  <a:pt x="37" y="86"/>
                  <a:pt x="36" y="88"/>
                  <a:pt x="35" y="89"/>
                </a:cubicBezTo>
                <a:cubicBezTo>
                  <a:pt x="34" y="91"/>
                  <a:pt x="33" y="92"/>
                  <a:pt x="34" y="93"/>
                </a:cubicBezTo>
                <a:cubicBezTo>
                  <a:pt x="34" y="94"/>
                  <a:pt x="35" y="95"/>
                  <a:pt x="36" y="96"/>
                </a:cubicBezTo>
                <a:cubicBezTo>
                  <a:pt x="37" y="96"/>
                  <a:pt x="37" y="96"/>
                  <a:pt x="38" y="96"/>
                </a:cubicBezTo>
                <a:cubicBezTo>
                  <a:pt x="39" y="96"/>
                  <a:pt x="39" y="96"/>
                  <a:pt x="40" y="95"/>
                </a:cubicBezTo>
                <a:cubicBezTo>
                  <a:pt x="42" y="93"/>
                  <a:pt x="43" y="93"/>
                  <a:pt x="44" y="93"/>
                </a:cubicBezTo>
                <a:cubicBezTo>
                  <a:pt x="45" y="93"/>
                  <a:pt x="46" y="93"/>
                  <a:pt x="48" y="92"/>
                </a:cubicBezTo>
                <a:cubicBezTo>
                  <a:pt x="50" y="91"/>
                  <a:pt x="50" y="90"/>
                  <a:pt x="51" y="89"/>
                </a:cubicBezTo>
                <a:cubicBezTo>
                  <a:pt x="52" y="88"/>
                  <a:pt x="52" y="87"/>
                  <a:pt x="53" y="87"/>
                </a:cubicBezTo>
                <a:cubicBezTo>
                  <a:pt x="53" y="87"/>
                  <a:pt x="54" y="87"/>
                  <a:pt x="54" y="87"/>
                </a:cubicBezTo>
                <a:cubicBezTo>
                  <a:pt x="56" y="87"/>
                  <a:pt x="58" y="89"/>
                  <a:pt x="60" y="90"/>
                </a:cubicBezTo>
                <a:cubicBezTo>
                  <a:pt x="60" y="90"/>
                  <a:pt x="61" y="90"/>
                  <a:pt x="62" y="90"/>
                </a:cubicBezTo>
                <a:cubicBezTo>
                  <a:pt x="63" y="91"/>
                  <a:pt x="64" y="90"/>
                  <a:pt x="64" y="90"/>
                </a:cubicBezTo>
                <a:cubicBezTo>
                  <a:pt x="66" y="88"/>
                  <a:pt x="70" y="87"/>
                  <a:pt x="71" y="85"/>
                </a:cubicBezTo>
                <a:cubicBezTo>
                  <a:pt x="72" y="84"/>
                  <a:pt x="73" y="83"/>
                  <a:pt x="74" y="83"/>
                </a:cubicBezTo>
                <a:cubicBezTo>
                  <a:pt x="74" y="82"/>
                  <a:pt x="75" y="81"/>
                  <a:pt x="77" y="81"/>
                </a:cubicBezTo>
                <a:cubicBezTo>
                  <a:pt x="77" y="81"/>
                  <a:pt x="79" y="80"/>
                  <a:pt x="81" y="80"/>
                </a:cubicBezTo>
                <a:cubicBezTo>
                  <a:pt x="83" y="80"/>
                  <a:pt x="85" y="80"/>
                  <a:pt x="85" y="81"/>
                </a:cubicBezTo>
                <a:cubicBezTo>
                  <a:pt x="86" y="84"/>
                  <a:pt x="86" y="86"/>
                  <a:pt x="86" y="87"/>
                </a:cubicBezTo>
                <a:cubicBezTo>
                  <a:pt x="86" y="88"/>
                  <a:pt x="87" y="88"/>
                  <a:pt x="90" y="89"/>
                </a:cubicBezTo>
                <a:cubicBezTo>
                  <a:pt x="92" y="89"/>
                  <a:pt x="94" y="90"/>
                  <a:pt x="95" y="90"/>
                </a:cubicBezTo>
                <a:cubicBezTo>
                  <a:pt x="96" y="90"/>
                  <a:pt x="96" y="89"/>
                  <a:pt x="97" y="87"/>
                </a:cubicBezTo>
                <a:cubicBezTo>
                  <a:pt x="98" y="83"/>
                  <a:pt x="98" y="83"/>
                  <a:pt x="99" y="79"/>
                </a:cubicBezTo>
                <a:cubicBezTo>
                  <a:pt x="99" y="79"/>
                  <a:pt x="102" y="72"/>
                  <a:pt x="102" y="72"/>
                </a:cubicBezTo>
                <a:cubicBezTo>
                  <a:pt x="103" y="72"/>
                  <a:pt x="112" y="78"/>
                  <a:pt x="112" y="77"/>
                </a:cubicBezTo>
                <a:cubicBezTo>
                  <a:pt x="114" y="77"/>
                  <a:pt x="115" y="76"/>
                  <a:pt x="117" y="76"/>
                </a:cubicBezTo>
                <a:cubicBezTo>
                  <a:pt x="118" y="75"/>
                  <a:pt x="119" y="74"/>
                  <a:pt x="121" y="73"/>
                </a:cubicBezTo>
                <a:cubicBezTo>
                  <a:pt x="121" y="73"/>
                  <a:pt x="122" y="71"/>
                  <a:pt x="123" y="70"/>
                </a:cubicBezTo>
                <a:cubicBezTo>
                  <a:pt x="124" y="69"/>
                  <a:pt x="125" y="68"/>
                  <a:pt x="126" y="6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5" name="Freeform 102">
            <a:extLst>
              <a:ext uri="{FF2B5EF4-FFF2-40B4-BE49-F238E27FC236}">
                <a16:creationId xmlns:a16="http://schemas.microsoft.com/office/drawing/2014/main" id="{7A1FA775-F7E1-B13F-0A2D-95DCEBA16396}"/>
              </a:ext>
            </a:extLst>
          </p:cNvPr>
          <p:cNvSpPr>
            <a:spLocks/>
          </p:cNvSpPr>
          <p:nvPr/>
        </p:nvSpPr>
        <p:spPr bwMode="auto">
          <a:xfrm>
            <a:off x="6469655" y="1136141"/>
            <a:ext cx="351568" cy="384621"/>
          </a:xfrm>
          <a:custGeom>
            <a:avLst/>
            <a:gdLst>
              <a:gd name="T0" fmla="*/ 57 w 96"/>
              <a:gd name="T1" fmla="*/ 84 h 105"/>
              <a:gd name="T2" fmla="*/ 62 w 96"/>
              <a:gd name="T3" fmla="*/ 74 h 105"/>
              <a:gd name="T4" fmla="*/ 68 w 96"/>
              <a:gd name="T5" fmla="*/ 69 h 105"/>
              <a:gd name="T6" fmla="*/ 74 w 96"/>
              <a:gd name="T7" fmla="*/ 58 h 105"/>
              <a:gd name="T8" fmla="*/ 80 w 96"/>
              <a:gd name="T9" fmla="*/ 54 h 105"/>
              <a:gd name="T10" fmla="*/ 84 w 96"/>
              <a:gd name="T11" fmla="*/ 50 h 105"/>
              <a:gd name="T12" fmla="*/ 82 w 96"/>
              <a:gd name="T13" fmla="*/ 48 h 105"/>
              <a:gd name="T14" fmla="*/ 87 w 96"/>
              <a:gd name="T15" fmla="*/ 43 h 105"/>
              <a:gd name="T16" fmla="*/ 90 w 96"/>
              <a:gd name="T17" fmla="*/ 36 h 105"/>
              <a:gd name="T18" fmla="*/ 93 w 96"/>
              <a:gd name="T19" fmla="*/ 30 h 105"/>
              <a:gd name="T20" fmla="*/ 94 w 96"/>
              <a:gd name="T21" fmla="*/ 24 h 105"/>
              <a:gd name="T22" fmla="*/ 96 w 96"/>
              <a:gd name="T23" fmla="*/ 20 h 105"/>
              <a:gd name="T24" fmla="*/ 92 w 96"/>
              <a:gd name="T25" fmla="*/ 17 h 105"/>
              <a:gd name="T26" fmla="*/ 88 w 96"/>
              <a:gd name="T27" fmla="*/ 18 h 105"/>
              <a:gd name="T28" fmla="*/ 85 w 96"/>
              <a:gd name="T29" fmla="*/ 19 h 105"/>
              <a:gd name="T30" fmla="*/ 84 w 96"/>
              <a:gd name="T31" fmla="*/ 7 h 105"/>
              <a:gd name="T32" fmla="*/ 79 w 96"/>
              <a:gd name="T33" fmla="*/ 1 h 105"/>
              <a:gd name="T34" fmla="*/ 76 w 96"/>
              <a:gd name="T35" fmla="*/ 0 h 105"/>
              <a:gd name="T36" fmla="*/ 77 w 96"/>
              <a:gd name="T37" fmla="*/ 11 h 105"/>
              <a:gd name="T38" fmla="*/ 68 w 96"/>
              <a:gd name="T39" fmla="*/ 7 h 105"/>
              <a:gd name="T40" fmla="*/ 65 w 96"/>
              <a:gd name="T41" fmla="*/ 18 h 105"/>
              <a:gd name="T42" fmla="*/ 58 w 96"/>
              <a:gd name="T43" fmla="*/ 25 h 105"/>
              <a:gd name="T44" fmla="*/ 49 w 96"/>
              <a:gd name="T45" fmla="*/ 17 h 105"/>
              <a:gd name="T46" fmla="*/ 40 w 96"/>
              <a:gd name="T47" fmla="*/ 15 h 105"/>
              <a:gd name="T48" fmla="*/ 30 w 96"/>
              <a:gd name="T49" fmla="*/ 17 h 105"/>
              <a:gd name="T50" fmla="*/ 22 w 96"/>
              <a:gd name="T51" fmla="*/ 11 h 105"/>
              <a:gd name="T52" fmla="*/ 22 w 96"/>
              <a:gd name="T53" fmla="*/ 13 h 105"/>
              <a:gd name="T54" fmla="*/ 17 w 96"/>
              <a:gd name="T55" fmla="*/ 17 h 105"/>
              <a:gd name="T56" fmla="*/ 19 w 96"/>
              <a:gd name="T57" fmla="*/ 23 h 105"/>
              <a:gd name="T58" fmla="*/ 17 w 96"/>
              <a:gd name="T59" fmla="*/ 26 h 105"/>
              <a:gd name="T60" fmla="*/ 22 w 96"/>
              <a:gd name="T61" fmla="*/ 32 h 105"/>
              <a:gd name="T62" fmla="*/ 24 w 96"/>
              <a:gd name="T63" fmla="*/ 34 h 105"/>
              <a:gd name="T64" fmla="*/ 16 w 96"/>
              <a:gd name="T65" fmla="*/ 40 h 105"/>
              <a:gd name="T66" fmla="*/ 11 w 96"/>
              <a:gd name="T67" fmla="*/ 45 h 105"/>
              <a:gd name="T68" fmla="*/ 5 w 96"/>
              <a:gd name="T69" fmla="*/ 48 h 105"/>
              <a:gd name="T70" fmla="*/ 8 w 96"/>
              <a:gd name="T71" fmla="*/ 53 h 105"/>
              <a:gd name="T72" fmla="*/ 9 w 96"/>
              <a:gd name="T73" fmla="*/ 56 h 105"/>
              <a:gd name="T74" fmla="*/ 6 w 96"/>
              <a:gd name="T75" fmla="*/ 62 h 105"/>
              <a:gd name="T76" fmla="*/ 5 w 96"/>
              <a:gd name="T77" fmla="*/ 66 h 105"/>
              <a:gd name="T78" fmla="*/ 12 w 96"/>
              <a:gd name="T79" fmla="*/ 67 h 105"/>
              <a:gd name="T80" fmla="*/ 18 w 96"/>
              <a:gd name="T81" fmla="*/ 81 h 105"/>
              <a:gd name="T82" fmla="*/ 15 w 96"/>
              <a:gd name="T83" fmla="*/ 92 h 105"/>
              <a:gd name="T84" fmla="*/ 13 w 96"/>
              <a:gd name="T85" fmla="*/ 97 h 105"/>
              <a:gd name="T86" fmla="*/ 24 w 96"/>
              <a:gd name="T87" fmla="*/ 100 h 105"/>
              <a:gd name="T88" fmla="*/ 37 w 96"/>
              <a:gd name="T89" fmla="*/ 95 h 105"/>
              <a:gd name="T90" fmla="*/ 44 w 96"/>
              <a:gd name="T91" fmla="*/ 93 h 105"/>
              <a:gd name="T92" fmla="*/ 47 w 96"/>
              <a:gd name="T93" fmla="*/ 97 h 105"/>
              <a:gd name="T94" fmla="*/ 48 w 96"/>
              <a:gd name="T95" fmla="*/ 105 h 105"/>
              <a:gd name="T96" fmla="*/ 53 w 96"/>
              <a:gd name="T97" fmla="*/ 95 h 105"/>
              <a:gd name="T98" fmla="*/ 56 w 96"/>
              <a:gd name="T99" fmla="*/ 8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6" h="105">
                <a:moveTo>
                  <a:pt x="56" y="89"/>
                </a:moveTo>
                <a:cubicBezTo>
                  <a:pt x="57" y="87"/>
                  <a:pt x="57" y="86"/>
                  <a:pt x="57" y="84"/>
                </a:cubicBezTo>
                <a:cubicBezTo>
                  <a:pt x="58" y="81"/>
                  <a:pt x="58" y="79"/>
                  <a:pt x="59" y="76"/>
                </a:cubicBezTo>
                <a:cubicBezTo>
                  <a:pt x="60" y="75"/>
                  <a:pt x="61" y="74"/>
                  <a:pt x="62" y="74"/>
                </a:cubicBezTo>
                <a:cubicBezTo>
                  <a:pt x="63" y="73"/>
                  <a:pt x="64" y="73"/>
                  <a:pt x="65" y="72"/>
                </a:cubicBezTo>
                <a:cubicBezTo>
                  <a:pt x="66" y="72"/>
                  <a:pt x="67" y="70"/>
                  <a:pt x="68" y="69"/>
                </a:cubicBezTo>
                <a:cubicBezTo>
                  <a:pt x="69" y="68"/>
                  <a:pt x="69" y="66"/>
                  <a:pt x="70" y="65"/>
                </a:cubicBezTo>
                <a:cubicBezTo>
                  <a:pt x="72" y="63"/>
                  <a:pt x="73" y="61"/>
                  <a:pt x="74" y="58"/>
                </a:cubicBezTo>
                <a:cubicBezTo>
                  <a:pt x="75" y="57"/>
                  <a:pt x="76" y="56"/>
                  <a:pt x="77" y="55"/>
                </a:cubicBezTo>
                <a:cubicBezTo>
                  <a:pt x="78" y="55"/>
                  <a:pt x="80" y="54"/>
                  <a:pt x="80" y="54"/>
                </a:cubicBezTo>
                <a:cubicBezTo>
                  <a:pt x="82" y="53"/>
                  <a:pt x="83" y="52"/>
                  <a:pt x="84" y="51"/>
                </a:cubicBezTo>
                <a:cubicBezTo>
                  <a:pt x="84" y="50"/>
                  <a:pt x="85" y="50"/>
                  <a:pt x="84" y="50"/>
                </a:cubicBezTo>
                <a:cubicBezTo>
                  <a:pt x="84" y="49"/>
                  <a:pt x="84" y="49"/>
                  <a:pt x="83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7"/>
                  <a:pt x="83" y="47"/>
                  <a:pt x="83" y="46"/>
                </a:cubicBezTo>
                <a:cubicBezTo>
                  <a:pt x="85" y="45"/>
                  <a:pt x="86" y="44"/>
                  <a:pt x="87" y="43"/>
                </a:cubicBezTo>
                <a:cubicBezTo>
                  <a:pt x="89" y="43"/>
                  <a:pt x="89" y="42"/>
                  <a:pt x="89" y="41"/>
                </a:cubicBezTo>
                <a:cubicBezTo>
                  <a:pt x="89" y="39"/>
                  <a:pt x="89" y="38"/>
                  <a:pt x="90" y="36"/>
                </a:cubicBezTo>
                <a:cubicBezTo>
                  <a:pt x="90" y="35"/>
                  <a:pt x="91" y="33"/>
                  <a:pt x="91" y="32"/>
                </a:cubicBezTo>
                <a:cubicBezTo>
                  <a:pt x="92" y="31"/>
                  <a:pt x="92" y="31"/>
                  <a:pt x="93" y="30"/>
                </a:cubicBezTo>
                <a:cubicBezTo>
                  <a:pt x="94" y="29"/>
                  <a:pt x="94" y="28"/>
                  <a:pt x="94" y="26"/>
                </a:cubicBezTo>
                <a:cubicBezTo>
                  <a:pt x="94" y="26"/>
                  <a:pt x="94" y="25"/>
                  <a:pt x="94" y="24"/>
                </a:cubicBezTo>
                <a:cubicBezTo>
                  <a:pt x="94" y="24"/>
                  <a:pt x="94" y="23"/>
                  <a:pt x="95" y="22"/>
                </a:cubicBezTo>
                <a:cubicBezTo>
                  <a:pt x="96" y="22"/>
                  <a:pt x="96" y="21"/>
                  <a:pt x="96" y="20"/>
                </a:cubicBezTo>
                <a:cubicBezTo>
                  <a:pt x="96" y="20"/>
                  <a:pt x="95" y="19"/>
                  <a:pt x="95" y="19"/>
                </a:cubicBezTo>
                <a:cubicBezTo>
                  <a:pt x="94" y="18"/>
                  <a:pt x="93" y="17"/>
                  <a:pt x="92" y="17"/>
                </a:cubicBezTo>
                <a:cubicBezTo>
                  <a:pt x="91" y="15"/>
                  <a:pt x="90" y="15"/>
                  <a:pt x="90" y="16"/>
                </a:cubicBezTo>
                <a:cubicBezTo>
                  <a:pt x="89" y="16"/>
                  <a:pt x="89" y="17"/>
                  <a:pt x="88" y="18"/>
                </a:cubicBezTo>
                <a:cubicBezTo>
                  <a:pt x="87" y="19"/>
                  <a:pt x="87" y="19"/>
                  <a:pt x="86" y="19"/>
                </a:cubicBezTo>
                <a:cubicBezTo>
                  <a:pt x="86" y="19"/>
                  <a:pt x="86" y="19"/>
                  <a:pt x="85" y="19"/>
                </a:cubicBezTo>
                <a:cubicBezTo>
                  <a:pt x="85" y="18"/>
                  <a:pt x="85" y="16"/>
                  <a:pt x="85" y="14"/>
                </a:cubicBezTo>
                <a:cubicBezTo>
                  <a:pt x="85" y="11"/>
                  <a:pt x="85" y="9"/>
                  <a:pt x="84" y="7"/>
                </a:cubicBezTo>
                <a:cubicBezTo>
                  <a:pt x="83" y="6"/>
                  <a:pt x="82" y="5"/>
                  <a:pt x="81" y="5"/>
                </a:cubicBezTo>
                <a:cubicBezTo>
                  <a:pt x="81" y="4"/>
                  <a:pt x="80" y="3"/>
                  <a:pt x="79" y="1"/>
                </a:cubicBezTo>
                <a:cubicBezTo>
                  <a:pt x="79" y="1"/>
                  <a:pt x="79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6" y="1"/>
                  <a:pt x="75" y="2"/>
                  <a:pt x="75" y="3"/>
                </a:cubicBezTo>
                <a:cubicBezTo>
                  <a:pt x="76" y="5"/>
                  <a:pt x="77" y="9"/>
                  <a:pt x="77" y="11"/>
                </a:cubicBezTo>
                <a:cubicBezTo>
                  <a:pt x="76" y="12"/>
                  <a:pt x="76" y="15"/>
                  <a:pt x="73" y="13"/>
                </a:cubicBezTo>
                <a:cubicBezTo>
                  <a:pt x="72" y="11"/>
                  <a:pt x="71" y="8"/>
                  <a:pt x="68" y="7"/>
                </a:cubicBezTo>
                <a:cubicBezTo>
                  <a:pt x="66" y="7"/>
                  <a:pt x="63" y="7"/>
                  <a:pt x="64" y="11"/>
                </a:cubicBezTo>
                <a:cubicBezTo>
                  <a:pt x="64" y="13"/>
                  <a:pt x="66" y="15"/>
                  <a:pt x="65" y="18"/>
                </a:cubicBezTo>
                <a:cubicBezTo>
                  <a:pt x="65" y="20"/>
                  <a:pt x="64" y="23"/>
                  <a:pt x="63" y="24"/>
                </a:cubicBezTo>
                <a:cubicBezTo>
                  <a:pt x="62" y="24"/>
                  <a:pt x="59" y="26"/>
                  <a:pt x="58" y="25"/>
                </a:cubicBezTo>
                <a:cubicBezTo>
                  <a:pt x="58" y="25"/>
                  <a:pt x="56" y="18"/>
                  <a:pt x="55" y="18"/>
                </a:cubicBezTo>
                <a:cubicBezTo>
                  <a:pt x="53" y="17"/>
                  <a:pt x="49" y="19"/>
                  <a:pt x="49" y="17"/>
                </a:cubicBezTo>
                <a:cubicBezTo>
                  <a:pt x="48" y="15"/>
                  <a:pt x="48" y="12"/>
                  <a:pt x="45" y="12"/>
                </a:cubicBezTo>
                <a:cubicBezTo>
                  <a:pt x="44" y="12"/>
                  <a:pt x="41" y="12"/>
                  <a:pt x="40" y="15"/>
                </a:cubicBezTo>
                <a:cubicBezTo>
                  <a:pt x="39" y="16"/>
                  <a:pt x="39" y="20"/>
                  <a:pt x="37" y="18"/>
                </a:cubicBezTo>
                <a:cubicBezTo>
                  <a:pt x="34" y="16"/>
                  <a:pt x="33" y="14"/>
                  <a:pt x="30" y="17"/>
                </a:cubicBezTo>
                <a:cubicBezTo>
                  <a:pt x="28" y="19"/>
                  <a:pt x="27" y="18"/>
                  <a:pt x="25" y="15"/>
                </a:cubicBezTo>
                <a:cubicBezTo>
                  <a:pt x="24" y="14"/>
                  <a:pt x="23" y="12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4"/>
                  <a:pt x="19" y="14"/>
                  <a:pt x="18" y="15"/>
                </a:cubicBezTo>
                <a:cubicBezTo>
                  <a:pt x="17" y="15"/>
                  <a:pt x="17" y="16"/>
                  <a:pt x="17" y="17"/>
                </a:cubicBezTo>
                <a:cubicBezTo>
                  <a:pt x="17" y="18"/>
                  <a:pt x="18" y="19"/>
                  <a:pt x="19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4"/>
                  <a:pt x="19" y="24"/>
                  <a:pt x="18" y="24"/>
                </a:cubicBezTo>
                <a:cubicBezTo>
                  <a:pt x="16" y="25"/>
                  <a:pt x="16" y="26"/>
                  <a:pt x="17" y="26"/>
                </a:cubicBezTo>
                <a:cubicBezTo>
                  <a:pt x="17" y="27"/>
                  <a:pt x="18" y="27"/>
                  <a:pt x="18" y="29"/>
                </a:cubicBezTo>
                <a:cubicBezTo>
                  <a:pt x="19" y="30"/>
                  <a:pt x="20" y="31"/>
                  <a:pt x="22" y="32"/>
                </a:cubicBezTo>
                <a:cubicBezTo>
                  <a:pt x="23" y="32"/>
                  <a:pt x="23" y="33"/>
                  <a:pt x="24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2" y="35"/>
                  <a:pt x="21" y="37"/>
                  <a:pt x="19" y="39"/>
                </a:cubicBezTo>
                <a:cubicBezTo>
                  <a:pt x="19" y="40"/>
                  <a:pt x="17" y="40"/>
                  <a:pt x="16" y="40"/>
                </a:cubicBezTo>
                <a:cubicBezTo>
                  <a:pt x="15" y="40"/>
                  <a:pt x="13" y="40"/>
                  <a:pt x="13" y="41"/>
                </a:cubicBezTo>
                <a:cubicBezTo>
                  <a:pt x="13" y="41"/>
                  <a:pt x="12" y="43"/>
                  <a:pt x="11" y="45"/>
                </a:cubicBezTo>
                <a:cubicBezTo>
                  <a:pt x="11" y="46"/>
                  <a:pt x="10" y="48"/>
                  <a:pt x="9" y="48"/>
                </a:cubicBezTo>
                <a:cubicBezTo>
                  <a:pt x="8" y="48"/>
                  <a:pt x="6" y="48"/>
                  <a:pt x="5" y="48"/>
                </a:cubicBezTo>
                <a:cubicBezTo>
                  <a:pt x="4" y="49"/>
                  <a:pt x="3" y="49"/>
                  <a:pt x="4" y="50"/>
                </a:cubicBezTo>
                <a:cubicBezTo>
                  <a:pt x="5" y="51"/>
                  <a:pt x="7" y="52"/>
                  <a:pt x="8" y="53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6"/>
                  <a:pt x="9" y="56"/>
                </a:cubicBezTo>
                <a:cubicBezTo>
                  <a:pt x="8" y="56"/>
                  <a:pt x="0" y="57"/>
                  <a:pt x="0" y="57"/>
                </a:cubicBezTo>
                <a:cubicBezTo>
                  <a:pt x="1" y="59"/>
                  <a:pt x="6" y="62"/>
                  <a:pt x="6" y="62"/>
                </a:cubicBezTo>
                <a:cubicBezTo>
                  <a:pt x="6" y="64"/>
                  <a:pt x="6" y="65"/>
                  <a:pt x="6" y="65"/>
                </a:cubicBezTo>
                <a:cubicBezTo>
                  <a:pt x="6" y="65"/>
                  <a:pt x="6" y="66"/>
                  <a:pt x="5" y="66"/>
                </a:cubicBezTo>
                <a:cubicBezTo>
                  <a:pt x="6" y="66"/>
                  <a:pt x="6" y="66"/>
                  <a:pt x="6" y="66"/>
                </a:cubicBezTo>
                <a:cubicBezTo>
                  <a:pt x="7" y="66"/>
                  <a:pt x="12" y="66"/>
                  <a:pt x="12" y="67"/>
                </a:cubicBezTo>
                <a:cubicBezTo>
                  <a:pt x="12" y="69"/>
                  <a:pt x="13" y="71"/>
                  <a:pt x="14" y="74"/>
                </a:cubicBezTo>
                <a:cubicBezTo>
                  <a:pt x="15" y="76"/>
                  <a:pt x="17" y="78"/>
                  <a:pt x="18" y="81"/>
                </a:cubicBezTo>
                <a:cubicBezTo>
                  <a:pt x="18" y="82"/>
                  <a:pt x="21" y="85"/>
                  <a:pt x="21" y="86"/>
                </a:cubicBezTo>
                <a:cubicBezTo>
                  <a:pt x="19" y="88"/>
                  <a:pt x="17" y="90"/>
                  <a:pt x="15" y="92"/>
                </a:cubicBezTo>
                <a:cubicBezTo>
                  <a:pt x="14" y="93"/>
                  <a:pt x="13" y="94"/>
                  <a:pt x="13" y="95"/>
                </a:cubicBezTo>
                <a:cubicBezTo>
                  <a:pt x="12" y="96"/>
                  <a:pt x="12" y="96"/>
                  <a:pt x="13" y="97"/>
                </a:cubicBezTo>
                <a:cubicBezTo>
                  <a:pt x="13" y="97"/>
                  <a:pt x="13" y="97"/>
                  <a:pt x="14" y="98"/>
                </a:cubicBezTo>
                <a:cubicBezTo>
                  <a:pt x="17" y="99"/>
                  <a:pt x="21" y="99"/>
                  <a:pt x="24" y="100"/>
                </a:cubicBezTo>
                <a:cubicBezTo>
                  <a:pt x="25" y="101"/>
                  <a:pt x="34" y="104"/>
                  <a:pt x="34" y="104"/>
                </a:cubicBezTo>
                <a:cubicBezTo>
                  <a:pt x="35" y="103"/>
                  <a:pt x="36" y="96"/>
                  <a:pt x="37" y="95"/>
                </a:cubicBezTo>
                <a:cubicBezTo>
                  <a:pt x="37" y="95"/>
                  <a:pt x="39" y="94"/>
                  <a:pt x="41" y="93"/>
                </a:cubicBezTo>
                <a:cubicBezTo>
                  <a:pt x="42" y="93"/>
                  <a:pt x="43" y="92"/>
                  <a:pt x="44" y="93"/>
                </a:cubicBezTo>
                <a:cubicBezTo>
                  <a:pt x="45" y="93"/>
                  <a:pt x="45" y="93"/>
                  <a:pt x="45" y="94"/>
                </a:cubicBezTo>
                <a:cubicBezTo>
                  <a:pt x="46" y="95"/>
                  <a:pt x="46" y="96"/>
                  <a:pt x="47" y="97"/>
                </a:cubicBezTo>
                <a:cubicBezTo>
                  <a:pt x="47" y="98"/>
                  <a:pt x="48" y="99"/>
                  <a:pt x="48" y="101"/>
                </a:cubicBezTo>
                <a:cubicBezTo>
                  <a:pt x="48" y="102"/>
                  <a:pt x="48" y="104"/>
                  <a:pt x="48" y="105"/>
                </a:cubicBezTo>
                <a:cubicBezTo>
                  <a:pt x="49" y="105"/>
                  <a:pt x="49" y="105"/>
                  <a:pt x="51" y="102"/>
                </a:cubicBezTo>
                <a:cubicBezTo>
                  <a:pt x="51" y="101"/>
                  <a:pt x="52" y="96"/>
                  <a:pt x="53" y="95"/>
                </a:cubicBezTo>
                <a:cubicBezTo>
                  <a:pt x="54" y="94"/>
                  <a:pt x="54" y="93"/>
                  <a:pt x="54" y="91"/>
                </a:cubicBezTo>
                <a:cubicBezTo>
                  <a:pt x="55" y="90"/>
                  <a:pt x="55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6" name="Freeform 103">
            <a:extLst>
              <a:ext uri="{FF2B5EF4-FFF2-40B4-BE49-F238E27FC236}">
                <a16:creationId xmlns:a16="http://schemas.microsoft.com/office/drawing/2014/main" id="{47619293-4971-D4F4-94FE-9E4E16910660}"/>
              </a:ext>
            </a:extLst>
          </p:cNvPr>
          <p:cNvSpPr>
            <a:spLocks/>
          </p:cNvSpPr>
          <p:nvPr/>
        </p:nvSpPr>
        <p:spPr bwMode="auto">
          <a:xfrm>
            <a:off x="7755731" y="1640956"/>
            <a:ext cx="282456" cy="354572"/>
          </a:xfrm>
          <a:custGeom>
            <a:avLst/>
            <a:gdLst>
              <a:gd name="T0" fmla="*/ 45 w 77"/>
              <a:gd name="T1" fmla="*/ 2 h 96"/>
              <a:gd name="T2" fmla="*/ 39 w 77"/>
              <a:gd name="T3" fmla="*/ 1 h 96"/>
              <a:gd name="T4" fmla="*/ 39 w 77"/>
              <a:gd name="T5" fmla="*/ 21 h 96"/>
              <a:gd name="T6" fmla="*/ 34 w 77"/>
              <a:gd name="T7" fmla="*/ 28 h 96"/>
              <a:gd name="T8" fmla="*/ 27 w 77"/>
              <a:gd name="T9" fmla="*/ 32 h 96"/>
              <a:gd name="T10" fmla="*/ 28 w 77"/>
              <a:gd name="T11" fmla="*/ 37 h 96"/>
              <a:gd name="T12" fmla="*/ 25 w 77"/>
              <a:gd name="T13" fmla="*/ 33 h 96"/>
              <a:gd name="T14" fmla="*/ 22 w 77"/>
              <a:gd name="T15" fmla="*/ 35 h 96"/>
              <a:gd name="T16" fmla="*/ 18 w 77"/>
              <a:gd name="T17" fmla="*/ 38 h 96"/>
              <a:gd name="T18" fmla="*/ 9 w 77"/>
              <a:gd name="T19" fmla="*/ 35 h 96"/>
              <a:gd name="T20" fmla="*/ 2 w 77"/>
              <a:gd name="T21" fmla="*/ 40 h 96"/>
              <a:gd name="T22" fmla="*/ 1 w 77"/>
              <a:gd name="T23" fmla="*/ 45 h 96"/>
              <a:gd name="T24" fmla="*/ 4 w 77"/>
              <a:gd name="T25" fmla="*/ 47 h 96"/>
              <a:gd name="T26" fmla="*/ 5 w 77"/>
              <a:gd name="T27" fmla="*/ 44 h 96"/>
              <a:gd name="T28" fmla="*/ 12 w 77"/>
              <a:gd name="T29" fmla="*/ 46 h 96"/>
              <a:gd name="T30" fmla="*/ 18 w 77"/>
              <a:gd name="T31" fmla="*/ 52 h 96"/>
              <a:gd name="T32" fmla="*/ 15 w 77"/>
              <a:gd name="T33" fmla="*/ 64 h 96"/>
              <a:gd name="T34" fmla="*/ 20 w 77"/>
              <a:gd name="T35" fmla="*/ 69 h 96"/>
              <a:gd name="T36" fmla="*/ 16 w 77"/>
              <a:gd name="T37" fmla="*/ 76 h 96"/>
              <a:gd name="T38" fmla="*/ 17 w 77"/>
              <a:gd name="T39" fmla="*/ 81 h 96"/>
              <a:gd name="T40" fmla="*/ 22 w 77"/>
              <a:gd name="T41" fmla="*/ 89 h 96"/>
              <a:gd name="T42" fmla="*/ 22 w 77"/>
              <a:gd name="T43" fmla="*/ 90 h 96"/>
              <a:gd name="T44" fmla="*/ 29 w 77"/>
              <a:gd name="T45" fmla="*/ 96 h 96"/>
              <a:gd name="T46" fmla="*/ 32 w 77"/>
              <a:gd name="T47" fmla="*/ 91 h 96"/>
              <a:gd name="T48" fmla="*/ 35 w 77"/>
              <a:gd name="T49" fmla="*/ 96 h 96"/>
              <a:gd name="T50" fmla="*/ 42 w 77"/>
              <a:gd name="T51" fmla="*/ 93 h 96"/>
              <a:gd name="T52" fmla="*/ 45 w 77"/>
              <a:gd name="T53" fmla="*/ 89 h 96"/>
              <a:gd name="T54" fmla="*/ 49 w 77"/>
              <a:gd name="T55" fmla="*/ 92 h 96"/>
              <a:gd name="T56" fmla="*/ 53 w 77"/>
              <a:gd name="T57" fmla="*/ 95 h 96"/>
              <a:gd name="T58" fmla="*/ 55 w 77"/>
              <a:gd name="T59" fmla="*/ 91 h 96"/>
              <a:gd name="T60" fmla="*/ 53 w 77"/>
              <a:gd name="T61" fmla="*/ 87 h 96"/>
              <a:gd name="T62" fmla="*/ 52 w 77"/>
              <a:gd name="T63" fmla="*/ 82 h 96"/>
              <a:gd name="T64" fmla="*/ 46 w 77"/>
              <a:gd name="T65" fmla="*/ 77 h 96"/>
              <a:gd name="T66" fmla="*/ 47 w 77"/>
              <a:gd name="T67" fmla="*/ 74 h 96"/>
              <a:gd name="T68" fmla="*/ 48 w 77"/>
              <a:gd name="T69" fmla="*/ 70 h 96"/>
              <a:gd name="T70" fmla="*/ 52 w 77"/>
              <a:gd name="T71" fmla="*/ 64 h 96"/>
              <a:gd name="T72" fmla="*/ 57 w 77"/>
              <a:gd name="T73" fmla="*/ 60 h 96"/>
              <a:gd name="T74" fmla="*/ 62 w 77"/>
              <a:gd name="T75" fmla="*/ 52 h 96"/>
              <a:gd name="T76" fmla="*/ 64 w 77"/>
              <a:gd name="T77" fmla="*/ 50 h 96"/>
              <a:gd name="T78" fmla="*/ 65 w 77"/>
              <a:gd name="T79" fmla="*/ 45 h 96"/>
              <a:gd name="T80" fmla="*/ 69 w 77"/>
              <a:gd name="T81" fmla="*/ 40 h 96"/>
              <a:gd name="T82" fmla="*/ 74 w 77"/>
              <a:gd name="T83" fmla="*/ 40 h 96"/>
              <a:gd name="T84" fmla="*/ 76 w 77"/>
              <a:gd name="T85" fmla="*/ 37 h 96"/>
              <a:gd name="T86" fmla="*/ 74 w 77"/>
              <a:gd name="T87" fmla="*/ 31 h 96"/>
              <a:gd name="T88" fmla="*/ 69 w 77"/>
              <a:gd name="T89" fmla="*/ 20 h 96"/>
              <a:gd name="T90" fmla="*/ 68 w 77"/>
              <a:gd name="T91" fmla="*/ 16 h 96"/>
              <a:gd name="T92" fmla="*/ 62 w 77"/>
              <a:gd name="T93" fmla="*/ 12 h 96"/>
              <a:gd name="T94" fmla="*/ 49 w 77"/>
              <a:gd name="T95" fmla="*/ 6 h 96"/>
              <a:gd name="T96" fmla="*/ 47 w 77"/>
              <a:gd name="T97" fmla="*/ 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7" h="96">
                <a:moveTo>
                  <a:pt x="47" y="1"/>
                </a:moveTo>
                <a:cubicBezTo>
                  <a:pt x="45" y="2"/>
                  <a:pt x="45" y="2"/>
                  <a:pt x="45" y="2"/>
                </a:cubicBezTo>
                <a:cubicBezTo>
                  <a:pt x="44" y="1"/>
                  <a:pt x="43" y="1"/>
                  <a:pt x="41" y="0"/>
                </a:cubicBezTo>
                <a:cubicBezTo>
                  <a:pt x="40" y="0"/>
                  <a:pt x="39" y="0"/>
                  <a:pt x="39" y="1"/>
                </a:cubicBezTo>
                <a:cubicBezTo>
                  <a:pt x="38" y="3"/>
                  <a:pt x="37" y="7"/>
                  <a:pt x="37" y="10"/>
                </a:cubicBezTo>
                <a:cubicBezTo>
                  <a:pt x="37" y="13"/>
                  <a:pt x="39" y="20"/>
                  <a:pt x="39" y="21"/>
                </a:cubicBezTo>
                <a:cubicBezTo>
                  <a:pt x="39" y="23"/>
                  <a:pt x="38" y="24"/>
                  <a:pt x="37" y="26"/>
                </a:cubicBezTo>
                <a:cubicBezTo>
                  <a:pt x="36" y="27"/>
                  <a:pt x="35" y="28"/>
                  <a:pt x="34" y="28"/>
                </a:cubicBezTo>
                <a:cubicBezTo>
                  <a:pt x="30" y="29"/>
                  <a:pt x="29" y="30"/>
                  <a:pt x="28" y="30"/>
                </a:cubicBezTo>
                <a:cubicBezTo>
                  <a:pt x="27" y="31"/>
                  <a:pt x="27" y="31"/>
                  <a:pt x="27" y="32"/>
                </a:cubicBezTo>
                <a:cubicBezTo>
                  <a:pt x="28" y="34"/>
                  <a:pt x="28" y="36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8"/>
                  <a:pt x="27" y="37"/>
                  <a:pt x="27" y="37"/>
                </a:cubicBezTo>
                <a:cubicBezTo>
                  <a:pt x="27" y="35"/>
                  <a:pt x="26" y="34"/>
                  <a:pt x="25" y="33"/>
                </a:cubicBezTo>
                <a:cubicBezTo>
                  <a:pt x="24" y="33"/>
                  <a:pt x="24" y="33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1" y="37"/>
                  <a:pt x="21" y="38"/>
                  <a:pt x="20" y="39"/>
                </a:cubicBezTo>
                <a:cubicBezTo>
                  <a:pt x="20" y="39"/>
                  <a:pt x="19" y="39"/>
                  <a:pt x="18" y="38"/>
                </a:cubicBezTo>
                <a:cubicBezTo>
                  <a:pt x="17" y="37"/>
                  <a:pt x="16" y="34"/>
                  <a:pt x="15" y="34"/>
                </a:cubicBezTo>
                <a:cubicBezTo>
                  <a:pt x="12" y="34"/>
                  <a:pt x="10" y="35"/>
                  <a:pt x="9" y="35"/>
                </a:cubicBezTo>
                <a:cubicBezTo>
                  <a:pt x="8" y="36"/>
                  <a:pt x="7" y="37"/>
                  <a:pt x="5" y="38"/>
                </a:cubicBezTo>
                <a:cubicBezTo>
                  <a:pt x="5" y="38"/>
                  <a:pt x="3" y="39"/>
                  <a:pt x="2" y="40"/>
                </a:cubicBezTo>
                <a:cubicBezTo>
                  <a:pt x="1" y="41"/>
                  <a:pt x="0" y="42"/>
                  <a:pt x="0" y="42"/>
                </a:cubicBezTo>
                <a:cubicBezTo>
                  <a:pt x="0" y="43"/>
                  <a:pt x="0" y="44"/>
                  <a:pt x="1" y="45"/>
                </a:cubicBezTo>
                <a:cubicBezTo>
                  <a:pt x="2" y="46"/>
                  <a:pt x="3" y="47"/>
                  <a:pt x="3" y="47"/>
                </a:cubicBezTo>
                <a:cubicBezTo>
                  <a:pt x="4" y="48"/>
                  <a:pt x="4" y="47"/>
                  <a:pt x="4" y="47"/>
                </a:cubicBezTo>
                <a:cubicBezTo>
                  <a:pt x="4" y="46"/>
                  <a:pt x="3" y="46"/>
                  <a:pt x="4" y="45"/>
                </a:cubicBezTo>
                <a:cubicBezTo>
                  <a:pt x="4" y="44"/>
                  <a:pt x="4" y="44"/>
                  <a:pt x="5" y="44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1" y="45"/>
                  <a:pt x="12" y="46"/>
                </a:cubicBezTo>
                <a:cubicBezTo>
                  <a:pt x="13" y="47"/>
                  <a:pt x="14" y="48"/>
                  <a:pt x="16" y="49"/>
                </a:cubicBezTo>
                <a:cubicBezTo>
                  <a:pt x="17" y="50"/>
                  <a:pt x="18" y="51"/>
                  <a:pt x="18" y="52"/>
                </a:cubicBezTo>
                <a:cubicBezTo>
                  <a:pt x="18" y="53"/>
                  <a:pt x="17" y="55"/>
                  <a:pt x="16" y="58"/>
                </a:cubicBezTo>
                <a:cubicBezTo>
                  <a:pt x="15" y="60"/>
                  <a:pt x="15" y="63"/>
                  <a:pt x="15" y="64"/>
                </a:cubicBezTo>
                <a:cubicBezTo>
                  <a:pt x="16" y="66"/>
                  <a:pt x="18" y="67"/>
                  <a:pt x="19" y="68"/>
                </a:cubicBezTo>
                <a:cubicBezTo>
                  <a:pt x="19" y="68"/>
                  <a:pt x="20" y="69"/>
                  <a:pt x="20" y="69"/>
                </a:cubicBezTo>
                <a:cubicBezTo>
                  <a:pt x="20" y="70"/>
                  <a:pt x="19" y="71"/>
                  <a:pt x="19" y="71"/>
                </a:cubicBezTo>
                <a:cubicBezTo>
                  <a:pt x="18" y="72"/>
                  <a:pt x="17" y="74"/>
                  <a:pt x="16" y="76"/>
                </a:cubicBezTo>
                <a:cubicBezTo>
                  <a:pt x="16" y="77"/>
                  <a:pt x="16" y="78"/>
                  <a:pt x="16" y="79"/>
                </a:cubicBezTo>
                <a:cubicBezTo>
                  <a:pt x="16" y="80"/>
                  <a:pt x="16" y="80"/>
                  <a:pt x="17" y="81"/>
                </a:cubicBezTo>
                <a:cubicBezTo>
                  <a:pt x="19" y="82"/>
                  <a:pt x="20" y="83"/>
                  <a:pt x="21" y="84"/>
                </a:cubicBezTo>
                <a:cubicBezTo>
                  <a:pt x="22" y="85"/>
                  <a:pt x="22" y="86"/>
                  <a:pt x="22" y="89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90"/>
                  <a:pt x="25" y="94"/>
                  <a:pt x="25" y="94"/>
                </a:cubicBezTo>
                <a:cubicBezTo>
                  <a:pt x="27" y="96"/>
                  <a:pt x="28" y="96"/>
                  <a:pt x="29" y="96"/>
                </a:cubicBezTo>
                <a:cubicBezTo>
                  <a:pt x="30" y="96"/>
                  <a:pt x="30" y="95"/>
                  <a:pt x="31" y="94"/>
                </a:cubicBezTo>
                <a:cubicBezTo>
                  <a:pt x="31" y="91"/>
                  <a:pt x="32" y="90"/>
                  <a:pt x="32" y="91"/>
                </a:cubicBezTo>
                <a:cubicBezTo>
                  <a:pt x="33" y="91"/>
                  <a:pt x="33" y="92"/>
                  <a:pt x="34" y="94"/>
                </a:cubicBezTo>
                <a:cubicBezTo>
                  <a:pt x="34" y="95"/>
                  <a:pt x="34" y="96"/>
                  <a:pt x="35" y="96"/>
                </a:cubicBezTo>
                <a:cubicBezTo>
                  <a:pt x="36" y="96"/>
                  <a:pt x="37" y="96"/>
                  <a:pt x="37" y="96"/>
                </a:cubicBezTo>
                <a:cubicBezTo>
                  <a:pt x="38" y="95"/>
                  <a:pt x="40" y="93"/>
                  <a:pt x="42" y="93"/>
                </a:cubicBezTo>
                <a:cubicBezTo>
                  <a:pt x="43" y="93"/>
                  <a:pt x="44" y="92"/>
                  <a:pt x="44" y="91"/>
                </a:cubicBezTo>
                <a:cubicBezTo>
                  <a:pt x="44" y="91"/>
                  <a:pt x="44" y="90"/>
                  <a:pt x="45" y="89"/>
                </a:cubicBezTo>
                <a:cubicBezTo>
                  <a:pt x="45" y="88"/>
                  <a:pt x="46" y="89"/>
                  <a:pt x="47" y="89"/>
                </a:cubicBezTo>
                <a:cubicBezTo>
                  <a:pt x="48" y="90"/>
                  <a:pt x="49" y="91"/>
                  <a:pt x="49" y="92"/>
                </a:cubicBezTo>
                <a:cubicBezTo>
                  <a:pt x="50" y="93"/>
                  <a:pt x="50" y="93"/>
                  <a:pt x="51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3"/>
                  <a:pt x="53" y="92"/>
                </a:cubicBezTo>
                <a:cubicBezTo>
                  <a:pt x="54" y="91"/>
                  <a:pt x="54" y="91"/>
                  <a:pt x="55" y="91"/>
                </a:cubicBezTo>
                <a:cubicBezTo>
                  <a:pt x="55" y="91"/>
                  <a:pt x="55" y="90"/>
                  <a:pt x="55" y="89"/>
                </a:cubicBezTo>
                <a:cubicBezTo>
                  <a:pt x="54" y="88"/>
                  <a:pt x="53" y="87"/>
                  <a:pt x="53" y="87"/>
                </a:cubicBezTo>
                <a:cubicBezTo>
                  <a:pt x="52" y="87"/>
                  <a:pt x="52" y="86"/>
                  <a:pt x="51" y="85"/>
                </a:cubicBezTo>
                <a:cubicBezTo>
                  <a:pt x="51" y="84"/>
                  <a:pt x="52" y="83"/>
                  <a:pt x="52" y="82"/>
                </a:cubicBezTo>
                <a:cubicBezTo>
                  <a:pt x="52" y="82"/>
                  <a:pt x="52" y="81"/>
                  <a:pt x="51" y="80"/>
                </a:cubicBezTo>
                <a:cubicBezTo>
                  <a:pt x="50" y="79"/>
                  <a:pt x="47" y="78"/>
                  <a:pt x="46" y="77"/>
                </a:cubicBezTo>
                <a:cubicBezTo>
                  <a:pt x="45" y="76"/>
                  <a:pt x="46" y="75"/>
                  <a:pt x="46" y="74"/>
                </a:cubicBezTo>
                <a:cubicBezTo>
                  <a:pt x="46" y="74"/>
                  <a:pt x="47" y="74"/>
                  <a:pt x="47" y="74"/>
                </a:cubicBezTo>
                <a:cubicBezTo>
                  <a:pt x="48" y="73"/>
                  <a:pt x="47" y="72"/>
                  <a:pt x="47" y="71"/>
                </a:cubicBezTo>
                <a:cubicBezTo>
                  <a:pt x="47" y="71"/>
                  <a:pt x="48" y="70"/>
                  <a:pt x="48" y="70"/>
                </a:cubicBezTo>
                <a:cubicBezTo>
                  <a:pt x="48" y="70"/>
                  <a:pt x="49" y="70"/>
                  <a:pt x="49" y="70"/>
                </a:cubicBezTo>
                <a:cubicBezTo>
                  <a:pt x="50" y="70"/>
                  <a:pt x="52" y="65"/>
                  <a:pt x="52" y="64"/>
                </a:cubicBezTo>
                <a:cubicBezTo>
                  <a:pt x="53" y="63"/>
                  <a:pt x="53" y="62"/>
                  <a:pt x="54" y="62"/>
                </a:cubicBezTo>
                <a:cubicBezTo>
                  <a:pt x="54" y="61"/>
                  <a:pt x="55" y="61"/>
                  <a:pt x="57" y="60"/>
                </a:cubicBezTo>
                <a:cubicBezTo>
                  <a:pt x="58" y="60"/>
                  <a:pt x="59" y="58"/>
                  <a:pt x="60" y="57"/>
                </a:cubicBezTo>
                <a:cubicBezTo>
                  <a:pt x="60" y="56"/>
                  <a:pt x="61" y="54"/>
                  <a:pt x="62" y="52"/>
                </a:cubicBezTo>
                <a:cubicBezTo>
                  <a:pt x="62" y="51"/>
                  <a:pt x="63" y="51"/>
                  <a:pt x="63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49"/>
                  <a:pt x="64" y="48"/>
                  <a:pt x="64" y="47"/>
                </a:cubicBezTo>
                <a:cubicBezTo>
                  <a:pt x="64" y="46"/>
                  <a:pt x="64" y="46"/>
                  <a:pt x="65" y="45"/>
                </a:cubicBezTo>
                <a:cubicBezTo>
                  <a:pt x="66" y="44"/>
                  <a:pt x="67" y="44"/>
                  <a:pt x="67" y="42"/>
                </a:cubicBezTo>
                <a:cubicBezTo>
                  <a:pt x="67" y="41"/>
                  <a:pt x="68" y="41"/>
                  <a:pt x="69" y="40"/>
                </a:cubicBezTo>
                <a:cubicBezTo>
                  <a:pt x="70" y="40"/>
                  <a:pt x="71" y="40"/>
                  <a:pt x="71" y="40"/>
                </a:cubicBezTo>
                <a:cubicBezTo>
                  <a:pt x="72" y="40"/>
                  <a:pt x="73" y="40"/>
                  <a:pt x="74" y="40"/>
                </a:cubicBezTo>
                <a:cubicBezTo>
                  <a:pt x="75" y="40"/>
                  <a:pt x="76" y="40"/>
                  <a:pt x="77" y="40"/>
                </a:cubicBezTo>
                <a:cubicBezTo>
                  <a:pt x="77" y="39"/>
                  <a:pt x="76" y="38"/>
                  <a:pt x="76" y="37"/>
                </a:cubicBezTo>
                <a:cubicBezTo>
                  <a:pt x="75" y="36"/>
                  <a:pt x="74" y="35"/>
                  <a:pt x="74" y="35"/>
                </a:cubicBezTo>
                <a:cubicBezTo>
                  <a:pt x="73" y="34"/>
                  <a:pt x="74" y="32"/>
                  <a:pt x="74" y="31"/>
                </a:cubicBezTo>
                <a:cubicBezTo>
                  <a:pt x="74" y="29"/>
                  <a:pt x="73" y="27"/>
                  <a:pt x="73" y="25"/>
                </a:cubicBezTo>
                <a:cubicBezTo>
                  <a:pt x="72" y="24"/>
                  <a:pt x="69" y="22"/>
                  <a:pt x="69" y="20"/>
                </a:cubicBezTo>
                <a:cubicBezTo>
                  <a:pt x="69" y="19"/>
                  <a:pt x="68" y="18"/>
                  <a:pt x="68" y="17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7" y="16"/>
                </a:cubicBezTo>
                <a:cubicBezTo>
                  <a:pt x="63" y="16"/>
                  <a:pt x="64" y="18"/>
                  <a:pt x="62" y="12"/>
                </a:cubicBezTo>
                <a:cubicBezTo>
                  <a:pt x="62" y="9"/>
                  <a:pt x="59" y="7"/>
                  <a:pt x="57" y="5"/>
                </a:cubicBezTo>
                <a:cubicBezTo>
                  <a:pt x="54" y="2"/>
                  <a:pt x="51" y="5"/>
                  <a:pt x="49" y="6"/>
                </a:cubicBezTo>
                <a:cubicBezTo>
                  <a:pt x="46" y="10"/>
                  <a:pt x="48" y="8"/>
                  <a:pt x="46" y="4"/>
                </a:cubicBezTo>
                <a:cubicBezTo>
                  <a:pt x="46" y="3"/>
                  <a:pt x="46" y="2"/>
                  <a:pt x="47" y="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7" name="Freeform 104">
            <a:extLst>
              <a:ext uri="{FF2B5EF4-FFF2-40B4-BE49-F238E27FC236}">
                <a16:creationId xmlns:a16="http://schemas.microsoft.com/office/drawing/2014/main" id="{F84175CA-9F3C-D5AD-2D4E-3B9AB2BA19F6}"/>
              </a:ext>
            </a:extLst>
          </p:cNvPr>
          <p:cNvSpPr>
            <a:spLocks/>
          </p:cNvSpPr>
          <p:nvPr/>
        </p:nvSpPr>
        <p:spPr bwMode="auto">
          <a:xfrm>
            <a:off x="7446231" y="1773169"/>
            <a:ext cx="390631" cy="306495"/>
          </a:xfrm>
          <a:custGeom>
            <a:avLst/>
            <a:gdLst>
              <a:gd name="T0" fmla="*/ 63 w 106"/>
              <a:gd name="T1" fmla="*/ 5 h 83"/>
              <a:gd name="T2" fmla="*/ 58 w 106"/>
              <a:gd name="T3" fmla="*/ 10 h 83"/>
              <a:gd name="T4" fmla="*/ 47 w 106"/>
              <a:gd name="T5" fmla="*/ 10 h 83"/>
              <a:gd name="T6" fmla="*/ 47 w 106"/>
              <a:gd name="T7" fmla="*/ 17 h 83"/>
              <a:gd name="T8" fmla="*/ 38 w 106"/>
              <a:gd name="T9" fmla="*/ 16 h 83"/>
              <a:gd name="T10" fmla="*/ 35 w 106"/>
              <a:gd name="T11" fmla="*/ 20 h 83"/>
              <a:gd name="T12" fmla="*/ 30 w 106"/>
              <a:gd name="T13" fmla="*/ 19 h 83"/>
              <a:gd name="T14" fmla="*/ 27 w 106"/>
              <a:gd name="T15" fmla="*/ 21 h 83"/>
              <a:gd name="T16" fmla="*/ 22 w 106"/>
              <a:gd name="T17" fmla="*/ 19 h 83"/>
              <a:gd name="T18" fmla="*/ 19 w 106"/>
              <a:gd name="T19" fmla="*/ 18 h 83"/>
              <a:gd name="T20" fmla="*/ 14 w 106"/>
              <a:gd name="T21" fmla="*/ 22 h 83"/>
              <a:gd name="T22" fmla="*/ 9 w 106"/>
              <a:gd name="T23" fmla="*/ 19 h 83"/>
              <a:gd name="T24" fmla="*/ 3 w 106"/>
              <a:gd name="T25" fmla="*/ 26 h 83"/>
              <a:gd name="T26" fmla="*/ 1 w 106"/>
              <a:gd name="T27" fmla="*/ 33 h 83"/>
              <a:gd name="T28" fmla="*/ 6 w 106"/>
              <a:gd name="T29" fmla="*/ 39 h 83"/>
              <a:gd name="T30" fmla="*/ 17 w 106"/>
              <a:gd name="T31" fmla="*/ 50 h 83"/>
              <a:gd name="T32" fmla="*/ 19 w 106"/>
              <a:gd name="T33" fmla="*/ 63 h 83"/>
              <a:gd name="T34" fmla="*/ 22 w 106"/>
              <a:gd name="T35" fmla="*/ 68 h 83"/>
              <a:gd name="T36" fmla="*/ 21 w 106"/>
              <a:gd name="T37" fmla="*/ 74 h 83"/>
              <a:gd name="T38" fmla="*/ 30 w 106"/>
              <a:gd name="T39" fmla="*/ 70 h 83"/>
              <a:gd name="T40" fmla="*/ 37 w 106"/>
              <a:gd name="T41" fmla="*/ 76 h 83"/>
              <a:gd name="T42" fmla="*/ 40 w 106"/>
              <a:gd name="T43" fmla="*/ 79 h 83"/>
              <a:gd name="T44" fmla="*/ 48 w 106"/>
              <a:gd name="T45" fmla="*/ 75 h 83"/>
              <a:gd name="T46" fmla="*/ 56 w 106"/>
              <a:gd name="T47" fmla="*/ 78 h 83"/>
              <a:gd name="T48" fmla="*/ 58 w 106"/>
              <a:gd name="T49" fmla="*/ 76 h 83"/>
              <a:gd name="T50" fmla="*/ 61 w 106"/>
              <a:gd name="T51" fmla="*/ 74 h 83"/>
              <a:gd name="T52" fmla="*/ 65 w 106"/>
              <a:gd name="T53" fmla="*/ 72 h 83"/>
              <a:gd name="T54" fmla="*/ 70 w 106"/>
              <a:gd name="T55" fmla="*/ 70 h 83"/>
              <a:gd name="T56" fmla="*/ 76 w 106"/>
              <a:gd name="T57" fmla="*/ 67 h 83"/>
              <a:gd name="T58" fmla="*/ 81 w 106"/>
              <a:gd name="T59" fmla="*/ 67 h 83"/>
              <a:gd name="T60" fmla="*/ 82 w 106"/>
              <a:gd name="T61" fmla="*/ 72 h 83"/>
              <a:gd name="T62" fmla="*/ 81 w 106"/>
              <a:gd name="T63" fmla="*/ 80 h 83"/>
              <a:gd name="T64" fmla="*/ 85 w 106"/>
              <a:gd name="T65" fmla="*/ 83 h 83"/>
              <a:gd name="T66" fmla="*/ 93 w 106"/>
              <a:gd name="T67" fmla="*/ 80 h 83"/>
              <a:gd name="T68" fmla="*/ 96 w 106"/>
              <a:gd name="T69" fmla="*/ 77 h 83"/>
              <a:gd name="T70" fmla="*/ 97 w 106"/>
              <a:gd name="T71" fmla="*/ 72 h 83"/>
              <a:gd name="T72" fmla="*/ 101 w 106"/>
              <a:gd name="T73" fmla="*/ 70 h 83"/>
              <a:gd name="T74" fmla="*/ 104 w 106"/>
              <a:gd name="T75" fmla="*/ 63 h 83"/>
              <a:gd name="T76" fmla="*/ 100 w 106"/>
              <a:gd name="T77" fmla="*/ 55 h 83"/>
              <a:gd name="T78" fmla="*/ 102 w 106"/>
              <a:gd name="T79" fmla="*/ 55 h 83"/>
              <a:gd name="T80" fmla="*/ 106 w 106"/>
              <a:gd name="T81" fmla="*/ 53 h 83"/>
              <a:gd name="T82" fmla="*/ 101 w 106"/>
              <a:gd name="T83" fmla="*/ 45 h 83"/>
              <a:gd name="T84" fmla="*/ 100 w 106"/>
              <a:gd name="T85" fmla="*/ 40 h 83"/>
              <a:gd name="T86" fmla="*/ 104 w 106"/>
              <a:gd name="T87" fmla="*/ 33 h 83"/>
              <a:gd name="T88" fmla="*/ 99 w 106"/>
              <a:gd name="T89" fmla="*/ 28 h 83"/>
              <a:gd name="T90" fmla="*/ 102 w 106"/>
              <a:gd name="T91" fmla="*/ 16 h 83"/>
              <a:gd name="T92" fmla="*/ 96 w 106"/>
              <a:gd name="T93" fmla="*/ 10 h 83"/>
              <a:gd name="T94" fmla="*/ 89 w 106"/>
              <a:gd name="T95" fmla="*/ 8 h 83"/>
              <a:gd name="T96" fmla="*/ 88 w 106"/>
              <a:gd name="T97" fmla="*/ 11 h 83"/>
              <a:gd name="T98" fmla="*/ 85 w 106"/>
              <a:gd name="T99" fmla="*/ 9 h 83"/>
              <a:gd name="T100" fmla="*/ 85 w 106"/>
              <a:gd name="T101" fmla="*/ 6 h 83"/>
              <a:gd name="T102" fmla="*/ 79 w 106"/>
              <a:gd name="T103" fmla="*/ 4 h 83"/>
              <a:gd name="T104" fmla="*/ 75 w 106"/>
              <a:gd name="T105" fmla="*/ 9 h 83"/>
              <a:gd name="T106" fmla="*/ 73 w 106"/>
              <a:gd name="T107" fmla="*/ 7 h 83"/>
              <a:gd name="T108" fmla="*/ 67 w 106"/>
              <a:gd name="T109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" h="83">
                <a:moveTo>
                  <a:pt x="67" y="1"/>
                </a:moveTo>
                <a:cubicBezTo>
                  <a:pt x="66" y="1"/>
                  <a:pt x="63" y="5"/>
                  <a:pt x="63" y="5"/>
                </a:cubicBezTo>
                <a:cubicBezTo>
                  <a:pt x="61" y="5"/>
                  <a:pt x="61" y="6"/>
                  <a:pt x="60" y="8"/>
                </a:cubicBezTo>
                <a:cubicBezTo>
                  <a:pt x="60" y="9"/>
                  <a:pt x="59" y="10"/>
                  <a:pt x="58" y="10"/>
                </a:cubicBezTo>
                <a:cubicBezTo>
                  <a:pt x="55" y="10"/>
                  <a:pt x="49" y="7"/>
                  <a:pt x="48" y="8"/>
                </a:cubicBezTo>
                <a:cubicBezTo>
                  <a:pt x="47" y="8"/>
                  <a:pt x="47" y="9"/>
                  <a:pt x="47" y="10"/>
                </a:cubicBezTo>
                <a:cubicBezTo>
                  <a:pt x="46" y="11"/>
                  <a:pt x="46" y="12"/>
                  <a:pt x="46" y="13"/>
                </a:cubicBezTo>
                <a:cubicBezTo>
                  <a:pt x="46" y="15"/>
                  <a:pt x="47" y="16"/>
                  <a:pt x="47" y="17"/>
                </a:cubicBezTo>
                <a:cubicBezTo>
                  <a:pt x="45" y="17"/>
                  <a:pt x="43" y="17"/>
                  <a:pt x="41" y="16"/>
                </a:cubicBezTo>
                <a:cubicBezTo>
                  <a:pt x="40" y="16"/>
                  <a:pt x="39" y="16"/>
                  <a:pt x="38" y="16"/>
                </a:cubicBezTo>
                <a:cubicBezTo>
                  <a:pt x="38" y="16"/>
                  <a:pt x="37" y="17"/>
                  <a:pt x="37" y="17"/>
                </a:cubicBezTo>
                <a:cubicBezTo>
                  <a:pt x="36" y="18"/>
                  <a:pt x="36" y="19"/>
                  <a:pt x="35" y="20"/>
                </a:cubicBezTo>
                <a:cubicBezTo>
                  <a:pt x="35" y="21"/>
                  <a:pt x="34" y="22"/>
                  <a:pt x="33" y="21"/>
                </a:cubicBezTo>
                <a:cubicBezTo>
                  <a:pt x="32" y="20"/>
                  <a:pt x="31" y="19"/>
                  <a:pt x="30" y="19"/>
                </a:cubicBezTo>
                <a:cubicBezTo>
                  <a:pt x="29" y="19"/>
                  <a:pt x="28" y="19"/>
                  <a:pt x="28" y="19"/>
                </a:cubicBezTo>
                <a:cubicBezTo>
                  <a:pt x="27" y="20"/>
                  <a:pt x="27" y="21"/>
                  <a:pt x="27" y="21"/>
                </a:cubicBezTo>
                <a:cubicBezTo>
                  <a:pt x="26" y="22"/>
                  <a:pt x="26" y="22"/>
                  <a:pt x="25" y="22"/>
                </a:cubicBezTo>
                <a:cubicBezTo>
                  <a:pt x="24" y="22"/>
                  <a:pt x="23" y="20"/>
                  <a:pt x="22" y="19"/>
                </a:cubicBezTo>
                <a:cubicBezTo>
                  <a:pt x="21" y="19"/>
                  <a:pt x="21" y="18"/>
                  <a:pt x="21" y="18"/>
                </a:cubicBezTo>
                <a:cubicBezTo>
                  <a:pt x="20" y="18"/>
                  <a:pt x="20" y="18"/>
                  <a:pt x="19" y="18"/>
                </a:cubicBezTo>
                <a:cubicBezTo>
                  <a:pt x="18" y="19"/>
                  <a:pt x="17" y="21"/>
                  <a:pt x="16" y="22"/>
                </a:cubicBezTo>
                <a:cubicBezTo>
                  <a:pt x="16" y="22"/>
                  <a:pt x="15" y="22"/>
                  <a:pt x="14" y="22"/>
                </a:cubicBezTo>
                <a:cubicBezTo>
                  <a:pt x="14" y="22"/>
                  <a:pt x="13" y="22"/>
                  <a:pt x="12" y="21"/>
                </a:cubicBezTo>
                <a:cubicBezTo>
                  <a:pt x="11" y="20"/>
                  <a:pt x="10" y="19"/>
                  <a:pt x="9" y="19"/>
                </a:cubicBezTo>
                <a:cubicBezTo>
                  <a:pt x="8" y="19"/>
                  <a:pt x="7" y="20"/>
                  <a:pt x="6" y="23"/>
                </a:cubicBezTo>
                <a:cubicBezTo>
                  <a:pt x="5" y="24"/>
                  <a:pt x="4" y="25"/>
                  <a:pt x="3" y="26"/>
                </a:cubicBezTo>
                <a:cubicBezTo>
                  <a:pt x="2" y="27"/>
                  <a:pt x="0" y="28"/>
                  <a:pt x="0" y="29"/>
                </a:cubicBezTo>
                <a:cubicBezTo>
                  <a:pt x="0" y="30"/>
                  <a:pt x="0" y="32"/>
                  <a:pt x="1" y="33"/>
                </a:cubicBezTo>
                <a:cubicBezTo>
                  <a:pt x="1" y="35"/>
                  <a:pt x="1" y="36"/>
                  <a:pt x="2" y="37"/>
                </a:cubicBezTo>
                <a:cubicBezTo>
                  <a:pt x="3" y="38"/>
                  <a:pt x="5" y="38"/>
                  <a:pt x="6" y="39"/>
                </a:cubicBezTo>
                <a:cubicBezTo>
                  <a:pt x="8" y="40"/>
                  <a:pt x="10" y="41"/>
                  <a:pt x="11" y="42"/>
                </a:cubicBezTo>
                <a:cubicBezTo>
                  <a:pt x="11" y="44"/>
                  <a:pt x="17" y="49"/>
                  <a:pt x="17" y="50"/>
                </a:cubicBezTo>
                <a:cubicBezTo>
                  <a:pt x="17" y="54"/>
                  <a:pt x="18" y="58"/>
                  <a:pt x="18" y="58"/>
                </a:cubicBezTo>
                <a:cubicBezTo>
                  <a:pt x="18" y="61"/>
                  <a:pt x="18" y="62"/>
                  <a:pt x="19" y="63"/>
                </a:cubicBezTo>
                <a:cubicBezTo>
                  <a:pt x="19" y="64"/>
                  <a:pt x="20" y="65"/>
                  <a:pt x="22" y="66"/>
                </a:cubicBezTo>
                <a:cubicBezTo>
                  <a:pt x="22" y="67"/>
                  <a:pt x="22" y="67"/>
                  <a:pt x="22" y="68"/>
                </a:cubicBezTo>
                <a:cubicBezTo>
                  <a:pt x="22" y="69"/>
                  <a:pt x="22" y="70"/>
                  <a:pt x="22" y="71"/>
                </a:cubicBezTo>
                <a:cubicBezTo>
                  <a:pt x="22" y="72"/>
                  <a:pt x="21" y="73"/>
                  <a:pt x="21" y="74"/>
                </a:cubicBezTo>
                <a:cubicBezTo>
                  <a:pt x="21" y="75"/>
                  <a:pt x="22" y="75"/>
                  <a:pt x="22" y="75"/>
                </a:cubicBezTo>
                <a:cubicBezTo>
                  <a:pt x="25" y="74"/>
                  <a:pt x="29" y="70"/>
                  <a:pt x="30" y="70"/>
                </a:cubicBezTo>
                <a:cubicBezTo>
                  <a:pt x="33" y="71"/>
                  <a:pt x="34" y="71"/>
                  <a:pt x="35" y="72"/>
                </a:cubicBezTo>
                <a:cubicBezTo>
                  <a:pt x="35" y="73"/>
                  <a:pt x="36" y="74"/>
                  <a:pt x="37" y="76"/>
                </a:cubicBezTo>
                <a:cubicBezTo>
                  <a:pt x="37" y="77"/>
                  <a:pt x="38" y="78"/>
                  <a:pt x="38" y="79"/>
                </a:cubicBezTo>
                <a:cubicBezTo>
                  <a:pt x="39" y="79"/>
                  <a:pt x="40" y="79"/>
                  <a:pt x="40" y="79"/>
                </a:cubicBezTo>
                <a:cubicBezTo>
                  <a:pt x="42" y="79"/>
                  <a:pt x="43" y="78"/>
                  <a:pt x="44" y="77"/>
                </a:cubicBezTo>
                <a:cubicBezTo>
                  <a:pt x="46" y="76"/>
                  <a:pt x="47" y="75"/>
                  <a:pt x="48" y="75"/>
                </a:cubicBezTo>
                <a:cubicBezTo>
                  <a:pt x="49" y="75"/>
                  <a:pt x="50" y="75"/>
                  <a:pt x="52" y="76"/>
                </a:cubicBezTo>
                <a:cubicBezTo>
                  <a:pt x="54" y="76"/>
                  <a:pt x="55" y="77"/>
                  <a:pt x="56" y="78"/>
                </a:cubicBezTo>
                <a:cubicBezTo>
                  <a:pt x="56" y="78"/>
                  <a:pt x="57" y="78"/>
                  <a:pt x="57" y="78"/>
                </a:cubicBezTo>
                <a:cubicBezTo>
                  <a:pt x="57" y="78"/>
                  <a:pt x="58" y="77"/>
                  <a:pt x="58" y="76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3"/>
                  <a:pt x="60" y="74"/>
                  <a:pt x="61" y="74"/>
                </a:cubicBezTo>
                <a:cubicBezTo>
                  <a:pt x="62" y="74"/>
                  <a:pt x="62" y="74"/>
                  <a:pt x="63" y="74"/>
                </a:cubicBezTo>
                <a:cubicBezTo>
                  <a:pt x="64" y="74"/>
                  <a:pt x="64" y="74"/>
                  <a:pt x="65" y="72"/>
                </a:cubicBezTo>
                <a:cubicBezTo>
                  <a:pt x="65" y="72"/>
                  <a:pt x="66" y="71"/>
                  <a:pt x="67" y="71"/>
                </a:cubicBezTo>
                <a:cubicBezTo>
                  <a:pt x="68" y="70"/>
                  <a:pt x="69" y="70"/>
                  <a:pt x="70" y="70"/>
                </a:cubicBezTo>
                <a:cubicBezTo>
                  <a:pt x="72" y="70"/>
                  <a:pt x="74" y="70"/>
                  <a:pt x="74" y="70"/>
                </a:cubicBezTo>
                <a:cubicBezTo>
                  <a:pt x="75" y="69"/>
                  <a:pt x="75" y="68"/>
                  <a:pt x="76" y="67"/>
                </a:cubicBezTo>
                <a:cubicBezTo>
                  <a:pt x="77" y="67"/>
                  <a:pt x="78" y="67"/>
                  <a:pt x="79" y="67"/>
                </a:cubicBezTo>
                <a:cubicBezTo>
                  <a:pt x="80" y="67"/>
                  <a:pt x="81" y="67"/>
                  <a:pt x="81" y="67"/>
                </a:cubicBezTo>
                <a:cubicBezTo>
                  <a:pt x="82" y="67"/>
                  <a:pt x="82" y="68"/>
                  <a:pt x="82" y="68"/>
                </a:cubicBezTo>
                <a:cubicBezTo>
                  <a:pt x="82" y="70"/>
                  <a:pt x="82" y="71"/>
                  <a:pt x="82" y="72"/>
                </a:cubicBezTo>
                <a:cubicBezTo>
                  <a:pt x="82" y="73"/>
                  <a:pt x="82" y="74"/>
                  <a:pt x="81" y="76"/>
                </a:cubicBezTo>
                <a:cubicBezTo>
                  <a:pt x="81" y="76"/>
                  <a:pt x="81" y="78"/>
                  <a:pt x="81" y="80"/>
                </a:cubicBezTo>
                <a:cubicBezTo>
                  <a:pt x="81" y="81"/>
                  <a:pt x="82" y="82"/>
                  <a:pt x="82" y="82"/>
                </a:cubicBezTo>
                <a:cubicBezTo>
                  <a:pt x="83" y="83"/>
                  <a:pt x="83" y="83"/>
                  <a:pt x="85" y="83"/>
                </a:cubicBezTo>
                <a:cubicBezTo>
                  <a:pt x="86" y="82"/>
                  <a:pt x="91" y="80"/>
                  <a:pt x="92" y="79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79"/>
                  <a:pt x="93" y="79"/>
                  <a:pt x="94" y="78"/>
                </a:cubicBezTo>
                <a:cubicBezTo>
                  <a:pt x="94" y="78"/>
                  <a:pt x="95" y="78"/>
                  <a:pt x="96" y="77"/>
                </a:cubicBezTo>
                <a:cubicBezTo>
                  <a:pt x="97" y="76"/>
                  <a:pt x="97" y="74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8" y="72"/>
                  <a:pt x="98" y="71"/>
                  <a:pt x="99" y="71"/>
                </a:cubicBezTo>
                <a:cubicBezTo>
                  <a:pt x="100" y="71"/>
                  <a:pt x="101" y="71"/>
                  <a:pt x="101" y="70"/>
                </a:cubicBezTo>
                <a:cubicBezTo>
                  <a:pt x="101" y="69"/>
                  <a:pt x="102" y="68"/>
                  <a:pt x="103" y="68"/>
                </a:cubicBezTo>
                <a:cubicBezTo>
                  <a:pt x="103" y="68"/>
                  <a:pt x="103" y="64"/>
                  <a:pt x="104" y="63"/>
                </a:cubicBezTo>
                <a:cubicBezTo>
                  <a:pt x="104" y="61"/>
                  <a:pt x="103" y="58"/>
                  <a:pt x="102" y="56"/>
                </a:cubicBezTo>
                <a:cubicBezTo>
                  <a:pt x="102" y="56"/>
                  <a:pt x="101" y="56"/>
                  <a:pt x="100" y="55"/>
                </a:cubicBezTo>
                <a:cubicBezTo>
                  <a:pt x="99" y="55"/>
                  <a:pt x="98" y="55"/>
                  <a:pt x="98" y="55"/>
                </a:cubicBezTo>
                <a:cubicBezTo>
                  <a:pt x="97" y="55"/>
                  <a:pt x="100" y="55"/>
                  <a:pt x="102" y="55"/>
                </a:cubicBezTo>
                <a:cubicBezTo>
                  <a:pt x="103" y="55"/>
                  <a:pt x="104" y="54"/>
                  <a:pt x="106" y="5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0"/>
                  <a:pt x="106" y="49"/>
                  <a:pt x="105" y="48"/>
                </a:cubicBezTo>
                <a:cubicBezTo>
                  <a:pt x="104" y="47"/>
                  <a:pt x="103" y="46"/>
                  <a:pt x="101" y="45"/>
                </a:cubicBezTo>
                <a:cubicBezTo>
                  <a:pt x="100" y="44"/>
                  <a:pt x="100" y="44"/>
                  <a:pt x="100" y="43"/>
                </a:cubicBezTo>
                <a:cubicBezTo>
                  <a:pt x="100" y="42"/>
                  <a:pt x="100" y="41"/>
                  <a:pt x="100" y="40"/>
                </a:cubicBezTo>
                <a:cubicBezTo>
                  <a:pt x="101" y="38"/>
                  <a:pt x="102" y="36"/>
                  <a:pt x="103" y="35"/>
                </a:cubicBezTo>
                <a:cubicBezTo>
                  <a:pt x="103" y="35"/>
                  <a:pt x="104" y="34"/>
                  <a:pt x="104" y="33"/>
                </a:cubicBezTo>
                <a:cubicBezTo>
                  <a:pt x="104" y="33"/>
                  <a:pt x="103" y="32"/>
                  <a:pt x="103" y="32"/>
                </a:cubicBezTo>
                <a:cubicBezTo>
                  <a:pt x="102" y="31"/>
                  <a:pt x="100" y="30"/>
                  <a:pt x="99" y="28"/>
                </a:cubicBezTo>
                <a:cubicBezTo>
                  <a:pt x="99" y="27"/>
                  <a:pt x="99" y="24"/>
                  <a:pt x="100" y="22"/>
                </a:cubicBezTo>
                <a:cubicBezTo>
                  <a:pt x="101" y="19"/>
                  <a:pt x="102" y="17"/>
                  <a:pt x="102" y="16"/>
                </a:cubicBezTo>
                <a:cubicBezTo>
                  <a:pt x="102" y="15"/>
                  <a:pt x="101" y="14"/>
                  <a:pt x="100" y="13"/>
                </a:cubicBezTo>
                <a:cubicBezTo>
                  <a:pt x="98" y="12"/>
                  <a:pt x="97" y="11"/>
                  <a:pt x="96" y="10"/>
                </a:cubicBezTo>
                <a:cubicBezTo>
                  <a:pt x="95" y="9"/>
                  <a:pt x="94" y="8"/>
                  <a:pt x="93" y="8"/>
                </a:cubicBezTo>
                <a:cubicBezTo>
                  <a:pt x="92" y="8"/>
                  <a:pt x="91" y="8"/>
                  <a:pt x="89" y="8"/>
                </a:cubicBezTo>
                <a:cubicBezTo>
                  <a:pt x="88" y="8"/>
                  <a:pt x="88" y="8"/>
                  <a:pt x="88" y="9"/>
                </a:cubicBezTo>
                <a:cubicBezTo>
                  <a:pt x="87" y="10"/>
                  <a:pt x="88" y="10"/>
                  <a:pt x="88" y="11"/>
                </a:cubicBezTo>
                <a:cubicBezTo>
                  <a:pt x="88" y="11"/>
                  <a:pt x="88" y="12"/>
                  <a:pt x="87" y="11"/>
                </a:cubicBezTo>
                <a:cubicBezTo>
                  <a:pt x="87" y="11"/>
                  <a:pt x="86" y="10"/>
                  <a:pt x="85" y="9"/>
                </a:cubicBezTo>
                <a:cubicBezTo>
                  <a:pt x="84" y="8"/>
                  <a:pt x="84" y="7"/>
                  <a:pt x="84" y="6"/>
                </a:cubicBezTo>
                <a:cubicBezTo>
                  <a:pt x="84" y="6"/>
                  <a:pt x="84" y="6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5"/>
                  <a:pt x="81" y="4"/>
                  <a:pt x="79" y="4"/>
                </a:cubicBezTo>
                <a:cubicBezTo>
                  <a:pt x="78" y="4"/>
                  <a:pt x="77" y="5"/>
                  <a:pt x="77" y="5"/>
                </a:cubicBezTo>
                <a:cubicBezTo>
                  <a:pt x="76" y="6"/>
                  <a:pt x="75" y="7"/>
                  <a:pt x="75" y="9"/>
                </a:cubicBezTo>
                <a:cubicBezTo>
                  <a:pt x="75" y="9"/>
                  <a:pt x="75" y="9"/>
                  <a:pt x="74" y="9"/>
                </a:cubicBezTo>
                <a:cubicBezTo>
                  <a:pt x="74" y="9"/>
                  <a:pt x="73" y="8"/>
                  <a:pt x="73" y="7"/>
                </a:cubicBezTo>
                <a:cubicBezTo>
                  <a:pt x="72" y="6"/>
                  <a:pt x="71" y="3"/>
                  <a:pt x="70" y="2"/>
                </a:cubicBezTo>
                <a:cubicBezTo>
                  <a:pt x="68" y="0"/>
                  <a:pt x="67" y="1"/>
                  <a:pt x="67" y="1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id="{B958B3A0-10CF-5788-15F6-4BBAFFD45630}"/>
              </a:ext>
            </a:extLst>
          </p:cNvPr>
          <p:cNvSpPr>
            <a:spLocks/>
          </p:cNvSpPr>
          <p:nvPr/>
        </p:nvSpPr>
        <p:spPr bwMode="auto">
          <a:xfrm>
            <a:off x="7398153" y="1634946"/>
            <a:ext cx="297481" cy="219355"/>
          </a:xfrm>
          <a:custGeom>
            <a:avLst/>
            <a:gdLst>
              <a:gd name="T0" fmla="*/ 45 w 81"/>
              <a:gd name="T1" fmla="*/ 4 h 60"/>
              <a:gd name="T2" fmla="*/ 32 w 81"/>
              <a:gd name="T3" fmla="*/ 2 h 60"/>
              <a:gd name="T4" fmla="*/ 25 w 81"/>
              <a:gd name="T5" fmla="*/ 5 h 60"/>
              <a:gd name="T6" fmla="*/ 20 w 81"/>
              <a:gd name="T7" fmla="*/ 1 h 60"/>
              <a:gd name="T8" fmla="*/ 10 w 81"/>
              <a:gd name="T9" fmla="*/ 3 h 60"/>
              <a:gd name="T10" fmla="*/ 6 w 81"/>
              <a:gd name="T11" fmla="*/ 4 h 60"/>
              <a:gd name="T12" fmla="*/ 7 w 81"/>
              <a:gd name="T13" fmla="*/ 28 h 60"/>
              <a:gd name="T14" fmla="*/ 3 w 81"/>
              <a:gd name="T15" fmla="*/ 35 h 60"/>
              <a:gd name="T16" fmla="*/ 7 w 81"/>
              <a:gd name="T17" fmla="*/ 41 h 60"/>
              <a:gd name="T18" fmla="*/ 7 w 81"/>
              <a:gd name="T19" fmla="*/ 44 h 60"/>
              <a:gd name="T20" fmla="*/ 1 w 81"/>
              <a:gd name="T21" fmla="*/ 47 h 60"/>
              <a:gd name="T22" fmla="*/ 5 w 81"/>
              <a:gd name="T23" fmla="*/ 50 h 60"/>
              <a:gd name="T24" fmla="*/ 8 w 81"/>
              <a:gd name="T25" fmla="*/ 53 h 60"/>
              <a:gd name="T26" fmla="*/ 10 w 81"/>
              <a:gd name="T27" fmla="*/ 57 h 60"/>
              <a:gd name="T28" fmla="*/ 19 w 81"/>
              <a:gd name="T29" fmla="*/ 60 h 60"/>
              <a:gd name="T30" fmla="*/ 22 w 81"/>
              <a:gd name="T31" fmla="*/ 57 h 60"/>
              <a:gd name="T32" fmla="*/ 27 w 81"/>
              <a:gd name="T33" fmla="*/ 60 h 60"/>
              <a:gd name="T34" fmla="*/ 32 w 81"/>
              <a:gd name="T35" fmla="*/ 56 h 60"/>
              <a:gd name="T36" fmla="*/ 35 w 81"/>
              <a:gd name="T37" fmla="*/ 57 h 60"/>
              <a:gd name="T38" fmla="*/ 40 w 81"/>
              <a:gd name="T39" fmla="*/ 59 h 60"/>
              <a:gd name="T40" fmla="*/ 43 w 81"/>
              <a:gd name="T41" fmla="*/ 57 h 60"/>
              <a:gd name="T42" fmla="*/ 48 w 81"/>
              <a:gd name="T43" fmla="*/ 58 h 60"/>
              <a:gd name="T44" fmla="*/ 51 w 81"/>
              <a:gd name="T45" fmla="*/ 54 h 60"/>
              <a:gd name="T46" fmla="*/ 60 w 81"/>
              <a:gd name="T47" fmla="*/ 55 h 60"/>
              <a:gd name="T48" fmla="*/ 60 w 81"/>
              <a:gd name="T49" fmla="*/ 48 h 60"/>
              <a:gd name="T50" fmla="*/ 71 w 81"/>
              <a:gd name="T51" fmla="*/ 48 h 60"/>
              <a:gd name="T52" fmla="*/ 76 w 81"/>
              <a:gd name="T53" fmla="*/ 43 h 60"/>
              <a:gd name="T54" fmla="*/ 80 w 81"/>
              <a:gd name="T55" fmla="*/ 38 h 60"/>
              <a:gd name="T56" fmla="*/ 73 w 81"/>
              <a:gd name="T57" fmla="*/ 33 h 60"/>
              <a:gd name="T58" fmla="*/ 74 w 81"/>
              <a:gd name="T59" fmla="*/ 31 h 60"/>
              <a:gd name="T60" fmla="*/ 79 w 81"/>
              <a:gd name="T61" fmla="*/ 29 h 60"/>
              <a:gd name="T62" fmla="*/ 81 w 81"/>
              <a:gd name="T63" fmla="*/ 21 h 60"/>
              <a:gd name="T64" fmla="*/ 79 w 81"/>
              <a:gd name="T65" fmla="*/ 13 h 60"/>
              <a:gd name="T66" fmla="*/ 78 w 81"/>
              <a:gd name="T67" fmla="*/ 9 h 60"/>
              <a:gd name="T68" fmla="*/ 76 w 81"/>
              <a:gd name="T69" fmla="*/ 1 h 60"/>
              <a:gd name="T70" fmla="*/ 64 w 81"/>
              <a:gd name="T71" fmla="*/ 0 h 60"/>
              <a:gd name="T72" fmla="*/ 61 w 81"/>
              <a:gd name="T73" fmla="*/ 3 h 60"/>
              <a:gd name="T74" fmla="*/ 51 w 81"/>
              <a:gd name="T75" fmla="*/ 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60">
                <a:moveTo>
                  <a:pt x="47" y="3"/>
                </a:moveTo>
                <a:cubicBezTo>
                  <a:pt x="45" y="4"/>
                  <a:pt x="45" y="4"/>
                  <a:pt x="45" y="4"/>
                </a:cubicBezTo>
                <a:cubicBezTo>
                  <a:pt x="43" y="4"/>
                  <a:pt x="44" y="5"/>
                  <a:pt x="42" y="5"/>
                </a:cubicBezTo>
                <a:cubicBezTo>
                  <a:pt x="39" y="5"/>
                  <a:pt x="32" y="2"/>
                  <a:pt x="32" y="2"/>
                </a:cubicBezTo>
                <a:cubicBezTo>
                  <a:pt x="31" y="2"/>
                  <a:pt x="29" y="4"/>
                  <a:pt x="27" y="5"/>
                </a:cubicBezTo>
                <a:cubicBezTo>
                  <a:pt x="27" y="5"/>
                  <a:pt x="26" y="5"/>
                  <a:pt x="25" y="5"/>
                </a:cubicBezTo>
                <a:cubicBezTo>
                  <a:pt x="24" y="5"/>
                  <a:pt x="23" y="5"/>
                  <a:pt x="23" y="4"/>
                </a:cubicBezTo>
                <a:cubicBezTo>
                  <a:pt x="21" y="2"/>
                  <a:pt x="21" y="1"/>
                  <a:pt x="20" y="1"/>
                </a:cubicBezTo>
                <a:cubicBezTo>
                  <a:pt x="20" y="1"/>
                  <a:pt x="19" y="1"/>
                  <a:pt x="17" y="3"/>
                </a:cubicBezTo>
                <a:cubicBezTo>
                  <a:pt x="15" y="4"/>
                  <a:pt x="12" y="3"/>
                  <a:pt x="10" y="3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6" y="3"/>
                  <a:pt x="6" y="4"/>
                </a:cubicBezTo>
                <a:cubicBezTo>
                  <a:pt x="6" y="8"/>
                  <a:pt x="6" y="13"/>
                  <a:pt x="6" y="15"/>
                </a:cubicBezTo>
                <a:cubicBezTo>
                  <a:pt x="6" y="20"/>
                  <a:pt x="7" y="23"/>
                  <a:pt x="7" y="28"/>
                </a:cubicBezTo>
                <a:cubicBezTo>
                  <a:pt x="7" y="29"/>
                  <a:pt x="6" y="31"/>
                  <a:pt x="4" y="33"/>
                </a:cubicBezTo>
                <a:cubicBezTo>
                  <a:pt x="4" y="33"/>
                  <a:pt x="3" y="34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4" y="38"/>
                  <a:pt x="6" y="39"/>
                  <a:pt x="7" y="41"/>
                </a:cubicBezTo>
                <a:cubicBezTo>
                  <a:pt x="8" y="42"/>
                  <a:pt x="8" y="42"/>
                  <a:pt x="8" y="43"/>
                </a:cubicBezTo>
                <a:cubicBezTo>
                  <a:pt x="8" y="44"/>
                  <a:pt x="8" y="44"/>
                  <a:pt x="7" y="44"/>
                </a:cubicBezTo>
                <a:cubicBezTo>
                  <a:pt x="6" y="45"/>
                  <a:pt x="4" y="46"/>
                  <a:pt x="2" y="46"/>
                </a:cubicBezTo>
                <a:cubicBezTo>
                  <a:pt x="2" y="47"/>
                  <a:pt x="1" y="47"/>
                  <a:pt x="1" y="47"/>
                </a:cubicBezTo>
                <a:cubicBezTo>
                  <a:pt x="0" y="48"/>
                  <a:pt x="0" y="48"/>
                  <a:pt x="1" y="48"/>
                </a:cubicBezTo>
                <a:cubicBezTo>
                  <a:pt x="2" y="49"/>
                  <a:pt x="3" y="49"/>
                  <a:pt x="5" y="50"/>
                </a:cubicBezTo>
                <a:cubicBezTo>
                  <a:pt x="6" y="50"/>
                  <a:pt x="7" y="51"/>
                  <a:pt x="7" y="51"/>
                </a:cubicBezTo>
                <a:cubicBezTo>
                  <a:pt x="8" y="52"/>
                  <a:pt x="8" y="52"/>
                  <a:pt x="8" y="53"/>
                </a:cubicBezTo>
                <a:cubicBezTo>
                  <a:pt x="8" y="54"/>
                  <a:pt x="8" y="55"/>
                  <a:pt x="9" y="55"/>
                </a:cubicBezTo>
                <a:cubicBezTo>
                  <a:pt x="9" y="56"/>
                  <a:pt x="10" y="56"/>
                  <a:pt x="10" y="57"/>
                </a:cubicBezTo>
                <a:cubicBezTo>
                  <a:pt x="12" y="57"/>
                  <a:pt x="14" y="58"/>
                  <a:pt x="15" y="58"/>
                </a:cubicBezTo>
                <a:cubicBezTo>
                  <a:pt x="16" y="59"/>
                  <a:pt x="18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20" y="58"/>
                  <a:pt x="21" y="57"/>
                  <a:pt x="22" y="57"/>
                </a:cubicBezTo>
                <a:cubicBezTo>
                  <a:pt x="23" y="57"/>
                  <a:pt x="24" y="58"/>
                  <a:pt x="25" y="59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30" y="59"/>
                  <a:pt x="31" y="57"/>
                  <a:pt x="32" y="56"/>
                </a:cubicBezTo>
                <a:cubicBezTo>
                  <a:pt x="33" y="56"/>
                  <a:pt x="33" y="56"/>
                  <a:pt x="34" y="56"/>
                </a:cubicBezTo>
                <a:cubicBezTo>
                  <a:pt x="34" y="56"/>
                  <a:pt x="34" y="57"/>
                  <a:pt x="35" y="57"/>
                </a:cubicBezTo>
                <a:cubicBezTo>
                  <a:pt x="36" y="58"/>
                  <a:pt x="37" y="60"/>
                  <a:pt x="38" y="60"/>
                </a:cubicBezTo>
                <a:cubicBezTo>
                  <a:pt x="39" y="60"/>
                  <a:pt x="39" y="60"/>
                  <a:pt x="40" y="59"/>
                </a:cubicBezTo>
                <a:cubicBezTo>
                  <a:pt x="40" y="59"/>
                  <a:pt x="40" y="58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7"/>
                  <a:pt x="45" y="58"/>
                  <a:pt x="46" y="59"/>
                </a:cubicBezTo>
                <a:cubicBezTo>
                  <a:pt x="47" y="60"/>
                  <a:pt x="48" y="59"/>
                  <a:pt x="48" y="58"/>
                </a:cubicBezTo>
                <a:cubicBezTo>
                  <a:pt x="49" y="57"/>
                  <a:pt x="49" y="56"/>
                  <a:pt x="50" y="55"/>
                </a:cubicBezTo>
                <a:cubicBezTo>
                  <a:pt x="50" y="55"/>
                  <a:pt x="51" y="54"/>
                  <a:pt x="51" y="54"/>
                </a:cubicBezTo>
                <a:cubicBezTo>
                  <a:pt x="52" y="54"/>
                  <a:pt x="53" y="54"/>
                  <a:pt x="54" y="54"/>
                </a:cubicBezTo>
                <a:cubicBezTo>
                  <a:pt x="56" y="55"/>
                  <a:pt x="58" y="55"/>
                  <a:pt x="60" y="55"/>
                </a:cubicBezTo>
                <a:cubicBezTo>
                  <a:pt x="60" y="54"/>
                  <a:pt x="59" y="53"/>
                  <a:pt x="59" y="51"/>
                </a:cubicBezTo>
                <a:cubicBezTo>
                  <a:pt x="59" y="50"/>
                  <a:pt x="59" y="49"/>
                  <a:pt x="60" y="48"/>
                </a:cubicBezTo>
                <a:cubicBezTo>
                  <a:pt x="60" y="47"/>
                  <a:pt x="60" y="46"/>
                  <a:pt x="61" y="46"/>
                </a:cubicBezTo>
                <a:cubicBezTo>
                  <a:pt x="62" y="45"/>
                  <a:pt x="68" y="48"/>
                  <a:pt x="71" y="48"/>
                </a:cubicBezTo>
                <a:cubicBezTo>
                  <a:pt x="72" y="48"/>
                  <a:pt x="73" y="47"/>
                  <a:pt x="73" y="46"/>
                </a:cubicBezTo>
                <a:cubicBezTo>
                  <a:pt x="74" y="44"/>
                  <a:pt x="74" y="43"/>
                  <a:pt x="76" y="43"/>
                </a:cubicBezTo>
                <a:cubicBezTo>
                  <a:pt x="76" y="43"/>
                  <a:pt x="79" y="39"/>
                  <a:pt x="80" y="39"/>
                </a:cubicBezTo>
                <a:cubicBezTo>
                  <a:pt x="80" y="39"/>
                  <a:pt x="80" y="38"/>
                  <a:pt x="80" y="38"/>
                </a:cubicBezTo>
                <a:cubicBezTo>
                  <a:pt x="79" y="38"/>
                  <a:pt x="79" y="38"/>
                  <a:pt x="79" y="35"/>
                </a:cubicBezTo>
                <a:cubicBezTo>
                  <a:pt x="79" y="35"/>
                  <a:pt x="75" y="34"/>
                  <a:pt x="73" y="33"/>
                </a:cubicBezTo>
                <a:cubicBezTo>
                  <a:pt x="72" y="32"/>
                  <a:pt x="71" y="32"/>
                  <a:pt x="71" y="31"/>
                </a:cubicBezTo>
                <a:cubicBezTo>
                  <a:pt x="71" y="31"/>
                  <a:pt x="72" y="31"/>
                  <a:pt x="74" y="31"/>
                </a:cubicBezTo>
                <a:cubicBezTo>
                  <a:pt x="75" y="31"/>
                  <a:pt x="76" y="31"/>
                  <a:pt x="77" y="30"/>
                </a:cubicBezTo>
                <a:cubicBezTo>
                  <a:pt x="78" y="30"/>
                  <a:pt x="78" y="29"/>
                  <a:pt x="79" y="29"/>
                </a:cubicBezTo>
                <a:cubicBezTo>
                  <a:pt x="79" y="27"/>
                  <a:pt x="80" y="25"/>
                  <a:pt x="80" y="24"/>
                </a:cubicBezTo>
                <a:cubicBezTo>
                  <a:pt x="81" y="22"/>
                  <a:pt x="81" y="22"/>
                  <a:pt x="81" y="21"/>
                </a:cubicBezTo>
                <a:cubicBezTo>
                  <a:pt x="81" y="20"/>
                  <a:pt x="80" y="19"/>
                  <a:pt x="80" y="16"/>
                </a:cubicBezTo>
                <a:cubicBezTo>
                  <a:pt x="80" y="15"/>
                  <a:pt x="79" y="14"/>
                  <a:pt x="79" y="13"/>
                </a:cubicBezTo>
                <a:cubicBezTo>
                  <a:pt x="78" y="13"/>
                  <a:pt x="78" y="13"/>
                  <a:pt x="78" y="12"/>
                </a:cubicBezTo>
                <a:cubicBezTo>
                  <a:pt x="78" y="11"/>
                  <a:pt x="78" y="10"/>
                  <a:pt x="78" y="9"/>
                </a:cubicBezTo>
                <a:cubicBezTo>
                  <a:pt x="78" y="7"/>
                  <a:pt x="79" y="5"/>
                  <a:pt x="79" y="4"/>
                </a:cubicBezTo>
                <a:cubicBezTo>
                  <a:pt x="79" y="3"/>
                  <a:pt x="78" y="2"/>
                  <a:pt x="76" y="1"/>
                </a:cubicBezTo>
                <a:cubicBezTo>
                  <a:pt x="74" y="0"/>
                  <a:pt x="72" y="0"/>
                  <a:pt x="70" y="0"/>
                </a:cubicBezTo>
                <a:cubicBezTo>
                  <a:pt x="68" y="1"/>
                  <a:pt x="65" y="1"/>
                  <a:pt x="64" y="0"/>
                </a:cubicBezTo>
                <a:cubicBezTo>
                  <a:pt x="63" y="0"/>
                  <a:pt x="62" y="0"/>
                  <a:pt x="62" y="1"/>
                </a:cubicBezTo>
                <a:cubicBezTo>
                  <a:pt x="61" y="1"/>
                  <a:pt x="61" y="2"/>
                  <a:pt x="61" y="3"/>
                </a:cubicBezTo>
                <a:cubicBezTo>
                  <a:pt x="60" y="5"/>
                  <a:pt x="59" y="6"/>
                  <a:pt x="57" y="7"/>
                </a:cubicBezTo>
                <a:cubicBezTo>
                  <a:pt x="56" y="7"/>
                  <a:pt x="53" y="6"/>
                  <a:pt x="51" y="5"/>
                </a:cubicBezTo>
                <a:cubicBezTo>
                  <a:pt x="49" y="4"/>
                  <a:pt x="48" y="3"/>
                  <a:pt x="47" y="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9" name="Freeform 106">
            <a:extLst>
              <a:ext uri="{FF2B5EF4-FFF2-40B4-BE49-F238E27FC236}">
                <a16:creationId xmlns:a16="http://schemas.microsoft.com/office/drawing/2014/main" id="{9D4C0D35-9DCA-91AE-266A-0F28EA3BDD2D}"/>
              </a:ext>
            </a:extLst>
          </p:cNvPr>
          <p:cNvSpPr>
            <a:spLocks/>
          </p:cNvSpPr>
          <p:nvPr/>
        </p:nvSpPr>
        <p:spPr bwMode="auto">
          <a:xfrm>
            <a:off x="7154761" y="1637952"/>
            <a:ext cx="273442" cy="306495"/>
          </a:xfrm>
          <a:custGeom>
            <a:avLst/>
            <a:gdLst>
              <a:gd name="T0" fmla="*/ 39 w 75"/>
              <a:gd name="T1" fmla="*/ 1 h 83"/>
              <a:gd name="T2" fmla="*/ 32 w 75"/>
              <a:gd name="T3" fmla="*/ 9 h 83"/>
              <a:gd name="T4" fmla="*/ 28 w 75"/>
              <a:gd name="T5" fmla="*/ 8 h 83"/>
              <a:gd name="T6" fmla="*/ 21 w 75"/>
              <a:gd name="T7" fmla="*/ 9 h 83"/>
              <a:gd name="T8" fmla="*/ 16 w 75"/>
              <a:gd name="T9" fmla="*/ 12 h 83"/>
              <a:gd name="T10" fmla="*/ 10 w 75"/>
              <a:gd name="T11" fmla="*/ 6 h 83"/>
              <a:gd name="T12" fmla="*/ 7 w 75"/>
              <a:gd name="T13" fmla="*/ 8 h 83"/>
              <a:gd name="T14" fmla="*/ 8 w 75"/>
              <a:gd name="T15" fmla="*/ 16 h 83"/>
              <a:gd name="T16" fmla="*/ 12 w 75"/>
              <a:gd name="T17" fmla="*/ 20 h 83"/>
              <a:gd name="T18" fmla="*/ 10 w 75"/>
              <a:gd name="T19" fmla="*/ 27 h 83"/>
              <a:gd name="T20" fmla="*/ 11 w 75"/>
              <a:gd name="T21" fmla="*/ 32 h 83"/>
              <a:gd name="T22" fmla="*/ 23 w 75"/>
              <a:gd name="T23" fmla="*/ 38 h 83"/>
              <a:gd name="T24" fmla="*/ 19 w 75"/>
              <a:gd name="T25" fmla="*/ 44 h 83"/>
              <a:gd name="T26" fmla="*/ 9 w 75"/>
              <a:gd name="T27" fmla="*/ 41 h 83"/>
              <a:gd name="T28" fmla="*/ 4 w 75"/>
              <a:gd name="T29" fmla="*/ 52 h 83"/>
              <a:gd name="T30" fmla="*/ 1 w 75"/>
              <a:gd name="T31" fmla="*/ 55 h 83"/>
              <a:gd name="T32" fmla="*/ 6 w 75"/>
              <a:gd name="T33" fmla="*/ 57 h 83"/>
              <a:gd name="T34" fmla="*/ 4 w 75"/>
              <a:gd name="T35" fmla="*/ 65 h 83"/>
              <a:gd name="T36" fmla="*/ 6 w 75"/>
              <a:gd name="T37" fmla="*/ 74 h 83"/>
              <a:gd name="T38" fmla="*/ 11 w 75"/>
              <a:gd name="T39" fmla="*/ 78 h 83"/>
              <a:gd name="T40" fmla="*/ 16 w 75"/>
              <a:gd name="T41" fmla="*/ 77 h 83"/>
              <a:gd name="T42" fmla="*/ 18 w 75"/>
              <a:gd name="T43" fmla="*/ 73 h 83"/>
              <a:gd name="T44" fmla="*/ 29 w 75"/>
              <a:gd name="T45" fmla="*/ 74 h 83"/>
              <a:gd name="T46" fmla="*/ 33 w 75"/>
              <a:gd name="T47" fmla="*/ 80 h 83"/>
              <a:gd name="T48" fmla="*/ 36 w 75"/>
              <a:gd name="T49" fmla="*/ 81 h 83"/>
              <a:gd name="T50" fmla="*/ 44 w 75"/>
              <a:gd name="T51" fmla="*/ 74 h 83"/>
              <a:gd name="T52" fmla="*/ 41 w 75"/>
              <a:gd name="T53" fmla="*/ 68 h 83"/>
              <a:gd name="T54" fmla="*/ 46 w 75"/>
              <a:gd name="T55" fmla="*/ 69 h 83"/>
              <a:gd name="T56" fmla="*/ 51 w 75"/>
              <a:gd name="T57" fmla="*/ 65 h 83"/>
              <a:gd name="T58" fmla="*/ 56 w 75"/>
              <a:gd name="T59" fmla="*/ 63 h 83"/>
              <a:gd name="T60" fmla="*/ 64 w 75"/>
              <a:gd name="T61" fmla="*/ 61 h 83"/>
              <a:gd name="T62" fmla="*/ 75 w 75"/>
              <a:gd name="T63" fmla="*/ 53 h 83"/>
              <a:gd name="T64" fmla="*/ 74 w 75"/>
              <a:gd name="T65" fmla="*/ 50 h 83"/>
              <a:gd name="T66" fmla="*/ 68 w 75"/>
              <a:gd name="T67" fmla="*/ 47 h 83"/>
              <a:gd name="T68" fmla="*/ 69 w 75"/>
              <a:gd name="T69" fmla="*/ 45 h 83"/>
              <a:gd name="T70" fmla="*/ 75 w 75"/>
              <a:gd name="T71" fmla="*/ 42 h 83"/>
              <a:gd name="T72" fmla="*/ 70 w 75"/>
              <a:gd name="T73" fmla="*/ 35 h 83"/>
              <a:gd name="T74" fmla="*/ 71 w 75"/>
              <a:gd name="T75" fmla="*/ 32 h 83"/>
              <a:gd name="T76" fmla="*/ 73 w 75"/>
              <a:gd name="T77" fmla="*/ 14 h 83"/>
              <a:gd name="T78" fmla="*/ 73 w 75"/>
              <a:gd name="T79" fmla="*/ 3 h 83"/>
              <a:gd name="T80" fmla="*/ 63 w 75"/>
              <a:gd name="T81" fmla="*/ 3 h 83"/>
              <a:gd name="T82" fmla="*/ 57 w 75"/>
              <a:gd name="T83" fmla="*/ 12 h 83"/>
              <a:gd name="T84" fmla="*/ 52 w 75"/>
              <a:gd name="T85" fmla="*/ 6 h 83"/>
              <a:gd name="T86" fmla="*/ 44 w 75"/>
              <a:gd name="T87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" h="83">
                <a:moveTo>
                  <a:pt x="41" y="0"/>
                </a:moveTo>
                <a:cubicBezTo>
                  <a:pt x="39" y="1"/>
                  <a:pt x="39" y="1"/>
                  <a:pt x="39" y="1"/>
                </a:cubicBezTo>
                <a:cubicBezTo>
                  <a:pt x="37" y="2"/>
                  <a:pt x="37" y="4"/>
                  <a:pt x="35" y="6"/>
                </a:cubicBezTo>
                <a:cubicBezTo>
                  <a:pt x="34" y="7"/>
                  <a:pt x="33" y="8"/>
                  <a:pt x="32" y="9"/>
                </a:cubicBezTo>
                <a:cubicBezTo>
                  <a:pt x="31" y="9"/>
                  <a:pt x="30" y="9"/>
                  <a:pt x="30" y="9"/>
                </a:cubicBezTo>
                <a:cubicBezTo>
                  <a:pt x="29" y="9"/>
                  <a:pt x="28" y="9"/>
                  <a:pt x="28" y="8"/>
                </a:cubicBezTo>
                <a:cubicBezTo>
                  <a:pt x="26" y="6"/>
                  <a:pt x="25" y="6"/>
                  <a:pt x="24" y="6"/>
                </a:cubicBezTo>
                <a:cubicBezTo>
                  <a:pt x="23" y="6"/>
                  <a:pt x="22" y="7"/>
                  <a:pt x="21" y="9"/>
                </a:cubicBezTo>
                <a:cubicBezTo>
                  <a:pt x="20" y="10"/>
                  <a:pt x="19" y="11"/>
                  <a:pt x="18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2"/>
                  <a:pt x="14" y="11"/>
                  <a:pt x="14" y="10"/>
                </a:cubicBezTo>
                <a:cubicBezTo>
                  <a:pt x="13" y="9"/>
                  <a:pt x="11" y="6"/>
                  <a:pt x="10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6"/>
                  <a:pt x="7" y="6"/>
                  <a:pt x="7" y="8"/>
                </a:cubicBezTo>
                <a:cubicBezTo>
                  <a:pt x="6" y="11"/>
                  <a:pt x="6" y="12"/>
                  <a:pt x="6" y="13"/>
                </a:cubicBezTo>
                <a:cubicBezTo>
                  <a:pt x="6" y="14"/>
                  <a:pt x="7" y="14"/>
                  <a:pt x="8" y="16"/>
                </a:cubicBezTo>
                <a:cubicBezTo>
                  <a:pt x="8" y="16"/>
                  <a:pt x="10" y="17"/>
                  <a:pt x="11" y="18"/>
                </a:cubicBezTo>
                <a:cubicBezTo>
                  <a:pt x="11" y="19"/>
                  <a:pt x="12" y="19"/>
                  <a:pt x="12" y="20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0" y="25"/>
                  <a:pt x="10" y="27"/>
                </a:cubicBezTo>
                <a:cubicBezTo>
                  <a:pt x="9" y="28"/>
                  <a:pt x="9" y="29"/>
                  <a:pt x="10" y="29"/>
                </a:cubicBezTo>
                <a:cubicBezTo>
                  <a:pt x="10" y="30"/>
                  <a:pt x="10" y="31"/>
                  <a:pt x="11" y="32"/>
                </a:cubicBezTo>
                <a:cubicBezTo>
                  <a:pt x="12" y="32"/>
                  <a:pt x="20" y="33"/>
                  <a:pt x="21" y="34"/>
                </a:cubicBezTo>
                <a:cubicBezTo>
                  <a:pt x="22" y="35"/>
                  <a:pt x="23" y="37"/>
                  <a:pt x="23" y="38"/>
                </a:cubicBezTo>
                <a:cubicBezTo>
                  <a:pt x="24" y="40"/>
                  <a:pt x="24" y="41"/>
                  <a:pt x="24" y="42"/>
                </a:cubicBezTo>
                <a:cubicBezTo>
                  <a:pt x="23" y="43"/>
                  <a:pt x="21" y="44"/>
                  <a:pt x="19" y="44"/>
                </a:cubicBezTo>
                <a:cubicBezTo>
                  <a:pt x="17" y="44"/>
                  <a:pt x="15" y="43"/>
                  <a:pt x="12" y="42"/>
                </a:cubicBezTo>
                <a:cubicBezTo>
                  <a:pt x="11" y="42"/>
                  <a:pt x="10" y="41"/>
                  <a:pt x="9" y="41"/>
                </a:cubicBezTo>
                <a:cubicBezTo>
                  <a:pt x="9" y="41"/>
                  <a:pt x="8" y="42"/>
                  <a:pt x="8" y="43"/>
                </a:cubicBezTo>
                <a:cubicBezTo>
                  <a:pt x="8" y="44"/>
                  <a:pt x="5" y="51"/>
                  <a:pt x="4" y="52"/>
                </a:cubicBezTo>
                <a:cubicBezTo>
                  <a:pt x="1" y="53"/>
                  <a:pt x="0" y="54"/>
                  <a:pt x="0" y="54"/>
                </a:cubicBezTo>
                <a:cubicBezTo>
                  <a:pt x="0" y="55"/>
                  <a:pt x="1" y="55"/>
                  <a:pt x="1" y="55"/>
                </a:cubicBezTo>
                <a:cubicBezTo>
                  <a:pt x="2" y="55"/>
                  <a:pt x="3" y="55"/>
                  <a:pt x="4" y="56"/>
                </a:cubicBezTo>
                <a:cubicBezTo>
                  <a:pt x="5" y="56"/>
                  <a:pt x="6" y="56"/>
                  <a:pt x="6" y="57"/>
                </a:cubicBezTo>
                <a:cubicBezTo>
                  <a:pt x="6" y="59"/>
                  <a:pt x="6" y="60"/>
                  <a:pt x="6" y="61"/>
                </a:cubicBezTo>
                <a:cubicBezTo>
                  <a:pt x="5" y="62"/>
                  <a:pt x="4" y="63"/>
                  <a:pt x="4" y="65"/>
                </a:cubicBezTo>
                <a:cubicBezTo>
                  <a:pt x="3" y="66"/>
                  <a:pt x="2" y="68"/>
                  <a:pt x="3" y="69"/>
                </a:cubicBezTo>
                <a:cubicBezTo>
                  <a:pt x="3" y="71"/>
                  <a:pt x="4" y="73"/>
                  <a:pt x="6" y="74"/>
                </a:cubicBezTo>
                <a:cubicBezTo>
                  <a:pt x="7" y="75"/>
                  <a:pt x="8" y="76"/>
                  <a:pt x="9" y="77"/>
                </a:cubicBezTo>
                <a:cubicBezTo>
                  <a:pt x="9" y="77"/>
                  <a:pt x="10" y="78"/>
                  <a:pt x="11" y="78"/>
                </a:cubicBezTo>
                <a:cubicBezTo>
                  <a:pt x="12" y="78"/>
                  <a:pt x="13" y="78"/>
                  <a:pt x="14" y="78"/>
                </a:cubicBezTo>
                <a:cubicBezTo>
                  <a:pt x="15" y="78"/>
                  <a:pt x="16" y="77"/>
                  <a:pt x="16" y="77"/>
                </a:cubicBezTo>
                <a:cubicBezTo>
                  <a:pt x="17" y="76"/>
                  <a:pt x="17" y="76"/>
                  <a:pt x="17" y="75"/>
                </a:cubicBezTo>
                <a:cubicBezTo>
                  <a:pt x="17" y="74"/>
                  <a:pt x="17" y="73"/>
                  <a:pt x="18" y="73"/>
                </a:cubicBezTo>
                <a:cubicBezTo>
                  <a:pt x="20" y="73"/>
                  <a:pt x="23" y="73"/>
                  <a:pt x="26" y="73"/>
                </a:cubicBezTo>
                <a:cubicBezTo>
                  <a:pt x="27" y="73"/>
                  <a:pt x="28" y="73"/>
                  <a:pt x="29" y="74"/>
                </a:cubicBezTo>
                <a:cubicBezTo>
                  <a:pt x="30" y="74"/>
                  <a:pt x="30" y="75"/>
                  <a:pt x="31" y="76"/>
                </a:cubicBezTo>
                <a:cubicBezTo>
                  <a:pt x="31" y="76"/>
                  <a:pt x="32" y="78"/>
                  <a:pt x="33" y="80"/>
                </a:cubicBezTo>
                <a:cubicBezTo>
                  <a:pt x="33" y="81"/>
                  <a:pt x="34" y="82"/>
                  <a:pt x="34" y="82"/>
                </a:cubicBezTo>
                <a:cubicBezTo>
                  <a:pt x="35" y="83"/>
                  <a:pt x="35" y="82"/>
                  <a:pt x="36" y="81"/>
                </a:cubicBezTo>
                <a:cubicBezTo>
                  <a:pt x="36" y="80"/>
                  <a:pt x="42" y="75"/>
                  <a:pt x="42" y="75"/>
                </a:cubicBezTo>
                <a:cubicBezTo>
                  <a:pt x="44" y="75"/>
                  <a:pt x="44" y="75"/>
                  <a:pt x="44" y="74"/>
                </a:cubicBezTo>
                <a:cubicBezTo>
                  <a:pt x="43" y="74"/>
                  <a:pt x="42" y="73"/>
                  <a:pt x="41" y="72"/>
                </a:cubicBezTo>
                <a:cubicBezTo>
                  <a:pt x="41" y="70"/>
                  <a:pt x="41" y="69"/>
                  <a:pt x="41" y="68"/>
                </a:cubicBezTo>
                <a:cubicBezTo>
                  <a:pt x="41" y="68"/>
                  <a:pt x="42" y="68"/>
                  <a:pt x="43" y="68"/>
                </a:cubicBezTo>
                <a:cubicBezTo>
                  <a:pt x="44" y="68"/>
                  <a:pt x="45" y="69"/>
                  <a:pt x="46" y="69"/>
                </a:cubicBezTo>
                <a:cubicBezTo>
                  <a:pt x="47" y="69"/>
                  <a:pt x="48" y="69"/>
                  <a:pt x="48" y="68"/>
                </a:cubicBezTo>
                <a:cubicBezTo>
                  <a:pt x="48" y="67"/>
                  <a:pt x="49" y="66"/>
                  <a:pt x="51" y="65"/>
                </a:cubicBezTo>
                <a:cubicBezTo>
                  <a:pt x="51" y="64"/>
                  <a:pt x="52" y="64"/>
                  <a:pt x="53" y="63"/>
                </a:cubicBezTo>
                <a:cubicBezTo>
                  <a:pt x="54" y="63"/>
                  <a:pt x="55" y="63"/>
                  <a:pt x="56" y="63"/>
                </a:cubicBezTo>
                <a:cubicBezTo>
                  <a:pt x="57" y="63"/>
                  <a:pt x="58" y="63"/>
                  <a:pt x="60" y="63"/>
                </a:cubicBezTo>
                <a:cubicBezTo>
                  <a:pt x="61" y="63"/>
                  <a:pt x="63" y="62"/>
                  <a:pt x="64" y="61"/>
                </a:cubicBezTo>
                <a:cubicBezTo>
                  <a:pt x="66" y="59"/>
                  <a:pt x="71" y="57"/>
                  <a:pt x="73" y="56"/>
                </a:cubicBezTo>
                <a:cubicBezTo>
                  <a:pt x="75" y="53"/>
                  <a:pt x="75" y="53"/>
                  <a:pt x="75" y="53"/>
                </a:cubicBezTo>
                <a:cubicBezTo>
                  <a:pt x="75" y="53"/>
                  <a:pt x="75" y="53"/>
                  <a:pt x="75" y="52"/>
                </a:cubicBezTo>
                <a:cubicBezTo>
                  <a:pt x="75" y="51"/>
                  <a:pt x="75" y="51"/>
                  <a:pt x="74" y="50"/>
                </a:cubicBezTo>
                <a:cubicBezTo>
                  <a:pt x="74" y="50"/>
                  <a:pt x="73" y="49"/>
                  <a:pt x="72" y="49"/>
                </a:cubicBezTo>
                <a:cubicBezTo>
                  <a:pt x="70" y="48"/>
                  <a:pt x="69" y="48"/>
                  <a:pt x="68" y="47"/>
                </a:cubicBezTo>
                <a:cubicBezTo>
                  <a:pt x="67" y="47"/>
                  <a:pt x="67" y="47"/>
                  <a:pt x="68" y="46"/>
                </a:cubicBezTo>
                <a:cubicBezTo>
                  <a:pt x="68" y="46"/>
                  <a:pt x="69" y="46"/>
                  <a:pt x="69" y="45"/>
                </a:cubicBezTo>
                <a:cubicBezTo>
                  <a:pt x="71" y="45"/>
                  <a:pt x="73" y="44"/>
                  <a:pt x="74" y="43"/>
                </a:cubicBezTo>
                <a:cubicBezTo>
                  <a:pt x="75" y="43"/>
                  <a:pt x="75" y="43"/>
                  <a:pt x="75" y="42"/>
                </a:cubicBezTo>
                <a:cubicBezTo>
                  <a:pt x="75" y="41"/>
                  <a:pt x="75" y="41"/>
                  <a:pt x="74" y="40"/>
                </a:cubicBezTo>
                <a:cubicBezTo>
                  <a:pt x="73" y="38"/>
                  <a:pt x="71" y="37"/>
                  <a:pt x="70" y="35"/>
                </a:cubicBezTo>
                <a:cubicBezTo>
                  <a:pt x="70" y="35"/>
                  <a:pt x="70" y="34"/>
                  <a:pt x="70" y="34"/>
                </a:cubicBezTo>
                <a:cubicBezTo>
                  <a:pt x="70" y="33"/>
                  <a:pt x="71" y="32"/>
                  <a:pt x="71" y="32"/>
                </a:cubicBezTo>
                <a:cubicBezTo>
                  <a:pt x="73" y="30"/>
                  <a:pt x="74" y="28"/>
                  <a:pt x="74" y="27"/>
                </a:cubicBezTo>
                <a:cubicBezTo>
                  <a:pt x="74" y="22"/>
                  <a:pt x="73" y="19"/>
                  <a:pt x="73" y="14"/>
                </a:cubicBezTo>
                <a:cubicBezTo>
                  <a:pt x="73" y="12"/>
                  <a:pt x="73" y="7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1" y="2"/>
                  <a:pt x="69" y="2"/>
                  <a:pt x="68" y="2"/>
                </a:cubicBezTo>
                <a:cubicBezTo>
                  <a:pt x="67" y="1"/>
                  <a:pt x="65" y="2"/>
                  <a:pt x="63" y="3"/>
                </a:cubicBezTo>
                <a:cubicBezTo>
                  <a:pt x="62" y="3"/>
                  <a:pt x="59" y="11"/>
                  <a:pt x="58" y="12"/>
                </a:cubicBezTo>
                <a:cubicBezTo>
                  <a:pt x="58" y="12"/>
                  <a:pt x="57" y="12"/>
                  <a:pt x="57" y="12"/>
                </a:cubicBezTo>
                <a:cubicBezTo>
                  <a:pt x="57" y="12"/>
                  <a:pt x="56" y="11"/>
                  <a:pt x="56" y="10"/>
                </a:cubicBezTo>
                <a:cubicBezTo>
                  <a:pt x="55" y="9"/>
                  <a:pt x="54" y="7"/>
                  <a:pt x="52" y="6"/>
                </a:cubicBezTo>
                <a:cubicBezTo>
                  <a:pt x="50" y="6"/>
                  <a:pt x="48" y="5"/>
                  <a:pt x="47" y="4"/>
                </a:cubicBezTo>
                <a:cubicBezTo>
                  <a:pt x="46" y="3"/>
                  <a:pt x="45" y="3"/>
                  <a:pt x="44" y="2"/>
                </a:cubicBezTo>
                <a:cubicBezTo>
                  <a:pt x="42" y="1"/>
                  <a:pt x="41" y="1"/>
                  <a:pt x="41" y="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0" name="Freeform 107">
            <a:extLst>
              <a:ext uri="{FF2B5EF4-FFF2-40B4-BE49-F238E27FC236}">
                <a16:creationId xmlns:a16="http://schemas.microsoft.com/office/drawing/2014/main" id="{29DBDBB5-9DBE-33C2-2BA8-2725CA63F9ED}"/>
              </a:ext>
            </a:extLst>
          </p:cNvPr>
          <p:cNvSpPr>
            <a:spLocks/>
          </p:cNvSpPr>
          <p:nvPr/>
        </p:nvSpPr>
        <p:spPr bwMode="auto">
          <a:xfrm>
            <a:off x="7031561" y="1833266"/>
            <a:ext cx="844364" cy="787271"/>
          </a:xfrm>
          <a:custGeom>
            <a:avLst/>
            <a:gdLst>
              <a:gd name="T0" fmla="*/ 16 w 230"/>
              <a:gd name="T1" fmla="*/ 30 h 215"/>
              <a:gd name="T2" fmla="*/ 4 w 230"/>
              <a:gd name="T3" fmla="*/ 42 h 215"/>
              <a:gd name="T4" fmla="*/ 4 w 230"/>
              <a:gd name="T5" fmla="*/ 59 h 215"/>
              <a:gd name="T6" fmla="*/ 11 w 230"/>
              <a:gd name="T7" fmla="*/ 78 h 215"/>
              <a:gd name="T8" fmla="*/ 17 w 230"/>
              <a:gd name="T9" fmla="*/ 89 h 215"/>
              <a:gd name="T10" fmla="*/ 36 w 230"/>
              <a:gd name="T11" fmla="*/ 76 h 215"/>
              <a:gd name="T12" fmla="*/ 52 w 230"/>
              <a:gd name="T13" fmla="*/ 92 h 215"/>
              <a:gd name="T14" fmla="*/ 43 w 230"/>
              <a:gd name="T15" fmla="*/ 93 h 215"/>
              <a:gd name="T16" fmla="*/ 31 w 230"/>
              <a:gd name="T17" fmla="*/ 103 h 215"/>
              <a:gd name="T18" fmla="*/ 30 w 230"/>
              <a:gd name="T19" fmla="*/ 116 h 215"/>
              <a:gd name="T20" fmla="*/ 36 w 230"/>
              <a:gd name="T21" fmla="*/ 127 h 215"/>
              <a:gd name="T22" fmla="*/ 54 w 230"/>
              <a:gd name="T23" fmla="*/ 122 h 215"/>
              <a:gd name="T24" fmla="*/ 70 w 230"/>
              <a:gd name="T25" fmla="*/ 128 h 215"/>
              <a:gd name="T26" fmla="*/ 62 w 230"/>
              <a:gd name="T27" fmla="*/ 146 h 215"/>
              <a:gd name="T28" fmla="*/ 65 w 230"/>
              <a:gd name="T29" fmla="*/ 157 h 215"/>
              <a:gd name="T30" fmla="*/ 62 w 230"/>
              <a:gd name="T31" fmla="*/ 170 h 215"/>
              <a:gd name="T32" fmla="*/ 47 w 230"/>
              <a:gd name="T33" fmla="*/ 176 h 215"/>
              <a:gd name="T34" fmla="*/ 49 w 230"/>
              <a:gd name="T35" fmla="*/ 190 h 215"/>
              <a:gd name="T36" fmla="*/ 42 w 230"/>
              <a:gd name="T37" fmla="*/ 205 h 215"/>
              <a:gd name="T38" fmla="*/ 46 w 230"/>
              <a:gd name="T39" fmla="*/ 211 h 215"/>
              <a:gd name="T40" fmla="*/ 57 w 230"/>
              <a:gd name="T41" fmla="*/ 210 h 215"/>
              <a:gd name="T42" fmla="*/ 65 w 230"/>
              <a:gd name="T43" fmla="*/ 198 h 215"/>
              <a:gd name="T44" fmla="*/ 62 w 230"/>
              <a:gd name="T45" fmla="*/ 189 h 215"/>
              <a:gd name="T46" fmla="*/ 69 w 230"/>
              <a:gd name="T47" fmla="*/ 186 h 215"/>
              <a:gd name="T48" fmla="*/ 83 w 230"/>
              <a:gd name="T49" fmla="*/ 172 h 215"/>
              <a:gd name="T50" fmla="*/ 98 w 230"/>
              <a:gd name="T51" fmla="*/ 173 h 215"/>
              <a:gd name="T52" fmla="*/ 107 w 230"/>
              <a:gd name="T53" fmla="*/ 176 h 215"/>
              <a:gd name="T54" fmla="*/ 119 w 230"/>
              <a:gd name="T55" fmla="*/ 175 h 215"/>
              <a:gd name="T56" fmla="*/ 122 w 230"/>
              <a:gd name="T57" fmla="*/ 189 h 215"/>
              <a:gd name="T58" fmla="*/ 118 w 230"/>
              <a:gd name="T59" fmla="*/ 199 h 215"/>
              <a:gd name="T60" fmla="*/ 121 w 230"/>
              <a:gd name="T61" fmla="*/ 205 h 215"/>
              <a:gd name="T62" fmla="*/ 129 w 230"/>
              <a:gd name="T63" fmla="*/ 206 h 215"/>
              <a:gd name="T64" fmla="*/ 142 w 230"/>
              <a:gd name="T65" fmla="*/ 202 h 215"/>
              <a:gd name="T66" fmla="*/ 158 w 230"/>
              <a:gd name="T67" fmla="*/ 214 h 215"/>
              <a:gd name="T68" fmla="*/ 160 w 230"/>
              <a:gd name="T69" fmla="*/ 197 h 215"/>
              <a:gd name="T70" fmla="*/ 169 w 230"/>
              <a:gd name="T71" fmla="*/ 178 h 215"/>
              <a:gd name="T72" fmla="*/ 185 w 230"/>
              <a:gd name="T73" fmla="*/ 178 h 215"/>
              <a:gd name="T74" fmla="*/ 195 w 230"/>
              <a:gd name="T75" fmla="*/ 168 h 215"/>
              <a:gd name="T76" fmla="*/ 190 w 230"/>
              <a:gd name="T77" fmla="*/ 149 h 215"/>
              <a:gd name="T78" fmla="*/ 206 w 230"/>
              <a:gd name="T79" fmla="*/ 144 h 215"/>
              <a:gd name="T80" fmla="*/ 218 w 230"/>
              <a:gd name="T81" fmla="*/ 154 h 215"/>
              <a:gd name="T82" fmla="*/ 230 w 230"/>
              <a:gd name="T83" fmla="*/ 151 h 215"/>
              <a:gd name="T84" fmla="*/ 224 w 230"/>
              <a:gd name="T85" fmla="*/ 139 h 215"/>
              <a:gd name="T86" fmla="*/ 216 w 230"/>
              <a:gd name="T87" fmla="*/ 124 h 215"/>
              <a:gd name="T88" fmla="*/ 210 w 230"/>
              <a:gd name="T89" fmla="*/ 115 h 215"/>
              <a:gd name="T90" fmla="*/ 206 w 230"/>
              <a:gd name="T91" fmla="*/ 98 h 215"/>
              <a:gd name="T92" fmla="*/ 201 w 230"/>
              <a:gd name="T93" fmla="*/ 81 h 215"/>
              <a:gd name="T94" fmla="*/ 206 w 230"/>
              <a:gd name="T95" fmla="*/ 68 h 215"/>
              <a:gd name="T96" fmla="*/ 194 w 230"/>
              <a:gd name="T97" fmla="*/ 64 h 215"/>
              <a:gd name="T98" fmla="*/ 189 w 230"/>
              <a:gd name="T99" fmla="*/ 51 h 215"/>
              <a:gd name="T100" fmla="*/ 174 w 230"/>
              <a:gd name="T101" fmla="*/ 58 h 215"/>
              <a:gd name="T102" fmla="*/ 161 w 230"/>
              <a:gd name="T103" fmla="*/ 59 h 215"/>
              <a:gd name="T104" fmla="*/ 143 w 230"/>
              <a:gd name="T105" fmla="*/ 54 h 215"/>
              <a:gd name="T106" fmla="*/ 132 w 230"/>
              <a:gd name="T107" fmla="*/ 47 h 215"/>
              <a:gd name="T108" fmla="*/ 114 w 230"/>
              <a:gd name="T109" fmla="*/ 17 h 215"/>
              <a:gd name="T110" fmla="*/ 115 w 230"/>
              <a:gd name="T111" fmla="*/ 4 h 215"/>
              <a:gd name="T112" fmla="*/ 93 w 230"/>
              <a:gd name="T113" fmla="*/ 10 h 215"/>
              <a:gd name="T114" fmla="*/ 76 w 230"/>
              <a:gd name="T115" fmla="*/ 15 h 215"/>
              <a:gd name="T116" fmla="*/ 67 w 230"/>
              <a:gd name="T117" fmla="*/ 29 h 215"/>
              <a:gd name="T118" fmla="*/ 50 w 230"/>
              <a:gd name="T119" fmla="*/ 2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15">
                <a:moveTo>
                  <a:pt x="40" y="23"/>
                </a:moveTo>
                <a:cubicBezTo>
                  <a:pt x="40" y="23"/>
                  <a:pt x="40" y="23"/>
                  <a:pt x="40" y="23"/>
                </a:cubicBezTo>
                <a:cubicBezTo>
                  <a:pt x="37" y="23"/>
                  <a:pt x="32" y="24"/>
                  <a:pt x="27" y="24"/>
                </a:cubicBezTo>
                <a:cubicBezTo>
                  <a:pt x="25" y="24"/>
                  <a:pt x="23" y="25"/>
                  <a:pt x="22" y="26"/>
                </a:cubicBezTo>
                <a:cubicBezTo>
                  <a:pt x="21" y="26"/>
                  <a:pt x="19" y="27"/>
                  <a:pt x="18" y="28"/>
                </a:cubicBezTo>
                <a:cubicBezTo>
                  <a:pt x="17" y="29"/>
                  <a:pt x="16" y="29"/>
                  <a:pt x="16" y="30"/>
                </a:cubicBezTo>
                <a:cubicBezTo>
                  <a:pt x="16" y="31"/>
                  <a:pt x="16" y="32"/>
                  <a:pt x="16" y="33"/>
                </a:cubicBezTo>
                <a:cubicBezTo>
                  <a:pt x="17" y="33"/>
                  <a:pt x="17" y="34"/>
                  <a:pt x="16" y="35"/>
                </a:cubicBezTo>
                <a:cubicBezTo>
                  <a:pt x="16" y="36"/>
                  <a:pt x="15" y="36"/>
                  <a:pt x="14" y="37"/>
                </a:cubicBezTo>
                <a:cubicBezTo>
                  <a:pt x="12" y="37"/>
                  <a:pt x="9" y="36"/>
                  <a:pt x="7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8"/>
                  <a:pt x="5" y="40"/>
                  <a:pt x="4" y="42"/>
                </a:cubicBezTo>
                <a:cubicBezTo>
                  <a:pt x="4" y="43"/>
                  <a:pt x="4" y="44"/>
                  <a:pt x="3" y="45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8"/>
                  <a:pt x="1" y="50"/>
                  <a:pt x="1" y="51"/>
                </a:cubicBezTo>
                <a:cubicBezTo>
                  <a:pt x="0" y="52"/>
                  <a:pt x="0" y="52"/>
                  <a:pt x="0" y="53"/>
                </a:cubicBezTo>
                <a:cubicBezTo>
                  <a:pt x="0" y="53"/>
                  <a:pt x="0" y="54"/>
                  <a:pt x="1" y="55"/>
                </a:cubicBezTo>
                <a:cubicBezTo>
                  <a:pt x="2" y="56"/>
                  <a:pt x="2" y="57"/>
                  <a:pt x="4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5" y="60"/>
                  <a:pt x="6" y="61"/>
                  <a:pt x="6" y="62"/>
                </a:cubicBezTo>
                <a:cubicBezTo>
                  <a:pt x="6" y="63"/>
                  <a:pt x="5" y="65"/>
                  <a:pt x="5" y="66"/>
                </a:cubicBezTo>
                <a:cubicBezTo>
                  <a:pt x="6" y="68"/>
                  <a:pt x="7" y="70"/>
                  <a:pt x="8" y="71"/>
                </a:cubicBezTo>
                <a:cubicBezTo>
                  <a:pt x="10" y="72"/>
                  <a:pt x="10" y="74"/>
                  <a:pt x="11" y="76"/>
                </a:cubicBezTo>
                <a:cubicBezTo>
                  <a:pt x="11" y="76"/>
                  <a:pt x="11" y="77"/>
                  <a:pt x="11" y="78"/>
                </a:cubicBezTo>
                <a:cubicBezTo>
                  <a:pt x="11" y="78"/>
                  <a:pt x="11" y="79"/>
                  <a:pt x="10" y="79"/>
                </a:cubicBezTo>
                <a:cubicBezTo>
                  <a:pt x="10" y="79"/>
                  <a:pt x="4" y="84"/>
                  <a:pt x="5" y="84"/>
                </a:cubicBezTo>
                <a:cubicBezTo>
                  <a:pt x="6" y="86"/>
                  <a:pt x="7" y="86"/>
                  <a:pt x="8" y="88"/>
                </a:cubicBezTo>
                <a:cubicBezTo>
                  <a:pt x="8" y="88"/>
                  <a:pt x="10" y="92"/>
                  <a:pt x="10" y="92"/>
                </a:cubicBezTo>
                <a:cubicBezTo>
                  <a:pt x="11" y="92"/>
                  <a:pt x="10" y="92"/>
                  <a:pt x="12" y="91"/>
                </a:cubicBezTo>
                <a:cubicBezTo>
                  <a:pt x="14" y="91"/>
                  <a:pt x="16" y="90"/>
                  <a:pt x="17" y="89"/>
                </a:cubicBezTo>
                <a:cubicBezTo>
                  <a:pt x="19" y="89"/>
                  <a:pt x="20" y="89"/>
                  <a:pt x="21" y="88"/>
                </a:cubicBezTo>
                <a:cubicBezTo>
                  <a:pt x="22" y="86"/>
                  <a:pt x="24" y="85"/>
                  <a:pt x="24" y="84"/>
                </a:cubicBezTo>
                <a:cubicBezTo>
                  <a:pt x="25" y="83"/>
                  <a:pt x="24" y="82"/>
                  <a:pt x="25" y="81"/>
                </a:cubicBezTo>
                <a:cubicBezTo>
                  <a:pt x="27" y="79"/>
                  <a:pt x="28" y="78"/>
                  <a:pt x="29" y="77"/>
                </a:cubicBezTo>
                <a:cubicBezTo>
                  <a:pt x="30" y="76"/>
                  <a:pt x="33" y="74"/>
                  <a:pt x="33" y="74"/>
                </a:cubicBezTo>
                <a:cubicBezTo>
                  <a:pt x="34" y="74"/>
                  <a:pt x="35" y="74"/>
                  <a:pt x="36" y="76"/>
                </a:cubicBezTo>
                <a:cubicBezTo>
                  <a:pt x="37" y="77"/>
                  <a:pt x="38" y="78"/>
                  <a:pt x="39" y="79"/>
                </a:cubicBezTo>
                <a:cubicBezTo>
                  <a:pt x="40" y="80"/>
                  <a:pt x="40" y="80"/>
                  <a:pt x="42" y="82"/>
                </a:cubicBezTo>
                <a:cubicBezTo>
                  <a:pt x="43" y="83"/>
                  <a:pt x="43" y="83"/>
                  <a:pt x="45" y="85"/>
                </a:cubicBezTo>
                <a:cubicBezTo>
                  <a:pt x="46" y="86"/>
                  <a:pt x="47" y="87"/>
                  <a:pt x="48" y="88"/>
                </a:cubicBezTo>
                <a:cubicBezTo>
                  <a:pt x="49" y="89"/>
                  <a:pt x="50" y="91"/>
                  <a:pt x="51" y="91"/>
                </a:cubicBezTo>
                <a:cubicBezTo>
                  <a:pt x="52" y="91"/>
                  <a:pt x="52" y="92"/>
                  <a:pt x="52" y="92"/>
                </a:cubicBezTo>
                <a:cubicBezTo>
                  <a:pt x="52" y="92"/>
                  <a:pt x="52" y="93"/>
                  <a:pt x="51" y="93"/>
                </a:cubicBezTo>
                <a:cubicBezTo>
                  <a:pt x="51" y="94"/>
                  <a:pt x="50" y="94"/>
                  <a:pt x="50" y="95"/>
                </a:cubicBezTo>
                <a:cubicBezTo>
                  <a:pt x="49" y="95"/>
                  <a:pt x="49" y="96"/>
                  <a:pt x="48" y="96"/>
                </a:cubicBezTo>
                <a:cubicBezTo>
                  <a:pt x="46" y="96"/>
                  <a:pt x="46" y="95"/>
                  <a:pt x="46" y="95"/>
                </a:cubicBezTo>
                <a:cubicBezTo>
                  <a:pt x="45" y="94"/>
                  <a:pt x="45" y="94"/>
                  <a:pt x="45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4"/>
                  <a:pt x="43" y="95"/>
                  <a:pt x="42" y="95"/>
                </a:cubicBezTo>
                <a:cubicBezTo>
                  <a:pt x="40" y="95"/>
                  <a:pt x="37" y="97"/>
                  <a:pt x="35" y="97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8"/>
                  <a:pt x="33" y="98"/>
                  <a:pt x="33" y="99"/>
                </a:cubicBezTo>
                <a:cubicBezTo>
                  <a:pt x="33" y="100"/>
                  <a:pt x="33" y="101"/>
                  <a:pt x="33" y="102"/>
                </a:cubicBezTo>
                <a:cubicBezTo>
                  <a:pt x="32" y="102"/>
                  <a:pt x="32" y="103"/>
                  <a:pt x="31" y="103"/>
                </a:cubicBezTo>
                <a:cubicBezTo>
                  <a:pt x="31" y="104"/>
                  <a:pt x="30" y="104"/>
                  <a:pt x="30" y="104"/>
                </a:cubicBezTo>
                <a:cubicBezTo>
                  <a:pt x="30" y="105"/>
                  <a:pt x="30" y="105"/>
                  <a:pt x="30" y="106"/>
                </a:cubicBezTo>
                <a:cubicBezTo>
                  <a:pt x="31" y="106"/>
                  <a:pt x="32" y="109"/>
                  <a:pt x="33" y="110"/>
                </a:cubicBezTo>
                <a:cubicBezTo>
                  <a:pt x="33" y="110"/>
                  <a:pt x="33" y="111"/>
                  <a:pt x="33" y="111"/>
                </a:cubicBezTo>
                <a:cubicBezTo>
                  <a:pt x="32" y="112"/>
                  <a:pt x="32" y="112"/>
                  <a:pt x="31" y="113"/>
                </a:cubicBezTo>
                <a:cubicBezTo>
                  <a:pt x="31" y="114"/>
                  <a:pt x="29" y="115"/>
                  <a:pt x="30" y="116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8" y="118"/>
                  <a:pt x="29" y="119"/>
                  <a:pt x="29" y="120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1" y="121"/>
                  <a:pt x="34" y="122"/>
                  <a:pt x="35" y="123"/>
                </a:cubicBezTo>
                <a:cubicBezTo>
                  <a:pt x="35" y="124"/>
                  <a:pt x="36" y="126"/>
                  <a:pt x="36" y="127"/>
                </a:cubicBezTo>
                <a:cubicBezTo>
                  <a:pt x="36" y="128"/>
                  <a:pt x="39" y="134"/>
                  <a:pt x="40" y="133"/>
                </a:cubicBezTo>
                <a:cubicBezTo>
                  <a:pt x="40" y="133"/>
                  <a:pt x="42" y="132"/>
                  <a:pt x="42" y="131"/>
                </a:cubicBezTo>
                <a:cubicBezTo>
                  <a:pt x="43" y="130"/>
                  <a:pt x="43" y="128"/>
                  <a:pt x="44" y="127"/>
                </a:cubicBezTo>
                <a:cubicBezTo>
                  <a:pt x="45" y="126"/>
                  <a:pt x="46" y="124"/>
                  <a:pt x="47" y="123"/>
                </a:cubicBezTo>
                <a:cubicBezTo>
                  <a:pt x="48" y="122"/>
                  <a:pt x="49" y="121"/>
                  <a:pt x="50" y="121"/>
                </a:cubicBezTo>
                <a:cubicBezTo>
                  <a:pt x="52" y="121"/>
                  <a:pt x="53" y="121"/>
                  <a:pt x="54" y="122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4"/>
                  <a:pt x="57" y="124"/>
                  <a:pt x="60" y="124"/>
                </a:cubicBezTo>
                <a:cubicBezTo>
                  <a:pt x="61" y="124"/>
                  <a:pt x="62" y="124"/>
                  <a:pt x="63" y="125"/>
                </a:cubicBezTo>
                <a:cubicBezTo>
                  <a:pt x="63" y="125"/>
                  <a:pt x="64" y="126"/>
                  <a:pt x="65" y="127"/>
                </a:cubicBezTo>
                <a:cubicBezTo>
                  <a:pt x="65" y="128"/>
                  <a:pt x="67" y="127"/>
                  <a:pt x="68" y="127"/>
                </a:cubicBezTo>
                <a:cubicBezTo>
                  <a:pt x="69" y="127"/>
                  <a:pt x="70" y="127"/>
                  <a:pt x="70" y="128"/>
                </a:cubicBezTo>
                <a:cubicBezTo>
                  <a:pt x="70" y="129"/>
                  <a:pt x="69" y="132"/>
                  <a:pt x="69" y="132"/>
                </a:cubicBezTo>
                <a:cubicBezTo>
                  <a:pt x="67" y="133"/>
                  <a:pt x="67" y="133"/>
                  <a:pt x="66" y="133"/>
                </a:cubicBezTo>
                <a:cubicBezTo>
                  <a:pt x="66" y="133"/>
                  <a:pt x="65" y="134"/>
                  <a:pt x="65" y="135"/>
                </a:cubicBezTo>
                <a:cubicBezTo>
                  <a:pt x="65" y="137"/>
                  <a:pt x="64" y="137"/>
                  <a:pt x="63" y="139"/>
                </a:cubicBezTo>
                <a:cubicBezTo>
                  <a:pt x="62" y="139"/>
                  <a:pt x="61" y="143"/>
                  <a:pt x="61" y="144"/>
                </a:cubicBezTo>
                <a:cubicBezTo>
                  <a:pt x="62" y="145"/>
                  <a:pt x="62" y="145"/>
                  <a:pt x="62" y="146"/>
                </a:cubicBezTo>
                <a:cubicBezTo>
                  <a:pt x="63" y="147"/>
                  <a:pt x="64" y="147"/>
                  <a:pt x="65" y="147"/>
                </a:cubicBezTo>
                <a:cubicBezTo>
                  <a:pt x="66" y="147"/>
                  <a:pt x="67" y="147"/>
                  <a:pt x="67" y="147"/>
                </a:cubicBezTo>
                <a:cubicBezTo>
                  <a:pt x="68" y="148"/>
                  <a:pt x="68" y="148"/>
                  <a:pt x="68" y="149"/>
                </a:cubicBezTo>
                <a:cubicBezTo>
                  <a:pt x="67" y="151"/>
                  <a:pt x="64" y="153"/>
                  <a:pt x="64" y="153"/>
                </a:cubicBezTo>
                <a:cubicBezTo>
                  <a:pt x="65" y="154"/>
                  <a:pt x="65" y="154"/>
                  <a:pt x="65" y="155"/>
                </a:cubicBezTo>
                <a:cubicBezTo>
                  <a:pt x="66" y="156"/>
                  <a:pt x="66" y="157"/>
                  <a:pt x="65" y="157"/>
                </a:cubicBezTo>
                <a:cubicBezTo>
                  <a:pt x="65" y="158"/>
                  <a:pt x="62" y="159"/>
                  <a:pt x="62" y="159"/>
                </a:cubicBezTo>
                <a:cubicBezTo>
                  <a:pt x="62" y="160"/>
                  <a:pt x="62" y="161"/>
                  <a:pt x="62" y="162"/>
                </a:cubicBezTo>
                <a:cubicBezTo>
                  <a:pt x="62" y="162"/>
                  <a:pt x="62" y="163"/>
                  <a:pt x="63" y="163"/>
                </a:cubicBezTo>
                <a:cubicBezTo>
                  <a:pt x="64" y="163"/>
                  <a:pt x="64" y="164"/>
                  <a:pt x="65" y="164"/>
                </a:cubicBezTo>
                <a:cubicBezTo>
                  <a:pt x="65" y="164"/>
                  <a:pt x="65" y="165"/>
                  <a:pt x="64" y="166"/>
                </a:cubicBezTo>
                <a:cubicBezTo>
                  <a:pt x="64" y="168"/>
                  <a:pt x="63" y="168"/>
                  <a:pt x="62" y="170"/>
                </a:cubicBezTo>
                <a:cubicBezTo>
                  <a:pt x="62" y="170"/>
                  <a:pt x="60" y="174"/>
                  <a:pt x="60" y="174"/>
                </a:cubicBezTo>
                <a:cubicBezTo>
                  <a:pt x="59" y="174"/>
                  <a:pt x="57" y="175"/>
                  <a:pt x="55" y="174"/>
                </a:cubicBezTo>
                <a:cubicBezTo>
                  <a:pt x="53" y="174"/>
                  <a:pt x="49" y="174"/>
                  <a:pt x="48" y="175"/>
                </a:cubicBezTo>
                <a:cubicBezTo>
                  <a:pt x="47" y="175"/>
                  <a:pt x="47" y="175"/>
                  <a:pt x="47" y="175"/>
                </a:cubicBezTo>
                <a:cubicBezTo>
                  <a:pt x="47" y="175"/>
                  <a:pt x="47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7" y="177"/>
                  <a:pt x="47" y="178"/>
                  <a:pt x="47" y="180"/>
                </a:cubicBezTo>
                <a:cubicBezTo>
                  <a:pt x="47" y="180"/>
                  <a:pt x="49" y="183"/>
                  <a:pt x="49" y="184"/>
                </a:cubicBezTo>
                <a:cubicBezTo>
                  <a:pt x="50" y="184"/>
                  <a:pt x="51" y="184"/>
                  <a:pt x="52" y="185"/>
                </a:cubicBezTo>
                <a:cubicBezTo>
                  <a:pt x="52" y="185"/>
                  <a:pt x="53" y="185"/>
                  <a:pt x="53" y="186"/>
                </a:cubicBezTo>
                <a:cubicBezTo>
                  <a:pt x="53" y="186"/>
                  <a:pt x="53" y="186"/>
                  <a:pt x="52" y="187"/>
                </a:cubicBezTo>
                <a:cubicBezTo>
                  <a:pt x="52" y="187"/>
                  <a:pt x="50" y="189"/>
                  <a:pt x="49" y="190"/>
                </a:cubicBezTo>
                <a:cubicBezTo>
                  <a:pt x="48" y="191"/>
                  <a:pt x="49" y="192"/>
                  <a:pt x="49" y="193"/>
                </a:cubicBezTo>
                <a:cubicBezTo>
                  <a:pt x="49" y="193"/>
                  <a:pt x="50" y="194"/>
                  <a:pt x="49" y="195"/>
                </a:cubicBezTo>
                <a:cubicBezTo>
                  <a:pt x="49" y="197"/>
                  <a:pt x="49" y="198"/>
                  <a:pt x="48" y="200"/>
                </a:cubicBezTo>
                <a:cubicBezTo>
                  <a:pt x="48" y="202"/>
                  <a:pt x="47" y="203"/>
                  <a:pt x="46" y="203"/>
                </a:cubicBezTo>
                <a:cubicBezTo>
                  <a:pt x="46" y="203"/>
                  <a:pt x="44" y="204"/>
                  <a:pt x="43" y="203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1" y="206"/>
                  <a:pt x="40" y="207"/>
                  <a:pt x="40" y="207"/>
                </a:cubicBezTo>
                <a:cubicBezTo>
                  <a:pt x="41" y="208"/>
                  <a:pt x="40" y="208"/>
                  <a:pt x="40" y="210"/>
                </a:cubicBezTo>
                <a:cubicBezTo>
                  <a:pt x="40" y="211"/>
                  <a:pt x="40" y="212"/>
                  <a:pt x="41" y="213"/>
                </a:cubicBezTo>
                <a:cubicBezTo>
                  <a:pt x="41" y="213"/>
                  <a:pt x="42" y="214"/>
                  <a:pt x="42" y="214"/>
                </a:cubicBezTo>
                <a:cubicBezTo>
                  <a:pt x="43" y="214"/>
                  <a:pt x="44" y="214"/>
                  <a:pt x="44" y="213"/>
                </a:cubicBezTo>
                <a:cubicBezTo>
                  <a:pt x="45" y="212"/>
                  <a:pt x="45" y="212"/>
                  <a:pt x="46" y="211"/>
                </a:cubicBezTo>
                <a:cubicBezTo>
                  <a:pt x="46" y="210"/>
                  <a:pt x="46" y="209"/>
                  <a:pt x="47" y="209"/>
                </a:cubicBezTo>
                <a:cubicBezTo>
                  <a:pt x="47" y="209"/>
                  <a:pt x="48" y="209"/>
                  <a:pt x="49" y="209"/>
                </a:cubicBezTo>
                <a:cubicBezTo>
                  <a:pt x="51" y="209"/>
                  <a:pt x="52" y="209"/>
                  <a:pt x="53" y="210"/>
                </a:cubicBezTo>
                <a:cubicBezTo>
                  <a:pt x="53" y="210"/>
                  <a:pt x="54" y="211"/>
                  <a:pt x="54" y="212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56" y="212"/>
                  <a:pt x="57" y="211"/>
                  <a:pt x="57" y="210"/>
                </a:cubicBezTo>
                <a:cubicBezTo>
                  <a:pt x="57" y="209"/>
                  <a:pt x="56" y="207"/>
                  <a:pt x="57" y="207"/>
                </a:cubicBezTo>
                <a:cubicBezTo>
                  <a:pt x="58" y="206"/>
                  <a:pt x="58" y="205"/>
                  <a:pt x="60" y="204"/>
                </a:cubicBezTo>
                <a:cubicBezTo>
                  <a:pt x="61" y="203"/>
                  <a:pt x="63" y="203"/>
                  <a:pt x="64" y="202"/>
                </a:cubicBezTo>
                <a:cubicBezTo>
                  <a:pt x="65" y="202"/>
                  <a:pt x="66" y="201"/>
                  <a:pt x="66" y="200"/>
                </a:cubicBezTo>
                <a:cubicBezTo>
                  <a:pt x="66" y="199"/>
                  <a:pt x="66" y="199"/>
                  <a:pt x="66" y="198"/>
                </a:cubicBezTo>
                <a:cubicBezTo>
                  <a:pt x="66" y="198"/>
                  <a:pt x="66" y="198"/>
                  <a:pt x="65" y="198"/>
                </a:cubicBezTo>
                <a:cubicBezTo>
                  <a:pt x="64" y="198"/>
                  <a:pt x="62" y="199"/>
                  <a:pt x="61" y="198"/>
                </a:cubicBezTo>
                <a:cubicBezTo>
                  <a:pt x="60" y="198"/>
                  <a:pt x="60" y="196"/>
                  <a:pt x="59" y="195"/>
                </a:cubicBezTo>
                <a:cubicBezTo>
                  <a:pt x="58" y="195"/>
                  <a:pt x="58" y="195"/>
                  <a:pt x="58" y="194"/>
                </a:cubicBezTo>
                <a:cubicBezTo>
                  <a:pt x="58" y="194"/>
                  <a:pt x="58" y="193"/>
                  <a:pt x="59" y="193"/>
                </a:cubicBezTo>
                <a:cubicBezTo>
                  <a:pt x="59" y="192"/>
                  <a:pt x="60" y="191"/>
                  <a:pt x="60" y="190"/>
                </a:cubicBezTo>
                <a:cubicBezTo>
                  <a:pt x="61" y="190"/>
                  <a:pt x="61" y="189"/>
                  <a:pt x="62" y="189"/>
                </a:cubicBezTo>
                <a:cubicBezTo>
                  <a:pt x="62" y="189"/>
                  <a:pt x="63" y="188"/>
                  <a:pt x="63" y="189"/>
                </a:cubicBezTo>
                <a:cubicBezTo>
                  <a:pt x="64" y="190"/>
                  <a:pt x="66" y="190"/>
                  <a:pt x="66" y="191"/>
                </a:cubicBezTo>
                <a:cubicBezTo>
                  <a:pt x="67" y="193"/>
                  <a:pt x="67" y="193"/>
                  <a:pt x="67" y="192"/>
                </a:cubicBezTo>
                <a:cubicBezTo>
                  <a:pt x="67" y="192"/>
                  <a:pt x="67" y="191"/>
                  <a:pt x="67" y="190"/>
                </a:cubicBezTo>
                <a:cubicBezTo>
                  <a:pt x="68" y="190"/>
                  <a:pt x="68" y="188"/>
                  <a:pt x="69" y="187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2" y="183"/>
                  <a:pt x="72" y="183"/>
                  <a:pt x="73" y="182"/>
                </a:cubicBezTo>
                <a:cubicBezTo>
                  <a:pt x="73" y="180"/>
                  <a:pt x="74" y="180"/>
                  <a:pt x="76" y="179"/>
                </a:cubicBezTo>
                <a:cubicBezTo>
                  <a:pt x="77" y="179"/>
                  <a:pt x="77" y="178"/>
                  <a:pt x="78" y="177"/>
                </a:cubicBezTo>
                <a:cubicBezTo>
                  <a:pt x="79" y="176"/>
                  <a:pt x="79" y="175"/>
                  <a:pt x="80" y="174"/>
                </a:cubicBezTo>
                <a:cubicBezTo>
                  <a:pt x="80" y="173"/>
                  <a:pt x="81" y="173"/>
                  <a:pt x="83" y="172"/>
                </a:cubicBezTo>
                <a:cubicBezTo>
                  <a:pt x="83" y="171"/>
                  <a:pt x="83" y="170"/>
                  <a:pt x="84" y="169"/>
                </a:cubicBezTo>
                <a:cubicBezTo>
                  <a:pt x="84" y="169"/>
                  <a:pt x="85" y="167"/>
                  <a:pt x="86" y="167"/>
                </a:cubicBezTo>
                <a:cubicBezTo>
                  <a:pt x="87" y="167"/>
                  <a:pt x="90" y="167"/>
                  <a:pt x="91" y="168"/>
                </a:cubicBezTo>
                <a:cubicBezTo>
                  <a:pt x="92" y="168"/>
                  <a:pt x="93" y="168"/>
                  <a:pt x="94" y="169"/>
                </a:cubicBezTo>
                <a:cubicBezTo>
                  <a:pt x="95" y="169"/>
                  <a:pt x="95" y="172"/>
                  <a:pt x="96" y="172"/>
                </a:cubicBezTo>
                <a:cubicBezTo>
                  <a:pt x="97" y="172"/>
                  <a:pt x="97" y="172"/>
                  <a:pt x="98" y="173"/>
                </a:cubicBezTo>
                <a:cubicBezTo>
                  <a:pt x="98" y="173"/>
                  <a:pt x="99" y="173"/>
                  <a:pt x="98" y="174"/>
                </a:cubicBezTo>
                <a:cubicBezTo>
                  <a:pt x="98" y="174"/>
                  <a:pt x="97" y="177"/>
                  <a:pt x="98" y="178"/>
                </a:cubicBezTo>
                <a:cubicBezTo>
                  <a:pt x="99" y="179"/>
                  <a:pt x="99" y="179"/>
                  <a:pt x="100" y="180"/>
                </a:cubicBezTo>
                <a:cubicBezTo>
                  <a:pt x="102" y="180"/>
                  <a:pt x="103" y="180"/>
                  <a:pt x="104" y="179"/>
                </a:cubicBezTo>
                <a:cubicBezTo>
                  <a:pt x="104" y="179"/>
                  <a:pt x="105" y="178"/>
                  <a:pt x="106" y="177"/>
                </a:cubicBezTo>
                <a:cubicBezTo>
                  <a:pt x="106" y="176"/>
                  <a:pt x="106" y="176"/>
                  <a:pt x="107" y="176"/>
                </a:cubicBezTo>
                <a:cubicBezTo>
                  <a:pt x="107" y="176"/>
                  <a:pt x="107" y="176"/>
                  <a:pt x="108" y="177"/>
                </a:cubicBezTo>
                <a:cubicBezTo>
                  <a:pt x="108" y="177"/>
                  <a:pt x="109" y="178"/>
                  <a:pt x="110" y="179"/>
                </a:cubicBezTo>
                <a:cubicBezTo>
                  <a:pt x="111" y="179"/>
                  <a:pt x="111" y="179"/>
                  <a:pt x="112" y="179"/>
                </a:cubicBezTo>
                <a:cubicBezTo>
                  <a:pt x="112" y="178"/>
                  <a:pt x="112" y="178"/>
                  <a:pt x="113" y="178"/>
                </a:cubicBezTo>
                <a:cubicBezTo>
                  <a:pt x="113" y="177"/>
                  <a:pt x="115" y="175"/>
                  <a:pt x="115" y="175"/>
                </a:cubicBezTo>
                <a:cubicBezTo>
                  <a:pt x="116" y="175"/>
                  <a:pt x="119" y="174"/>
                  <a:pt x="119" y="175"/>
                </a:cubicBezTo>
                <a:cubicBezTo>
                  <a:pt x="119" y="177"/>
                  <a:pt x="119" y="179"/>
                  <a:pt x="120" y="180"/>
                </a:cubicBezTo>
                <a:cubicBezTo>
                  <a:pt x="120" y="181"/>
                  <a:pt x="122" y="182"/>
                  <a:pt x="122" y="182"/>
                </a:cubicBezTo>
                <a:cubicBezTo>
                  <a:pt x="121" y="182"/>
                  <a:pt x="120" y="184"/>
                  <a:pt x="120" y="185"/>
                </a:cubicBezTo>
                <a:cubicBezTo>
                  <a:pt x="121" y="185"/>
                  <a:pt x="122" y="186"/>
                  <a:pt x="123" y="186"/>
                </a:cubicBezTo>
                <a:cubicBezTo>
                  <a:pt x="123" y="187"/>
                  <a:pt x="123" y="187"/>
                  <a:pt x="123" y="188"/>
                </a:cubicBezTo>
                <a:cubicBezTo>
                  <a:pt x="123" y="188"/>
                  <a:pt x="123" y="188"/>
                  <a:pt x="122" y="189"/>
                </a:cubicBezTo>
                <a:cubicBezTo>
                  <a:pt x="122" y="189"/>
                  <a:pt x="121" y="189"/>
                  <a:pt x="120" y="190"/>
                </a:cubicBezTo>
                <a:cubicBezTo>
                  <a:pt x="119" y="190"/>
                  <a:pt x="119" y="190"/>
                  <a:pt x="119" y="191"/>
                </a:cubicBezTo>
                <a:cubicBezTo>
                  <a:pt x="119" y="192"/>
                  <a:pt x="120" y="192"/>
                  <a:pt x="120" y="194"/>
                </a:cubicBezTo>
                <a:cubicBezTo>
                  <a:pt x="120" y="195"/>
                  <a:pt x="121" y="195"/>
                  <a:pt x="120" y="196"/>
                </a:cubicBezTo>
                <a:cubicBezTo>
                  <a:pt x="119" y="197"/>
                  <a:pt x="119" y="197"/>
                  <a:pt x="118" y="197"/>
                </a:cubicBezTo>
                <a:cubicBezTo>
                  <a:pt x="118" y="198"/>
                  <a:pt x="118" y="198"/>
                  <a:pt x="118" y="199"/>
                </a:cubicBezTo>
                <a:cubicBezTo>
                  <a:pt x="119" y="199"/>
                  <a:pt x="120" y="201"/>
                  <a:pt x="121" y="201"/>
                </a:cubicBezTo>
                <a:cubicBezTo>
                  <a:pt x="121" y="201"/>
                  <a:pt x="122" y="201"/>
                  <a:pt x="122" y="201"/>
                </a:cubicBezTo>
                <a:cubicBezTo>
                  <a:pt x="123" y="202"/>
                  <a:pt x="123" y="202"/>
                  <a:pt x="122" y="202"/>
                </a:cubicBezTo>
                <a:cubicBezTo>
                  <a:pt x="122" y="202"/>
                  <a:pt x="121" y="202"/>
                  <a:pt x="120" y="202"/>
                </a:cubicBezTo>
                <a:cubicBezTo>
                  <a:pt x="120" y="202"/>
                  <a:pt x="120" y="203"/>
                  <a:pt x="120" y="203"/>
                </a:cubicBezTo>
                <a:cubicBezTo>
                  <a:pt x="120" y="204"/>
                  <a:pt x="120" y="205"/>
                  <a:pt x="121" y="205"/>
                </a:cubicBezTo>
                <a:cubicBezTo>
                  <a:pt x="121" y="206"/>
                  <a:pt x="122" y="208"/>
                  <a:pt x="121" y="208"/>
                </a:cubicBezTo>
                <a:cubicBezTo>
                  <a:pt x="121" y="209"/>
                  <a:pt x="121" y="209"/>
                  <a:pt x="121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3" y="209"/>
                  <a:pt x="124" y="210"/>
                  <a:pt x="124" y="211"/>
                </a:cubicBezTo>
                <a:cubicBezTo>
                  <a:pt x="125" y="211"/>
                  <a:pt x="126" y="212"/>
                  <a:pt x="126" y="211"/>
                </a:cubicBezTo>
                <a:cubicBezTo>
                  <a:pt x="128" y="210"/>
                  <a:pt x="128" y="207"/>
                  <a:pt x="129" y="206"/>
                </a:cubicBezTo>
                <a:cubicBezTo>
                  <a:pt x="129" y="205"/>
                  <a:pt x="130" y="205"/>
                  <a:pt x="131" y="204"/>
                </a:cubicBezTo>
                <a:cubicBezTo>
                  <a:pt x="132" y="204"/>
                  <a:pt x="133" y="203"/>
                  <a:pt x="133" y="202"/>
                </a:cubicBezTo>
                <a:cubicBezTo>
                  <a:pt x="133" y="200"/>
                  <a:pt x="134" y="200"/>
                  <a:pt x="135" y="199"/>
                </a:cubicBezTo>
                <a:cubicBezTo>
                  <a:pt x="136" y="199"/>
                  <a:pt x="138" y="199"/>
                  <a:pt x="139" y="199"/>
                </a:cubicBezTo>
                <a:cubicBezTo>
                  <a:pt x="140" y="199"/>
                  <a:pt x="141" y="200"/>
                  <a:pt x="141" y="200"/>
                </a:cubicBezTo>
                <a:cubicBezTo>
                  <a:pt x="142" y="201"/>
                  <a:pt x="142" y="201"/>
                  <a:pt x="142" y="202"/>
                </a:cubicBezTo>
                <a:cubicBezTo>
                  <a:pt x="142" y="203"/>
                  <a:pt x="142" y="205"/>
                  <a:pt x="143" y="205"/>
                </a:cubicBezTo>
                <a:cubicBezTo>
                  <a:pt x="145" y="206"/>
                  <a:pt x="147" y="206"/>
                  <a:pt x="148" y="206"/>
                </a:cubicBezTo>
                <a:cubicBezTo>
                  <a:pt x="149" y="207"/>
                  <a:pt x="151" y="207"/>
                  <a:pt x="152" y="209"/>
                </a:cubicBezTo>
                <a:cubicBezTo>
                  <a:pt x="152" y="210"/>
                  <a:pt x="153" y="211"/>
                  <a:pt x="154" y="211"/>
                </a:cubicBezTo>
                <a:cubicBezTo>
                  <a:pt x="154" y="211"/>
                  <a:pt x="155" y="211"/>
                  <a:pt x="156" y="212"/>
                </a:cubicBezTo>
                <a:cubicBezTo>
                  <a:pt x="157" y="213"/>
                  <a:pt x="158" y="214"/>
                  <a:pt x="158" y="214"/>
                </a:cubicBezTo>
                <a:cubicBezTo>
                  <a:pt x="159" y="215"/>
                  <a:pt x="159" y="214"/>
                  <a:pt x="160" y="213"/>
                </a:cubicBezTo>
                <a:cubicBezTo>
                  <a:pt x="161" y="213"/>
                  <a:pt x="162" y="212"/>
                  <a:pt x="162" y="211"/>
                </a:cubicBezTo>
                <a:cubicBezTo>
                  <a:pt x="162" y="210"/>
                  <a:pt x="162" y="209"/>
                  <a:pt x="161" y="207"/>
                </a:cubicBezTo>
                <a:cubicBezTo>
                  <a:pt x="160" y="206"/>
                  <a:pt x="160" y="205"/>
                  <a:pt x="160" y="204"/>
                </a:cubicBezTo>
                <a:cubicBezTo>
                  <a:pt x="160" y="203"/>
                  <a:pt x="160" y="202"/>
                  <a:pt x="160" y="201"/>
                </a:cubicBezTo>
                <a:cubicBezTo>
                  <a:pt x="160" y="199"/>
                  <a:pt x="160" y="198"/>
                  <a:pt x="160" y="197"/>
                </a:cubicBezTo>
                <a:cubicBezTo>
                  <a:pt x="160" y="197"/>
                  <a:pt x="161" y="196"/>
                  <a:pt x="161" y="194"/>
                </a:cubicBezTo>
                <a:cubicBezTo>
                  <a:pt x="162" y="193"/>
                  <a:pt x="163" y="191"/>
                  <a:pt x="164" y="189"/>
                </a:cubicBezTo>
                <a:cubicBezTo>
                  <a:pt x="164" y="187"/>
                  <a:pt x="165" y="186"/>
                  <a:pt x="166" y="186"/>
                </a:cubicBezTo>
                <a:cubicBezTo>
                  <a:pt x="166" y="185"/>
                  <a:pt x="166" y="184"/>
                  <a:pt x="166" y="182"/>
                </a:cubicBezTo>
                <a:cubicBezTo>
                  <a:pt x="166" y="180"/>
                  <a:pt x="167" y="179"/>
                  <a:pt x="167" y="179"/>
                </a:cubicBezTo>
                <a:cubicBezTo>
                  <a:pt x="167" y="178"/>
                  <a:pt x="168" y="178"/>
                  <a:pt x="169" y="178"/>
                </a:cubicBezTo>
                <a:cubicBezTo>
                  <a:pt x="171" y="177"/>
                  <a:pt x="172" y="175"/>
                  <a:pt x="174" y="174"/>
                </a:cubicBezTo>
                <a:cubicBezTo>
                  <a:pt x="175" y="173"/>
                  <a:pt x="175" y="172"/>
                  <a:pt x="176" y="172"/>
                </a:cubicBezTo>
                <a:cubicBezTo>
                  <a:pt x="177" y="172"/>
                  <a:pt x="178" y="172"/>
                  <a:pt x="180" y="172"/>
                </a:cubicBezTo>
                <a:cubicBezTo>
                  <a:pt x="182" y="172"/>
                  <a:pt x="182" y="172"/>
                  <a:pt x="183" y="172"/>
                </a:cubicBezTo>
                <a:cubicBezTo>
                  <a:pt x="183" y="173"/>
                  <a:pt x="183" y="173"/>
                  <a:pt x="184" y="175"/>
                </a:cubicBezTo>
                <a:cubicBezTo>
                  <a:pt x="184" y="176"/>
                  <a:pt x="184" y="177"/>
                  <a:pt x="185" y="178"/>
                </a:cubicBezTo>
                <a:cubicBezTo>
                  <a:pt x="185" y="178"/>
                  <a:pt x="185" y="179"/>
                  <a:pt x="186" y="179"/>
                </a:cubicBezTo>
                <a:cubicBezTo>
                  <a:pt x="186" y="179"/>
                  <a:pt x="186" y="179"/>
                  <a:pt x="187" y="179"/>
                </a:cubicBezTo>
                <a:cubicBezTo>
                  <a:pt x="188" y="177"/>
                  <a:pt x="189" y="176"/>
                  <a:pt x="190" y="175"/>
                </a:cubicBezTo>
                <a:cubicBezTo>
                  <a:pt x="190" y="174"/>
                  <a:pt x="191" y="174"/>
                  <a:pt x="193" y="174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73"/>
                  <a:pt x="194" y="171"/>
                  <a:pt x="195" y="168"/>
                </a:cubicBezTo>
                <a:cubicBezTo>
                  <a:pt x="196" y="166"/>
                  <a:pt x="197" y="164"/>
                  <a:pt x="196" y="164"/>
                </a:cubicBezTo>
                <a:cubicBezTo>
                  <a:pt x="195" y="164"/>
                  <a:pt x="192" y="164"/>
                  <a:pt x="189" y="165"/>
                </a:cubicBezTo>
                <a:cubicBezTo>
                  <a:pt x="188" y="165"/>
                  <a:pt x="187" y="165"/>
                  <a:pt x="186" y="165"/>
                </a:cubicBezTo>
                <a:cubicBezTo>
                  <a:pt x="186" y="165"/>
                  <a:pt x="185" y="165"/>
                  <a:pt x="185" y="164"/>
                </a:cubicBezTo>
                <a:cubicBezTo>
                  <a:pt x="186" y="162"/>
                  <a:pt x="187" y="157"/>
                  <a:pt x="188" y="154"/>
                </a:cubicBezTo>
                <a:cubicBezTo>
                  <a:pt x="189" y="151"/>
                  <a:pt x="189" y="150"/>
                  <a:pt x="190" y="149"/>
                </a:cubicBezTo>
                <a:cubicBezTo>
                  <a:pt x="190" y="149"/>
                  <a:pt x="191" y="148"/>
                  <a:pt x="191" y="148"/>
                </a:cubicBezTo>
                <a:cubicBezTo>
                  <a:pt x="192" y="148"/>
                  <a:pt x="193" y="149"/>
                  <a:pt x="194" y="148"/>
                </a:cubicBezTo>
                <a:cubicBezTo>
                  <a:pt x="194" y="148"/>
                  <a:pt x="196" y="148"/>
                  <a:pt x="197" y="146"/>
                </a:cubicBezTo>
                <a:cubicBezTo>
                  <a:pt x="199" y="146"/>
                  <a:pt x="200" y="146"/>
                  <a:pt x="201" y="146"/>
                </a:cubicBezTo>
                <a:cubicBezTo>
                  <a:pt x="201" y="146"/>
                  <a:pt x="202" y="145"/>
                  <a:pt x="203" y="144"/>
                </a:cubicBezTo>
                <a:cubicBezTo>
                  <a:pt x="204" y="144"/>
                  <a:pt x="205" y="144"/>
                  <a:pt x="206" y="144"/>
                </a:cubicBezTo>
                <a:cubicBezTo>
                  <a:pt x="207" y="144"/>
                  <a:pt x="209" y="145"/>
                  <a:pt x="209" y="146"/>
                </a:cubicBezTo>
                <a:cubicBezTo>
                  <a:pt x="209" y="147"/>
                  <a:pt x="210" y="148"/>
                  <a:pt x="210" y="149"/>
                </a:cubicBezTo>
                <a:cubicBezTo>
                  <a:pt x="210" y="149"/>
                  <a:pt x="211" y="149"/>
                  <a:pt x="211" y="150"/>
                </a:cubicBezTo>
                <a:cubicBezTo>
                  <a:pt x="212" y="150"/>
                  <a:pt x="214" y="150"/>
                  <a:pt x="216" y="152"/>
                </a:cubicBezTo>
                <a:cubicBezTo>
                  <a:pt x="216" y="153"/>
                  <a:pt x="217" y="154"/>
                  <a:pt x="218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9" y="154"/>
                  <a:pt x="218" y="151"/>
                  <a:pt x="219" y="149"/>
                </a:cubicBezTo>
                <a:cubicBezTo>
                  <a:pt x="219" y="149"/>
                  <a:pt x="220" y="148"/>
                  <a:pt x="220" y="148"/>
                </a:cubicBezTo>
                <a:cubicBezTo>
                  <a:pt x="221" y="149"/>
                  <a:pt x="221" y="149"/>
                  <a:pt x="222" y="149"/>
                </a:cubicBezTo>
                <a:cubicBezTo>
                  <a:pt x="223" y="150"/>
                  <a:pt x="224" y="151"/>
                  <a:pt x="224" y="152"/>
                </a:cubicBezTo>
                <a:cubicBezTo>
                  <a:pt x="225" y="152"/>
                  <a:pt x="226" y="153"/>
                  <a:pt x="227" y="153"/>
                </a:cubicBezTo>
                <a:cubicBezTo>
                  <a:pt x="228" y="153"/>
                  <a:pt x="229" y="152"/>
                  <a:pt x="230" y="151"/>
                </a:cubicBezTo>
                <a:cubicBezTo>
                  <a:pt x="230" y="151"/>
                  <a:pt x="228" y="149"/>
                  <a:pt x="227" y="148"/>
                </a:cubicBezTo>
                <a:cubicBezTo>
                  <a:pt x="226" y="148"/>
                  <a:pt x="226" y="147"/>
                  <a:pt x="226" y="146"/>
                </a:cubicBezTo>
                <a:cubicBezTo>
                  <a:pt x="225" y="145"/>
                  <a:pt x="225" y="145"/>
                  <a:pt x="224" y="144"/>
                </a:cubicBezTo>
                <a:cubicBezTo>
                  <a:pt x="223" y="144"/>
                  <a:pt x="224" y="144"/>
                  <a:pt x="225" y="143"/>
                </a:cubicBezTo>
                <a:cubicBezTo>
                  <a:pt x="226" y="143"/>
                  <a:pt x="227" y="142"/>
                  <a:pt x="227" y="142"/>
                </a:cubicBezTo>
                <a:cubicBezTo>
                  <a:pt x="227" y="142"/>
                  <a:pt x="224" y="140"/>
                  <a:pt x="224" y="139"/>
                </a:cubicBezTo>
                <a:cubicBezTo>
                  <a:pt x="224" y="137"/>
                  <a:pt x="224" y="136"/>
                  <a:pt x="224" y="135"/>
                </a:cubicBezTo>
                <a:cubicBezTo>
                  <a:pt x="224" y="134"/>
                  <a:pt x="224" y="134"/>
                  <a:pt x="224" y="132"/>
                </a:cubicBezTo>
                <a:cubicBezTo>
                  <a:pt x="223" y="131"/>
                  <a:pt x="221" y="130"/>
                  <a:pt x="220" y="129"/>
                </a:cubicBezTo>
                <a:cubicBezTo>
                  <a:pt x="219" y="128"/>
                  <a:pt x="218" y="128"/>
                  <a:pt x="217" y="128"/>
                </a:cubicBezTo>
                <a:cubicBezTo>
                  <a:pt x="216" y="128"/>
                  <a:pt x="216" y="128"/>
                  <a:pt x="217" y="126"/>
                </a:cubicBezTo>
                <a:cubicBezTo>
                  <a:pt x="217" y="125"/>
                  <a:pt x="217" y="124"/>
                  <a:pt x="216" y="124"/>
                </a:cubicBezTo>
                <a:cubicBezTo>
                  <a:pt x="215" y="124"/>
                  <a:pt x="214" y="123"/>
                  <a:pt x="213" y="123"/>
                </a:cubicBezTo>
                <a:cubicBezTo>
                  <a:pt x="213" y="123"/>
                  <a:pt x="213" y="122"/>
                  <a:pt x="212" y="122"/>
                </a:cubicBezTo>
                <a:cubicBezTo>
                  <a:pt x="212" y="121"/>
                  <a:pt x="212" y="120"/>
                  <a:pt x="211" y="120"/>
                </a:cubicBezTo>
                <a:cubicBezTo>
                  <a:pt x="210" y="120"/>
                  <a:pt x="209" y="120"/>
                  <a:pt x="209" y="119"/>
                </a:cubicBezTo>
                <a:cubicBezTo>
                  <a:pt x="209" y="119"/>
                  <a:pt x="209" y="119"/>
                  <a:pt x="209" y="118"/>
                </a:cubicBezTo>
                <a:cubicBezTo>
                  <a:pt x="209" y="117"/>
                  <a:pt x="209" y="116"/>
                  <a:pt x="210" y="115"/>
                </a:cubicBezTo>
                <a:cubicBezTo>
                  <a:pt x="210" y="114"/>
                  <a:pt x="210" y="114"/>
                  <a:pt x="209" y="113"/>
                </a:cubicBezTo>
                <a:cubicBezTo>
                  <a:pt x="209" y="113"/>
                  <a:pt x="208" y="112"/>
                  <a:pt x="207" y="112"/>
                </a:cubicBezTo>
                <a:cubicBezTo>
                  <a:pt x="206" y="111"/>
                  <a:pt x="206" y="110"/>
                  <a:pt x="206" y="109"/>
                </a:cubicBezTo>
                <a:cubicBezTo>
                  <a:pt x="206" y="108"/>
                  <a:pt x="207" y="107"/>
                  <a:pt x="207" y="106"/>
                </a:cubicBezTo>
                <a:cubicBezTo>
                  <a:pt x="208" y="103"/>
                  <a:pt x="208" y="101"/>
                  <a:pt x="208" y="98"/>
                </a:cubicBezTo>
                <a:cubicBezTo>
                  <a:pt x="208" y="97"/>
                  <a:pt x="207" y="97"/>
                  <a:pt x="206" y="98"/>
                </a:cubicBezTo>
                <a:cubicBezTo>
                  <a:pt x="205" y="98"/>
                  <a:pt x="204" y="99"/>
                  <a:pt x="203" y="99"/>
                </a:cubicBezTo>
                <a:cubicBezTo>
                  <a:pt x="201" y="98"/>
                  <a:pt x="200" y="98"/>
                  <a:pt x="200" y="97"/>
                </a:cubicBezTo>
                <a:cubicBezTo>
                  <a:pt x="200" y="96"/>
                  <a:pt x="201" y="96"/>
                  <a:pt x="202" y="95"/>
                </a:cubicBezTo>
                <a:cubicBezTo>
                  <a:pt x="202" y="94"/>
                  <a:pt x="201" y="89"/>
                  <a:pt x="201" y="88"/>
                </a:cubicBezTo>
                <a:cubicBezTo>
                  <a:pt x="201" y="86"/>
                  <a:pt x="202" y="85"/>
                  <a:pt x="201" y="83"/>
                </a:cubicBezTo>
                <a:cubicBezTo>
                  <a:pt x="201" y="82"/>
                  <a:pt x="201" y="82"/>
                  <a:pt x="201" y="81"/>
                </a:cubicBezTo>
                <a:cubicBezTo>
                  <a:pt x="201" y="81"/>
                  <a:pt x="202" y="81"/>
                  <a:pt x="202" y="80"/>
                </a:cubicBezTo>
                <a:cubicBezTo>
                  <a:pt x="203" y="80"/>
                  <a:pt x="205" y="80"/>
                  <a:pt x="206" y="79"/>
                </a:cubicBezTo>
                <a:cubicBezTo>
                  <a:pt x="206" y="79"/>
                  <a:pt x="207" y="74"/>
                  <a:pt x="208" y="73"/>
                </a:cubicBezTo>
                <a:cubicBezTo>
                  <a:pt x="209" y="72"/>
                  <a:pt x="210" y="72"/>
                  <a:pt x="210" y="71"/>
                </a:cubicBezTo>
                <a:cubicBezTo>
                  <a:pt x="210" y="71"/>
                  <a:pt x="209" y="71"/>
                  <a:pt x="207" y="71"/>
                </a:cubicBezTo>
                <a:cubicBezTo>
                  <a:pt x="206" y="70"/>
                  <a:pt x="206" y="69"/>
                  <a:pt x="206" y="68"/>
                </a:cubicBezTo>
                <a:cubicBezTo>
                  <a:pt x="206" y="67"/>
                  <a:pt x="206" y="65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4" y="64"/>
                  <a:pt x="199" y="66"/>
                  <a:pt x="198" y="67"/>
                </a:cubicBezTo>
                <a:cubicBezTo>
                  <a:pt x="196" y="67"/>
                  <a:pt x="196" y="67"/>
                  <a:pt x="195" y="66"/>
                </a:cubicBezTo>
                <a:cubicBezTo>
                  <a:pt x="195" y="66"/>
                  <a:pt x="194" y="65"/>
                  <a:pt x="194" y="64"/>
                </a:cubicBezTo>
                <a:cubicBezTo>
                  <a:pt x="194" y="62"/>
                  <a:pt x="194" y="60"/>
                  <a:pt x="194" y="60"/>
                </a:cubicBezTo>
                <a:cubicBezTo>
                  <a:pt x="195" y="58"/>
                  <a:pt x="195" y="57"/>
                  <a:pt x="195" y="56"/>
                </a:cubicBezTo>
                <a:cubicBezTo>
                  <a:pt x="195" y="55"/>
                  <a:pt x="195" y="54"/>
                  <a:pt x="195" y="52"/>
                </a:cubicBezTo>
                <a:cubicBezTo>
                  <a:pt x="195" y="52"/>
                  <a:pt x="195" y="51"/>
                  <a:pt x="194" y="51"/>
                </a:cubicBezTo>
                <a:cubicBezTo>
                  <a:pt x="194" y="51"/>
                  <a:pt x="193" y="51"/>
                  <a:pt x="192" y="51"/>
                </a:cubicBezTo>
                <a:cubicBezTo>
                  <a:pt x="191" y="51"/>
                  <a:pt x="190" y="51"/>
                  <a:pt x="189" y="51"/>
                </a:cubicBezTo>
                <a:cubicBezTo>
                  <a:pt x="188" y="52"/>
                  <a:pt x="188" y="53"/>
                  <a:pt x="187" y="54"/>
                </a:cubicBezTo>
                <a:cubicBezTo>
                  <a:pt x="187" y="54"/>
                  <a:pt x="185" y="54"/>
                  <a:pt x="183" y="54"/>
                </a:cubicBezTo>
                <a:cubicBezTo>
                  <a:pt x="182" y="54"/>
                  <a:pt x="181" y="54"/>
                  <a:pt x="180" y="55"/>
                </a:cubicBezTo>
                <a:cubicBezTo>
                  <a:pt x="179" y="55"/>
                  <a:pt x="178" y="56"/>
                  <a:pt x="178" y="56"/>
                </a:cubicBezTo>
                <a:cubicBezTo>
                  <a:pt x="177" y="58"/>
                  <a:pt x="177" y="58"/>
                  <a:pt x="176" y="58"/>
                </a:cubicBezTo>
                <a:cubicBezTo>
                  <a:pt x="175" y="58"/>
                  <a:pt x="175" y="58"/>
                  <a:pt x="174" y="58"/>
                </a:cubicBezTo>
                <a:cubicBezTo>
                  <a:pt x="173" y="58"/>
                  <a:pt x="173" y="57"/>
                  <a:pt x="172" y="58"/>
                </a:cubicBezTo>
                <a:cubicBezTo>
                  <a:pt x="172" y="58"/>
                  <a:pt x="171" y="59"/>
                  <a:pt x="171" y="60"/>
                </a:cubicBezTo>
                <a:cubicBezTo>
                  <a:pt x="171" y="61"/>
                  <a:pt x="170" y="62"/>
                  <a:pt x="170" y="62"/>
                </a:cubicBezTo>
                <a:cubicBezTo>
                  <a:pt x="170" y="62"/>
                  <a:pt x="169" y="62"/>
                  <a:pt x="169" y="62"/>
                </a:cubicBezTo>
                <a:cubicBezTo>
                  <a:pt x="168" y="61"/>
                  <a:pt x="167" y="60"/>
                  <a:pt x="165" y="60"/>
                </a:cubicBezTo>
                <a:cubicBezTo>
                  <a:pt x="163" y="59"/>
                  <a:pt x="162" y="59"/>
                  <a:pt x="161" y="59"/>
                </a:cubicBezTo>
                <a:cubicBezTo>
                  <a:pt x="160" y="59"/>
                  <a:pt x="159" y="60"/>
                  <a:pt x="157" y="61"/>
                </a:cubicBezTo>
                <a:cubicBezTo>
                  <a:pt x="156" y="62"/>
                  <a:pt x="155" y="63"/>
                  <a:pt x="153" y="63"/>
                </a:cubicBezTo>
                <a:cubicBezTo>
                  <a:pt x="153" y="63"/>
                  <a:pt x="152" y="63"/>
                  <a:pt x="151" y="63"/>
                </a:cubicBezTo>
                <a:cubicBezTo>
                  <a:pt x="151" y="62"/>
                  <a:pt x="150" y="61"/>
                  <a:pt x="150" y="60"/>
                </a:cubicBezTo>
                <a:cubicBezTo>
                  <a:pt x="149" y="58"/>
                  <a:pt x="148" y="57"/>
                  <a:pt x="148" y="56"/>
                </a:cubicBezTo>
                <a:cubicBezTo>
                  <a:pt x="147" y="55"/>
                  <a:pt x="146" y="55"/>
                  <a:pt x="143" y="54"/>
                </a:cubicBezTo>
                <a:cubicBezTo>
                  <a:pt x="142" y="54"/>
                  <a:pt x="138" y="58"/>
                  <a:pt x="135" y="59"/>
                </a:cubicBezTo>
                <a:cubicBezTo>
                  <a:pt x="135" y="59"/>
                  <a:pt x="134" y="59"/>
                  <a:pt x="134" y="58"/>
                </a:cubicBezTo>
                <a:cubicBezTo>
                  <a:pt x="134" y="57"/>
                  <a:pt x="135" y="56"/>
                  <a:pt x="135" y="55"/>
                </a:cubicBezTo>
                <a:cubicBezTo>
                  <a:pt x="135" y="54"/>
                  <a:pt x="135" y="53"/>
                  <a:pt x="135" y="52"/>
                </a:cubicBezTo>
                <a:cubicBezTo>
                  <a:pt x="135" y="51"/>
                  <a:pt x="135" y="51"/>
                  <a:pt x="135" y="50"/>
                </a:cubicBezTo>
                <a:cubicBezTo>
                  <a:pt x="133" y="49"/>
                  <a:pt x="132" y="48"/>
                  <a:pt x="132" y="47"/>
                </a:cubicBezTo>
                <a:cubicBezTo>
                  <a:pt x="131" y="46"/>
                  <a:pt x="131" y="45"/>
                  <a:pt x="131" y="42"/>
                </a:cubicBezTo>
                <a:cubicBezTo>
                  <a:pt x="131" y="42"/>
                  <a:pt x="130" y="38"/>
                  <a:pt x="130" y="34"/>
                </a:cubicBezTo>
                <a:cubicBezTo>
                  <a:pt x="130" y="33"/>
                  <a:pt x="124" y="28"/>
                  <a:pt x="124" y="26"/>
                </a:cubicBezTo>
                <a:cubicBezTo>
                  <a:pt x="123" y="25"/>
                  <a:pt x="121" y="24"/>
                  <a:pt x="119" y="23"/>
                </a:cubicBezTo>
                <a:cubicBezTo>
                  <a:pt x="118" y="22"/>
                  <a:pt x="116" y="22"/>
                  <a:pt x="115" y="21"/>
                </a:cubicBezTo>
                <a:cubicBezTo>
                  <a:pt x="114" y="20"/>
                  <a:pt x="114" y="19"/>
                  <a:pt x="114" y="17"/>
                </a:cubicBezTo>
                <a:cubicBezTo>
                  <a:pt x="113" y="16"/>
                  <a:pt x="113" y="14"/>
                  <a:pt x="113" y="13"/>
                </a:cubicBezTo>
                <a:cubicBezTo>
                  <a:pt x="113" y="12"/>
                  <a:pt x="115" y="11"/>
                  <a:pt x="116" y="10"/>
                </a:cubicBezTo>
                <a:cubicBezTo>
                  <a:pt x="117" y="9"/>
                  <a:pt x="118" y="8"/>
                  <a:pt x="119" y="7"/>
                </a:cubicBezTo>
                <a:cubicBezTo>
                  <a:pt x="119" y="7"/>
                  <a:pt x="119" y="7"/>
                  <a:pt x="11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6"/>
                  <a:pt x="116" y="5"/>
                  <a:pt x="115" y="4"/>
                </a:cubicBezTo>
                <a:cubicBezTo>
                  <a:pt x="114" y="4"/>
                  <a:pt x="112" y="3"/>
                  <a:pt x="110" y="3"/>
                </a:cubicBezTo>
                <a:cubicBezTo>
                  <a:pt x="110" y="2"/>
                  <a:pt x="109" y="2"/>
                  <a:pt x="109" y="1"/>
                </a:cubicBezTo>
                <a:cubicBezTo>
                  <a:pt x="109" y="1"/>
                  <a:pt x="109" y="1"/>
                  <a:pt x="108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4" y="4"/>
                  <a:pt x="99" y="6"/>
                  <a:pt x="97" y="8"/>
                </a:cubicBezTo>
                <a:cubicBezTo>
                  <a:pt x="96" y="9"/>
                  <a:pt x="94" y="10"/>
                  <a:pt x="93" y="10"/>
                </a:cubicBezTo>
                <a:cubicBezTo>
                  <a:pt x="91" y="10"/>
                  <a:pt x="90" y="10"/>
                  <a:pt x="89" y="10"/>
                </a:cubicBezTo>
                <a:cubicBezTo>
                  <a:pt x="88" y="10"/>
                  <a:pt x="87" y="10"/>
                  <a:pt x="86" y="10"/>
                </a:cubicBezTo>
                <a:cubicBezTo>
                  <a:pt x="85" y="11"/>
                  <a:pt x="84" y="11"/>
                  <a:pt x="84" y="12"/>
                </a:cubicBezTo>
                <a:cubicBezTo>
                  <a:pt x="82" y="13"/>
                  <a:pt x="81" y="14"/>
                  <a:pt x="81" y="15"/>
                </a:cubicBezTo>
                <a:cubicBezTo>
                  <a:pt x="81" y="16"/>
                  <a:pt x="80" y="16"/>
                  <a:pt x="79" y="16"/>
                </a:cubicBezTo>
                <a:cubicBezTo>
                  <a:pt x="78" y="16"/>
                  <a:pt x="77" y="15"/>
                  <a:pt x="76" y="15"/>
                </a:cubicBezTo>
                <a:cubicBezTo>
                  <a:pt x="75" y="15"/>
                  <a:pt x="74" y="15"/>
                  <a:pt x="74" y="15"/>
                </a:cubicBezTo>
                <a:cubicBezTo>
                  <a:pt x="74" y="16"/>
                  <a:pt x="74" y="17"/>
                  <a:pt x="74" y="19"/>
                </a:cubicBezTo>
                <a:cubicBezTo>
                  <a:pt x="75" y="20"/>
                  <a:pt x="76" y="21"/>
                  <a:pt x="77" y="21"/>
                </a:cubicBezTo>
                <a:cubicBezTo>
                  <a:pt x="77" y="22"/>
                  <a:pt x="77" y="22"/>
                  <a:pt x="75" y="22"/>
                </a:cubicBezTo>
                <a:cubicBezTo>
                  <a:pt x="75" y="22"/>
                  <a:pt x="69" y="27"/>
                  <a:pt x="69" y="28"/>
                </a:cubicBezTo>
                <a:cubicBezTo>
                  <a:pt x="68" y="29"/>
                  <a:pt x="68" y="30"/>
                  <a:pt x="67" y="29"/>
                </a:cubicBezTo>
                <a:cubicBezTo>
                  <a:pt x="67" y="29"/>
                  <a:pt x="66" y="28"/>
                  <a:pt x="66" y="27"/>
                </a:cubicBezTo>
                <a:cubicBezTo>
                  <a:pt x="65" y="25"/>
                  <a:pt x="64" y="23"/>
                  <a:pt x="64" y="23"/>
                </a:cubicBezTo>
                <a:cubicBezTo>
                  <a:pt x="63" y="22"/>
                  <a:pt x="63" y="21"/>
                  <a:pt x="62" y="21"/>
                </a:cubicBezTo>
                <a:cubicBezTo>
                  <a:pt x="61" y="20"/>
                  <a:pt x="60" y="20"/>
                  <a:pt x="59" y="20"/>
                </a:cubicBezTo>
                <a:cubicBezTo>
                  <a:pt x="56" y="20"/>
                  <a:pt x="53" y="20"/>
                  <a:pt x="51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3"/>
                  <a:pt x="50" y="23"/>
                  <a:pt x="49" y="24"/>
                </a:cubicBezTo>
                <a:cubicBezTo>
                  <a:pt x="49" y="24"/>
                  <a:pt x="48" y="25"/>
                  <a:pt x="47" y="25"/>
                </a:cubicBezTo>
                <a:cubicBezTo>
                  <a:pt x="46" y="25"/>
                  <a:pt x="45" y="25"/>
                  <a:pt x="44" y="25"/>
                </a:cubicBezTo>
                <a:cubicBezTo>
                  <a:pt x="43" y="25"/>
                  <a:pt x="42" y="24"/>
                  <a:pt x="42" y="24"/>
                </a:cubicBezTo>
                <a:cubicBezTo>
                  <a:pt x="41" y="24"/>
                  <a:pt x="41" y="23"/>
                  <a:pt x="40" y="23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</a:t>
            </a:r>
            <a:r>
              <a:rPr lang="es-MX" sz="800" b="1" dirty="0">
                <a:latin typeface="Galano"/>
              </a:rPr>
              <a:t>053</a:t>
            </a:r>
          </a:p>
        </p:txBody>
      </p:sp>
      <p:sp>
        <p:nvSpPr>
          <p:cNvPr id="111" name="Freeform 108">
            <a:extLst>
              <a:ext uri="{FF2B5EF4-FFF2-40B4-BE49-F238E27FC236}">
                <a16:creationId xmlns:a16="http://schemas.microsoft.com/office/drawing/2014/main" id="{B26E93F9-4711-911D-ABC0-0FEAACD5A046}"/>
              </a:ext>
            </a:extLst>
          </p:cNvPr>
          <p:cNvSpPr>
            <a:spLocks/>
          </p:cNvSpPr>
          <p:nvPr/>
        </p:nvSpPr>
        <p:spPr bwMode="auto">
          <a:xfrm>
            <a:off x="6863290" y="1668001"/>
            <a:ext cx="378611" cy="300485"/>
          </a:xfrm>
          <a:custGeom>
            <a:avLst/>
            <a:gdLst>
              <a:gd name="T0" fmla="*/ 82 w 103"/>
              <a:gd name="T1" fmla="*/ 1 h 82"/>
              <a:gd name="T2" fmla="*/ 70 w 103"/>
              <a:gd name="T3" fmla="*/ 4 h 82"/>
              <a:gd name="T4" fmla="*/ 62 w 103"/>
              <a:gd name="T5" fmla="*/ 7 h 82"/>
              <a:gd name="T6" fmla="*/ 57 w 103"/>
              <a:gd name="T7" fmla="*/ 4 h 82"/>
              <a:gd name="T8" fmla="*/ 51 w 103"/>
              <a:gd name="T9" fmla="*/ 6 h 82"/>
              <a:gd name="T10" fmla="*/ 46 w 103"/>
              <a:gd name="T11" fmla="*/ 9 h 82"/>
              <a:gd name="T12" fmla="*/ 45 w 103"/>
              <a:gd name="T13" fmla="*/ 12 h 82"/>
              <a:gd name="T14" fmla="*/ 39 w 103"/>
              <a:gd name="T15" fmla="*/ 6 h 82"/>
              <a:gd name="T16" fmla="*/ 34 w 103"/>
              <a:gd name="T17" fmla="*/ 7 h 82"/>
              <a:gd name="T18" fmla="*/ 32 w 103"/>
              <a:gd name="T19" fmla="*/ 9 h 82"/>
              <a:gd name="T20" fmla="*/ 25 w 103"/>
              <a:gd name="T21" fmla="*/ 4 h 82"/>
              <a:gd name="T22" fmla="*/ 23 w 103"/>
              <a:gd name="T23" fmla="*/ 5 h 82"/>
              <a:gd name="T24" fmla="*/ 15 w 103"/>
              <a:gd name="T25" fmla="*/ 10 h 82"/>
              <a:gd name="T26" fmla="*/ 13 w 103"/>
              <a:gd name="T27" fmla="*/ 8 h 82"/>
              <a:gd name="T28" fmla="*/ 10 w 103"/>
              <a:gd name="T29" fmla="*/ 6 h 82"/>
              <a:gd name="T30" fmla="*/ 7 w 103"/>
              <a:gd name="T31" fmla="*/ 11 h 82"/>
              <a:gd name="T32" fmla="*/ 2 w 103"/>
              <a:gd name="T33" fmla="*/ 13 h 82"/>
              <a:gd name="T34" fmla="*/ 5 w 103"/>
              <a:gd name="T35" fmla="*/ 17 h 82"/>
              <a:gd name="T36" fmla="*/ 6 w 103"/>
              <a:gd name="T37" fmla="*/ 21 h 82"/>
              <a:gd name="T38" fmla="*/ 1 w 103"/>
              <a:gd name="T39" fmla="*/ 24 h 82"/>
              <a:gd name="T40" fmla="*/ 0 w 103"/>
              <a:gd name="T41" fmla="*/ 27 h 82"/>
              <a:gd name="T42" fmla="*/ 3 w 103"/>
              <a:gd name="T43" fmla="*/ 28 h 82"/>
              <a:gd name="T44" fmla="*/ 4 w 103"/>
              <a:gd name="T45" fmla="*/ 33 h 82"/>
              <a:gd name="T46" fmla="*/ 0 w 103"/>
              <a:gd name="T47" fmla="*/ 36 h 82"/>
              <a:gd name="T48" fmla="*/ 5 w 103"/>
              <a:gd name="T49" fmla="*/ 42 h 82"/>
              <a:gd name="T50" fmla="*/ 13 w 103"/>
              <a:gd name="T51" fmla="*/ 42 h 82"/>
              <a:gd name="T52" fmla="*/ 17 w 103"/>
              <a:gd name="T53" fmla="*/ 47 h 82"/>
              <a:gd name="T54" fmla="*/ 21 w 103"/>
              <a:gd name="T55" fmla="*/ 45 h 82"/>
              <a:gd name="T56" fmla="*/ 23 w 103"/>
              <a:gd name="T57" fmla="*/ 49 h 82"/>
              <a:gd name="T58" fmla="*/ 30 w 103"/>
              <a:gd name="T59" fmla="*/ 45 h 82"/>
              <a:gd name="T60" fmla="*/ 35 w 103"/>
              <a:gd name="T61" fmla="*/ 49 h 82"/>
              <a:gd name="T62" fmla="*/ 42 w 103"/>
              <a:gd name="T63" fmla="*/ 49 h 82"/>
              <a:gd name="T64" fmla="*/ 50 w 103"/>
              <a:gd name="T65" fmla="*/ 56 h 82"/>
              <a:gd name="T66" fmla="*/ 53 w 103"/>
              <a:gd name="T67" fmla="*/ 66 h 82"/>
              <a:gd name="T68" fmla="*/ 49 w 103"/>
              <a:gd name="T69" fmla="*/ 69 h 82"/>
              <a:gd name="T70" fmla="*/ 47 w 103"/>
              <a:gd name="T71" fmla="*/ 71 h 82"/>
              <a:gd name="T72" fmla="*/ 50 w 103"/>
              <a:gd name="T73" fmla="*/ 76 h 82"/>
              <a:gd name="T74" fmla="*/ 53 w 103"/>
              <a:gd name="T75" fmla="*/ 79 h 82"/>
              <a:gd name="T76" fmla="*/ 53 w 103"/>
              <a:gd name="T77" fmla="*/ 81 h 82"/>
              <a:gd name="T78" fmla="*/ 62 w 103"/>
              <a:gd name="T79" fmla="*/ 80 h 82"/>
              <a:gd name="T80" fmla="*/ 62 w 103"/>
              <a:gd name="T81" fmla="*/ 75 h 82"/>
              <a:gd name="T82" fmla="*/ 68 w 103"/>
              <a:gd name="T83" fmla="*/ 71 h 82"/>
              <a:gd name="T84" fmla="*/ 86 w 103"/>
              <a:gd name="T85" fmla="*/ 68 h 82"/>
              <a:gd name="T86" fmla="*/ 85 w 103"/>
              <a:gd name="T87" fmla="*/ 66 h 82"/>
              <a:gd name="T88" fmla="*/ 83 w 103"/>
              <a:gd name="T89" fmla="*/ 57 h 82"/>
              <a:gd name="T90" fmla="*/ 85 w 103"/>
              <a:gd name="T91" fmla="*/ 49 h 82"/>
              <a:gd name="T92" fmla="*/ 80 w 103"/>
              <a:gd name="T93" fmla="*/ 47 h 82"/>
              <a:gd name="T94" fmla="*/ 83 w 103"/>
              <a:gd name="T95" fmla="*/ 44 h 82"/>
              <a:gd name="T96" fmla="*/ 88 w 103"/>
              <a:gd name="T97" fmla="*/ 33 h 82"/>
              <a:gd name="T98" fmla="*/ 98 w 103"/>
              <a:gd name="T99" fmla="*/ 36 h 82"/>
              <a:gd name="T100" fmla="*/ 102 w 103"/>
              <a:gd name="T101" fmla="*/ 30 h 82"/>
              <a:gd name="T102" fmla="*/ 90 w 103"/>
              <a:gd name="T103" fmla="*/ 24 h 82"/>
              <a:gd name="T104" fmla="*/ 89 w 103"/>
              <a:gd name="T105" fmla="*/ 19 h 82"/>
              <a:gd name="T106" fmla="*/ 91 w 103"/>
              <a:gd name="T107" fmla="*/ 12 h 82"/>
              <a:gd name="T108" fmla="*/ 87 w 103"/>
              <a:gd name="T109" fmla="*/ 8 h 82"/>
              <a:gd name="T110" fmla="*/ 85 w 103"/>
              <a:gd name="T111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3" h="82">
                <a:moveTo>
                  <a:pt x="85" y="2"/>
                </a:moveTo>
                <a:cubicBezTo>
                  <a:pt x="82" y="1"/>
                  <a:pt x="82" y="1"/>
                  <a:pt x="82" y="1"/>
                </a:cubicBezTo>
                <a:cubicBezTo>
                  <a:pt x="79" y="0"/>
                  <a:pt x="77" y="0"/>
                  <a:pt x="76" y="0"/>
                </a:cubicBezTo>
                <a:cubicBezTo>
                  <a:pt x="74" y="1"/>
                  <a:pt x="72" y="2"/>
                  <a:pt x="70" y="4"/>
                </a:cubicBezTo>
                <a:cubicBezTo>
                  <a:pt x="68" y="5"/>
                  <a:pt x="68" y="7"/>
                  <a:pt x="67" y="7"/>
                </a:cubicBezTo>
                <a:cubicBezTo>
                  <a:pt x="66" y="8"/>
                  <a:pt x="65" y="8"/>
                  <a:pt x="62" y="7"/>
                </a:cubicBezTo>
                <a:cubicBezTo>
                  <a:pt x="60" y="7"/>
                  <a:pt x="59" y="5"/>
                  <a:pt x="58" y="5"/>
                </a:cubicBezTo>
                <a:cubicBezTo>
                  <a:pt x="58" y="4"/>
                  <a:pt x="58" y="4"/>
                  <a:pt x="57" y="4"/>
                </a:cubicBezTo>
                <a:cubicBezTo>
                  <a:pt x="56" y="4"/>
                  <a:pt x="55" y="4"/>
                  <a:pt x="54" y="4"/>
                </a:cubicBezTo>
                <a:cubicBezTo>
                  <a:pt x="52" y="4"/>
                  <a:pt x="52" y="5"/>
                  <a:pt x="51" y="6"/>
                </a:cubicBezTo>
                <a:cubicBezTo>
                  <a:pt x="50" y="7"/>
                  <a:pt x="50" y="7"/>
                  <a:pt x="47" y="7"/>
                </a:cubicBezTo>
                <a:cubicBezTo>
                  <a:pt x="47" y="7"/>
                  <a:pt x="46" y="8"/>
                  <a:pt x="46" y="9"/>
                </a:cubicBezTo>
                <a:cubicBezTo>
                  <a:pt x="46" y="9"/>
                  <a:pt x="46" y="10"/>
                  <a:pt x="45" y="11"/>
                </a:cubicBezTo>
                <a:cubicBezTo>
                  <a:pt x="45" y="12"/>
                  <a:pt x="45" y="13"/>
                  <a:pt x="45" y="12"/>
                </a:cubicBezTo>
                <a:cubicBezTo>
                  <a:pt x="44" y="12"/>
                  <a:pt x="43" y="11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8" y="6"/>
                  <a:pt x="37" y="6"/>
                  <a:pt x="35" y="6"/>
                </a:cubicBezTo>
                <a:cubicBezTo>
                  <a:pt x="35" y="6"/>
                  <a:pt x="34" y="7"/>
                  <a:pt x="34" y="7"/>
                </a:cubicBezTo>
                <a:cubicBezTo>
                  <a:pt x="34" y="8"/>
                  <a:pt x="33" y="8"/>
                  <a:pt x="33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9"/>
                  <a:pt x="31" y="8"/>
                  <a:pt x="30" y="7"/>
                </a:cubicBezTo>
                <a:cubicBezTo>
                  <a:pt x="28" y="5"/>
                  <a:pt x="27" y="5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7"/>
                  <a:pt x="19" y="7"/>
                  <a:pt x="17" y="9"/>
                </a:cubicBezTo>
                <a:cubicBezTo>
                  <a:pt x="17" y="9"/>
                  <a:pt x="16" y="10"/>
                  <a:pt x="15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3" y="7"/>
                  <a:pt x="12" y="6"/>
                  <a:pt x="12" y="6"/>
                </a:cubicBezTo>
                <a:cubicBezTo>
                  <a:pt x="12" y="6"/>
                  <a:pt x="11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8" y="10"/>
                  <a:pt x="7" y="11"/>
                  <a:pt x="7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3" y="12"/>
                  <a:pt x="2" y="12"/>
                  <a:pt x="2" y="13"/>
                </a:cubicBezTo>
                <a:cubicBezTo>
                  <a:pt x="1" y="14"/>
                  <a:pt x="2" y="15"/>
                  <a:pt x="2" y="16"/>
                </a:cubicBezTo>
                <a:cubicBezTo>
                  <a:pt x="3" y="17"/>
                  <a:pt x="4" y="17"/>
                  <a:pt x="5" y="17"/>
                </a:cubicBezTo>
                <a:cubicBezTo>
                  <a:pt x="7" y="18"/>
                  <a:pt x="8" y="18"/>
                  <a:pt x="8" y="19"/>
                </a:cubicBezTo>
                <a:cubicBezTo>
                  <a:pt x="8" y="19"/>
                  <a:pt x="8" y="20"/>
                  <a:pt x="6" y="21"/>
                </a:cubicBezTo>
                <a:cubicBezTo>
                  <a:pt x="5" y="22"/>
                  <a:pt x="3" y="22"/>
                  <a:pt x="2" y="22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5"/>
                  <a:pt x="1" y="26"/>
                  <a:pt x="1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9"/>
                  <a:pt x="4" y="30"/>
                  <a:pt x="4" y="31"/>
                </a:cubicBezTo>
                <a:cubicBezTo>
                  <a:pt x="4" y="32"/>
                  <a:pt x="4" y="32"/>
                  <a:pt x="4" y="33"/>
                </a:cubicBezTo>
                <a:cubicBezTo>
                  <a:pt x="4" y="33"/>
                  <a:pt x="4" y="34"/>
                  <a:pt x="3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1" y="37"/>
                  <a:pt x="2" y="39"/>
                </a:cubicBezTo>
                <a:cubicBezTo>
                  <a:pt x="3" y="40"/>
                  <a:pt x="4" y="41"/>
                  <a:pt x="5" y="42"/>
                </a:cubicBezTo>
                <a:cubicBezTo>
                  <a:pt x="7" y="43"/>
                  <a:pt x="8" y="44"/>
                  <a:pt x="10" y="43"/>
                </a:cubicBezTo>
                <a:cubicBezTo>
                  <a:pt x="11" y="43"/>
                  <a:pt x="12" y="43"/>
                  <a:pt x="13" y="42"/>
                </a:cubicBezTo>
                <a:cubicBezTo>
                  <a:pt x="14" y="42"/>
                  <a:pt x="15" y="42"/>
                  <a:pt x="16" y="43"/>
                </a:cubicBezTo>
                <a:cubicBezTo>
                  <a:pt x="17" y="45"/>
                  <a:pt x="16" y="46"/>
                  <a:pt x="17" y="47"/>
                </a:cubicBezTo>
                <a:cubicBezTo>
                  <a:pt x="17" y="47"/>
                  <a:pt x="17" y="46"/>
                  <a:pt x="18" y="45"/>
                </a:cubicBezTo>
                <a:cubicBezTo>
                  <a:pt x="19" y="45"/>
                  <a:pt x="20" y="45"/>
                  <a:pt x="21" y="45"/>
                </a:cubicBezTo>
                <a:cubicBezTo>
                  <a:pt x="21" y="45"/>
                  <a:pt x="22" y="46"/>
                  <a:pt x="22" y="46"/>
                </a:cubicBezTo>
                <a:cubicBezTo>
                  <a:pt x="22" y="47"/>
                  <a:pt x="22" y="49"/>
                  <a:pt x="23" y="49"/>
                </a:cubicBezTo>
                <a:cubicBezTo>
                  <a:pt x="24" y="48"/>
                  <a:pt x="25" y="47"/>
                  <a:pt x="26" y="47"/>
                </a:cubicBezTo>
                <a:cubicBezTo>
                  <a:pt x="28" y="46"/>
                  <a:pt x="29" y="45"/>
                  <a:pt x="30" y="45"/>
                </a:cubicBezTo>
                <a:cubicBezTo>
                  <a:pt x="31" y="46"/>
                  <a:pt x="32" y="47"/>
                  <a:pt x="33" y="48"/>
                </a:cubicBezTo>
                <a:cubicBezTo>
                  <a:pt x="34" y="48"/>
                  <a:pt x="34" y="49"/>
                  <a:pt x="35" y="49"/>
                </a:cubicBezTo>
                <a:cubicBezTo>
                  <a:pt x="36" y="49"/>
                  <a:pt x="37" y="50"/>
                  <a:pt x="37" y="49"/>
                </a:cubicBezTo>
                <a:cubicBezTo>
                  <a:pt x="38" y="49"/>
                  <a:pt x="40" y="49"/>
                  <a:pt x="42" y="49"/>
                </a:cubicBezTo>
                <a:cubicBezTo>
                  <a:pt x="44" y="49"/>
                  <a:pt x="46" y="50"/>
                  <a:pt x="46" y="51"/>
                </a:cubicBezTo>
                <a:cubicBezTo>
                  <a:pt x="47" y="52"/>
                  <a:pt x="50" y="56"/>
                  <a:pt x="50" y="56"/>
                </a:cubicBezTo>
                <a:cubicBezTo>
                  <a:pt x="50" y="57"/>
                  <a:pt x="51" y="62"/>
                  <a:pt x="52" y="63"/>
                </a:cubicBezTo>
                <a:cubicBezTo>
                  <a:pt x="52" y="64"/>
                  <a:pt x="52" y="65"/>
                  <a:pt x="53" y="66"/>
                </a:cubicBezTo>
                <a:cubicBezTo>
                  <a:pt x="53" y="67"/>
                  <a:pt x="54" y="68"/>
                  <a:pt x="53" y="68"/>
                </a:cubicBezTo>
                <a:cubicBezTo>
                  <a:pt x="52" y="69"/>
                  <a:pt x="50" y="69"/>
                  <a:pt x="49" y="69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70"/>
                  <a:pt x="47" y="71"/>
                  <a:pt x="47" y="71"/>
                </a:cubicBezTo>
                <a:cubicBezTo>
                  <a:pt x="47" y="72"/>
                  <a:pt x="48" y="73"/>
                  <a:pt x="48" y="74"/>
                </a:cubicBezTo>
                <a:cubicBezTo>
                  <a:pt x="48" y="75"/>
                  <a:pt x="49" y="75"/>
                  <a:pt x="50" y="76"/>
                </a:cubicBezTo>
                <a:cubicBezTo>
                  <a:pt x="51" y="76"/>
                  <a:pt x="51" y="77"/>
                  <a:pt x="52" y="77"/>
                </a:cubicBezTo>
                <a:cubicBezTo>
                  <a:pt x="53" y="78"/>
                  <a:pt x="53" y="79"/>
                  <a:pt x="53" y="79"/>
                </a:cubicBezTo>
                <a:cubicBezTo>
                  <a:pt x="53" y="80"/>
                  <a:pt x="53" y="80"/>
                  <a:pt x="52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5" y="81"/>
                  <a:pt x="58" y="82"/>
                  <a:pt x="60" y="82"/>
                </a:cubicBezTo>
                <a:cubicBezTo>
                  <a:pt x="61" y="81"/>
                  <a:pt x="62" y="81"/>
                  <a:pt x="62" y="80"/>
                </a:cubicBezTo>
                <a:cubicBezTo>
                  <a:pt x="63" y="79"/>
                  <a:pt x="63" y="78"/>
                  <a:pt x="62" y="78"/>
                </a:cubicBezTo>
                <a:cubicBezTo>
                  <a:pt x="62" y="77"/>
                  <a:pt x="62" y="76"/>
                  <a:pt x="62" y="75"/>
                </a:cubicBezTo>
                <a:cubicBezTo>
                  <a:pt x="62" y="74"/>
                  <a:pt x="63" y="74"/>
                  <a:pt x="64" y="73"/>
                </a:cubicBezTo>
                <a:cubicBezTo>
                  <a:pt x="65" y="72"/>
                  <a:pt x="67" y="71"/>
                  <a:pt x="68" y="71"/>
                </a:cubicBezTo>
                <a:cubicBezTo>
                  <a:pt x="69" y="70"/>
                  <a:pt x="71" y="69"/>
                  <a:pt x="73" y="69"/>
                </a:cubicBezTo>
                <a:cubicBezTo>
                  <a:pt x="78" y="69"/>
                  <a:pt x="83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7"/>
                  <a:pt x="85" y="66"/>
                  <a:pt x="85" y="66"/>
                </a:cubicBezTo>
                <a:cubicBezTo>
                  <a:pt x="83" y="65"/>
                  <a:pt x="82" y="63"/>
                  <a:pt x="82" y="61"/>
                </a:cubicBezTo>
                <a:cubicBezTo>
                  <a:pt x="81" y="60"/>
                  <a:pt x="82" y="58"/>
                  <a:pt x="83" y="57"/>
                </a:cubicBezTo>
                <a:cubicBezTo>
                  <a:pt x="83" y="55"/>
                  <a:pt x="84" y="54"/>
                  <a:pt x="85" y="53"/>
                </a:cubicBezTo>
                <a:cubicBezTo>
                  <a:pt x="85" y="52"/>
                  <a:pt x="85" y="51"/>
                  <a:pt x="85" y="49"/>
                </a:cubicBezTo>
                <a:cubicBezTo>
                  <a:pt x="85" y="48"/>
                  <a:pt x="84" y="48"/>
                  <a:pt x="83" y="48"/>
                </a:cubicBezTo>
                <a:cubicBezTo>
                  <a:pt x="82" y="47"/>
                  <a:pt x="81" y="47"/>
                  <a:pt x="80" y="47"/>
                </a:cubicBezTo>
                <a:cubicBezTo>
                  <a:pt x="80" y="47"/>
                  <a:pt x="79" y="47"/>
                  <a:pt x="79" y="46"/>
                </a:cubicBezTo>
                <a:cubicBezTo>
                  <a:pt x="79" y="46"/>
                  <a:pt x="80" y="45"/>
                  <a:pt x="83" y="44"/>
                </a:cubicBezTo>
                <a:cubicBezTo>
                  <a:pt x="84" y="43"/>
                  <a:pt x="87" y="36"/>
                  <a:pt x="87" y="35"/>
                </a:cubicBezTo>
                <a:cubicBezTo>
                  <a:pt x="87" y="34"/>
                  <a:pt x="88" y="33"/>
                  <a:pt x="88" y="33"/>
                </a:cubicBezTo>
                <a:cubicBezTo>
                  <a:pt x="89" y="33"/>
                  <a:pt x="90" y="34"/>
                  <a:pt x="91" y="34"/>
                </a:cubicBezTo>
                <a:cubicBezTo>
                  <a:pt x="94" y="35"/>
                  <a:pt x="96" y="36"/>
                  <a:pt x="98" y="36"/>
                </a:cubicBezTo>
                <a:cubicBezTo>
                  <a:pt x="100" y="36"/>
                  <a:pt x="102" y="35"/>
                  <a:pt x="103" y="34"/>
                </a:cubicBezTo>
                <a:cubicBezTo>
                  <a:pt x="103" y="33"/>
                  <a:pt x="103" y="32"/>
                  <a:pt x="102" y="30"/>
                </a:cubicBezTo>
                <a:cubicBezTo>
                  <a:pt x="102" y="29"/>
                  <a:pt x="101" y="27"/>
                  <a:pt x="100" y="26"/>
                </a:cubicBezTo>
                <a:cubicBezTo>
                  <a:pt x="99" y="25"/>
                  <a:pt x="91" y="24"/>
                  <a:pt x="90" y="24"/>
                </a:cubicBezTo>
                <a:cubicBezTo>
                  <a:pt x="89" y="23"/>
                  <a:pt x="89" y="22"/>
                  <a:pt x="89" y="21"/>
                </a:cubicBezTo>
                <a:cubicBezTo>
                  <a:pt x="88" y="21"/>
                  <a:pt x="88" y="20"/>
                  <a:pt x="89" y="19"/>
                </a:cubicBezTo>
                <a:cubicBezTo>
                  <a:pt x="89" y="17"/>
                  <a:pt x="91" y="15"/>
                  <a:pt x="91" y="14"/>
                </a:cubicBezTo>
                <a:cubicBezTo>
                  <a:pt x="91" y="14"/>
                  <a:pt x="91" y="13"/>
                  <a:pt x="91" y="12"/>
                </a:cubicBezTo>
                <a:cubicBezTo>
                  <a:pt x="91" y="11"/>
                  <a:pt x="90" y="11"/>
                  <a:pt x="90" y="10"/>
                </a:cubicBezTo>
                <a:cubicBezTo>
                  <a:pt x="89" y="9"/>
                  <a:pt x="87" y="8"/>
                  <a:pt x="87" y="8"/>
                </a:cubicBezTo>
                <a:cubicBezTo>
                  <a:pt x="86" y="6"/>
                  <a:pt x="85" y="6"/>
                  <a:pt x="85" y="5"/>
                </a:cubicBezTo>
                <a:cubicBezTo>
                  <a:pt x="85" y="4"/>
                  <a:pt x="85" y="3"/>
                  <a:pt x="85" y="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A00B8902-4D52-7B94-6D9D-774F32E9F11B}"/>
              </a:ext>
            </a:extLst>
          </p:cNvPr>
          <p:cNvSpPr>
            <a:spLocks/>
          </p:cNvSpPr>
          <p:nvPr/>
        </p:nvSpPr>
        <p:spPr bwMode="auto">
          <a:xfrm>
            <a:off x="6926392" y="1499729"/>
            <a:ext cx="438708" cy="216349"/>
          </a:xfrm>
          <a:custGeom>
            <a:avLst/>
            <a:gdLst>
              <a:gd name="T0" fmla="*/ 70 w 120"/>
              <a:gd name="T1" fmla="*/ 5 h 59"/>
              <a:gd name="T2" fmla="*/ 65 w 120"/>
              <a:gd name="T3" fmla="*/ 7 h 59"/>
              <a:gd name="T4" fmla="*/ 59 w 120"/>
              <a:gd name="T5" fmla="*/ 5 h 59"/>
              <a:gd name="T6" fmla="*/ 56 w 120"/>
              <a:gd name="T7" fmla="*/ 4 h 59"/>
              <a:gd name="T8" fmla="*/ 54 w 120"/>
              <a:gd name="T9" fmla="*/ 4 h 59"/>
              <a:gd name="T10" fmla="*/ 51 w 120"/>
              <a:gd name="T11" fmla="*/ 8 h 59"/>
              <a:gd name="T12" fmla="*/ 47 w 120"/>
              <a:gd name="T13" fmla="*/ 13 h 59"/>
              <a:gd name="T14" fmla="*/ 45 w 120"/>
              <a:gd name="T15" fmla="*/ 16 h 59"/>
              <a:gd name="T16" fmla="*/ 38 w 120"/>
              <a:gd name="T17" fmla="*/ 14 h 59"/>
              <a:gd name="T18" fmla="*/ 36 w 120"/>
              <a:gd name="T19" fmla="*/ 17 h 59"/>
              <a:gd name="T20" fmla="*/ 31 w 120"/>
              <a:gd name="T21" fmla="*/ 16 h 59"/>
              <a:gd name="T22" fmla="*/ 25 w 120"/>
              <a:gd name="T23" fmla="*/ 16 h 59"/>
              <a:gd name="T24" fmla="*/ 22 w 120"/>
              <a:gd name="T25" fmla="*/ 20 h 59"/>
              <a:gd name="T26" fmla="*/ 17 w 120"/>
              <a:gd name="T27" fmla="*/ 25 h 59"/>
              <a:gd name="T28" fmla="*/ 6 w 120"/>
              <a:gd name="T29" fmla="*/ 28 h 59"/>
              <a:gd name="T30" fmla="*/ 2 w 120"/>
              <a:gd name="T31" fmla="*/ 29 h 59"/>
              <a:gd name="T32" fmla="*/ 3 w 120"/>
              <a:gd name="T33" fmla="*/ 34 h 59"/>
              <a:gd name="T34" fmla="*/ 0 w 120"/>
              <a:gd name="T35" fmla="*/ 39 h 59"/>
              <a:gd name="T36" fmla="*/ 2 w 120"/>
              <a:gd name="T37" fmla="*/ 41 h 59"/>
              <a:gd name="T38" fmla="*/ 5 w 120"/>
              <a:gd name="T39" fmla="*/ 43 h 59"/>
              <a:gd name="T40" fmla="*/ 8 w 120"/>
              <a:gd name="T41" fmla="*/ 47 h 59"/>
              <a:gd name="T42" fmla="*/ 7 w 120"/>
              <a:gd name="T43" fmla="*/ 50 h 59"/>
              <a:gd name="T44" fmla="*/ 13 w 120"/>
              <a:gd name="T45" fmla="*/ 53 h 59"/>
              <a:gd name="T46" fmla="*/ 16 w 120"/>
              <a:gd name="T47" fmla="*/ 55 h 59"/>
              <a:gd name="T48" fmla="*/ 18 w 120"/>
              <a:gd name="T49" fmla="*/ 52 h 59"/>
              <a:gd name="T50" fmla="*/ 25 w 120"/>
              <a:gd name="T51" fmla="*/ 55 h 59"/>
              <a:gd name="T52" fmla="*/ 28 w 120"/>
              <a:gd name="T53" fmla="*/ 57 h 59"/>
              <a:gd name="T54" fmla="*/ 30 w 120"/>
              <a:gd name="T55" fmla="*/ 53 h 59"/>
              <a:gd name="T56" fmla="*/ 37 w 120"/>
              <a:gd name="T57" fmla="*/ 50 h 59"/>
              <a:gd name="T58" fmla="*/ 41 w 120"/>
              <a:gd name="T59" fmla="*/ 51 h 59"/>
              <a:gd name="T60" fmla="*/ 50 w 120"/>
              <a:gd name="T61" fmla="*/ 53 h 59"/>
              <a:gd name="T62" fmla="*/ 59 w 120"/>
              <a:gd name="T63" fmla="*/ 46 h 59"/>
              <a:gd name="T64" fmla="*/ 68 w 120"/>
              <a:gd name="T65" fmla="*/ 48 h 59"/>
              <a:gd name="T66" fmla="*/ 70 w 120"/>
              <a:gd name="T67" fmla="*/ 43 h 59"/>
              <a:gd name="T68" fmla="*/ 76 w 120"/>
              <a:gd name="T69" fmla="*/ 48 h 59"/>
              <a:gd name="T70" fmla="*/ 80 w 120"/>
              <a:gd name="T71" fmla="*/ 50 h 59"/>
              <a:gd name="T72" fmla="*/ 86 w 120"/>
              <a:gd name="T73" fmla="*/ 44 h 59"/>
              <a:gd name="T74" fmla="*/ 92 w 120"/>
              <a:gd name="T75" fmla="*/ 47 h 59"/>
              <a:gd name="T76" fmla="*/ 97 w 120"/>
              <a:gd name="T77" fmla="*/ 44 h 59"/>
              <a:gd name="T78" fmla="*/ 103 w 120"/>
              <a:gd name="T79" fmla="*/ 38 h 59"/>
              <a:gd name="T80" fmla="*/ 106 w 120"/>
              <a:gd name="T81" fmla="*/ 35 h 59"/>
              <a:gd name="T82" fmla="*/ 116 w 120"/>
              <a:gd name="T83" fmla="*/ 33 h 59"/>
              <a:gd name="T84" fmla="*/ 120 w 120"/>
              <a:gd name="T85" fmla="*/ 31 h 59"/>
              <a:gd name="T86" fmla="*/ 112 w 120"/>
              <a:gd name="T87" fmla="*/ 20 h 59"/>
              <a:gd name="T88" fmla="*/ 114 w 120"/>
              <a:gd name="T89" fmla="*/ 16 h 59"/>
              <a:gd name="T90" fmla="*/ 118 w 120"/>
              <a:gd name="T91" fmla="*/ 11 h 59"/>
              <a:gd name="T92" fmla="*/ 116 w 120"/>
              <a:gd name="T93" fmla="*/ 9 h 59"/>
              <a:gd name="T94" fmla="*/ 107 w 120"/>
              <a:gd name="T95" fmla="*/ 6 h 59"/>
              <a:gd name="T96" fmla="*/ 97 w 120"/>
              <a:gd name="T97" fmla="*/ 4 h 59"/>
              <a:gd name="T98" fmla="*/ 87 w 120"/>
              <a:gd name="T99" fmla="*/ 11 h 59"/>
              <a:gd name="T100" fmla="*/ 79 w 120"/>
              <a:gd name="T101" fmla="*/ 0 h 59"/>
              <a:gd name="T102" fmla="*/ 75 w 120"/>
              <a:gd name="T10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59">
                <a:moveTo>
                  <a:pt x="75" y="0"/>
                </a:moveTo>
                <a:cubicBezTo>
                  <a:pt x="72" y="2"/>
                  <a:pt x="72" y="3"/>
                  <a:pt x="70" y="5"/>
                </a:cubicBezTo>
                <a:cubicBezTo>
                  <a:pt x="69" y="6"/>
                  <a:pt x="68" y="8"/>
                  <a:pt x="68" y="8"/>
                </a:cubicBezTo>
                <a:cubicBezTo>
                  <a:pt x="67" y="9"/>
                  <a:pt x="66" y="9"/>
                  <a:pt x="65" y="7"/>
                </a:cubicBezTo>
                <a:cubicBezTo>
                  <a:pt x="64" y="6"/>
                  <a:pt x="63" y="6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58" y="6"/>
                  <a:pt x="57" y="6"/>
                  <a:pt x="57" y="5"/>
                </a:cubicBezTo>
                <a:cubicBezTo>
                  <a:pt x="56" y="5"/>
                  <a:pt x="56" y="5"/>
                  <a:pt x="56" y="4"/>
                </a:cubicBezTo>
                <a:cubicBezTo>
                  <a:pt x="56" y="3"/>
                  <a:pt x="56" y="2"/>
                  <a:pt x="56" y="2"/>
                </a:cubicBezTo>
                <a:cubicBezTo>
                  <a:pt x="55" y="3"/>
                  <a:pt x="54" y="3"/>
                  <a:pt x="54" y="4"/>
                </a:cubicBezTo>
                <a:cubicBezTo>
                  <a:pt x="53" y="4"/>
                  <a:pt x="53" y="5"/>
                  <a:pt x="53" y="5"/>
                </a:cubicBezTo>
                <a:cubicBezTo>
                  <a:pt x="52" y="6"/>
                  <a:pt x="52" y="8"/>
                  <a:pt x="51" y="8"/>
                </a:cubicBezTo>
                <a:cubicBezTo>
                  <a:pt x="50" y="8"/>
                  <a:pt x="49" y="9"/>
                  <a:pt x="48" y="10"/>
                </a:cubicBezTo>
                <a:cubicBezTo>
                  <a:pt x="48" y="11"/>
                  <a:pt x="47" y="12"/>
                  <a:pt x="47" y="13"/>
                </a:cubicBezTo>
                <a:cubicBezTo>
                  <a:pt x="47" y="15"/>
                  <a:pt x="46" y="15"/>
                  <a:pt x="46" y="16"/>
                </a:cubicBezTo>
                <a:cubicBezTo>
                  <a:pt x="46" y="16"/>
                  <a:pt x="45" y="16"/>
                  <a:pt x="45" y="16"/>
                </a:cubicBezTo>
                <a:cubicBezTo>
                  <a:pt x="44" y="15"/>
                  <a:pt x="42" y="14"/>
                  <a:pt x="41" y="14"/>
                </a:cubicBezTo>
                <a:cubicBezTo>
                  <a:pt x="39" y="14"/>
                  <a:pt x="39" y="14"/>
                  <a:pt x="38" y="14"/>
                </a:cubicBezTo>
                <a:cubicBezTo>
                  <a:pt x="37" y="15"/>
                  <a:pt x="37" y="15"/>
                  <a:pt x="36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8"/>
                  <a:pt x="35" y="18"/>
                  <a:pt x="34" y="18"/>
                </a:cubicBezTo>
                <a:cubicBezTo>
                  <a:pt x="33" y="18"/>
                  <a:pt x="32" y="17"/>
                  <a:pt x="31" y="16"/>
                </a:cubicBezTo>
                <a:cubicBezTo>
                  <a:pt x="30" y="15"/>
                  <a:pt x="29" y="15"/>
                  <a:pt x="28" y="15"/>
                </a:cubicBezTo>
                <a:cubicBezTo>
                  <a:pt x="27" y="15"/>
                  <a:pt x="26" y="15"/>
                  <a:pt x="25" y="16"/>
                </a:cubicBezTo>
                <a:cubicBezTo>
                  <a:pt x="25" y="16"/>
                  <a:pt x="24" y="17"/>
                  <a:pt x="24" y="18"/>
                </a:cubicBezTo>
                <a:cubicBezTo>
                  <a:pt x="23" y="19"/>
                  <a:pt x="23" y="20"/>
                  <a:pt x="22" y="20"/>
                </a:cubicBezTo>
                <a:cubicBezTo>
                  <a:pt x="20" y="21"/>
                  <a:pt x="20" y="22"/>
                  <a:pt x="20" y="23"/>
                </a:cubicBezTo>
                <a:cubicBezTo>
                  <a:pt x="19" y="24"/>
                  <a:pt x="19" y="25"/>
                  <a:pt x="17" y="25"/>
                </a:cubicBezTo>
                <a:cubicBezTo>
                  <a:pt x="16" y="25"/>
                  <a:pt x="15" y="25"/>
                  <a:pt x="12" y="26"/>
                </a:cubicBezTo>
                <a:cubicBezTo>
                  <a:pt x="8" y="26"/>
                  <a:pt x="10" y="27"/>
                  <a:pt x="6" y="28"/>
                </a:cubicBezTo>
                <a:cubicBezTo>
                  <a:pt x="4" y="28"/>
                  <a:pt x="3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3" y="30"/>
                  <a:pt x="3" y="30"/>
                </a:cubicBezTo>
                <a:cubicBezTo>
                  <a:pt x="3" y="32"/>
                  <a:pt x="3" y="33"/>
                  <a:pt x="3" y="34"/>
                </a:cubicBezTo>
                <a:cubicBezTo>
                  <a:pt x="3" y="35"/>
                  <a:pt x="3" y="36"/>
                  <a:pt x="1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40"/>
                  <a:pt x="0" y="40"/>
                  <a:pt x="0" y="41"/>
                </a:cubicBezTo>
                <a:cubicBezTo>
                  <a:pt x="1" y="41"/>
                  <a:pt x="1" y="41"/>
                  <a:pt x="2" y="41"/>
                </a:cubicBezTo>
                <a:cubicBezTo>
                  <a:pt x="3" y="41"/>
                  <a:pt x="4" y="42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5" y="44"/>
                  <a:pt x="5" y="45"/>
                  <a:pt x="6" y="46"/>
                </a:cubicBezTo>
                <a:cubicBezTo>
                  <a:pt x="7" y="46"/>
                  <a:pt x="7" y="46"/>
                  <a:pt x="8" y="47"/>
                </a:cubicBezTo>
                <a:cubicBezTo>
                  <a:pt x="8" y="47"/>
                  <a:pt x="8" y="48"/>
                  <a:pt x="8" y="48"/>
                </a:cubicBezTo>
                <a:cubicBezTo>
                  <a:pt x="8" y="49"/>
                  <a:pt x="7" y="49"/>
                  <a:pt x="7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10" y="51"/>
                  <a:pt x="11" y="51"/>
                  <a:pt x="13" y="53"/>
                </a:cubicBezTo>
                <a:cubicBezTo>
                  <a:pt x="14" y="54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4"/>
                  <a:pt x="17" y="54"/>
                  <a:pt x="17" y="53"/>
                </a:cubicBezTo>
                <a:cubicBezTo>
                  <a:pt x="17" y="53"/>
                  <a:pt x="18" y="52"/>
                  <a:pt x="18" y="52"/>
                </a:cubicBezTo>
                <a:cubicBezTo>
                  <a:pt x="20" y="52"/>
                  <a:pt x="21" y="52"/>
                  <a:pt x="22" y="52"/>
                </a:cubicBezTo>
                <a:cubicBezTo>
                  <a:pt x="23" y="53"/>
                  <a:pt x="24" y="54"/>
                  <a:pt x="25" y="55"/>
                </a:cubicBezTo>
                <a:cubicBezTo>
                  <a:pt x="26" y="57"/>
                  <a:pt x="27" y="58"/>
                  <a:pt x="28" y="58"/>
                </a:cubicBezTo>
                <a:cubicBezTo>
                  <a:pt x="28" y="59"/>
                  <a:pt x="28" y="58"/>
                  <a:pt x="28" y="57"/>
                </a:cubicBezTo>
                <a:cubicBezTo>
                  <a:pt x="29" y="56"/>
                  <a:pt x="29" y="55"/>
                  <a:pt x="29" y="55"/>
                </a:cubicBezTo>
                <a:cubicBezTo>
                  <a:pt x="29" y="54"/>
                  <a:pt x="30" y="53"/>
                  <a:pt x="30" y="53"/>
                </a:cubicBezTo>
                <a:cubicBezTo>
                  <a:pt x="33" y="53"/>
                  <a:pt x="33" y="53"/>
                  <a:pt x="34" y="52"/>
                </a:cubicBezTo>
                <a:cubicBezTo>
                  <a:pt x="35" y="51"/>
                  <a:pt x="35" y="50"/>
                  <a:pt x="37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1" y="50"/>
                  <a:pt x="41" y="50"/>
                  <a:pt x="41" y="51"/>
                </a:cubicBezTo>
                <a:cubicBezTo>
                  <a:pt x="42" y="51"/>
                  <a:pt x="43" y="53"/>
                  <a:pt x="45" y="53"/>
                </a:cubicBezTo>
                <a:cubicBezTo>
                  <a:pt x="48" y="54"/>
                  <a:pt x="49" y="54"/>
                  <a:pt x="50" y="53"/>
                </a:cubicBezTo>
                <a:cubicBezTo>
                  <a:pt x="51" y="53"/>
                  <a:pt x="51" y="51"/>
                  <a:pt x="53" y="50"/>
                </a:cubicBezTo>
                <a:cubicBezTo>
                  <a:pt x="55" y="48"/>
                  <a:pt x="57" y="47"/>
                  <a:pt x="59" y="46"/>
                </a:cubicBezTo>
                <a:cubicBezTo>
                  <a:pt x="60" y="46"/>
                  <a:pt x="62" y="46"/>
                  <a:pt x="65" y="47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7"/>
                  <a:pt x="69" y="46"/>
                </a:cubicBezTo>
                <a:cubicBezTo>
                  <a:pt x="69" y="44"/>
                  <a:pt x="70" y="44"/>
                  <a:pt x="70" y="43"/>
                </a:cubicBezTo>
                <a:cubicBezTo>
                  <a:pt x="71" y="43"/>
                  <a:pt x="71" y="43"/>
                  <a:pt x="72" y="44"/>
                </a:cubicBezTo>
                <a:cubicBezTo>
                  <a:pt x="73" y="44"/>
                  <a:pt x="75" y="47"/>
                  <a:pt x="76" y="48"/>
                </a:cubicBezTo>
                <a:cubicBezTo>
                  <a:pt x="76" y="49"/>
                  <a:pt x="77" y="50"/>
                  <a:pt x="78" y="50"/>
                </a:cubicBezTo>
                <a:cubicBezTo>
                  <a:pt x="78" y="50"/>
                  <a:pt x="79" y="50"/>
                  <a:pt x="80" y="50"/>
                </a:cubicBezTo>
                <a:cubicBezTo>
                  <a:pt x="81" y="49"/>
                  <a:pt x="82" y="48"/>
                  <a:pt x="83" y="47"/>
                </a:cubicBezTo>
                <a:cubicBezTo>
                  <a:pt x="84" y="45"/>
                  <a:pt x="85" y="44"/>
                  <a:pt x="86" y="44"/>
                </a:cubicBezTo>
                <a:cubicBezTo>
                  <a:pt x="87" y="44"/>
                  <a:pt x="88" y="44"/>
                  <a:pt x="90" y="46"/>
                </a:cubicBezTo>
                <a:cubicBezTo>
                  <a:pt x="90" y="47"/>
                  <a:pt x="91" y="47"/>
                  <a:pt x="92" y="47"/>
                </a:cubicBezTo>
                <a:cubicBezTo>
                  <a:pt x="92" y="47"/>
                  <a:pt x="93" y="47"/>
                  <a:pt x="94" y="47"/>
                </a:cubicBezTo>
                <a:cubicBezTo>
                  <a:pt x="95" y="46"/>
                  <a:pt x="96" y="45"/>
                  <a:pt x="97" y="44"/>
                </a:cubicBezTo>
                <a:cubicBezTo>
                  <a:pt x="99" y="42"/>
                  <a:pt x="99" y="40"/>
                  <a:pt x="101" y="3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8"/>
                  <a:pt x="104" y="37"/>
                  <a:pt x="106" y="35"/>
                </a:cubicBezTo>
                <a:cubicBezTo>
                  <a:pt x="106" y="34"/>
                  <a:pt x="108" y="34"/>
                  <a:pt x="111" y="34"/>
                </a:cubicBezTo>
                <a:cubicBezTo>
                  <a:pt x="113" y="34"/>
                  <a:pt x="115" y="34"/>
                  <a:pt x="116" y="33"/>
                </a:cubicBezTo>
                <a:cubicBezTo>
                  <a:pt x="117" y="33"/>
                  <a:pt x="118" y="33"/>
                  <a:pt x="119" y="32"/>
                </a:cubicBezTo>
                <a:cubicBezTo>
                  <a:pt x="119" y="32"/>
                  <a:pt x="119" y="31"/>
                  <a:pt x="120" y="31"/>
                </a:cubicBezTo>
                <a:cubicBezTo>
                  <a:pt x="120" y="30"/>
                  <a:pt x="119" y="28"/>
                  <a:pt x="117" y="27"/>
                </a:cubicBezTo>
                <a:cubicBezTo>
                  <a:pt x="114" y="24"/>
                  <a:pt x="114" y="24"/>
                  <a:pt x="112" y="20"/>
                </a:cubicBezTo>
                <a:cubicBezTo>
                  <a:pt x="112" y="20"/>
                  <a:pt x="112" y="19"/>
                  <a:pt x="112" y="18"/>
                </a:cubicBezTo>
                <a:cubicBezTo>
                  <a:pt x="113" y="18"/>
                  <a:pt x="113" y="17"/>
                  <a:pt x="114" y="16"/>
                </a:cubicBezTo>
                <a:cubicBezTo>
                  <a:pt x="115" y="15"/>
                  <a:pt x="117" y="13"/>
                  <a:pt x="117" y="13"/>
                </a:cubicBezTo>
                <a:cubicBezTo>
                  <a:pt x="118" y="13"/>
                  <a:pt x="118" y="12"/>
                  <a:pt x="118" y="11"/>
                </a:cubicBezTo>
                <a:cubicBezTo>
                  <a:pt x="117" y="11"/>
                  <a:pt x="117" y="10"/>
                  <a:pt x="117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5" y="9"/>
                  <a:pt x="113" y="9"/>
                </a:cubicBezTo>
                <a:cubicBezTo>
                  <a:pt x="111" y="8"/>
                  <a:pt x="109" y="8"/>
                  <a:pt x="107" y="6"/>
                </a:cubicBezTo>
                <a:cubicBezTo>
                  <a:pt x="107" y="6"/>
                  <a:pt x="101" y="2"/>
                  <a:pt x="101" y="3"/>
                </a:cubicBezTo>
                <a:cubicBezTo>
                  <a:pt x="100" y="6"/>
                  <a:pt x="100" y="4"/>
                  <a:pt x="97" y="4"/>
                </a:cubicBezTo>
                <a:cubicBezTo>
                  <a:pt x="92" y="2"/>
                  <a:pt x="94" y="4"/>
                  <a:pt x="92" y="7"/>
                </a:cubicBezTo>
                <a:cubicBezTo>
                  <a:pt x="91" y="9"/>
                  <a:pt x="90" y="13"/>
                  <a:pt x="87" y="11"/>
                </a:cubicBezTo>
                <a:cubicBezTo>
                  <a:pt x="84" y="9"/>
                  <a:pt x="84" y="7"/>
                  <a:pt x="82" y="5"/>
                </a:cubicBezTo>
                <a:cubicBezTo>
                  <a:pt x="82" y="5"/>
                  <a:pt x="79" y="2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5" y="0"/>
                  <a:pt x="75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6CE54425-64EA-12CA-91CD-6160FDAA4CFB}"/>
              </a:ext>
            </a:extLst>
          </p:cNvPr>
          <p:cNvSpPr>
            <a:spLocks/>
          </p:cNvSpPr>
          <p:nvPr/>
        </p:nvSpPr>
        <p:spPr bwMode="auto">
          <a:xfrm>
            <a:off x="7298994" y="1499729"/>
            <a:ext cx="279452" cy="183297"/>
          </a:xfrm>
          <a:custGeom>
            <a:avLst/>
            <a:gdLst>
              <a:gd name="T0" fmla="*/ 14 w 76"/>
              <a:gd name="T1" fmla="*/ 9 h 50"/>
              <a:gd name="T2" fmla="*/ 14 w 76"/>
              <a:gd name="T3" fmla="*/ 9 h 50"/>
              <a:gd name="T4" fmla="*/ 15 w 76"/>
              <a:gd name="T5" fmla="*/ 9 h 50"/>
              <a:gd name="T6" fmla="*/ 16 w 76"/>
              <a:gd name="T7" fmla="*/ 11 h 50"/>
              <a:gd name="T8" fmla="*/ 15 w 76"/>
              <a:gd name="T9" fmla="*/ 13 h 50"/>
              <a:gd name="T10" fmla="*/ 12 w 76"/>
              <a:gd name="T11" fmla="*/ 16 h 50"/>
              <a:gd name="T12" fmla="*/ 10 w 76"/>
              <a:gd name="T13" fmla="*/ 18 h 50"/>
              <a:gd name="T14" fmla="*/ 10 w 76"/>
              <a:gd name="T15" fmla="*/ 20 h 50"/>
              <a:gd name="T16" fmla="*/ 15 w 76"/>
              <a:gd name="T17" fmla="*/ 27 h 50"/>
              <a:gd name="T18" fmla="*/ 18 w 76"/>
              <a:gd name="T19" fmla="*/ 31 h 50"/>
              <a:gd name="T20" fmla="*/ 17 w 76"/>
              <a:gd name="T21" fmla="*/ 32 h 50"/>
              <a:gd name="T22" fmla="*/ 14 w 76"/>
              <a:gd name="T23" fmla="*/ 33 h 50"/>
              <a:gd name="T24" fmla="*/ 9 w 76"/>
              <a:gd name="T25" fmla="*/ 34 h 50"/>
              <a:gd name="T26" fmla="*/ 4 w 76"/>
              <a:gd name="T27" fmla="*/ 35 h 50"/>
              <a:gd name="T28" fmla="*/ 1 w 76"/>
              <a:gd name="T29" fmla="*/ 38 h 50"/>
              <a:gd name="T30" fmla="*/ 4 w 76"/>
              <a:gd name="T31" fmla="*/ 40 h 50"/>
              <a:gd name="T32" fmla="*/ 7 w 76"/>
              <a:gd name="T33" fmla="*/ 42 h 50"/>
              <a:gd name="T34" fmla="*/ 12 w 76"/>
              <a:gd name="T35" fmla="*/ 44 h 50"/>
              <a:gd name="T36" fmla="*/ 16 w 76"/>
              <a:gd name="T37" fmla="*/ 48 h 50"/>
              <a:gd name="T38" fmla="*/ 17 w 76"/>
              <a:gd name="T39" fmla="*/ 50 h 50"/>
              <a:gd name="T40" fmla="*/ 18 w 76"/>
              <a:gd name="T41" fmla="*/ 50 h 50"/>
              <a:gd name="T42" fmla="*/ 23 w 76"/>
              <a:gd name="T43" fmla="*/ 41 h 50"/>
              <a:gd name="T44" fmla="*/ 28 w 76"/>
              <a:gd name="T45" fmla="*/ 40 h 50"/>
              <a:gd name="T46" fmla="*/ 33 w 76"/>
              <a:gd name="T47" fmla="*/ 41 h 50"/>
              <a:gd name="T48" fmla="*/ 34 w 76"/>
              <a:gd name="T49" fmla="*/ 40 h 50"/>
              <a:gd name="T50" fmla="*/ 37 w 76"/>
              <a:gd name="T51" fmla="*/ 40 h 50"/>
              <a:gd name="T52" fmla="*/ 44 w 76"/>
              <a:gd name="T53" fmla="*/ 40 h 50"/>
              <a:gd name="T54" fmla="*/ 47 w 76"/>
              <a:gd name="T55" fmla="*/ 38 h 50"/>
              <a:gd name="T56" fmla="*/ 50 w 76"/>
              <a:gd name="T57" fmla="*/ 41 h 50"/>
              <a:gd name="T58" fmla="*/ 52 w 76"/>
              <a:gd name="T59" fmla="*/ 42 h 50"/>
              <a:gd name="T60" fmla="*/ 54 w 76"/>
              <a:gd name="T61" fmla="*/ 42 h 50"/>
              <a:gd name="T62" fmla="*/ 59 w 76"/>
              <a:gd name="T63" fmla="*/ 39 h 50"/>
              <a:gd name="T64" fmla="*/ 69 w 76"/>
              <a:gd name="T65" fmla="*/ 42 h 50"/>
              <a:gd name="T66" fmla="*/ 72 w 76"/>
              <a:gd name="T67" fmla="*/ 41 h 50"/>
              <a:gd name="T68" fmla="*/ 74 w 76"/>
              <a:gd name="T69" fmla="*/ 40 h 50"/>
              <a:gd name="T70" fmla="*/ 73 w 76"/>
              <a:gd name="T71" fmla="*/ 39 h 50"/>
              <a:gd name="T72" fmla="*/ 75 w 76"/>
              <a:gd name="T73" fmla="*/ 37 h 50"/>
              <a:gd name="T74" fmla="*/ 76 w 76"/>
              <a:gd name="T75" fmla="*/ 35 h 50"/>
              <a:gd name="T76" fmla="*/ 73 w 76"/>
              <a:gd name="T77" fmla="*/ 33 h 50"/>
              <a:gd name="T78" fmla="*/ 73 w 76"/>
              <a:gd name="T79" fmla="*/ 21 h 50"/>
              <a:gd name="T80" fmla="*/ 73 w 76"/>
              <a:gd name="T81" fmla="*/ 18 h 50"/>
              <a:gd name="T82" fmla="*/ 69 w 76"/>
              <a:gd name="T83" fmla="*/ 16 h 50"/>
              <a:gd name="T84" fmla="*/ 67 w 76"/>
              <a:gd name="T85" fmla="*/ 9 h 50"/>
              <a:gd name="T86" fmla="*/ 60 w 76"/>
              <a:gd name="T87" fmla="*/ 7 h 50"/>
              <a:gd name="T88" fmla="*/ 56 w 76"/>
              <a:gd name="T89" fmla="*/ 11 h 50"/>
              <a:gd name="T90" fmla="*/ 52 w 76"/>
              <a:gd name="T91" fmla="*/ 5 h 50"/>
              <a:gd name="T92" fmla="*/ 45 w 76"/>
              <a:gd name="T93" fmla="*/ 4 h 50"/>
              <a:gd name="T94" fmla="*/ 41 w 76"/>
              <a:gd name="T95" fmla="*/ 9 h 50"/>
              <a:gd name="T96" fmla="*/ 36 w 76"/>
              <a:gd name="T97" fmla="*/ 5 h 50"/>
              <a:gd name="T98" fmla="*/ 29 w 76"/>
              <a:gd name="T99" fmla="*/ 2 h 50"/>
              <a:gd name="T100" fmla="*/ 25 w 76"/>
              <a:gd name="T101" fmla="*/ 4 h 50"/>
              <a:gd name="T102" fmla="*/ 19 w 76"/>
              <a:gd name="T103" fmla="*/ 2 h 50"/>
              <a:gd name="T104" fmla="*/ 17 w 76"/>
              <a:gd name="T105" fmla="*/ 6 h 50"/>
              <a:gd name="T106" fmla="*/ 14 w 76"/>
              <a:gd name="T107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" h="50"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1"/>
                  <a:pt x="16" y="11"/>
                </a:cubicBezTo>
                <a:cubicBezTo>
                  <a:pt x="16" y="12"/>
                  <a:pt x="16" y="13"/>
                  <a:pt x="15" y="13"/>
                </a:cubicBezTo>
                <a:cubicBezTo>
                  <a:pt x="15" y="13"/>
                  <a:pt x="13" y="15"/>
                  <a:pt x="12" y="16"/>
                </a:cubicBezTo>
                <a:cubicBezTo>
                  <a:pt x="11" y="17"/>
                  <a:pt x="11" y="18"/>
                  <a:pt x="10" y="18"/>
                </a:cubicBezTo>
                <a:cubicBezTo>
                  <a:pt x="10" y="19"/>
                  <a:pt x="10" y="20"/>
                  <a:pt x="10" y="20"/>
                </a:cubicBezTo>
                <a:cubicBezTo>
                  <a:pt x="12" y="24"/>
                  <a:pt x="12" y="24"/>
                  <a:pt x="15" y="27"/>
                </a:cubicBezTo>
                <a:cubicBezTo>
                  <a:pt x="17" y="28"/>
                  <a:pt x="18" y="30"/>
                  <a:pt x="18" y="31"/>
                </a:cubicBezTo>
                <a:cubicBezTo>
                  <a:pt x="17" y="31"/>
                  <a:pt x="17" y="32"/>
                  <a:pt x="17" y="32"/>
                </a:cubicBezTo>
                <a:cubicBezTo>
                  <a:pt x="16" y="33"/>
                  <a:pt x="15" y="33"/>
                  <a:pt x="14" y="33"/>
                </a:cubicBezTo>
                <a:cubicBezTo>
                  <a:pt x="13" y="34"/>
                  <a:pt x="11" y="34"/>
                  <a:pt x="9" y="34"/>
                </a:cubicBezTo>
                <a:cubicBezTo>
                  <a:pt x="6" y="34"/>
                  <a:pt x="4" y="34"/>
                  <a:pt x="4" y="35"/>
                </a:cubicBezTo>
                <a:cubicBezTo>
                  <a:pt x="2" y="37"/>
                  <a:pt x="1" y="38"/>
                  <a:pt x="1" y="38"/>
                </a:cubicBezTo>
                <a:cubicBezTo>
                  <a:pt x="0" y="39"/>
                  <a:pt x="2" y="39"/>
                  <a:pt x="4" y="40"/>
                </a:cubicBezTo>
                <a:cubicBezTo>
                  <a:pt x="5" y="41"/>
                  <a:pt x="6" y="41"/>
                  <a:pt x="7" y="42"/>
                </a:cubicBezTo>
                <a:cubicBezTo>
                  <a:pt x="8" y="43"/>
                  <a:pt x="10" y="44"/>
                  <a:pt x="12" y="44"/>
                </a:cubicBezTo>
                <a:cubicBezTo>
                  <a:pt x="14" y="45"/>
                  <a:pt x="15" y="47"/>
                  <a:pt x="16" y="48"/>
                </a:cubicBezTo>
                <a:cubicBezTo>
                  <a:pt x="16" y="49"/>
                  <a:pt x="17" y="50"/>
                  <a:pt x="17" y="50"/>
                </a:cubicBezTo>
                <a:cubicBezTo>
                  <a:pt x="17" y="50"/>
                  <a:pt x="18" y="50"/>
                  <a:pt x="18" y="50"/>
                </a:cubicBezTo>
                <a:cubicBezTo>
                  <a:pt x="19" y="49"/>
                  <a:pt x="22" y="41"/>
                  <a:pt x="23" y="41"/>
                </a:cubicBezTo>
                <a:cubicBezTo>
                  <a:pt x="25" y="40"/>
                  <a:pt x="27" y="39"/>
                  <a:pt x="28" y="40"/>
                </a:cubicBezTo>
                <a:cubicBezTo>
                  <a:pt x="29" y="40"/>
                  <a:pt x="31" y="40"/>
                  <a:pt x="33" y="41"/>
                </a:cubicBezTo>
                <a:cubicBezTo>
                  <a:pt x="33" y="40"/>
                  <a:pt x="33" y="40"/>
                  <a:pt x="34" y="40"/>
                </a:cubicBezTo>
                <a:cubicBezTo>
                  <a:pt x="35" y="40"/>
                  <a:pt x="36" y="40"/>
                  <a:pt x="37" y="40"/>
                </a:cubicBezTo>
                <a:cubicBezTo>
                  <a:pt x="39" y="40"/>
                  <a:pt x="42" y="41"/>
                  <a:pt x="44" y="40"/>
                </a:cubicBezTo>
                <a:cubicBezTo>
                  <a:pt x="46" y="38"/>
                  <a:pt x="47" y="38"/>
                  <a:pt x="47" y="38"/>
                </a:cubicBezTo>
                <a:cubicBezTo>
                  <a:pt x="48" y="38"/>
                  <a:pt x="48" y="39"/>
                  <a:pt x="50" y="41"/>
                </a:cubicBezTo>
                <a:cubicBezTo>
                  <a:pt x="50" y="42"/>
                  <a:pt x="51" y="42"/>
                  <a:pt x="52" y="42"/>
                </a:cubicBezTo>
                <a:cubicBezTo>
                  <a:pt x="53" y="42"/>
                  <a:pt x="54" y="42"/>
                  <a:pt x="54" y="42"/>
                </a:cubicBezTo>
                <a:cubicBezTo>
                  <a:pt x="56" y="41"/>
                  <a:pt x="58" y="39"/>
                  <a:pt x="59" y="39"/>
                </a:cubicBezTo>
                <a:cubicBezTo>
                  <a:pt x="59" y="39"/>
                  <a:pt x="66" y="42"/>
                  <a:pt x="69" y="42"/>
                </a:cubicBezTo>
                <a:cubicBezTo>
                  <a:pt x="71" y="42"/>
                  <a:pt x="70" y="41"/>
                  <a:pt x="72" y="41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39"/>
                  <a:pt x="73" y="39"/>
                  <a:pt x="73" y="39"/>
                </a:cubicBezTo>
                <a:cubicBezTo>
                  <a:pt x="72" y="39"/>
                  <a:pt x="74" y="38"/>
                  <a:pt x="75" y="37"/>
                </a:cubicBezTo>
                <a:cubicBezTo>
                  <a:pt x="75" y="36"/>
                  <a:pt x="76" y="35"/>
                  <a:pt x="76" y="35"/>
                </a:cubicBezTo>
                <a:cubicBezTo>
                  <a:pt x="76" y="34"/>
                  <a:pt x="75" y="33"/>
                  <a:pt x="73" y="33"/>
                </a:cubicBezTo>
                <a:cubicBezTo>
                  <a:pt x="73" y="32"/>
                  <a:pt x="73" y="22"/>
                  <a:pt x="73" y="21"/>
                </a:cubicBezTo>
                <a:cubicBezTo>
                  <a:pt x="73" y="19"/>
                  <a:pt x="73" y="18"/>
                  <a:pt x="73" y="18"/>
                </a:cubicBezTo>
                <a:cubicBezTo>
                  <a:pt x="71" y="18"/>
                  <a:pt x="69" y="18"/>
                  <a:pt x="69" y="16"/>
                </a:cubicBezTo>
                <a:cubicBezTo>
                  <a:pt x="68" y="15"/>
                  <a:pt x="68" y="10"/>
                  <a:pt x="67" y="9"/>
                </a:cubicBezTo>
                <a:cubicBezTo>
                  <a:pt x="66" y="8"/>
                  <a:pt x="62" y="4"/>
                  <a:pt x="60" y="7"/>
                </a:cubicBezTo>
                <a:cubicBezTo>
                  <a:pt x="60" y="7"/>
                  <a:pt x="57" y="13"/>
                  <a:pt x="56" y="11"/>
                </a:cubicBezTo>
                <a:cubicBezTo>
                  <a:pt x="55" y="9"/>
                  <a:pt x="54" y="6"/>
                  <a:pt x="52" y="5"/>
                </a:cubicBezTo>
                <a:cubicBezTo>
                  <a:pt x="51" y="5"/>
                  <a:pt x="47" y="3"/>
                  <a:pt x="45" y="4"/>
                </a:cubicBezTo>
                <a:cubicBezTo>
                  <a:pt x="43" y="5"/>
                  <a:pt x="43" y="10"/>
                  <a:pt x="41" y="9"/>
                </a:cubicBezTo>
                <a:cubicBezTo>
                  <a:pt x="39" y="8"/>
                  <a:pt x="39" y="5"/>
                  <a:pt x="36" y="5"/>
                </a:cubicBezTo>
                <a:cubicBezTo>
                  <a:pt x="33" y="5"/>
                  <a:pt x="33" y="2"/>
                  <a:pt x="29" y="2"/>
                </a:cubicBezTo>
                <a:cubicBezTo>
                  <a:pt x="28" y="2"/>
                  <a:pt x="27" y="4"/>
                  <a:pt x="25" y="4"/>
                </a:cubicBezTo>
                <a:cubicBezTo>
                  <a:pt x="23" y="4"/>
                  <a:pt x="21" y="0"/>
                  <a:pt x="19" y="2"/>
                </a:cubicBezTo>
                <a:cubicBezTo>
                  <a:pt x="19" y="2"/>
                  <a:pt x="17" y="5"/>
                  <a:pt x="17" y="6"/>
                </a:cubicBezTo>
                <a:cubicBezTo>
                  <a:pt x="16" y="7"/>
                  <a:pt x="15" y="8"/>
                  <a:pt x="14" y="9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4" name="Freeform 111">
            <a:extLst>
              <a:ext uri="{FF2B5EF4-FFF2-40B4-BE49-F238E27FC236}">
                <a16:creationId xmlns:a16="http://schemas.microsoft.com/office/drawing/2014/main" id="{8FBCC854-6788-3C8F-425C-0EE39FD3E3C5}"/>
              </a:ext>
            </a:extLst>
          </p:cNvPr>
          <p:cNvSpPr>
            <a:spLocks/>
          </p:cNvSpPr>
          <p:nvPr/>
        </p:nvSpPr>
        <p:spPr bwMode="auto">
          <a:xfrm>
            <a:off x="7563421" y="1388548"/>
            <a:ext cx="348563" cy="417675"/>
          </a:xfrm>
          <a:custGeom>
            <a:avLst/>
            <a:gdLst>
              <a:gd name="T0" fmla="*/ 1 w 95"/>
              <a:gd name="T1" fmla="*/ 51 h 114"/>
              <a:gd name="T2" fmla="*/ 4 w 95"/>
              <a:gd name="T3" fmla="*/ 65 h 114"/>
              <a:gd name="T4" fmla="*/ 1 w 95"/>
              <a:gd name="T5" fmla="*/ 69 h 114"/>
              <a:gd name="T6" fmla="*/ 12 w 95"/>
              <a:gd name="T7" fmla="*/ 74 h 114"/>
              <a:gd name="T8" fmla="*/ 17 w 95"/>
              <a:gd name="T9" fmla="*/ 68 h 114"/>
              <a:gd name="T10" fmla="*/ 25 w 95"/>
              <a:gd name="T11" fmla="*/ 67 h 114"/>
              <a:gd name="T12" fmla="*/ 34 w 95"/>
              <a:gd name="T13" fmla="*/ 71 h 114"/>
              <a:gd name="T14" fmla="*/ 33 w 95"/>
              <a:gd name="T15" fmla="*/ 79 h 114"/>
              <a:gd name="T16" fmla="*/ 35 w 95"/>
              <a:gd name="T17" fmla="*/ 83 h 114"/>
              <a:gd name="T18" fmla="*/ 35 w 95"/>
              <a:gd name="T19" fmla="*/ 91 h 114"/>
              <a:gd name="T20" fmla="*/ 32 w 95"/>
              <a:gd name="T21" fmla="*/ 97 h 114"/>
              <a:gd name="T22" fmla="*/ 26 w 95"/>
              <a:gd name="T23" fmla="*/ 98 h 114"/>
              <a:gd name="T24" fmla="*/ 34 w 95"/>
              <a:gd name="T25" fmla="*/ 102 h 114"/>
              <a:gd name="T26" fmla="*/ 38 w 95"/>
              <a:gd name="T27" fmla="*/ 107 h 114"/>
              <a:gd name="T28" fmla="*/ 42 w 95"/>
              <a:gd name="T29" fmla="*/ 114 h 114"/>
              <a:gd name="T30" fmla="*/ 45 w 95"/>
              <a:gd name="T31" fmla="*/ 110 h 114"/>
              <a:gd name="T32" fmla="*/ 52 w 95"/>
              <a:gd name="T33" fmla="*/ 111 h 114"/>
              <a:gd name="T34" fmla="*/ 54 w 95"/>
              <a:gd name="T35" fmla="*/ 109 h 114"/>
              <a:gd name="T36" fmla="*/ 61 w 95"/>
              <a:gd name="T37" fmla="*/ 104 h 114"/>
              <a:gd name="T38" fmla="*/ 70 w 95"/>
              <a:gd name="T39" fmla="*/ 107 h 114"/>
              <a:gd name="T40" fmla="*/ 74 w 95"/>
              <a:gd name="T41" fmla="*/ 104 h 114"/>
              <a:gd name="T42" fmla="*/ 77 w 95"/>
              <a:gd name="T43" fmla="*/ 102 h 114"/>
              <a:gd name="T44" fmla="*/ 80 w 95"/>
              <a:gd name="T45" fmla="*/ 106 h 114"/>
              <a:gd name="T46" fmla="*/ 79 w 95"/>
              <a:gd name="T47" fmla="*/ 101 h 114"/>
              <a:gd name="T48" fmla="*/ 86 w 95"/>
              <a:gd name="T49" fmla="*/ 97 h 114"/>
              <a:gd name="T50" fmla="*/ 91 w 95"/>
              <a:gd name="T51" fmla="*/ 90 h 114"/>
              <a:gd name="T52" fmla="*/ 91 w 95"/>
              <a:gd name="T53" fmla="*/ 70 h 114"/>
              <a:gd name="T54" fmla="*/ 95 w 95"/>
              <a:gd name="T55" fmla="*/ 56 h 114"/>
              <a:gd name="T56" fmla="*/ 42 w 95"/>
              <a:gd name="T57" fmla="*/ 19 h 114"/>
              <a:gd name="T58" fmla="*/ 37 w 95"/>
              <a:gd name="T59" fmla="*/ 21 h 114"/>
              <a:gd name="T60" fmla="*/ 31 w 95"/>
              <a:gd name="T61" fmla="*/ 11 h 114"/>
              <a:gd name="T62" fmla="*/ 22 w 95"/>
              <a:gd name="T63" fmla="*/ 5 h 114"/>
              <a:gd name="T64" fmla="*/ 12 w 95"/>
              <a:gd name="T65" fmla="*/ 2 h 114"/>
              <a:gd name="T66" fmla="*/ 17 w 95"/>
              <a:gd name="T67" fmla="*/ 15 h 114"/>
              <a:gd name="T68" fmla="*/ 9 w 95"/>
              <a:gd name="T69" fmla="*/ 23 h 114"/>
              <a:gd name="T70" fmla="*/ 23 w 95"/>
              <a:gd name="T71" fmla="*/ 30 h 114"/>
              <a:gd name="T72" fmla="*/ 15 w 95"/>
              <a:gd name="T73" fmla="*/ 37 h 114"/>
              <a:gd name="T74" fmla="*/ 4 w 95"/>
              <a:gd name="T75" fmla="*/ 42 h 114"/>
              <a:gd name="T76" fmla="*/ 1 w 95"/>
              <a:gd name="T77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114">
                <a:moveTo>
                  <a:pt x="1" y="48"/>
                </a:moveTo>
                <a:cubicBezTo>
                  <a:pt x="1" y="48"/>
                  <a:pt x="1" y="49"/>
                  <a:pt x="1" y="51"/>
                </a:cubicBezTo>
                <a:cubicBezTo>
                  <a:pt x="1" y="52"/>
                  <a:pt x="1" y="62"/>
                  <a:pt x="1" y="63"/>
                </a:cubicBezTo>
                <a:cubicBezTo>
                  <a:pt x="3" y="63"/>
                  <a:pt x="4" y="64"/>
                  <a:pt x="4" y="65"/>
                </a:cubicBezTo>
                <a:cubicBezTo>
                  <a:pt x="4" y="65"/>
                  <a:pt x="3" y="66"/>
                  <a:pt x="3" y="67"/>
                </a:cubicBezTo>
                <a:cubicBezTo>
                  <a:pt x="2" y="68"/>
                  <a:pt x="0" y="69"/>
                  <a:pt x="1" y="69"/>
                </a:cubicBezTo>
                <a:cubicBezTo>
                  <a:pt x="1" y="69"/>
                  <a:pt x="3" y="71"/>
                  <a:pt x="6" y="72"/>
                </a:cubicBezTo>
                <a:cubicBezTo>
                  <a:pt x="8" y="73"/>
                  <a:pt x="11" y="74"/>
                  <a:pt x="12" y="74"/>
                </a:cubicBezTo>
                <a:cubicBezTo>
                  <a:pt x="14" y="73"/>
                  <a:pt x="15" y="72"/>
                  <a:pt x="16" y="70"/>
                </a:cubicBezTo>
                <a:cubicBezTo>
                  <a:pt x="16" y="69"/>
                  <a:pt x="16" y="68"/>
                  <a:pt x="17" y="68"/>
                </a:cubicBezTo>
                <a:cubicBezTo>
                  <a:pt x="17" y="67"/>
                  <a:pt x="18" y="67"/>
                  <a:pt x="19" y="67"/>
                </a:cubicBezTo>
                <a:cubicBezTo>
                  <a:pt x="20" y="68"/>
                  <a:pt x="23" y="68"/>
                  <a:pt x="25" y="67"/>
                </a:cubicBezTo>
                <a:cubicBezTo>
                  <a:pt x="27" y="67"/>
                  <a:pt x="29" y="67"/>
                  <a:pt x="31" y="68"/>
                </a:cubicBezTo>
                <a:cubicBezTo>
                  <a:pt x="33" y="69"/>
                  <a:pt x="34" y="70"/>
                  <a:pt x="34" y="71"/>
                </a:cubicBezTo>
                <a:cubicBezTo>
                  <a:pt x="34" y="72"/>
                  <a:pt x="33" y="74"/>
                  <a:pt x="33" y="76"/>
                </a:cubicBezTo>
                <a:cubicBezTo>
                  <a:pt x="33" y="77"/>
                  <a:pt x="33" y="78"/>
                  <a:pt x="33" y="79"/>
                </a:cubicBezTo>
                <a:cubicBezTo>
                  <a:pt x="33" y="80"/>
                  <a:pt x="33" y="80"/>
                  <a:pt x="34" y="80"/>
                </a:cubicBezTo>
                <a:cubicBezTo>
                  <a:pt x="34" y="81"/>
                  <a:pt x="35" y="82"/>
                  <a:pt x="35" y="83"/>
                </a:cubicBezTo>
                <a:cubicBezTo>
                  <a:pt x="35" y="86"/>
                  <a:pt x="36" y="87"/>
                  <a:pt x="36" y="88"/>
                </a:cubicBezTo>
                <a:cubicBezTo>
                  <a:pt x="36" y="89"/>
                  <a:pt x="36" y="89"/>
                  <a:pt x="35" y="91"/>
                </a:cubicBezTo>
                <a:cubicBezTo>
                  <a:pt x="35" y="92"/>
                  <a:pt x="34" y="94"/>
                  <a:pt x="34" y="96"/>
                </a:cubicBezTo>
                <a:cubicBezTo>
                  <a:pt x="33" y="96"/>
                  <a:pt x="33" y="97"/>
                  <a:pt x="32" y="97"/>
                </a:cubicBezTo>
                <a:cubicBezTo>
                  <a:pt x="31" y="98"/>
                  <a:pt x="30" y="98"/>
                  <a:pt x="29" y="98"/>
                </a:cubicBezTo>
                <a:cubicBezTo>
                  <a:pt x="27" y="98"/>
                  <a:pt x="26" y="98"/>
                  <a:pt x="26" y="98"/>
                </a:cubicBezTo>
                <a:cubicBezTo>
                  <a:pt x="26" y="99"/>
                  <a:pt x="27" y="99"/>
                  <a:pt x="28" y="100"/>
                </a:cubicBezTo>
                <a:cubicBezTo>
                  <a:pt x="30" y="101"/>
                  <a:pt x="34" y="102"/>
                  <a:pt x="34" y="102"/>
                </a:cubicBezTo>
                <a:cubicBezTo>
                  <a:pt x="34" y="105"/>
                  <a:pt x="34" y="105"/>
                  <a:pt x="35" y="105"/>
                </a:cubicBezTo>
                <a:cubicBezTo>
                  <a:pt x="35" y="105"/>
                  <a:pt x="35" y="105"/>
                  <a:pt x="38" y="107"/>
                </a:cubicBezTo>
                <a:cubicBezTo>
                  <a:pt x="39" y="108"/>
                  <a:pt x="40" y="111"/>
                  <a:pt x="41" y="112"/>
                </a:cubicBezTo>
                <a:cubicBezTo>
                  <a:pt x="41" y="113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2"/>
                  <a:pt x="44" y="111"/>
                  <a:pt x="45" y="110"/>
                </a:cubicBezTo>
                <a:cubicBezTo>
                  <a:pt x="45" y="110"/>
                  <a:pt x="46" y="109"/>
                  <a:pt x="47" y="109"/>
                </a:cubicBezTo>
                <a:cubicBezTo>
                  <a:pt x="49" y="109"/>
                  <a:pt x="50" y="110"/>
                  <a:pt x="52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3" y="110"/>
                  <a:pt x="53" y="110"/>
                  <a:pt x="54" y="109"/>
                </a:cubicBezTo>
                <a:cubicBezTo>
                  <a:pt x="55" y="108"/>
                  <a:pt x="57" y="107"/>
                  <a:pt x="57" y="107"/>
                </a:cubicBezTo>
                <a:cubicBezTo>
                  <a:pt x="59" y="106"/>
                  <a:pt x="60" y="105"/>
                  <a:pt x="61" y="104"/>
                </a:cubicBezTo>
                <a:cubicBezTo>
                  <a:pt x="62" y="104"/>
                  <a:pt x="64" y="103"/>
                  <a:pt x="67" y="103"/>
                </a:cubicBezTo>
                <a:cubicBezTo>
                  <a:pt x="68" y="103"/>
                  <a:pt x="69" y="106"/>
                  <a:pt x="70" y="107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7"/>
                  <a:pt x="73" y="106"/>
                  <a:pt x="74" y="104"/>
                </a:cubicBezTo>
                <a:cubicBezTo>
                  <a:pt x="74" y="103"/>
                  <a:pt x="75" y="102"/>
                  <a:pt x="75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78" y="103"/>
                  <a:pt x="79" y="104"/>
                  <a:pt x="79" y="106"/>
                </a:cubicBezTo>
                <a:cubicBezTo>
                  <a:pt x="79" y="106"/>
                  <a:pt x="80" y="107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05"/>
                  <a:pt x="80" y="103"/>
                  <a:pt x="79" y="101"/>
                </a:cubicBezTo>
                <a:cubicBezTo>
                  <a:pt x="79" y="100"/>
                  <a:pt x="79" y="100"/>
                  <a:pt x="80" y="99"/>
                </a:cubicBezTo>
                <a:cubicBezTo>
                  <a:pt x="81" y="99"/>
                  <a:pt x="82" y="98"/>
                  <a:pt x="86" y="97"/>
                </a:cubicBezTo>
                <a:cubicBezTo>
                  <a:pt x="87" y="97"/>
                  <a:pt x="88" y="96"/>
                  <a:pt x="89" y="95"/>
                </a:cubicBezTo>
                <a:cubicBezTo>
                  <a:pt x="90" y="93"/>
                  <a:pt x="91" y="92"/>
                  <a:pt x="91" y="90"/>
                </a:cubicBezTo>
                <a:cubicBezTo>
                  <a:pt x="91" y="89"/>
                  <a:pt x="89" y="82"/>
                  <a:pt x="89" y="79"/>
                </a:cubicBezTo>
                <a:cubicBezTo>
                  <a:pt x="89" y="76"/>
                  <a:pt x="90" y="72"/>
                  <a:pt x="91" y="70"/>
                </a:cubicBezTo>
                <a:cubicBezTo>
                  <a:pt x="91" y="69"/>
                  <a:pt x="92" y="70"/>
                  <a:pt x="92" y="70"/>
                </a:cubicBezTo>
                <a:cubicBezTo>
                  <a:pt x="95" y="56"/>
                  <a:pt x="95" y="56"/>
                  <a:pt x="95" y="56"/>
                </a:cubicBezTo>
                <a:cubicBezTo>
                  <a:pt x="77" y="41"/>
                  <a:pt x="77" y="41"/>
                  <a:pt x="77" y="41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39" y="21"/>
                  <a:pt x="37" y="21"/>
                </a:cubicBezTo>
                <a:cubicBezTo>
                  <a:pt x="35" y="22"/>
                  <a:pt x="35" y="16"/>
                  <a:pt x="33" y="14"/>
                </a:cubicBezTo>
                <a:cubicBezTo>
                  <a:pt x="32" y="12"/>
                  <a:pt x="32" y="12"/>
                  <a:pt x="31" y="11"/>
                </a:cubicBezTo>
                <a:cubicBezTo>
                  <a:pt x="28" y="12"/>
                  <a:pt x="28" y="11"/>
                  <a:pt x="27" y="9"/>
                </a:cubicBezTo>
                <a:cubicBezTo>
                  <a:pt x="25" y="8"/>
                  <a:pt x="23" y="7"/>
                  <a:pt x="22" y="5"/>
                </a:cubicBezTo>
                <a:cubicBezTo>
                  <a:pt x="21" y="3"/>
                  <a:pt x="19" y="0"/>
                  <a:pt x="16" y="0"/>
                </a:cubicBezTo>
                <a:cubicBezTo>
                  <a:pt x="14" y="0"/>
                  <a:pt x="12" y="0"/>
                  <a:pt x="12" y="2"/>
                </a:cubicBezTo>
                <a:cubicBezTo>
                  <a:pt x="13" y="5"/>
                  <a:pt x="12" y="7"/>
                  <a:pt x="15" y="9"/>
                </a:cubicBezTo>
                <a:cubicBezTo>
                  <a:pt x="15" y="9"/>
                  <a:pt x="19" y="13"/>
                  <a:pt x="17" y="15"/>
                </a:cubicBezTo>
                <a:cubicBezTo>
                  <a:pt x="15" y="17"/>
                  <a:pt x="15" y="18"/>
                  <a:pt x="12" y="19"/>
                </a:cubicBezTo>
                <a:cubicBezTo>
                  <a:pt x="8" y="21"/>
                  <a:pt x="6" y="19"/>
                  <a:pt x="9" y="23"/>
                </a:cubicBezTo>
                <a:cubicBezTo>
                  <a:pt x="12" y="25"/>
                  <a:pt x="14" y="25"/>
                  <a:pt x="17" y="26"/>
                </a:cubicBezTo>
                <a:cubicBezTo>
                  <a:pt x="19" y="27"/>
                  <a:pt x="22" y="28"/>
                  <a:pt x="23" y="30"/>
                </a:cubicBezTo>
                <a:cubicBezTo>
                  <a:pt x="24" y="31"/>
                  <a:pt x="24" y="32"/>
                  <a:pt x="22" y="33"/>
                </a:cubicBezTo>
                <a:cubicBezTo>
                  <a:pt x="20" y="34"/>
                  <a:pt x="18" y="36"/>
                  <a:pt x="15" y="37"/>
                </a:cubicBezTo>
                <a:cubicBezTo>
                  <a:pt x="12" y="39"/>
                  <a:pt x="11" y="35"/>
                  <a:pt x="7" y="36"/>
                </a:cubicBezTo>
                <a:cubicBezTo>
                  <a:pt x="4" y="37"/>
                  <a:pt x="4" y="38"/>
                  <a:pt x="4" y="42"/>
                </a:cubicBezTo>
                <a:cubicBezTo>
                  <a:pt x="4" y="44"/>
                  <a:pt x="4" y="47"/>
                  <a:pt x="2" y="48"/>
                </a:cubicBezTo>
                <a:cubicBezTo>
                  <a:pt x="2" y="48"/>
                  <a:pt x="1" y="48"/>
                  <a:pt x="1" y="4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FCF10EBE-F84B-C868-71E1-AE52384CB9C7}"/>
              </a:ext>
            </a:extLst>
          </p:cNvPr>
          <p:cNvSpPr>
            <a:spLocks/>
          </p:cNvSpPr>
          <p:nvPr/>
        </p:nvSpPr>
        <p:spPr bwMode="auto">
          <a:xfrm>
            <a:off x="7719673" y="1403574"/>
            <a:ext cx="291471" cy="246398"/>
          </a:xfrm>
          <a:custGeom>
            <a:avLst/>
            <a:gdLst>
              <a:gd name="T0" fmla="*/ 0 w 80"/>
              <a:gd name="T1" fmla="*/ 14 h 67"/>
              <a:gd name="T2" fmla="*/ 0 w 80"/>
              <a:gd name="T3" fmla="*/ 15 h 67"/>
              <a:gd name="T4" fmla="*/ 35 w 80"/>
              <a:gd name="T5" fmla="*/ 37 h 67"/>
              <a:gd name="T6" fmla="*/ 53 w 80"/>
              <a:gd name="T7" fmla="*/ 52 h 67"/>
              <a:gd name="T8" fmla="*/ 50 w 80"/>
              <a:gd name="T9" fmla="*/ 66 h 67"/>
              <a:gd name="T10" fmla="*/ 51 w 80"/>
              <a:gd name="T11" fmla="*/ 65 h 67"/>
              <a:gd name="T12" fmla="*/ 55 w 80"/>
              <a:gd name="T13" fmla="*/ 67 h 67"/>
              <a:gd name="T14" fmla="*/ 57 w 80"/>
              <a:gd name="T15" fmla="*/ 66 h 67"/>
              <a:gd name="T16" fmla="*/ 63 w 80"/>
              <a:gd name="T17" fmla="*/ 63 h 67"/>
              <a:gd name="T18" fmla="*/ 72 w 80"/>
              <a:gd name="T19" fmla="*/ 60 h 67"/>
              <a:gd name="T20" fmla="*/ 72 w 80"/>
              <a:gd name="T21" fmla="*/ 53 h 67"/>
              <a:gd name="T22" fmla="*/ 69 w 80"/>
              <a:gd name="T23" fmla="*/ 46 h 67"/>
              <a:gd name="T24" fmla="*/ 78 w 80"/>
              <a:gd name="T25" fmla="*/ 44 h 67"/>
              <a:gd name="T26" fmla="*/ 74 w 80"/>
              <a:gd name="T27" fmla="*/ 37 h 67"/>
              <a:gd name="T28" fmla="*/ 66 w 80"/>
              <a:gd name="T29" fmla="*/ 31 h 67"/>
              <a:gd name="T30" fmla="*/ 56 w 80"/>
              <a:gd name="T31" fmla="*/ 31 h 67"/>
              <a:gd name="T32" fmla="*/ 55 w 80"/>
              <a:gd name="T33" fmla="*/ 23 h 67"/>
              <a:gd name="T34" fmla="*/ 61 w 80"/>
              <a:gd name="T35" fmla="*/ 17 h 67"/>
              <a:gd name="T36" fmla="*/ 60 w 80"/>
              <a:gd name="T37" fmla="*/ 10 h 67"/>
              <a:gd name="T38" fmla="*/ 53 w 80"/>
              <a:gd name="T39" fmla="*/ 2 h 67"/>
              <a:gd name="T40" fmla="*/ 42 w 80"/>
              <a:gd name="T41" fmla="*/ 2 h 67"/>
              <a:gd name="T42" fmla="*/ 29 w 80"/>
              <a:gd name="T43" fmla="*/ 0 h 67"/>
              <a:gd name="T44" fmla="*/ 19 w 80"/>
              <a:gd name="T45" fmla="*/ 2 h 67"/>
              <a:gd name="T46" fmla="*/ 9 w 80"/>
              <a:gd name="T47" fmla="*/ 7 h 67"/>
              <a:gd name="T48" fmla="*/ 1 w 80"/>
              <a:gd name="T49" fmla="*/ 13 h 67"/>
              <a:gd name="T50" fmla="*/ 0 w 80"/>
              <a:gd name="T51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67"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35" y="37"/>
                  <a:pt x="35" y="37"/>
                  <a:pt x="35" y="37"/>
                </a:cubicBezTo>
                <a:cubicBezTo>
                  <a:pt x="53" y="52"/>
                  <a:pt x="53" y="52"/>
                  <a:pt x="53" y="52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5"/>
                  <a:pt x="51" y="65"/>
                  <a:pt x="51" y="65"/>
                </a:cubicBezTo>
                <a:cubicBezTo>
                  <a:pt x="53" y="66"/>
                  <a:pt x="54" y="66"/>
                  <a:pt x="55" y="67"/>
                </a:cubicBezTo>
                <a:cubicBezTo>
                  <a:pt x="57" y="66"/>
                  <a:pt x="57" y="66"/>
                  <a:pt x="57" y="66"/>
                </a:cubicBezTo>
                <a:cubicBezTo>
                  <a:pt x="58" y="65"/>
                  <a:pt x="61" y="64"/>
                  <a:pt x="63" y="63"/>
                </a:cubicBezTo>
                <a:cubicBezTo>
                  <a:pt x="66" y="63"/>
                  <a:pt x="69" y="61"/>
                  <a:pt x="72" y="60"/>
                </a:cubicBezTo>
                <a:cubicBezTo>
                  <a:pt x="77" y="59"/>
                  <a:pt x="72" y="55"/>
                  <a:pt x="72" y="53"/>
                </a:cubicBezTo>
                <a:cubicBezTo>
                  <a:pt x="71" y="49"/>
                  <a:pt x="68" y="50"/>
                  <a:pt x="69" y="46"/>
                </a:cubicBezTo>
                <a:cubicBezTo>
                  <a:pt x="70" y="43"/>
                  <a:pt x="75" y="45"/>
                  <a:pt x="78" y="44"/>
                </a:cubicBezTo>
                <a:cubicBezTo>
                  <a:pt x="80" y="43"/>
                  <a:pt x="76" y="39"/>
                  <a:pt x="74" y="37"/>
                </a:cubicBezTo>
                <a:cubicBezTo>
                  <a:pt x="77" y="36"/>
                  <a:pt x="67" y="34"/>
                  <a:pt x="66" y="31"/>
                </a:cubicBezTo>
                <a:cubicBezTo>
                  <a:pt x="64" y="28"/>
                  <a:pt x="59" y="32"/>
                  <a:pt x="56" y="31"/>
                </a:cubicBezTo>
                <a:cubicBezTo>
                  <a:pt x="53" y="30"/>
                  <a:pt x="55" y="25"/>
                  <a:pt x="55" y="23"/>
                </a:cubicBezTo>
                <a:cubicBezTo>
                  <a:pt x="55" y="22"/>
                  <a:pt x="61" y="17"/>
                  <a:pt x="61" y="17"/>
                </a:cubicBezTo>
                <a:cubicBezTo>
                  <a:pt x="64" y="14"/>
                  <a:pt x="63" y="11"/>
                  <a:pt x="60" y="10"/>
                </a:cubicBezTo>
                <a:cubicBezTo>
                  <a:pt x="58" y="9"/>
                  <a:pt x="54" y="4"/>
                  <a:pt x="53" y="2"/>
                </a:cubicBezTo>
                <a:cubicBezTo>
                  <a:pt x="52" y="1"/>
                  <a:pt x="43" y="2"/>
                  <a:pt x="42" y="2"/>
                </a:cubicBezTo>
                <a:cubicBezTo>
                  <a:pt x="38" y="1"/>
                  <a:pt x="34" y="0"/>
                  <a:pt x="29" y="0"/>
                </a:cubicBezTo>
                <a:cubicBezTo>
                  <a:pt x="26" y="0"/>
                  <a:pt x="22" y="1"/>
                  <a:pt x="19" y="2"/>
                </a:cubicBezTo>
                <a:cubicBezTo>
                  <a:pt x="14" y="3"/>
                  <a:pt x="16" y="7"/>
                  <a:pt x="9" y="7"/>
                </a:cubicBezTo>
                <a:cubicBezTo>
                  <a:pt x="5" y="7"/>
                  <a:pt x="3" y="10"/>
                  <a:pt x="1" y="13"/>
                </a:cubicBezTo>
                <a:cubicBezTo>
                  <a:pt x="1" y="13"/>
                  <a:pt x="0" y="14"/>
                  <a:pt x="0" y="1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8DE645B5-5EB2-4116-AA14-F9DFBD01ACDE}"/>
              </a:ext>
            </a:extLst>
          </p:cNvPr>
          <p:cNvSpPr>
            <a:spLocks/>
          </p:cNvSpPr>
          <p:nvPr/>
        </p:nvSpPr>
        <p:spPr bwMode="auto">
          <a:xfrm>
            <a:off x="6673985" y="1033976"/>
            <a:ext cx="631019" cy="640034"/>
          </a:xfrm>
          <a:custGeom>
            <a:avLst/>
            <a:gdLst>
              <a:gd name="T0" fmla="*/ 75 w 172"/>
              <a:gd name="T1" fmla="*/ 155 h 175"/>
              <a:gd name="T2" fmla="*/ 89 w 172"/>
              <a:gd name="T3" fmla="*/ 150 h 175"/>
              <a:gd name="T4" fmla="*/ 94 w 172"/>
              <a:gd name="T5" fmla="*/ 143 h 175"/>
              <a:gd name="T6" fmla="*/ 103 w 172"/>
              <a:gd name="T7" fmla="*/ 145 h 175"/>
              <a:gd name="T8" fmla="*/ 107 w 172"/>
              <a:gd name="T9" fmla="*/ 141 h 175"/>
              <a:gd name="T10" fmla="*/ 115 w 172"/>
              <a:gd name="T11" fmla="*/ 143 h 175"/>
              <a:gd name="T12" fmla="*/ 120 w 172"/>
              <a:gd name="T13" fmla="*/ 135 h 175"/>
              <a:gd name="T14" fmla="*/ 125 w 172"/>
              <a:gd name="T15" fmla="*/ 129 h 175"/>
              <a:gd name="T16" fmla="*/ 128 w 172"/>
              <a:gd name="T17" fmla="*/ 132 h 175"/>
              <a:gd name="T18" fmla="*/ 137 w 172"/>
              <a:gd name="T19" fmla="*/ 135 h 175"/>
              <a:gd name="T20" fmla="*/ 146 w 172"/>
              <a:gd name="T21" fmla="*/ 127 h 175"/>
              <a:gd name="T22" fmla="*/ 152 w 172"/>
              <a:gd name="T23" fmla="*/ 124 h 175"/>
              <a:gd name="T24" fmla="*/ 155 w 172"/>
              <a:gd name="T25" fmla="*/ 107 h 175"/>
              <a:gd name="T26" fmla="*/ 149 w 172"/>
              <a:gd name="T27" fmla="*/ 94 h 175"/>
              <a:gd name="T28" fmla="*/ 152 w 172"/>
              <a:gd name="T29" fmla="*/ 83 h 175"/>
              <a:gd name="T30" fmla="*/ 147 w 172"/>
              <a:gd name="T31" fmla="*/ 70 h 175"/>
              <a:gd name="T32" fmla="*/ 140 w 172"/>
              <a:gd name="T33" fmla="*/ 56 h 175"/>
              <a:gd name="T34" fmla="*/ 152 w 172"/>
              <a:gd name="T35" fmla="*/ 45 h 175"/>
              <a:gd name="T36" fmla="*/ 169 w 172"/>
              <a:gd name="T37" fmla="*/ 43 h 175"/>
              <a:gd name="T38" fmla="*/ 168 w 172"/>
              <a:gd name="T39" fmla="*/ 23 h 175"/>
              <a:gd name="T40" fmla="*/ 153 w 172"/>
              <a:gd name="T41" fmla="*/ 17 h 175"/>
              <a:gd name="T42" fmla="*/ 133 w 172"/>
              <a:gd name="T43" fmla="*/ 13 h 175"/>
              <a:gd name="T44" fmla="*/ 123 w 172"/>
              <a:gd name="T45" fmla="*/ 10 h 175"/>
              <a:gd name="T46" fmla="*/ 115 w 172"/>
              <a:gd name="T47" fmla="*/ 12 h 175"/>
              <a:gd name="T48" fmla="*/ 113 w 172"/>
              <a:gd name="T49" fmla="*/ 3 h 175"/>
              <a:gd name="T50" fmla="*/ 108 w 172"/>
              <a:gd name="T51" fmla="*/ 5 h 175"/>
              <a:gd name="T52" fmla="*/ 105 w 172"/>
              <a:gd name="T53" fmla="*/ 11 h 175"/>
              <a:gd name="T54" fmla="*/ 105 w 172"/>
              <a:gd name="T55" fmla="*/ 17 h 175"/>
              <a:gd name="T56" fmla="*/ 97 w 172"/>
              <a:gd name="T57" fmla="*/ 20 h 175"/>
              <a:gd name="T58" fmla="*/ 89 w 172"/>
              <a:gd name="T59" fmla="*/ 15 h 175"/>
              <a:gd name="T60" fmla="*/ 80 w 172"/>
              <a:gd name="T61" fmla="*/ 22 h 175"/>
              <a:gd name="T62" fmla="*/ 78 w 172"/>
              <a:gd name="T63" fmla="*/ 33 h 175"/>
              <a:gd name="T64" fmla="*/ 69 w 172"/>
              <a:gd name="T65" fmla="*/ 39 h 175"/>
              <a:gd name="T66" fmla="*/ 68 w 172"/>
              <a:gd name="T67" fmla="*/ 48 h 175"/>
              <a:gd name="T68" fmla="*/ 73 w 172"/>
              <a:gd name="T69" fmla="*/ 62 h 175"/>
              <a:gd name="T70" fmla="*/ 66 w 172"/>
              <a:gd name="T71" fmla="*/ 64 h 175"/>
              <a:gd name="T72" fmla="*/ 62 w 172"/>
              <a:gd name="T73" fmla="*/ 68 h 175"/>
              <a:gd name="T74" fmla="*/ 58 w 172"/>
              <a:gd name="T75" fmla="*/ 76 h 175"/>
              <a:gd name="T76" fmla="*/ 46 w 172"/>
              <a:gd name="T77" fmla="*/ 66 h 175"/>
              <a:gd name="T78" fmla="*/ 35 w 172"/>
              <a:gd name="T79" fmla="*/ 62 h 175"/>
              <a:gd name="T80" fmla="*/ 31 w 172"/>
              <a:gd name="T81" fmla="*/ 71 h 175"/>
              <a:gd name="T82" fmla="*/ 27 w 172"/>
              <a:gd name="T83" fmla="*/ 77 h 175"/>
              <a:gd name="T84" fmla="*/ 24 w 172"/>
              <a:gd name="T85" fmla="*/ 82 h 175"/>
              <a:gd name="T86" fmla="*/ 14 w 172"/>
              <a:gd name="T87" fmla="*/ 93 h 175"/>
              <a:gd name="T88" fmla="*/ 6 w 172"/>
              <a:gd name="T89" fmla="*/ 102 h 175"/>
              <a:gd name="T90" fmla="*/ 0 w 172"/>
              <a:gd name="T91" fmla="*/ 117 h 175"/>
              <a:gd name="T92" fmla="*/ 12 w 172"/>
              <a:gd name="T93" fmla="*/ 126 h 175"/>
              <a:gd name="T94" fmla="*/ 20 w 172"/>
              <a:gd name="T95" fmla="*/ 138 h 175"/>
              <a:gd name="T96" fmla="*/ 15 w 172"/>
              <a:gd name="T97" fmla="*/ 147 h 175"/>
              <a:gd name="T98" fmla="*/ 21 w 172"/>
              <a:gd name="T99" fmla="*/ 155 h 175"/>
              <a:gd name="T100" fmla="*/ 28 w 172"/>
              <a:gd name="T101" fmla="*/ 162 h 175"/>
              <a:gd name="T102" fmla="*/ 35 w 172"/>
              <a:gd name="T103" fmla="*/ 164 h 175"/>
              <a:gd name="T104" fmla="*/ 38 w 172"/>
              <a:gd name="T105" fmla="*/ 170 h 175"/>
              <a:gd name="T106" fmla="*/ 50 w 172"/>
              <a:gd name="T107" fmla="*/ 174 h 175"/>
              <a:gd name="T108" fmla="*/ 55 w 172"/>
              <a:gd name="T109" fmla="*/ 168 h 175"/>
              <a:gd name="T110" fmla="*/ 65 w 172"/>
              <a:gd name="T111" fmla="*/ 162 h 175"/>
              <a:gd name="T112" fmla="*/ 69 w 172"/>
              <a:gd name="T113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2" h="175">
                <a:moveTo>
                  <a:pt x="71" y="156"/>
                </a:moveTo>
                <a:cubicBezTo>
                  <a:pt x="71" y="156"/>
                  <a:pt x="71" y="156"/>
                  <a:pt x="71" y="156"/>
                </a:cubicBezTo>
                <a:cubicBezTo>
                  <a:pt x="72" y="156"/>
                  <a:pt x="73" y="155"/>
                  <a:pt x="75" y="155"/>
                </a:cubicBezTo>
                <a:cubicBezTo>
                  <a:pt x="79" y="154"/>
                  <a:pt x="77" y="153"/>
                  <a:pt x="81" y="153"/>
                </a:cubicBezTo>
                <a:cubicBezTo>
                  <a:pt x="84" y="152"/>
                  <a:pt x="85" y="152"/>
                  <a:pt x="86" y="152"/>
                </a:cubicBezTo>
                <a:cubicBezTo>
                  <a:pt x="88" y="152"/>
                  <a:pt x="88" y="151"/>
                  <a:pt x="89" y="150"/>
                </a:cubicBezTo>
                <a:cubicBezTo>
                  <a:pt x="89" y="149"/>
                  <a:pt x="89" y="148"/>
                  <a:pt x="91" y="147"/>
                </a:cubicBezTo>
                <a:cubicBezTo>
                  <a:pt x="92" y="147"/>
                  <a:pt x="92" y="146"/>
                  <a:pt x="93" y="145"/>
                </a:cubicBezTo>
                <a:cubicBezTo>
                  <a:pt x="93" y="144"/>
                  <a:pt x="94" y="143"/>
                  <a:pt x="94" y="143"/>
                </a:cubicBezTo>
                <a:cubicBezTo>
                  <a:pt x="95" y="142"/>
                  <a:pt x="96" y="142"/>
                  <a:pt x="97" y="142"/>
                </a:cubicBezTo>
                <a:cubicBezTo>
                  <a:pt x="98" y="142"/>
                  <a:pt x="99" y="142"/>
                  <a:pt x="100" y="143"/>
                </a:cubicBezTo>
                <a:cubicBezTo>
                  <a:pt x="101" y="144"/>
                  <a:pt x="102" y="145"/>
                  <a:pt x="103" y="145"/>
                </a:cubicBezTo>
                <a:cubicBezTo>
                  <a:pt x="104" y="145"/>
                  <a:pt x="104" y="145"/>
                  <a:pt x="105" y="144"/>
                </a:cubicBezTo>
                <a:cubicBezTo>
                  <a:pt x="105" y="144"/>
                  <a:pt x="105" y="144"/>
                  <a:pt x="105" y="143"/>
                </a:cubicBezTo>
                <a:cubicBezTo>
                  <a:pt x="106" y="142"/>
                  <a:pt x="106" y="142"/>
                  <a:pt x="107" y="141"/>
                </a:cubicBezTo>
                <a:cubicBezTo>
                  <a:pt x="108" y="141"/>
                  <a:pt x="108" y="141"/>
                  <a:pt x="110" y="141"/>
                </a:cubicBezTo>
                <a:cubicBezTo>
                  <a:pt x="111" y="141"/>
                  <a:pt x="113" y="142"/>
                  <a:pt x="114" y="143"/>
                </a:cubicBezTo>
                <a:cubicBezTo>
                  <a:pt x="114" y="143"/>
                  <a:pt x="115" y="143"/>
                  <a:pt x="115" y="143"/>
                </a:cubicBezTo>
                <a:cubicBezTo>
                  <a:pt x="115" y="142"/>
                  <a:pt x="116" y="142"/>
                  <a:pt x="116" y="140"/>
                </a:cubicBezTo>
                <a:cubicBezTo>
                  <a:pt x="116" y="139"/>
                  <a:pt x="117" y="138"/>
                  <a:pt x="117" y="137"/>
                </a:cubicBezTo>
                <a:cubicBezTo>
                  <a:pt x="118" y="136"/>
                  <a:pt x="119" y="135"/>
                  <a:pt x="120" y="135"/>
                </a:cubicBezTo>
                <a:cubicBezTo>
                  <a:pt x="121" y="135"/>
                  <a:pt x="121" y="133"/>
                  <a:pt x="122" y="132"/>
                </a:cubicBezTo>
                <a:cubicBezTo>
                  <a:pt x="122" y="132"/>
                  <a:pt x="122" y="131"/>
                  <a:pt x="123" y="131"/>
                </a:cubicBezTo>
                <a:cubicBezTo>
                  <a:pt x="123" y="130"/>
                  <a:pt x="124" y="130"/>
                  <a:pt x="125" y="129"/>
                </a:cubicBezTo>
                <a:cubicBezTo>
                  <a:pt x="125" y="129"/>
                  <a:pt x="125" y="130"/>
                  <a:pt x="125" y="131"/>
                </a:cubicBezTo>
                <a:cubicBezTo>
                  <a:pt x="125" y="132"/>
                  <a:pt x="125" y="132"/>
                  <a:pt x="126" y="132"/>
                </a:cubicBezTo>
                <a:cubicBezTo>
                  <a:pt x="126" y="133"/>
                  <a:pt x="127" y="133"/>
                  <a:pt x="128" y="132"/>
                </a:cubicBezTo>
                <a:cubicBezTo>
                  <a:pt x="129" y="132"/>
                  <a:pt x="130" y="132"/>
                  <a:pt x="131" y="132"/>
                </a:cubicBezTo>
                <a:cubicBezTo>
                  <a:pt x="132" y="133"/>
                  <a:pt x="133" y="133"/>
                  <a:pt x="134" y="134"/>
                </a:cubicBezTo>
                <a:cubicBezTo>
                  <a:pt x="135" y="136"/>
                  <a:pt x="136" y="136"/>
                  <a:pt x="137" y="135"/>
                </a:cubicBezTo>
                <a:cubicBezTo>
                  <a:pt x="137" y="135"/>
                  <a:pt x="138" y="133"/>
                  <a:pt x="139" y="132"/>
                </a:cubicBezTo>
                <a:cubicBezTo>
                  <a:pt x="141" y="130"/>
                  <a:pt x="141" y="129"/>
                  <a:pt x="144" y="127"/>
                </a:cubicBezTo>
                <a:cubicBezTo>
                  <a:pt x="144" y="127"/>
                  <a:pt x="145" y="127"/>
                  <a:pt x="146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7" y="127"/>
                  <a:pt x="147" y="126"/>
                  <a:pt x="148" y="126"/>
                </a:cubicBezTo>
                <a:cubicBezTo>
                  <a:pt x="149" y="125"/>
                  <a:pt x="152" y="124"/>
                  <a:pt x="152" y="124"/>
                </a:cubicBezTo>
                <a:cubicBezTo>
                  <a:pt x="153" y="123"/>
                  <a:pt x="156" y="119"/>
                  <a:pt x="154" y="118"/>
                </a:cubicBezTo>
                <a:cubicBezTo>
                  <a:pt x="151" y="116"/>
                  <a:pt x="151" y="115"/>
                  <a:pt x="153" y="112"/>
                </a:cubicBezTo>
                <a:cubicBezTo>
                  <a:pt x="153" y="112"/>
                  <a:pt x="157" y="108"/>
                  <a:pt x="155" y="107"/>
                </a:cubicBezTo>
                <a:cubicBezTo>
                  <a:pt x="154" y="106"/>
                  <a:pt x="150" y="105"/>
                  <a:pt x="148" y="105"/>
                </a:cubicBezTo>
                <a:cubicBezTo>
                  <a:pt x="145" y="104"/>
                  <a:pt x="148" y="103"/>
                  <a:pt x="148" y="101"/>
                </a:cubicBezTo>
                <a:cubicBezTo>
                  <a:pt x="148" y="99"/>
                  <a:pt x="150" y="96"/>
                  <a:pt x="149" y="94"/>
                </a:cubicBezTo>
                <a:cubicBezTo>
                  <a:pt x="149" y="93"/>
                  <a:pt x="148" y="92"/>
                  <a:pt x="148" y="92"/>
                </a:cubicBezTo>
                <a:cubicBezTo>
                  <a:pt x="147" y="90"/>
                  <a:pt x="145" y="87"/>
                  <a:pt x="146" y="85"/>
                </a:cubicBezTo>
                <a:cubicBezTo>
                  <a:pt x="148" y="84"/>
                  <a:pt x="149" y="83"/>
                  <a:pt x="152" y="83"/>
                </a:cubicBezTo>
                <a:cubicBezTo>
                  <a:pt x="153" y="82"/>
                  <a:pt x="156" y="81"/>
                  <a:pt x="155" y="79"/>
                </a:cubicBezTo>
                <a:cubicBezTo>
                  <a:pt x="155" y="78"/>
                  <a:pt x="151" y="75"/>
                  <a:pt x="151" y="74"/>
                </a:cubicBezTo>
                <a:cubicBezTo>
                  <a:pt x="154" y="72"/>
                  <a:pt x="151" y="71"/>
                  <a:pt x="147" y="70"/>
                </a:cubicBezTo>
                <a:cubicBezTo>
                  <a:pt x="144" y="70"/>
                  <a:pt x="142" y="68"/>
                  <a:pt x="141" y="66"/>
                </a:cubicBezTo>
                <a:cubicBezTo>
                  <a:pt x="139" y="63"/>
                  <a:pt x="138" y="58"/>
                  <a:pt x="138" y="58"/>
                </a:cubicBezTo>
                <a:cubicBezTo>
                  <a:pt x="138" y="58"/>
                  <a:pt x="140" y="62"/>
                  <a:pt x="140" y="56"/>
                </a:cubicBezTo>
                <a:cubicBezTo>
                  <a:pt x="140" y="53"/>
                  <a:pt x="140" y="51"/>
                  <a:pt x="141" y="49"/>
                </a:cubicBezTo>
                <a:cubicBezTo>
                  <a:pt x="141" y="47"/>
                  <a:pt x="141" y="44"/>
                  <a:pt x="144" y="44"/>
                </a:cubicBezTo>
                <a:cubicBezTo>
                  <a:pt x="147" y="44"/>
                  <a:pt x="150" y="44"/>
                  <a:pt x="152" y="45"/>
                </a:cubicBezTo>
                <a:cubicBezTo>
                  <a:pt x="154" y="46"/>
                  <a:pt x="156" y="47"/>
                  <a:pt x="158" y="48"/>
                </a:cubicBezTo>
                <a:cubicBezTo>
                  <a:pt x="159" y="48"/>
                  <a:pt x="167" y="50"/>
                  <a:pt x="168" y="49"/>
                </a:cubicBezTo>
                <a:cubicBezTo>
                  <a:pt x="168" y="48"/>
                  <a:pt x="168" y="45"/>
                  <a:pt x="169" y="43"/>
                </a:cubicBezTo>
                <a:cubicBezTo>
                  <a:pt x="170" y="40"/>
                  <a:pt x="171" y="37"/>
                  <a:pt x="171" y="34"/>
                </a:cubicBezTo>
                <a:cubicBezTo>
                  <a:pt x="172" y="33"/>
                  <a:pt x="172" y="29"/>
                  <a:pt x="171" y="27"/>
                </a:cubicBezTo>
                <a:cubicBezTo>
                  <a:pt x="171" y="26"/>
                  <a:pt x="169" y="23"/>
                  <a:pt x="168" y="23"/>
                </a:cubicBezTo>
                <a:cubicBezTo>
                  <a:pt x="167" y="23"/>
                  <a:pt x="166" y="23"/>
                  <a:pt x="165" y="22"/>
                </a:cubicBezTo>
                <a:cubicBezTo>
                  <a:pt x="162" y="22"/>
                  <a:pt x="161" y="23"/>
                  <a:pt x="157" y="22"/>
                </a:cubicBezTo>
                <a:cubicBezTo>
                  <a:pt x="153" y="21"/>
                  <a:pt x="156" y="18"/>
                  <a:pt x="153" y="17"/>
                </a:cubicBezTo>
                <a:cubicBezTo>
                  <a:pt x="150" y="16"/>
                  <a:pt x="146" y="17"/>
                  <a:pt x="144" y="14"/>
                </a:cubicBezTo>
                <a:cubicBezTo>
                  <a:pt x="143" y="12"/>
                  <a:pt x="140" y="7"/>
                  <a:pt x="138" y="8"/>
                </a:cubicBezTo>
                <a:cubicBezTo>
                  <a:pt x="135" y="9"/>
                  <a:pt x="135" y="11"/>
                  <a:pt x="133" y="13"/>
                </a:cubicBezTo>
                <a:cubicBezTo>
                  <a:pt x="132" y="13"/>
                  <a:pt x="129" y="16"/>
                  <a:pt x="127" y="14"/>
                </a:cubicBezTo>
                <a:cubicBezTo>
                  <a:pt x="126" y="12"/>
                  <a:pt x="125" y="11"/>
                  <a:pt x="123" y="9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1" y="10"/>
                  <a:pt x="120" y="11"/>
                  <a:pt x="119" y="12"/>
                </a:cubicBezTo>
                <a:cubicBezTo>
                  <a:pt x="118" y="12"/>
                  <a:pt x="117" y="13"/>
                  <a:pt x="117" y="13"/>
                </a:cubicBezTo>
                <a:cubicBezTo>
                  <a:pt x="116" y="13"/>
                  <a:pt x="116" y="13"/>
                  <a:pt x="115" y="12"/>
                </a:cubicBezTo>
                <a:cubicBezTo>
                  <a:pt x="115" y="12"/>
                  <a:pt x="114" y="11"/>
                  <a:pt x="114" y="11"/>
                </a:cubicBezTo>
                <a:cubicBezTo>
                  <a:pt x="113" y="8"/>
                  <a:pt x="114" y="0"/>
                  <a:pt x="114" y="2"/>
                </a:cubicBezTo>
                <a:cubicBezTo>
                  <a:pt x="114" y="3"/>
                  <a:pt x="113" y="3"/>
                  <a:pt x="113" y="3"/>
                </a:cubicBezTo>
                <a:cubicBezTo>
                  <a:pt x="112" y="3"/>
                  <a:pt x="111" y="3"/>
                  <a:pt x="111" y="3"/>
                </a:cubicBezTo>
                <a:cubicBezTo>
                  <a:pt x="110" y="3"/>
                  <a:pt x="110" y="2"/>
                  <a:pt x="109" y="3"/>
                </a:cubicBezTo>
                <a:cubicBezTo>
                  <a:pt x="109" y="3"/>
                  <a:pt x="108" y="3"/>
                  <a:pt x="108" y="5"/>
                </a:cubicBezTo>
                <a:cubicBezTo>
                  <a:pt x="108" y="8"/>
                  <a:pt x="109" y="8"/>
                  <a:pt x="109" y="7"/>
                </a:cubicBezTo>
                <a:cubicBezTo>
                  <a:pt x="109" y="7"/>
                  <a:pt x="108" y="7"/>
                  <a:pt x="106" y="9"/>
                </a:cubicBezTo>
                <a:cubicBezTo>
                  <a:pt x="105" y="10"/>
                  <a:pt x="105" y="11"/>
                  <a:pt x="105" y="11"/>
                </a:cubicBezTo>
                <a:cubicBezTo>
                  <a:pt x="105" y="11"/>
                  <a:pt x="105" y="12"/>
                  <a:pt x="105" y="12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6"/>
                  <a:pt x="105" y="17"/>
                  <a:pt x="105" y="17"/>
                </a:cubicBezTo>
                <a:cubicBezTo>
                  <a:pt x="105" y="18"/>
                  <a:pt x="104" y="18"/>
                  <a:pt x="104" y="18"/>
                </a:cubicBezTo>
                <a:cubicBezTo>
                  <a:pt x="103" y="18"/>
                  <a:pt x="102" y="18"/>
                  <a:pt x="100" y="19"/>
                </a:cubicBezTo>
                <a:cubicBezTo>
                  <a:pt x="98" y="20"/>
                  <a:pt x="97" y="20"/>
                  <a:pt x="97" y="20"/>
                </a:cubicBezTo>
                <a:cubicBezTo>
                  <a:pt x="96" y="20"/>
                  <a:pt x="96" y="19"/>
                  <a:pt x="95" y="18"/>
                </a:cubicBezTo>
                <a:cubicBezTo>
                  <a:pt x="95" y="18"/>
                  <a:pt x="94" y="17"/>
                  <a:pt x="93" y="16"/>
                </a:cubicBezTo>
                <a:cubicBezTo>
                  <a:pt x="91" y="15"/>
                  <a:pt x="90" y="14"/>
                  <a:pt x="89" y="15"/>
                </a:cubicBezTo>
                <a:cubicBezTo>
                  <a:pt x="88" y="15"/>
                  <a:pt x="87" y="16"/>
                  <a:pt x="86" y="17"/>
                </a:cubicBezTo>
                <a:cubicBezTo>
                  <a:pt x="84" y="17"/>
                  <a:pt x="83" y="18"/>
                  <a:pt x="82" y="19"/>
                </a:cubicBezTo>
                <a:cubicBezTo>
                  <a:pt x="82" y="20"/>
                  <a:pt x="80" y="21"/>
                  <a:pt x="80" y="22"/>
                </a:cubicBezTo>
                <a:cubicBezTo>
                  <a:pt x="80" y="23"/>
                  <a:pt x="81" y="24"/>
                  <a:pt x="81" y="25"/>
                </a:cubicBezTo>
                <a:cubicBezTo>
                  <a:pt x="82" y="26"/>
                  <a:pt x="83" y="27"/>
                  <a:pt x="82" y="28"/>
                </a:cubicBezTo>
                <a:cubicBezTo>
                  <a:pt x="81" y="30"/>
                  <a:pt x="79" y="31"/>
                  <a:pt x="78" y="33"/>
                </a:cubicBezTo>
                <a:cubicBezTo>
                  <a:pt x="77" y="35"/>
                  <a:pt x="76" y="35"/>
                  <a:pt x="75" y="35"/>
                </a:cubicBezTo>
                <a:cubicBezTo>
                  <a:pt x="74" y="36"/>
                  <a:pt x="73" y="36"/>
                  <a:pt x="72" y="37"/>
                </a:cubicBezTo>
                <a:cubicBezTo>
                  <a:pt x="72" y="37"/>
                  <a:pt x="70" y="38"/>
                  <a:pt x="69" y="39"/>
                </a:cubicBezTo>
                <a:cubicBezTo>
                  <a:pt x="68" y="41"/>
                  <a:pt x="67" y="42"/>
                  <a:pt x="68" y="42"/>
                </a:cubicBezTo>
                <a:cubicBezTo>
                  <a:pt x="69" y="44"/>
                  <a:pt x="69" y="45"/>
                  <a:pt x="69" y="45"/>
                </a:cubicBezTo>
                <a:cubicBezTo>
                  <a:pt x="69" y="46"/>
                  <a:pt x="68" y="46"/>
                  <a:pt x="68" y="48"/>
                </a:cubicBezTo>
                <a:cubicBezTo>
                  <a:pt x="67" y="50"/>
                  <a:pt x="67" y="51"/>
                  <a:pt x="68" y="51"/>
                </a:cubicBezTo>
                <a:cubicBezTo>
                  <a:pt x="69" y="52"/>
                  <a:pt x="70" y="52"/>
                  <a:pt x="70" y="54"/>
                </a:cubicBezTo>
                <a:cubicBezTo>
                  <a:pt x="71" y="55"/>
                  <a:pt x="74" y="62"/>
                  <a:pt x="73" y="62"/>
                </a:cubicBezTo>
                <a:cubicBezTo>
                  <a:pt x="72" y="63"/>
                  <a:pt x="71" y="63"/>
                  <a:pt x="69" y="63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6" y="64"/>
                  <a:pt x="66" y="64"/>
                </a:cubicBezTo>
                <a:cubicBezTo>
                  <a:pt x="66" y="65"/>
                  <a:pt x="66" y="66"/>
                  <a:pt x="65" y="66"/>
                </a:cubicBezTo>
                <a:cubicBezTo>
                  <a:pt x="65" y="66"/>
                  <a:pt x="65" y="67"/>
                  <a:pt x="64" y="67"/>
                </a:cubicBezTo>
                <a:cubicBezTo>
                  <a:pt x="63" y="67"/>
                  <a:pt x="62" y="67"/>
                  <a:pt x="62" y="68"/>
                </a:cubicBezTo>
                <a:cubicBezTo>
                  <a:pt x="61" y="68"/>
                  <a:pt x="61" y="71"/>
                  <a:pt x="60" y="73"/>
                </a:cubicBezTo>
                <a:cubicBezTo>
                  <a:pt x="60" y="74"/>
                  <a:pt x="60" y="74"/>
                  <a:pt x="59" y="75"/>
                </a:cubicBezTo>
                <a:cubicBezTo>
                  <a:pt x="59" y="76"/>
                  <a:pt x="59" y="76"/>
                  <a:pt x="58" y="76"/>
                </a:cubicBezTo>
                <a:cubicBezTo>
                  <a:pt x="56" y="74"/>
                  <a:pt x="51" y="73"/>
                  <a:pt x="50" y="71"/>
                </a:cubicBezTo>
                <a:cubicBezTo>
                  <a:pt x="49" y="70"/>
                  <a:pt x="48" y="69"/>
                  <a:pt x="48" y="69"/>
                </a:cubicBezTo>
                <a:cubicBezTo>
                  <a:pt x="47" y="68"/>
                  <a:pt x="47" y="67"/>
                  <a:pt x="46" y="66"/>
                </a:cubicBezTo>
                <a:cubicBezTo>
                  <a:pt x="45" y="66"/>
                  <a:pt x="44" y="65"/>
                  <a:pt x="43" y="64"/>
                </a:cubicBezTo>
                <a:cubicBezTo>
                  <a:pt x="42" y="63"/>
                  <a:pt x="41" y="63"/>
                  <a:pt x="39" y="63"/>
                </a:cubicBezTo>
                <a:cubicBezTo>
                  <a:pt x="38" y="62"/>
                  <a:pt x="36" y="62"/>
                  <a:pt x="35" y="62"/>
                </a:cubicBezTo>
                <a:cubicBezTo>
                  <a:pt x="34" y="63"/>
                  <a:pt x="34" y="63"/>
                  <a:pt x="34" y="64"/>
                </a:cubicBezTo>
                <a:cubicBezTo>
                  <a:pt x="33" y="66"/>
                  <a:pt x="33" y="67"/>
                  <a:pt x="33" y="69"/>
                </a:cubicBezTo>
                <a:cubicBezTo>
                  <a:pt x="33" y="70"/>
                  <a:pt x="33" y="71"/>
                  <a:pt x="31" y="71"/>
                </a:cubicBezTo>
                <a:cubicBezTo>
                  <a:pt x="30" y="72"/>
                  <a:pt x="29" y="73"/>
                  <a:pt x="27" y="74"/>
                </a:cubicBezTo>
                <a:cubicBezTo>
                  <a:pt x="27" y="75"/>
                  <a:pt x="26" y="75"/>
                  <a:pt x="26" y="76"/>
                </a:cubicBezTo>
                <a:cubicBezTo>
                  <a:pt x="26" y="76"/>
                  <a:pt x="26" y="77"/>
                  <a:pt x="27" y="77"/>
                </a:cubicBezTo>
                <a:cubicBezTo>
                  <a:pt x="28" y="77"/>
                  <a:pt x="28" y="77"/>
                  <a:pt x="28" y="78"/>
                </a:cubicBezTo>
                <a:cubicBezTo>
                  <a:pt x="29" y="78"/>
                  <a:pt x="28" y="78"/>
                  <a:pt x="28" y="79"/>
                </a:cubicBezTo>
                <a:cubicBezTo>
                  <a:pt x="27" y="80"/>
                  <a:pt x="26" y="81"/>
                  <a:pt x="24" y="82"/>
                </a:cubicBezTo>
                <a:cubicBezTo>
                  <a:pt x="24" y="82"/>
                  <a:pt x="22" y="83"/>
                  <a:pt x="21" y="83"/>
                </a:cubicBezTo>
                <a:cubicBezTo>
                  <a:pt x="20" y="84"/>
                  <a:pt x="19" y="85"/>
                  <a:pt x="18" y="86"/>
                </a:cubicBezTo>
                <a:cubicBezTo>
                  <a:pt x="17" y="89"/>
                  <a:pt x="16" y="91"/>
                  <a:pt x="14" y="93"/>
                </a:cubicBezTo>
                <a:cubicBezTo>
                  <a:pt x="13" y="94"/>
                  <a:pt x="13" y="96"/>
                  <a:pt x="12" y="97"/>
                </a:cubicBezTo>
                <a:cubicBezTo>
                  <a:pt x="11" y="98"/>
                  <a:pt x="10" y="100"/>
                  <a:pt x="9" y="100"/>
                </a:cubicBezTo>
                <a:cubicBezTo>
                  <a:pt x="8" y="101"/>
                  <a:pt x="7" y="101"/>
                  <a:pt x="6" y="102"/>
                </a:cubicBezTo>
                <a:cubicBezTo>
                  <a:pt x="5" y="102"/>
                  <a:pt x="4" y="103"/>
                  <a:pt x="3" y="104"/>
                </a:cubicBezTo>
                <a:cubicBezTo>
                  <a:pt x="2" y="107"/>
                  <a:pt x="2" y="109"/>
                  <a:pt x="1" y="112"/>
                </a:cubicBezTo>
                <a:cubicBezTo>
                  <a:pt x="1" y="114"/>
                  <a:pt x="1" y="115"/>
                  <a:pt x="0" y="117"/>
                </a:cubicBezTo>
                <a:cubicBezTo>
                  <a:pt x="2" y="117"/>
                  <a:pt x="3" y="117"/>
                  <a:pt x="4" y="118"/>
                </a:cubicBezTo>
                <a:cubicBezTo>
                  <a:pt x="5" y="119"/>
                  <a:pt x="5" y="120"/>
                  <a:pt x="7" y="121"/>
                </a:cubicBezTo>
                <a:cubicBezTo>
                  <a:pt x="8" y="123"/>
                  <a:pt x="10" y="124"/>
                  <a:pt x="12" y="126"/>
                </a:cubicBezTo>
                <a:cubicBezTo>
                  <a:pt x="14" y="129"/>
                  <a:pt x="16" y="130"/>
                  <a:pt x="17" y="132"/>
                </a:cubicBezTo>
                <a:cubicBezTo>
                  <a:pt x="18" y="132"/>
                  <a:pt x="19" y="133"/>
                  <a:pt x="19" y="134"/>
                </a:cubicBezTo>
                <a:cubicBezTo>
                  <a:pt x="20" y="135"/>
                  <a:pt x="21" y="137"/>
                  <a:pt x="20" y="138"/>
                </a:cubicBezTo>
                <a:cubicBezTo>
                  <a:pt x="20" y="139"/>
                  <a:pt x="19" y="140"/>
                  <a:pt x="19" y="141"/>
                </a:cubicBezTo>
                <a:cubicBezTo>
                  <a:pt x="19" y="142"/>
                  <a:pt x="18" y="143"/>
                  <a:pt x="17" y="144"/>
                </a:cubicBezTo>
                <a:cubicBezTo>
                  <a:pt x="16" y="145"/>
                  <a:pt x="15" y="146"/>
                  <a:pt x="15" y="147"/>
                </a:cubicBezTo>
                <a:cubicBezTo>
                  <a:pt x="14" y="148"/>
                  <a:pt x="14" y="149"/>
                  <a:pt x="15" y="151"/>
                </a:cubicBezTo>
                <a:cubicBezTo>
                  <a:pt x="16" y="152"/>
                  <a:pt x="17" y="153"/>
                  <a:pt x="18" y="154"/>
                </a:cubicBezTo>
                <a:cubicBezTo>
                  <a:pt x="19" y="155"/>
                  <a:pt x="20" y="155"/>
                  <a:pt x="21" y="155"/>
                </a:cubicBezTo>
                <a:cubicBezTo>
                  <a:pt x="23" y="156"/>
                  <a:pt x="25" y="156"/>
                  <a:pt x="26" y="157"/>
                </a:cubicBezTo>
                <a:cubicBezTo>
                  <a:pt x="27" y="158"/>
                  <a:pt x="28" y="159"/>
                  <a:pt x="29" y="161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2"/>
                  <a:pt x="28" y="161"/>
                  <a:pt x="29" y="161"/>
                </a:cubicBezTo>
                <a:cubicBezTo>
                  <a:pt x="30" y="161"/>
                  <a:pt x="31" y="162"/>
                  <a:pt x="32" y="162"/>
                </a:cubicBezTo>
                <a:cubicBezTo>
                  <a:pt x="34" y="163"/>
                  <a:pt x="35" y="163"/>
                  <a:pt x="35" y="164"/>
                </a:cubicBezTo>
                <a:cubicBezTo>
                  <a:pt x="35" y="165"/>
                  <a:pt x="35" y="167"/>
                  <a:pt x="35" y="168"/>
                </a:cubicBezTo>
                <a:cubicBezTo>
                  <a:pt x="36" y="169"/>
                  <a:pt x="36" y="169"/>
                  <a:pt x="36" y="170"/>
                </a:cubicBezTo>
                <a:cubicBezTo>
                  <a:pt x="37" y="170"/>
                  <a:pt x="37" y="170"/>
                  <a:pt x="38" y="170"/>
                </a:cubicBezTo>
                <a:cubicBezTo>
                  <a:pt x="40" y="170"/>
                  <a:pt x="42" y="171"/>
                  <a:pt x="43" y="171"/>
                </a:cubicBezTo>
                <a:cubicBezTo>
                  <a:pt x="44" y="172"/>
                  <a:pt x="45" y="172"/>
                  <a:pt x="46" y="173"/>
                </a:cubicBezTo>
                <a:cubicBezTo>
                  <a:pt x="46" y="173"/>
                  <a:pt x="48" y="174"/>
                  <a:pt x="50" y="174"/>
                </a:cubicBezTo>
                <a:cubicBezTo>
                  <a:pt x="52" y="175"/>
                  <a:pt x="53" y="175"/>
                  <a:pt x="54" y="175"/>
                </a:cubicBezTo>
                <a:cubicBezTo>
                  <a:pt x="55" y="174"/>
                  <a:pt x="55" y="173"/>
                  <a:pt x="55" y="171"/>
                </a:cubicBezTo>
                <a:cubicBezTo>
                  <a:pt x="55" y="170"/>
                  <a:pt x="54" y="169"/>
                  <a:pt x="55" y="168"/>
                </a:cubicBezTo>
                <a:cubicBezTo>
                  <a:pt x="56" y="167"/>
                  <a:pt x="57" y="166"/>
                  <a:pt x="57" y="165"/>
                </a:cubicBezTo>
                <a:cubicBezTo>
                  <a:pt x="58" y="164"/>
                  <a:pt x="60" y="163"/>
                  <a:pt x="61" y="163"/>
                </a:cubicBezTo>
                <a:cubicBezTo>
                  <a:pt x="62" y="163"/>
                  <a:pt x="64" y="163"/>
                  <a:pt x="65" y="162"/>
                </a:cubicBezTo>
                <a:cubicBezTo>
                  <a:pt x="66" y="162"/>
                  <a:pt x="66" y="162"/>
                  <a:pt x="67" y="162"/>
                </a:cubicBezTo>
                <a:cubicBezTo>
                  <a:pt x="67" y="161"/>
                  <a:pt x="68" y="161"/>
                  <a:pt x="68" y="160"/>
                </a:cubicBezTo>
                <a:cubicBezTo>
                  <a:pt x="68" y="159"/>
                  <a:pt x="68" y="157"/>
                  <a:pt x="69" y="156"/>
                </a:cubicBezTo>
                <a:cubicBezTo>
                  <a:pt x="70" y="156"/>
                  <a:pt x="70" y="156"/>
                  <a:pt x="71" y="156"/>
                </a:cubicBezTo>
                <a:cubicBezTo>
                  <a:pt x="71" y="156"/>
                  <a:pt x="71" y="156"/>
                  <a:pt x="71" y="15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071</a:t>
            </a:r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1AF0B78C-8C6E-C575-178B-369E2CF636C2}"/>
              </a:ext>
            </a:extLst>
          </p:cNvPr>
          <p:cNvSpPr>
            <a:spLocks/>
          </p:cNvSpPr>
          <p:nvPr/>
        </p:nvSpPr>
        <p:spPr bwMode="auto">
          <a:xfrm>
            <a:off x="6746101" y="949840"/>
            <a:ext cx="402650" cy="363588"/>
          </a:xfrm>
          <a:custGeom>
            <a:avLst/>
            <a:gdLst>
              <a:gd name="T0" fmla="*/ 19 w 110"/>
              <a:gd name="T1" fmla="*/ 86 h 99"/>
              <a:gd name="T2" fmla="*/ 26 w 110"/>
              <a:gd name="T3" fmla="*/ 89 h 99"/>
              <a:gd name="T4" fmla="*/ 30 w 110"/>
              <a:gd name="T5" fmla="*/ 94 h 99"/>
              <a:gd name="T6" fmla="*/ 39 w 110"/>
              <a:gd name="T7" fmla="*/ 98 h 99"/>
              <a:gd name="T8" fmla="*/ 42 w 110"/>
              <a:gd name="T9" fmla="*/ 91 h 99"/>
              <a:gd name="T10" fmla="*/ 45 w 110"/>
              <a:gd name="T11" fmla="*/ 89 h 99"/>
              <a:gd name="T12" fmla="*/ 47 w 110"/>
              <a:gd name="T13" fmla="*/ 86 h 99"/>
              <a:gd name="T14" fmla="*/ 53 w 110"/>
              <a:gd name="T15" fmla="*/ 85 h 99"/>
              <a:gd name="T16" fmla="*/ 48 w 110"/>
              <a:gd name="T17" fmla="*/ 74 h 99"/>
              <a:gd name="T18" fmla="*/ 49 w 110"/>
              <a:gd name="T19" fmla="*/ 68 h 99"/>
              <a:gd name="T20" fmla="*/ 49 w 110"/>
              <a:gd name="T21" fmla="*/ 62 h 99"/>
              <a:gd name="T22" fmla="*/ 55 w 110"/>
              <a:gd name="T23" fmla="*/ 58 h 99"/>
              <a:gd name="T24" fmla="*/ 62 w 110"/>
              <a:gd name="T25" fmla="*/ 51 h 99"/>
              <a:gd name="T26" fmla="*/ 60 w 110"/>
              <a:gd name="T27" fmla="*/ 45 h 99"/>
              <a:gd name="T28" fmla="*/ 66 w 110"/>
              <a:gd name="T29" fmla="*/ 40 h 99"/>
              <a:gd name="T30" fmla="*/ 73 w 110"/>
              <a:gd name="T31" fmla="*/ 39 h 99"/>
              <a:gd name="T32" fmla="*/ 77 w 110"/>
              <a:gd name="T33" fmla="*/ 43 h 99"/>
              <a:gd name="T34" fmla="*/ 84 w 110"/>
              <a:gd name="T35" fmla="*/ 41 h 99"/>
              <a:gd name="T36" fmla="*/ 86 w 110"/>
              <a:gd name="T37" fmla="*/ 38 h 99"/>
              <a:gd name="T38" fmla="*/ 85 w 110"/>
              <a:gd name="T39" fmla="*/ 34 h 99"/>
              <a:gd name="T40" fmla="*/ 89 w 110"/>
              <a:gd name="T41" fmla="*/ 30 h 99"/>
              <a:gd name="T42" fmla="*/ 89 w 110"/>
              <a:gd name="T43" fmla="*/ 26 h 99"/>
              <a:gd name="T44" fmla="*/ 93 w 110"/>
              <a:gd name="T45" fmla="*/ 26 h 99"/>
              <a:gd name="T46" fmla="*/ 94 w 110"/>
              <a:gd name="T47" fmla="*/ 34 h 99"/>
              <a:gd name="T48" fmla="*/ 97 w 110"/>
              <a:gd name="T49" fmla="*/ 36 h 99"/>
              <a:gd name="T50" fmla="*/ 103 w 110"/>
              <a:gd name="T51" fmla="*/ 33 h 99"/>
              <a:gd name="T52" fmla="*/ 103 w 110"/>
              <a:gd name="T53" fmla="*/ 32 h 99"/>
              <a:gd name="T54" fmla="*/ 106 w 110"/>
              <a:gd name="T55" fmla="*/ 22 h 99"/>
              <a:gd name="T56" fmla="*/ 105 w 110"/>
              <a:gd name="T57" fmla="*/ 15 h 99"/>
              <a:gd name="T58" fmla="*/ 99 w 110"/>
              <a:gd name="T59" fmla="*/ 4 h 99"/>
              <a:gd name="T60" fmla="*/ 89 w 110"/>
              <a:gd name="T61" fmla="*/ 7 h 99"/>
              <a:gd name="T62" fmla="*/ 80 w 110"/>
              <a:gd name="T63" fmla="*/ 6 h 99"/>
              <a:gd name="T64" fmla="*/ 69 w 110"/>
              <a:gd name="T65" fmla="*/ 3 h 99"/>
              <a:gd name="T66" fmla="*/ 64 w 110"/>
              <a:gd name="T67" fmla="*/ 3 h 99"/>
              <a:gd name="T68" fmla="*/ 53 w 110"/>
              <a:gd name="T69" fmla="*/ 3 h 99"/>
              <a:gd name="T70" fmla="*/ 42 w 110"/>
              <a:gd name="T71" fmla="*/ 5 h 99"/>
              <a:gd name="T72" fmla="*/ 33 w 110"/>
              <a:gd name="T73" fmla="*/ 14 h 99"/>
              <a:gd name="T74" fmla="*/ 28 w 110"/>
              <a:gd name="T75" fmla="*/ 17 h 99"/>
              <a:gd name="T76" fmla="*/ 19 w 110"/>
              <a:gd name="T77" fmla="*/ 7 h 99"/>
              <a:gd name="T78" fmla="*/ 17 w 110"/>
              <a:gd name="T79" fmla="*/ 20 h 99"/>
              <a:gd name="T80" fmla="*/ 19 w 110"/>
              <a:gd name="T81" fmla="*/ 29 h 99"/>
              <a:gd name="T82" fmla="*/ 13 w 110"/>
              <a:gd name="T83" fmla="*/ 35 h 99"/>
              <a:gd name="T84" fmla="*/ 11 w 110"/>
              <a:gd name="T85" fmla="*/ 44 h 99"/>
              <a:gd name="T86" fmla="*/ 4 w 110"/>
              <a:gd name="T87" fmla="*/ 46 h 99"/>
              <a:gd name="T88" fmla="*/ 2 w 110"/>
              <a:gd name="T89" fmla="*/ 51 h 99"/>
              <a:gd name="T90" fmla="*/ 5 w 110"/>
              <a:gd name="T91" fmla="*/ 56 h 99"/>
              <a:gd name="T92" fmla="*/ 9 w 110"/>
              <a:gd name="T93" fmla="*/ 65 h 99"/>
              <a:gd name="T94" fmla="*/ 10 w 110"/>
              <a:gd name="T95" fmla="*/ 70 h 99"/>
              <a:gd name="T96" fmla="*/ 14 w 110"/>
              <a:gd name="T97" fmla="*/ 67 h 99"/>
              <a:gd name="T98" fmla="*/ 19 w 110"/>
              <a:gd name="T99" fmla="*/ 70 h 99"/>
              <a:gd name="T100" fmla="*/ 19 w 110"/>
              <a:gd name="T101" fmla="*/ 73 h 99"/>
              <a:gd name="T102" fmla="*/ 18 w 110"/>
              <a:gd name="T103" fmla="*/ 77 h 99"/>
              <a:gd name="T104" fmla="*/ 15 w 110"/>
              <a:gd name="T105" fmla="*/ 8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99">
                <a:moveTo>
                  <a:pt x="15" y="85"/>
                </a:moveTo>
                <a:cubicBezTo>
                  <a:pt x="16" y="85"/>
                  <a:pt x="18" y="85"/>
                  <a:pt x="19" y="86"/>
                </a:cubicBezTo>
                <a:cubicBezTo>
                  <a:pt x="21" y="86"/>
                  <a:pt x="22" y="86"/>
                  <a:pt x="23" y="87"/>
                </a:cubicBezTo>
                <a:cubicBezTo>
                  <a:pt x="24" y="88"/>
                  <a:pt x="25" y="89"/>
                  <a:pt x="26" y="89"/>
                </a:cubicBezTo>
                <a:cubicBezTo>
                  <a:pt x="27" y="90"/>
                  <a:pt x="27" y="91"/>
                  <a:pt x="28" y="92"/>
                </a:cubicBezTo>
                <a:cubicBezTo>
                  <a:pt x="28" y="92"/>
                  <a:pt x="29" y="93"/>
                  <a:pt x="30" y="94"/>
                </a:cubicBezTo>
                <a:cubicBezTo>
                  <a:pt x="31" y="96"/>
                  <a:pt x="36" y="97"/>
                  <a:pt x="38" y="99"/>
                </a:cubicBezTo>
                <a:cubicBezTo>
                  <a:pt x="39" y="99"/>
                  <a:pt x="39" y="99"/>
                  <a:pt x="39" y="98"/>
                </a:cubicBezTo>
                <a:cubicBezTo>
                  <a:pt x="40" y="97"/>
                  <a:pt x="40" y="97"/>
                  <a:pt x="40" y="96"/>
                </a:cubicBezTo>
                <a:cubicBezTo>
                  <a:pt x="41" y="94"/>
                  <a:pt x="41" y="91"/>
                  <a:pt x="42" y="91"/>
                </a:cubicBezTo>
                <a:cubicBezTo>
                  <a:pt x="42" y="90"/>
                  <a:pt x="43" y="90"/>
                  <a:pt x="44" y="90"/>
                </a:cubicBezTo>
                <a:cubicBezTo>
                  <a:pt x="45" y="90"/>
                  <a:pt x="45" y="89"/>
                  <a:pt x="45" y="89"/>
                </a:cubicBezTo>
                <a:cubicBezTo>
                  <a:pt x="46" y="89"/>
                  <a:pt x="46" y="88"/>
                  <a:pt x="46" y="87"/>
                </a:cubicBezTo>
                <a:cubicBezTo>
                  <a:pt x="46" y="87"/>
                  <a:pt x="46" y="86"/>
                  <a:pt x="47" y="86"/>
                </a:cubicBezTo>
                <a:cubicBezTo>
                  <a:pt x="47" y="86"/>
                  <a:pt x="48" y="86"/>
                  <a:pt x="49" y="86"/>
                </a:cubicBezTo>
                <a:cubicBezTo>
                  <a:pt x="51" y="86"/>
                  <a:pt x="52" y="86"/>
                  <a:pt x="53" y="85"/>
                </a:cubicBezTo>
                <a:cubicBezTo>
                  <a:pt x="54" y="85"/>
                  <a:pt x="51" y="78"/>
                  <a:pt x="50" y="77"/>
                </a:cubicBezTo>
                <a:cubicBezTo>
                  <a:pt x="50" y="75"/>
                  <a:pt x="49" y="75"/>
                  <a:pt x="48" y="74"/>
                </a:cubicBezTo>
                <a:cubicBezTo>
                  <a:pt x="47" y="74"/>
                  <a:pt x="47" y="73"/>
                  <a:pt x="48" y="71"/>
                </a:cubicBezTo>
                <a:cubicBezTo>
                  <a:pt x="48" y="69"/>
                  <a:pt x="49" y="69"/>
                  <a:pt x="49" y="68"/>
                </a:cubicBezTo>
                <a:cubicBezTo>
                  <a:pt x="49" y="68"/>
                  <a:pt x="49" y="67"/>
                  <a:pt x="48" y="65"/>
                </a:cubicBezTo>
                <a:cubicBezTo>
                  <a:pt x="47" y="65"/>
                  <a:pt x="48" y="64"/>
                  <a:pt x="49" y="62"/>
                </a:cubicBezTo>
                <a:cubicBezTo>
                  <a:pt x="50" y="61"/>
                  <a:pt x="52" y="60"/>
                  <a:pt x="52" y="60"/>
                </a:cubicBezTo>
                <a:cubicBezTo>
                  <a:pt x="53" y="59"/>
                  <a:pt x="54" y="59"/>
                  <a:pt x="55" y="58"/>
                </a:cubicBezTo>
                <a:cubicBezTo>
                  <a:pt x="56" y="58"/>
                  <a:pt x="57" y="58"/>
                  <a:pt x="58" y="56"/>
                </a:cubicBezTo>
                <a:cubicBezTo>
                  <a:pt x="59" y="54"/>
                  <a:pt x="61" y="53"/>
                  <a:pt x="62" y="51"/>
                </a:cubicBezTo>
                <a:cubicBezTo>
                  <a:pt x="63" y="50"/>
                  <a:pt x="62" y="49"/>
                  <a:pt x="61" y="48"/>
                </a:cubicBezTo>
                <a:cubicBezTo>
                  <a:pt x="61" y="47"/>
                  <a:pt x="60" y="46"/>
                  <a:pt x="60" y="45"/>
                </a:cubicBezTo>
                <a:cubicBezTo>
                  <a:pt x="60" y="44"/>
                  <a:pt x="62" y="43"/>
                  <a:pt x="62" y="42"/>
                </a:cubicBezTo>
                <a:cubicBezTo>
                  <a:pt x="63" y="41"/>
                  <a:pt x="64" y="40"/>
                  <a:pt x="66" y="40"/>
                </a:cubicBezTo>
                <a:cubicBezTo>
                  <a:pt x="67" y="39"/>
                  <a:pt x="68" y="38"/>
                  <a:pt x="69" y="38"/>
                </a:cubicBezTo>
                <a:cubicBezTo>
                  <a:pt x="70" y="37"/>
                  <a:pt x="71" y="38"/>
                  <a:pt x="73" y="39"/>
                </a:cubicBezTo>
                <a:cubicBezTo>
                  <a:pt x="74" y="40"/>
                  <a:pt x="75" y="41"/>
                  <a:pt x="75" y="41"/>
                </a:cubicBezTo>
                <a:cubicBezTo>
                  <a:pt x="76" y="42"/>
                  <a:pt x="76" y="43"/>
                  <a:pt x="77" y="43"/>
                </a:cubicBezTo>
                <a:cubicBezTo>
                  <a:pt x="77" y="43"/>
                  <a:pt x="78" y="43"/>
                  <a:pt x="80" y="42"/>
                </a:cubicBezTo>
                <a:cubicBezTo>
                  <a:pt x="82" y="41"/>
                  <a:pt x="83" y="41"/>
                  <a:pt x="84" y="41"/>
                </a:cubicBezTo>
                <a:cubicBezTo>
                  <a:pt x="84" y="41"/>
                  <a:pt x="85" y="41"/>
                  <a:pt x="85" y="40"/>
                </a:cubicBezTo>
                <a:cubicBezTo>
                  <a:pt x="85" y="40"/>
                  <a:pt x="86" y="39"/>
                  <a:pt x="86" y="38"/>
                </a:cubicBezTo>
                <a:cubicBezTo>
                  <a:pt x="86" y="37"/>
                  <a:pt x="86" y="36"/>
                  <a:pt x="85" y="35"/>
                </a:cubicBezTo>
                <a:cubicBezTo>
                  <a:pt x="85" y="35"/>
                  <a:pt x="85" y="34"/>
                  <a:pt x="85" y="34"/>
                </a:cubicBezTo>
                <a:cubicBezTo>
                  <a:pt x="85" y="34"/>
                  <a:pt x="85" y="33"/>
                  <a:pt x="86" y="32"/>
                </a:cubicBezTo>
                <a:cubicBezTo>
                  <a:pt x="88" y="30"/>
                  <a:pt x="89" y="30"/>
                  <a:pt x="89" y="30"/>
                </a:cubicBezTo>
                <a:cubicBezTo>
                  <a:pt x="89" y="31"/>
                  <a:pt x="88" y="31"/>
                  <a:pt x="88" y="28"/>
                </a:cubicBezTo>
                <a:cubicBezTo>
                  <a:pt x="88" y="26"/>
                  <a:pt x="89" y="26"/>
                  <a:pt x="89" y="26"/>
                </a:cubicBezTo>
                <a:cubicBezTo>
                  <a:pt x="90" y="25"/>
                  <a:pt x="90" y="26"/>
                  <a:pt x="91" y="26"/>
                </a:cubicBezTo>
                <a:cubicBezTo>
                  <a:pt x="91" y="26"/>
                  <a:pt x="92" y="26"/>
                  <a:pt x="93" y="26"/>
                </a:cubicBezTo>
                <a:cubicBezTo>
                  <a:pt x="93" y="26"/>
                  <a:pt x="94" y="26"/>
                  <a:pt x="94" y="25"/>
                </a:cubicBezTo>
                <a:cubicBezTo>
                  <a:pt x="94" y="23"/>
                  <a:pt x="93" y="31"/>
                  <a:pt x="94" y="34"/>
                </a:cubicBezTo>
                <a:cubicBezTo>
                  <a:pt x="94" y="34"/>
                  <a:pt x="95" y="35"/>
                  <a:pt x="95" y="35"/>
                </a:cubicBezTo>
                <a:cubicBezTo>
                  <a:pt x="96" y="36"/>
                  <a:pt x="96" y="36"/>
                  <a:pt x="97" y="36"/>
                </a:cubicBezTo>
                <a:cubicBezTo>
                  <a:pt x="97" y="36"/>
                  <a:pt x="98" y="35"/>
                  <a:pt x="99" y="35"/>
                </a:cubicBezTo>
                <a:cubicBezTo>
                  <a:pt x="100" y="34"/>
                  <a:pt x="101" y="33"/>
                  <a:pt x="103" y="33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2" y="31"/>
                  <a:pt x="101" y="29"/>
                  <a:pt x="102" y="27"/>
                </a:cubicBezTo>
                <a:cubicBezTo>
                  <a:pt x="103" y="24"/>
                  <a:pt x="104" y="23"/>
                  <a:pt x="106" y="22"/>
                </a:cubicBezTo>
                <a:cubicBezTo>
                  <a:pt x="108" y="22"/>
                  <a:pt x="110" y="22"/>
                  <a:pt x="110" y="20"/>
                </a:cubicBezTo>
                <a:cubicBezTo>
                  <a:pt x="110" y="15"/>
                  <a:pt x="106" y="19"/>
                  <a:pt x="105" y="15"/>
                </a:cubicBezTo>
                <a:cubicBezTo>
                  <a:pt x="105" y="14"/>
                  <a:pt x="106" y="11"/>
                  <a:pt x="105" y="10"/>
                </a:cubicBezTo>
                <a:cubicBezTo>
                  <a:pt x="102" y="7"/>
                  <a:pt x="102" y="7"/>
                  <a:pt x="99" y="4"/>
                </a:cubicBezTo>
                <a:cubicBezTo>
                  <a:pt x="98" y="3"/>
                  <a:pt x="96" y="1"/>
                  <a:pt x="93" y="3"/>
                </a:cubicBezTo>
                <a:cubicBezTo>
                  <a:pt x="90" y="4"/>
                  <a:pt x="91" y="6"/>
                  <a:pt x="89" y="7"/>
                </a:cubicBezTo>
                <a:cubicBezTo>
                  <a:pt x="87" y="9"/>
                  <a:pt x="86" y="11"/>
                  <a:pt x="84" y="11"/>
                </a:cubicBezTo>
                <a:cubicBezTo>
                  <a:pt x="80" y="11"/>
                  <a:pt x="83" y="7"/>
                  <a:pt x="80" y="6"/>
                </a:cubicBezTo>
                <a:cubicBezTo>
                  <a:pt x="77" y="4"/>
                  <a:pt x="77" y="7"/>
                  <a:pt x="75" y="7"/>
                </a:cubicBezTo>
                <a:cubicBezTo>
                  <a:pt x="73" y="6"/>
                  <a:pt x="69" y="5"/>
                  <a:pt x="69" y="3"/>
                </a:cubicBezTo>
                <a:cubicBezTo>
                  <a:pt x="70" y="0"/>
                  <a:pt x="69" y="0"/>
                  <a:pt x="69" y="0"/>
                </a:cubicBezTo>
                <a:cubicBezTo>
                  <a:pt x="68" y="1"/>
                  <a:pt x="66" y="2"/>
                  <a:pt x="64" y="3"/>
                </a:cubicBezTo>
                <a:cubicBezTo>
                  <a:pt x="60" y="5"/>
                  <a:pt x="61" y="3"/>
                  <a:pt x="58" y="2"/>
                </a:cubicBezTo>
                <a:cubicBezTo>
                  <a:pt x="57" y="1"/>
                  <a:pt x="55" y="1"/>
                  <a:pt x="53" y="3"/>
                </a:cubicBezTo>
                <a:cubicBezTo>
                  <a:pt x="53" y="3"/>
                  <a:pt x="50" y="9"/>
                  <a:pt x="49" y="8"/>
                </a:cubicBezTo>
                <a:cubicBezTo>
                  <a:pt x="48" y="7"/>
                  <a:pt x="43" y="3"/>
                  <a:pt x="42" y="5"/>
                </a:cubicBezTo>
                <a:cubicBezTo>
                  <a:pt x="40" y="8"/>
                  <a:pt x="40" y="8"/>
                  <a:pt x="38" y="11"/>
                </a:cubicBezTo>
                <a:cubicBezTo>
                  <a:pt x="37" y="12"/>
                  <a:pt x="34" y="12"/>
                  <a:pt x="33" y="14"/>
                </a:cubicBezTo>
                <a:cubicBezTo>
                  <a:pt x="33" y="15"/>
                  <a:pt x="32" y="15"/>
                  <a:pt x="32" y="16"/>
                </a:cubicBezTo>
                <a:cubicBezTo>
                  <a:pt x="31" y="18"/>
                  <a:pt x="28" y="20"/>
                  <a:pt x="28" y="17"/>
                </a:cubicBezTo>
                <a:cubicBezTo>
                  <a:pt x="28" y="15"/>
                  <a:pt x="27" y="13"/>
                  <a:pt x="26" y="11"/>
                </a:cubicBezTo>
                <a:cubicBezTo>
                  <a:pt x="25" y="10"/>
                  <a:pt x="21" y="5"/>
                  <a:pt x="19" y="7"/>
                </a:cubicBezTo>
                <a:cubicBezTo>
                  <a:pt x="18" y="9"/>
                  <a:pt x="18" y="11"/>
                  <a:pt x="18" y="14"/>
                </a:cubicBezTo>
                <a:cubicBezTo>
                  <a:pt x="18" y="16"/>
                  <a:pt x="18" y="18"/>
                  <a:pt x="17" y="20"/>
                </a:cubicBezTo>
                <a:cubicBezTo>
                  <a:pt x="16" y="20"/>
                  <a:pt x="13" y="23"/>
                  <a:pt x="14" y="24"/>
                </a:cubicBezTo>
                <a:cubicBezTo>
                  <a:pt x="15" y="25"/>
                  <a:pt x="18" y="28"/>
                  <a:pt x="19" y="29"/>
                </a:cubicBezTo>
                <a:cubicBezTo>
                  <a:pt x="19" y="32"/>
                  <a:pt x="24" y="38"/>
                  <a:pt x="21" y="37"/>
                </a:cubicBezTo>
                <a:cubicBezTo>
                  <a:pt x="18" y="36"/>
                  <a:pt x="16" y="35"/>
                  <a:pt x="13" y="35"/>
                </a:cubicBezTo>
                <a:cubicBezTo>
                  <a:pt x="11" y="35"/>
                  <a:pt x="7" y="34"/>
                  <a:pt x="8" y="37"/>
                </a:cubicBezTo>
                <a:cubicBezTo>
                  <a:pt x="9" y="40"/>
                  <a:pt x="10" y="42"/>
                  <a:pt x="11" y="44"/>
                </a:cubicBezTo>
                <a:cubicBezTo>
                  <a:pt x="11" y="44"/>
                  <a:pt x="10" y="50"/>
                  <a:pt x="9" y="49"/>
                </a:cubicBezTo>
                <a:cubicBezTo>
                  <a:pt x="9" y="48"/>
                  <a:pt x="5" y="45"/>
                  <a:pt x="4" y="46"/>
                </a:cubicBezTo>
                <a:cubicBezTo>
                  <a:pt x="3" y="47"/>
                  <a:pt x="1" y="49"/>
                  <a:pt x="0" y="51"/>
                </a:cubicBezTo>
                <a:cubicBezTo>
                  <a:pt x="1" y="51"/>
                  <a:pt x="2" y="51"/>
                  <a:pt x="2" y="51"/>
                </a:cubicBezTo>
                <a:cubicBezTo>
                  <a:pt x="3" y="51"/>
                  <a:pt x="3" y="52"/>
                  <a:pt x="3" y="52"/>
                </a:cubicBezTo>
                <a:cubicBezTo>
                  <a:pt x="4" y="54"/>
                  <a:pt x="5" y="55"/>
                  <a:pt x="5" y="56"/>
                </a:cubicBezTo>
                <a:cubicBezTo>
                  <a:pt x="6" y="56"/>
                  <a:pt x="7" y="57"/>
                  <a:pt x="8" y="58"/>
                </a:cubicBezTo>
                <a:cubicBezTo>
                  <a:pt x="9" y="60"/>
                  <a:pt x="9" y="62"/>
                  <a:pt x="9" y="65"/>
                </a:cubicBezTo>
                <a:cubicBezTo>
                  <a:pt x="9" y="67"/>
                  <a:pt x="9" y="69"/>
                  <a:pt x="9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1" y="70"/>
                  <a:pt x="11" y="70"/>
                  <a:pt x="12" y="69"/>
                </a:cubicBezTo>
                <a:cubicBezTo>
                  <a:pt x="13" y="68"/>
                  <a:pt x="13" y="67"/>
                  <a:pt x="14" y="67"/>
                </a:cubicBezTo>
                <a:cubicBezTo>
                  <a:pt x="14" y="66"/>
                  <a:pt x="15" y="66"/>
                  <a:pt x="16" y="68"/>
                </a:cubicBezTo>
                <a:cubicBezTo>
                  <a:pt x="17" y="68"/>
                  <a:pt x="18" y="69"/>
                  <a:pt x="19" y="70"/>
                </a:cubicBezTo>
                <a:cubicBezTo>
                  <a:pt x="19" y="70"/>
                  <a:pt x="20" y="71"/>
                  <a:pt x="20" y="71"/>
                </a:cubicBezTo>
                <a:cubicBezTo>
                  <a:pt x="20" y="72"/>
                  <a:pt x="20" y="73"/>
                  <a:pt x="19" y="73"/>
                </a:cubicBezTo>
                <a:cubicBezTo>
                  <a:pt x="18" y="74"/>
                  <a:pt x="18" y="75"/>
                  <a:pt x="18" y="75"/>
                </a:cubicBezTo>
                <a:cubicBezTo>
                  <a:pt x="18" y="76"/>
                  <a:pt x="18" y="77"/>
                  <a:pt x="18" y="77"/>
                </a:cubicBezTo>
                <a:cubicBezTo>
                  <a:pt x="18" y="79"/>
                  <a:pt x="18" y="80"/>
                  <a:pt x="17" y="81"/>
                </a:cubicBezTo>
                <a:cubicBezTo>
                  <a:pt x="16" y="82"/>
                  <a:pt x="16" y="82"/>
                  <a:pt x="15" y="83"/>
                </a:cubicBezTo>
                <a:cubicBezTo>
                  <a:pt x="15" y="84"/>
                  <a:pt x="15" y="84"/>
                  <a:pt x="15" y="8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id="{F29B0E5C-56CA-0B05-617E-0C0771C3C991}"/>
              </a:ext>
            </a:extLst>
          </p:cNvPr>
          <p:cNvSpPr>
            <a:spLocks/>
          </p:cNvSpPr>
          <p:nvPr/>
        </p:nvSpPr>
        <p:spPr bwMode="auto">
          <a:xfrm>
            <a:off x="6124096" y="922798"/>
            <a:ext cx="198320" cy="330534"/>
          </a:xfrm>
          <a:custGeom>
            <a:avLst/>
            <a:gdLst>
              <a:gd name="T0" fmla="*/ 28 w 54"/>
              <a:gd name="T1" fmla="*/ 83 h 90"/>
              <a:gd name="T2" fmla="*/ 33 w 54"/>
              <a:gd name="T3" fmla="*/ 84 h 90"/>
              <a:gd name="T4" fmla="*/ 36 w 54"/>
              <a:gd name="T5" fmla="*/ 80 h 90"/>
              <a:gd name="T6" fmla="*/ 39 w 54"/>
              <a:gd name="T7" fmla="*/ 80 h 90"/>
              <a:gd name="T8" fmla="*/ 41 w 54"/>
              <a:gd name="T9" fmla="*/ 86 h 90"/>
              <a:gd name="T10" fmla="*/ 44 w 54"/>
              <a:gd name="T11" fmla="*/ 90 h 90"/>
              <a:gd name="T12" fmla="*/ 47 w 54"/>
              <a:gd name="T13" fmla="*/ 85 h 90"/>
              <a:gd name="T14" fmla="*/ 51 w 54"/>
              <a:gd name="T15" fmla="*/ 75 h 90"/>
              <a:gd name="T16" fmla="*/ 51 w 54"/>
              <a:gd name="T17" fmla="*/ 73 h 90"/>
              <a:gd name="T18" fmla="*/ 47 w 54"/>
              <a:gd name="T19" fmla="*/ 65 h 90"/>
              <a:gd name="T20" fmla="*/ 39 w 54"/>
              <a:gd name="T21" fmla="*/ 65 h 90"/>
              <a:gd name="T22" fmla="*/ 40 w 54"/>
              <a:gd name="T23" fmla="*/ 51 h 90"/>
              <a:gd name="T24" fmla="*/ 35 w 54"/>
              <a:gd name="T25" fmla="*/ 49 h 90"/>
              <a:gd name="T26" fmla="*/ 34 w 54"/>
              <a:gd name="T27" fmla="*/ 39 h 90"/>
              <a:gd name="T28" fmla="*/ 40 w 54"/>
              <a:gd name="T29" fmla="*/ 29 h 90"/>
              <a:gd name="T30" fmla="*/ 29 w 54"/>
              <a:gd name="T31" fmla="*/ 23 h 90"/>
              <a:gd name="T32" fmla="*/ 28 w 54"/>
              <a:gd name="T33" fmla="*/ 14 h 90"/>
              <a:gd name="T34" fmla="*/ 34 w 54"/>
              <a:gd name="T35" fmla="*/ 4 h 90"/>
              <a:gd name="T36" fmla="*/ 29 w 54"/>
              <a:gd name="T37" fmla="*/ 1 h 90"/>
              <a:gd name="T38" fmla="*/ 29 w 54"/>
              <a:gd name="T39" fmla="*/ 5 h 90"/>
              <a:gd name="T40" fmla="*/ 25 w 54"/>
              <a:gd name="T41" fmla="*/ 5 h 90"/>
              <a:gd name="T42" fmla="*/ 23 w 54"/>
              <a:gd name="T43" fmla="*/ 8 h 90"/>
              <a:gd name="T44" fmla="*/ 21 w 54"/>
              <a:gd name="T45" fmla="*/ 11 h 90"/>
              <a:gd name="T46" fmla="*/ 19 w 54"/>
              <a:gd name="T47" fmla="*/ 14 h 90"/>
              <a:gd name="T48" fmla="*/ 13 w 54"/>
              <a:gd name="T49" fmla="*/ 16 h 90"/>
              <a:gd name="T50" fmla="*/ 20 w 54"/>
              <a:gd name="T51" fmla="*/ 24 h 90"/>
              <a:gd name="T52" fmla="*/ 18 w 54"/>
              <a:gd name="T53" fmla="*/ 25 h 90"/>
              <a:gd name="T54" fmla="*/ 16 w 54"/>
              <a:gd name="T55" fmla="*/ 28 h 90"/>
              <a:gd name="T56" fmla="*/ 15 w 54"/>
              <a:gd name="T57" fmla="*/ 33 h 90"/>
              <a:gd name="T58" fmla="*/ 10 w 54"/>
              <a:gd name="T59" fmla="*/ 33 h 90"/>
              <a:gd name="T60" fmla="*/ 14 w 54"/>
              <a:gd name="T61" fmla="*/ 37 h 90"/>
              <a:gd name="T62" fmla="*/ 13 w 54"/>
              <a:gd name="T63" fmla="*/ 40 h 90"/>
              <a:gd name="T64" fmla="*/ 12 w 54"/>
              <a:gd name="T65" fmla="*/ 46 h 90"/>
              <a:gd name="T66" fmla="*/ 8 w 54"/>
              <a:gd name="T67" fmla="*/ 48 h 90"/>
              <a:gd name="T68" fmla="*/ 3 w 54"/>
              <a:gd name="T69" fmla="*/ 45 h 90"/>
              <a:gd name="T70" fmla="*/ 1 w 54"/>
              <a:gd name="T71" fmla="*/ 48 h 90"/>
              <a:gd name="T72" fmla="*/ 0 w 54"/>
              <a:gd name="T73" fmla="*/ 50 h 90"/>
              <a:gd name="T74" fmla="*/ 1 w 54"/>
              <a:gd name="T75" fmla="*/ 51 h 90"/>
              <a:gd name="T76" fmla="*/ 4 w 54"/>
              <a:gd name="T77" fmla="*/ 55 h 90"/>
              <a:gd name="T78" fmla="*/ 11 w 54"/>
              <a:gd name="T79" fmla="*/ 64 h 90"/>
              <a:gd name="T80" fmla="*/ 9 w 54"/>
              <a:gd name="T81" fmla="*/ 70 h 90"/>
              <a:gd name="T82" fmla="*/ 14 w 54"/>
              <a:gd name="T83" fmla="*/ 67 h 90"/>
              <a:gd name="T84" fmla="*/ 20 w 54"/>
              <a:gd name="T85" fmla="*/ 65 h 90"/>
              <a:gd name="T86" fmla="*/ 23 w 54"/>
              <a:gd name="T87" fmla="*/ 68 h 90"/>
              <a:gd name="T88" fmla="*/ 20 w 54"/>
              <a:gd name="T89" fmla="*/ 75 h 90"/>
              <a:gd name="T90" fmla="*/ 25 w 54"/>
              <a:gd name="T91" fmla="*/ 81 h 90"/>
              <a:gd name="T92" fmla="*/ 28 w 54"/>
              <a:gd name="T93" fmla="*/ 8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4" h="90">
                <a:moveTo>
                  <a:pt x="28" y="83"/>
                </a:moveTo>
                <a:cubicBezTo>
                  <a:pt x="28" y="83"/>
                  <a:pt x="28" y="83"/>
                  <a:pt x="28" y="83"/>
                </a:cubicBezTo>
                <a:cubicBezTo>
                  <a:pt x="29" y="84"/>
                  <a:pt x="30" y="84"/>
                  <a:pt x="31" y="84"/>
                </a:cubicBezTo>
                <a:cubicBezTo>
                  <a:pt x="32" y="85"/>
                  <a:pt x="32" y="84"/>
                  <a:pt x="33" y="84"/>
                </a:cubicBezTo>
                <a:cubicBezTo>
                  <a:pt x="33" y="84"/>
                  <a:pt x="34" y="83"/>
                  <a:pt x="34" y="83"/>
                </a:cubicBezTo>
                <a:cubicBezTo>
                  <a:pt x="35" y="81"/>
                  <a:pt x="35" y="80"/>
                  <a:pt x="36" y="80"/>
                </a:cubicBezTo>
                <a:cubicBezTo>
                  <a:pt x="37" y="79"/>
                  <a:pt x="37" y="78"/>
                  <a:pt x="38" y="79"/>
                </a:cubicBezTo>
                <a:cubicBezTo>
                  <a:pt x="38" y="79"/>
                  <a:pt x="39" y="79"/>
                  <a:pt x="39" y="80"/>
                </a:cubicBezTo>
                <a:cubicBezTo>
                  <a:pt x="39" y="81"/>
                  <a:pt x="39" y="83"/>
                  <a:pt x="39" y="84"/>
                </a:cubicBezTo>
                <a:cubicBezTo>
                  <a:pt x="39" y="85"/>
                  <a:pt x="40" y="86"/>
                  <a:pt x="41" y="86"/>
                </a:cubicBezTo>
                <a:cubicBezTo>
                  <a:pt x="42" y="87"/>
                  <a:pt x="43" y="88"/>
                  <a:pt x="43" y="89"/>
                </a:cubicBezTo>
                <a:cubicBezTo>
                  <a:pt x="43" y="90"/>
                  <a:pt x="44" y="90"/>
                  <a:pt x="44" y="90"/>
                </a:cubicBezTo>
                <a:cubicBezTo>
                  <a:pt x="45" y="90"/>
                  <a:pt x="45" y="90"/>
                  <a:pt x="45" y="89"/>
                </a:cubicBezTo>
                <a:cubicBezTo>
                  <a:pt x="46" y="88"/>
                  <a:pt x="47" y="86"/>
                  <a:pt x="47" y="85"/>
                </a:cubicBezTo>
                <a:cubicBezTo>
                  <a:pt x="48" y="82"/>
                  <a:pt x="51" y="80"/>
                  <a:pt x="51" y="77"/>
                </a:cubicBezTo>
                <a:cubicBezTo>
                  <a:pt x="51" y="77"/>
                  <a:pt x="51" y="76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4"/>
                  <a:pt x="51" y="74"/>
                  <a:pt x="51" y="73"/>
                </a:cubicBezTo>
                <a:cubicBezTo>
                  <a:pt x="52" y="72"/>
                  <a:pt x="54" y="68"/>
                  <a:pt x="53" y="67"/>
                </a:cubicBezTo>
                <a:cubicBezTo>
                  <a:pt x="52" y="66"/>
                  <a:pt x="50" y="63"/>
                  <a:pt x="47" y="65"/>
                </a:cubicBezTo>
                <a:cubicBezTo>
                  <a:pt x="45" y="67"/>
                  <a:pt x="45" y="68"/>
                  <a:pt x="43" y="69"/>
                </a:cubicBezTo>
                <a:cubicBezTo>
                  <a:pt x="40" y="69"/>
                  <a:pt x="39" y="69"/>
                  <a:pt x="39" y="65"/>
                </a:cubicBezTo>
                <a:cubicBezTo>
                  <a:pt x="38" y="63"/>
                  <a:pt x="37" y="61"/>
                  <a:pt x="37" y="58"/>
                </a:cubicBezTo>
                <a:cubicBezTo>
                  <a:pt x="38" y="56"/>
                  <a:pt x="39" y="53"/>
                  <a:pt x="40" y="51"/>
                </a:cubicBezTo>
                <a:cubicBezTo>
                  <a:pt x="40" y="50"/>
                  <a:pt x="40" y="50"/>
                  <a:pt x="40" y="50"/>
                </a:cubicBezTo>
                <a:cubicBezTo>
                  <a:pt x="38" y="50"/>
                  <a:pt x="33" y="51"/>
                  <a:pt x="35" y="49"/>
                </a:cubicBezTo>
                <a:cubicBezTo>
                  <a:pt x="37" y="47"/>
                  <a:pt x="37" y="48"/>
                  <a:pt x="34" y="45"/>
                </a:cubicBezTo>
                <a:cubicBezTo>
                  <a:pt x="31" y="40"/>
                  <a:pt x="34" y="41"/>
                  <a:pt x="34" y="39"/>
                </a:cubicBezTo>
                <a:cubicBezTo>
                  <a:pt x="34" y="38"/>
                  <a:pt x="35" y="33"/>
                  <a:pt x="36" y="33"/>
                </a:cubicBezTo>
                <a:cubicBezTo>
                  <a:pt x="36" y="33"/>
                  <a:pt x="41" y="30"/>
                  <a:pt x="40" y="29"/>
                </a:cubicBezTo>
                <a:cubicBezTo>
                  <a:pt x="40" y="28"/>
                  <a:pt x="41" y="28"/>
                  <a:pt x="36" y="27"/>
                </a:cubicBezTo>
                <a:cubicBezTo>
                  <a:pt x="34" y="26"/>
                  <a:pt x="29" y="26"/>
                  <a:pt x="29" y="23"/>
                </a:cubicBezTo>
                <a:cubicBezTo>
                  <a:pt x="29" y="21"/>
                  <a:pt x="33" y="20"/>
                  <a:pt x="32" y="18"/>
                </a:cubicBezTo>
                <a:cubicBezTo>
                  <a:pt x="32" y="17"/>
                  <a:pt x="28" y="16"/>
                  <a:pt x="28" y="14"/>
                </a:cubicBezTo>
                <a:cubicBezTo>
                  <a:pt x="27" y="11"/>
                  <a:pt x="29" y="11"/>
                  <a:pt x="31" y="10"/>
                </a:cubicBezTo>
                <a:cubicBezTo>
                  <a:pt x="32" y="8"/>
                  <a:pt x="32" y="7"/>
                  <a:pt x="34" y="4"/>
                </a:cubicBezTo>
                <a:cubicBezTo>
                  <a:pt x="34" y="3"/>
                  <a:pt x="35" y="0"/>
                  <a:pt x="32" y="0"/>
                </a:cubicBezTo>
                <a:cubicBezTo>
                  <a:pt x="32" y="1"/>
                  <a:pt x="30" y="1"/>
                  <a:pt x="29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29" y="4"/>
                  <a:pt x="29" y="5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5" y="5"/>
                </a:cubicBezTo>
                <a:cubicBezTo>
                  <a:pt x="24" y="5"/>
                  <a:pt x="24" y="6"/>
                  <a:pt x="24" y="7"/>
                </a:cubicBezTo>
                <a:cubicBezTo>
                  <a:pt x="24" y="8"/>
                  <a:pt x="24" y="8"/>
                  <a:pt x="23" y="8"/>
                </a:cubicBezTo>
                <a:cubicBezTo>
                  <a:pt x="22" y="8"/>
                  <a:pt x="22" y="9"/>
                  <a:pt x="22" y="10"/>
                </a:cubicBezTo>
                <a:cubicBezTo>
                  <a:pt x="21" y="10"/>
                  <a:pt x="21" y="11"/>
                  <a:pt x="21" y="11"/>
                </a:cubicBezTo>
                <a:cubicBezTo>
                  <a:pt x="21" y="12"/>
                  <a:pt x="21" y="13"/>
                  <a:pt x="21" y="13"/>
                </a:cubicBezTo>
                <a:cubicBezTo>
                  <a:pt x="20" y="14"/>
                  <a:pt x="20" y="14"/>
                  <a:pt x="19" y="14"/>
                </a:cubicBezTo>
                <a:cubicBezTo>
                  <a:pt x="17" y="14"/>
                  <a:pt x="16" y="14"/>
                  <a:pt x="15" y="14"/>
                </a:cubicBezTo>
                <a:cubicBezTo>
                  <a:pt x="13" y="14"/>
                  <a:pt x="13" y="16"/>
                  <a:pt x="13" y="16"/>
                </a:cubicBezTo>
                <a:cubicBezTo>
                  <a:pt x="13" y="17"/>
                  <a:pt x="18" y="20"/>
                  <a:pt x="19" y="21"/>
                </a:cubicBezTo>
                <a:cubicBezTo>
                  <a:pt x="20" y="23"/>
                  <a:pt x="20" y="23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6"/>
                  <a:pt x="20" y="26"/>
                  <a:pt x="18" y="25"/>
                </a:cubicBezTo>
                <a:cubicBezTo>
                  <a:pt x="18" y="25"/>
                  <a:pt x="17" y="25"/>
                  <a:pt x="17" y="26"/>
                </a:cubicBezTo>
                <a:cubicBezTo>
                  <a:pt x="17" y="26"/>
                  <a:pt x="16" y="27"/>
                  <a:pt x="16" y="28"/>
                </a:cubicBezTo>
                <a:cubicBezTo>
                  <a:pt x="16" y="29"/>
                  <a:pt x="17" y="31"/>
                  <a:pt x="16" y="32"/>
                </a:cubicBezTo>
                <a:cubicBezTo>
                  <a:pt x="16" y="33"/>
                  <a:pt x="16" y="33"/>
                  <a:pt x="15" y="33"/>
                </a:cubicBezTo>
                <a:cubicBezTo>
                  <a:pt x="15" y="33"/>
                  <a:pt x="14" y="33"/>
                  <a:pt x="13" y="33"/>
                </a:cubicBezTo>
                <a:cubicBezTo>
                  <a:pt x="12" y="33"/>
                  <a:pt x="11" y="33"/>
                  <a:pt x="10" y="33"/>
                </a:cubicBezTo>
                <a:cubicBezTo>
                  <a:pt x="9" y="33"/>
                  <a:pt x="11" y="34"/>
                  <a:pt x="12" y="35"/>
                </a:cubicBezTo>
                <a:cubicBezTo>
                  <a:pt x="13" y="36"/>
                  <a:pt x="13" y="36"/>
                  <a:pt x="14" y="37"/>
                </a:cubicBezTo>
                <a:cubicBezTo>
                  <a:pt x="14" y="37"/>
                  <a:pt x="14" y="38"/>
                  <a:pt x="14" y="39"/>
                </a:cubicBezTo>
                <a:cubicBezTo>
                  <a:pt x="14" y="40"/>
                  <a:pt x="13" y="40"/>
                  <a:pt x="13" y="40"/>
                </a:cubicBezTo>
                <a:cubicBezTo>
                  <a:pt x="12" y="41"/>
                  <a:pt x="12" y="41"/>
                  <a:pt x="12" y="42"/>
                </a:cubicBezTo>
                <a:cubicBezTo>
                  <a:pt x="13" y="44"/>
                  <a:pt x="13" y="45"/>
                  <a:pt x="12" y="46"/>
                </a:cubicBezTo>
                <a:cubicBezTo>
                  <a:pt x="12" y="47"/>
                  <a:pt x="11" y="48"/>
                  <a:pt x="10" y="48"/>
                </a:cubicBezTo>
                <a:cubicBezTo>
                  <a:pt x="10" y="49"/>
                  <a:pt x="9" y="48"/>
                  <a:pt x="8" y="48"/>
                </a:cubicBezTo>
                <a:cubicBezTo>
                  <a:pt x="8" y="47"/>
                  <a:pt x="7" y="46"/>
                  <a:pt x="7" y="45"/>
                </a:cubicBezTo>
                <a:cubicBezTo>
                  <a:pt x="7" y="45"/>
                  <a:pt x="4" y="45"/>
                  <a:pt x="3" y="45"/>
                </a:cubicBezTo>
                <a:cubicBezTo>
                  <a:pt x="2" y="45"/>
                  <a:pt x="2" y="46"/>
                  <a:pt x="1" y="46"/>
                </a:cubicBezTo>
                <a:cubicBezTo>
                  <a:pt x="1" y="47"/>
                  <a:pt x="1" y="47"/>
                  <a:pt x="1" y="48"/>
                </a:cubicBezTo>
                <a:cubicBezTo>
                  <a:pt x="1" y="49"/>
                  <a:pt x="1" y="50"/>
                  <a:pt x="1" y="50"/>
                </a:cubicBezTo>
                <a:cubicBezTo>
                  <a:pt x="1" y="50"/>
                  <a:pt x="0" y="50"/>
                  <a:pt x="0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2" y="51"/>
                  <a:pt x="2" y="51"/>
                  <a:pt x="2" y="52"/>
                </a:cubicBezTo>
                <a:cubicBezTo>
                  <a:pt x="3" y="53"/>
                  <a:pt x="3" y="54"/>
                  <a:pt x="4" y="55"/>
                </a:cubicBezTo>
                <a:cubicBezTo>
                  <a:pt x="5" y="56"/>
                  <a:pt x="6" y="56"/>
                  <a:pt x="7" y="58"/>
                </a:cubicBezTo>
                <a:cubicBezTo>
                  <a:pt x="7" y="58"/>
                  <a:pt x="11" y="63"/>
                  <a:pt x="11" y="64"/>
                </a:cubicBezTo>
                <a:cubicBezTo>
                  <a:pt x="11" y="65"/>
                  <a:pt x="10" y="67"/>
                  <a:pt x="10" y="68"/>
                </a:cubicBezTo>
                <a:cubicBezTo>
                  <a:pt x="9" y="69"/>
                  <a:pt x="9" y="70"/>
                  <a:pt x="9" y="70"/>
                </a:cubicBezTo>
                <a:cubicBezTo>
                  <a:pt x="10" y="71"/>
                  <a:pt x="10" y="71"/>
                  <a:pt x="10" y="71"/>
                </a:cubicBezTo>
                <a:cubicBezTo>
                  <a:pt x="12" y="70"/>
                  <a:pt x="13" y="69"/>
                  <a:pt x="14" y="67"/>
                </a:cubicBezTo>
                <a:cubicBezTo>
                  <a:pt x="14" y="66"/>
                  <a:pt x="15" y="65"/>
                  <a:pt x="16" y="65"/>
                </a:cubicBezTo>
                <a:cubicBezTo>
                  <a:pt x="16" y="65"/>
                  <a:pt x="18" y="65"/>
                  <a:pt x="20" y="65"/>
                </a:cubicBezTo>
                <a:cubicBezTo>
                  <a:pt x="21" y="65"/>
                  <a:pt x="22" y="65"/>
                  <a:pt x="23" y="66"/>
                </a:cubicBezTo>
                <a:cubicBezTo>
                  <a:pt x="23" y="66"/>
                  <a:pt x="24" y="67"/>
                  <a:pt x="23" y="68"/>
                </a:cubicBezTo>
                <a:cubicBezTo>
                  <a:pt x="23" y="69"/>
                  <a:pt x="22" y="70"/>
                  <a:pt x="21" y="72"/>
                </a:cubicBezTo>
                <a:cubicBezTo>
                  <a:pt x="20" y="73"/>
                  <a:pt x="20" y="75"/>
                  <a:pt x="20" y="75"/>
                </a:cubicBezTo>
                <a:cubicBezTo>
                  <a:pt x="20" y="77"/>
                  <a:pt x="21" y="78"/>
                  <a:pt x="22" y="79"/>
                </a:cubicBezTo>
                <a:cubicBezTo>
                  <a:pt x="23" y="80"/>
                  <a:pt x="24" y="80"/>
                  <a:pt x="25" y="81"/>
                </a:cubicBezTo>
                <a:cubicBezTo>
                  <a:pt x="27" y="81"/>
                  <a:pt x="27" y="82"/>
                  <a:pt x="28" y="82"/>
                </a:cubicBezTo>
                <a:cubicBezTo>
                  <a:pt x="28" y="83"/>
                  <a:pt x="28" y="83"/>
                  <a:pt x="28" y="8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9" name="Freeform 116">
            <a:extLst>
              <a:ext uri="{FF2B5EF4-FFF2-40B4-BE49-F238E27FC236}">
                <a16:creationId xmlns:a16="http://schemas.microsoft.com/office/drawing/2014/main" id="{BA15797E-BE58-8E6D-FD28-F34D29810D44}"/>
              </a:ext>
            </a:extLst>
          </p:cNvPr>
          <p:cNvSpPr>
            <a:spLocks/>
          </p:cNvSpPr>
          <p:nvPr/>
        </p:nvSpPr>
        <p:spPr bwMode="auto">
          <a:xfrm>
            <a:off x="5577214" y="898759"/>
            <a:ext cx="375607" cy="240388"/>
          </a:xfrm>
          <a:custGeom>
            <a:avLst/>
            <a:gdLst>
              <a:gd name="T0" fmla="*/ 46 w 102"/>
              <a:gd name="T1" fmla="*/ 65 h 66"/>
              <a:gd name="T2" fmla="*/ 58 w 102"/>
              <a:gd name="T3" fmla="*/ 65 h 66"/>
              <a:gd name="T4" fmla="*/ 64 w 102"/>
              <a:gd name="T5" fmla="*/ 64 h 66"/>
              <a:gd name="T6" fmla="*/ 67 w 102"/>
              <a:gd name="T7" fmla="*/ 63 h 66"/>
              <a:gd name="T8" fmla="*/ 74 w 102"/>
              <a:gd name="T9" fmla="*/ 60 h 66"/>
              <a:gd name="T10" fmla="*/ 74 w 102"/>
              <a:gd name="T11" fmla="*/ 59 h 66"/>
              <a:gd name="T12" fmla="*/ 77 w 102"/>
              <a:gd name="T13" fmla="*/ 55 h 66"/>
              <a:gd name="T14" fmla="*/ 74 w 102"/>
              <a:gd name="T15" fmla="*/ 53 h 66"/>
              <a:gd name="T16" fmla="*/ 77 w 102"/>
              <a:gd name="T17" fmla="*/ 49 h 66"/>
              <a:gd name="T18" fmla="*/ 83 w 102"/>
              <a:gd name="T19" fmla="*/ 48 h 66"/>
              <a:gd name="T20" fmla="*/ 89 w 102"/>
              <a:gd name="T21" fmla="*/ 48 h 66"/>
              <a:gd name="T22" fmla="*/ 91 w 102"/>
              <a:gd name="T23" fmla="*/ 42 h 66"/>
              <a:gd name="T24" fmla="*/ 96 w 102"/>
              <a:gd name="T25" fmla="*/ 37 h 66"/>
              <a:gd name="T26" fmla="*/ 100 w 102"/>
              <a:gd name="T27" fmla="*/ 33 h 66"/>
              <a:gd name="T28" fmla="*/ 100 w 102"/>
              <a:gd name="T29" fmla="*/ 27 h 66"/>
              <a:gd name="T30" fmla="*/ 93 w 102"/>
              <a:gd name="T31" fmla="*/ 27 h 66"/>
              <a:gd name="T32" fmla="*/ 92 w 102"/>
              <a:gd name="T33" fmla="*/ 25 h 66"/>
              <a:gd name="T34" fmla="*/ 86 w 102"/>
              <a:gd name="T35" fmla="*/ 23 h 66"/>
              <a:gd name="T36" fmla="*/ 84 w 102"/>
              <a:gd name="T37" fmla="*/ 19 h 66"/>
              <a:gd name="T38" fmla="*/ 78 w 102"/>
              <a:gd name="T39" fmla="*/ 18 h 66"/>
              <a:gd name="T40" fmla="*/ 74 w 102"/>
              <a:gd name="T41" fmla="*/ 17 h 66"/>
              <a:gd name="T42" fmla="*/ 74 w 102"/>
              <a:gd name="T43" fmla="*/ 14 h 66"/>
              <a:gd name="T44" fmla="*/ 78 w 102"/>
              <a:gd name="T45" fmla="*/ 10 h 66"/>
              <a:gd name="T46" fmla="*/ 73 w 102"/>
              <a:gd name="T47" fmla="*/ 8 h 66"/>
              <a:gd name="T48" fmla="*/ 69 w 102"/>
              <a:gd name="T49" fmla="*/ 2 h 66"/>
              <a:gd name="T50" fmla="*/ 68 w 102"/>
              <a:gd name="T51" fmla="*/ 1 h 66"/>
              <a:gd name="T52" fmla="*/ 58 w 102"/>
              <a:gd name="T53" fmla="*/ 5 h 66"/>
              <a:gd name="T54" fmla="*/ 47 w 102"/>
              <a:gd name="T55" fmla="*/ 5 h 66"/>
              <a:gd name="T56" fmla="*/ 39 w 102"/>
              <a:gd name="T57" fmla="*/ 10 h 66"/>
              <a:gd name="T58" fmla="*/ 27 w 102"/>
              <a:gd name="T59" fmla="*/ 12 h 66"/>
              <a:gd name="T60" fmla="*/ 17 w 102"/>
              <a:gd name="T61" fmla="*/ 7 h 66"/>
              <a:gd name="T62" fmla="*/ 9 w 102"/>
              <a:gd name="T63" fmla="*/ 11 h 66"/>
              <a:gd name="T64" fmla="*/ 0 w 102"/>
              <a:gd name="T65" fmla="*/ 20 h 66"/>
              <a:gd name="T66" fmla="*/ 3 w 102"/>
              <a:gd name="T67" fmla="*/ 26 h 66"/>
              <a:gd name="T68" fmla="*/ 4 w 102"/>
              <a:gd name="T69" fmla="*/ 28 h 66"/>
              <a:gd name="T70" fmla="*/ 8 w 102"/>
              <a:gd name="T71" fmla="*/ 31 h 66"/>
              <a:gd name="T72" fmla="*/ 5 w 102"/>
              <a:gd name="T73" fmla="*/ 38 h 66"/>
              <a:gd name="T74" fmla="*/ 4 w 102"/>
              <a:gd name="T75" fmla="*/ 41 h 66"/>
              <a:gd name="T76" fmla="*/ 17 w 102"/>
              <a:gd name="T77" fmla="*/ 45 h 66"/>
              <a:gd name="T78" fmla="*/ 22 w 102"/>
              <a:gd name="T79" fmla="*/ 40 h 66"/>
              <a:gd name="T80" fmla="*/ 25 w 102"/>
              <a:gd name="T81" fmla="*/ 40 h 66"/>
              <a:gd name="T82" fmla="*/ 29 w 102"/>
              <a:gd name="T83" fmla="*/ 46 h 66"/>
              <a:gd name="T84" fmla="*/ 35 w 102"/>
              <a:gd name="T85" fmla="*/ 49 h 66"/>
              <a:gd name="T86" fmla="*/ 37 w 102"/>
              <a:gd name="T87" fmla="*/ 55 h 66"/>
              <a:gd name="T88" fmla="*/ 40 w 102"/>
              <a:gd name="T89" fmla="*/ 60 h 66"/>
              <a:gd name="T90" fmla="*/ 42 w 102"/>
              <a:gd name="T91" fmla="*/ 64 h 66"/>
              <a:gd name="T92" fmla="*/ 45 w 102"/>
              <a:gd name="T9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" h="66">
                <a:moveTo>
                  <a:pt x="45" y="65"/>
                </a:moveTo>
                <a:cubicBezTo>
                  <a:pt x="46" y="65"/>
                  <a:pt x="46" y="65"/>
                  <a:pt x="46" y="65"/>
                </a:cubicBezTo>
                <a:cubicBezTo>
                  <a:pt x="48" y="65"/>
                  <a:pt x="48" y="66"/>
                  <a:pt x="51" y="66"/>
                </a:cubicBezTo>
                <a:cubicBezTo>
                  <a:pt x="53" y="66"/>
                  <a:pt x="56" y="65"/>
                  <a:pt x="58" y="65"/>
                </a:cubicBezTo>
                <a:cubicBezTo>
                  <a:pt x="59" y="65"/>
                  <a:pt x="60" y="64"/>
                  <a:pt x="61" y="64"/>
                </a:cubicBezTo>
                <a:cubicBezTo>
                  <a:pt x="62" y="64"/>
                  <a:pt x="63" y="64"/>
                  <a:pt x="64" y="64"/>
                </a:cubicBezTo>
                <a:cubicBezTo>
                  <a:pt x="65" y="64"/>
                  <a:pt x="65" y="64"/>
                  <a:pt x="66" y="64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2"/>
                  <a:pt x="68" y="60"/>
                  <a:pt x="69" y="60"/>
                </a:cubicBezTo>
                <a:cubicBezTo>
                  <a:pt x="70" y="59"/>
                  <a:pt x="73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59"/>
                  <a:pt x="74" y="59"/>
                </a:cubicBezTo>
                <a:cubicBezTo>
                  <a:pt x="75" y="58"/>
                  <a:pt x="77" y="58"/>
                  <a:pt x="78" y="57"/>
                </a:cubicBezTo>
                <a:cubicBezTo>
                  <a:pt x="78" y="57"/>
                  <a:pt x="78" y="56"/>
                  <a:pt x="77" y="55"/>
                </a:cubicBezTo>
                <a:cubicBezTo>
                  <a:pt x="77" y="55"/>
                  <a:pt x="76" y="54"/>
                  <a:pt x="76" y="54"/>
                </a:cubicBezTo>
                <a:cubicBezTo>
                  <a:pt x="75" y="54"/>
                  <a:pt x="74" y="53"/>
                  <a:pt x="74" y="53"/>
                </a:cubicBezTo>
                <a:cubicBezTo>
                  <a:pt x="74" y="53"/>
                  <a:pt x="73" y="53"/>
                  <a:pt x="73" y="52"/>
                </a:cubicBezTo>
                <a:cubicBezTo>
                  <a:pt x="73" y="51"/>
                  <a:pt x="76" y="49"/>
                  <a:pt x="77" y="49"/>
                </a:cubicBezTo>
                <a:cubicBezTo>
                  <a:pt x="78" y="48"/>
                  <a:pt x="78" y="47"/>
                  <a:pt x="79" y="47"/>
                </a:cubicBezTo>
                <a:cubicBezTo>
                  <a:pt x="80" y="46"/>
                  <a:pt x="82" y="48"/>
                  <a:pt x="83" y="48"/>
                </a:cubicBezTo>
                <a:cubicBezTo>
                  <a:pt x="85" y="48"/>
                  <a:pt x="86" y="49"/>
                  <a:pt x="87" y="49"/>
                </a:cubicBezTo>
                <a:cubicBezTo>
                  <a:pt x="88" y="49"/>
                  <a:pt x="89" y="49"/>
                  <a:pt x="89" y="48"/>
                </a:cubicBezTo>
                <a:cubicBezTo>
                  <a:pt x="90" y="47"/>
                  <a:pt x="90" y="46"/>
                  <a:pt x="90" y="46"/>
                </a:cubicBezTo>
                <a:cubicBezTo>
                  <a:pt x="90" y="44"/>
                  <a:pt x="91" y="43"/>
                  <a:pt x="91" y="42"/>
                </a:cubicBezTo>
                <a:cubicBezTo>
                  <a:pt x="92" y="41"/>
                  <a:pt x="93" y="41"/>
                  <a:pt x="94" y="40"/>
                </a:cubicBezTo>
                <a:cubicBezTo>
                  <a:pt x="95" y="40"/>
                  <a:pt x="96" y="38"/>
                  <a:pt x="96" y="37"/>
                </a:cubicBezTo>
                <a:cubicBezTo>
                  <a:pt x="97" y="37"/>
                  <a:pt x="97" y="37"/>
                  <a:pt x="97" y="36"/>
                </a:cubicBezTo>
                <a:cubicBezTo>
                  <a:pt x="98" y="35"/>
                  <a:pt x="100" y="35"/>
                  <a:pt x="100" y="33"/>
                </a:cubicBezTo>
                <a:cubicBezTo>
                  <a:pt x="101" y="32"/>
                  <a:pt x="102" y="31"/>
                  <a:pt x="101" y="29"/>
                </a:cubicBezTo>
                <a:cubicBezTo>
                  <a:pt x="101" y="28"/>
                  <a:pt x="101" y="28"/>
                  <a:pt x="100" y="27"/>
                </a:cubicBezTo>
                <a:cubicBezTo>
                  <a:pt x="99" y="27"/>
                  <a:pt x="98" y="27"/>
                  <a:pt x="97" y="27"/>
                </a:cubicBezTo>
                <a:cubicBezTo>
                  <a:pt x="95" y="26"/>
                  <a:pt x="94" y="27"/>
                  <a:pt x="93" y="27"/>
                </a:cubicBezTo>
                <a:cubicBezTo>
                  <a:pt x="93" y="27"/>
                  <a:pt x="92" y="27"/>
                  <a:pt x="92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4"/>
                  <a:pt x="90" y="23"/>
                  <a:pt x="89" y="23"/>
                </a:cubicBezTo>
                <a:cubicBezTo>
                  <a:pt x="89" y="23"/>
                  <a:pt x="88" y="23"/>
                  <a:pt x="86" y="23"/>
                </a:cubicBezTo>
                <a:cubicBezTo>
                  <a:pt x="86" y="23"/>
                  <a:pt x="85" y="22"/>
                  <a:pt x="85" y="21"/>
                </a:cubicBezTo>
                <a:cubicBezTo>
                  <a:pt x="84" y="20"/>
                  <a:pt x="84" y="19"/>
                  <a:pt x="84" y="19"/>
                </a:cubicBezTo>
                <a:cubicBezTo>
                  <a:pt x="83" y="18"/>
                  <a:pt x="82" y="18"/>
                  <a:pt x="81" y="18"/>
                </a:cubicBezTo>
                <a:cubicBezTo>
                  <a:pt x="80" y="18"/>
                  <a:pt x="79" y="18"/>
                  <a:pt x="78" y="18"/>
                </a:cubicBezTo>
                <a:cubicBezTo>
                  <a:pt x="78" y="18"/>
                  <a:pt x="77" y="18"/>
                  <a:pt x="77" y="18"/>
                </a:cubicBezTo>
                <a:cubicBezTo>
                  <a:pt x="76" y="18"/>
                  <a:pt x="75" y="17"/>
                  <a:pt x="74" y="17"/>
                </a:cubicBezTo>
                <a:cubicBezTo>
                  <a:pt x="73" y="16"/>
                  <a:pt x="73" y="16"/>
                  <a:pt x="73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76" y="13"/>
                  <a:pt x="77" y="13"/>
                  <a:pt x="78" y="12"/>
                </a:cubicBezTo>
                <a:cubicBezTo>
                  <a:pt x="79" y="11"/>
                  <a:pt x="79" y="10"/>
                  <a:pt x="78" y="10"/>
                </a:cubicBezTo>
                <a:cubicBezTo>
                  <a:pt x="78" y="9"/>
                  <a:pt x="78" y="9"/>
                  <a:pt x="78" y="8"/>
                </a:cubicBezTo>
                <a:cubicBezTo>
                  <a:pt x="77" y="8"/>
                  <a:pt x="74" y="8"/>
                  <a:pt x="73" y="8"/>
                </a:cubicBezTo>
                <a:cubicBezTo>
                  <a:pt x="71" y="7"/>
                  <a:pt x="72" y="7"/>
                  <a:pt x="70" y="6"/>
                </a:cubicBezTo>
                <a:cubicBezTo>
                  <a:pt x="69" y="5"/>
                  <a:pt x="69" y="3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8" y="1"/>
                  <a:pt x="68" y="1"/>
                  <a:pt x="68" y="1"/>
                </a:cubicBezTo>
                <a:cubicBezTo>
                  <a:pt x="65" y="0"/>
                  <a:pt x="67" y="2"/>
                  <a:pt x="65" y="3"/>
                </a:cubicBezTo>
                <a:cubicBezTo>
                  <a:pt x="64" y="4"/>
                  <a:pt x="60" y="7"/>
                  <a:pt x="58" y="5"/>
                </a:cubicBezTo>
                <a:cubicBezTo>
                  <a:pt x="55" y="2"/>
                  <a:pt x="56" y="3"/>
                  <a:pt x="54" y="3"/>
                </a:cubicBezTo>
                <a:cubicBezTo>
                  <a:pt x="53" y="4"/>
                  <a:pt x="47" y="4"/>
                  <a:pt x="47" y="5"/>
                </a:cubicBezTo>
                <a:cubicBezTo>
                  <a:pt x="47" y="5"/>
                  <a:pt x="46" y="10"/>
                  <a:pt x="45" y="10"/>
                </a:cubicBezTo>
                <a:cubicBezTo>
                  <a:pt x="43" y="10"/>
                  <a:pt x="40" y="8"/>
                  <a:pt x="39" y="10"/>
                </a:cubicBezTo>
                <a:cubicBezTo>
                  <a:pt x="38" y="12"/>
                  <a:pt x="38" y="12"/>
                  <a:pt x="35" y="13"/>
                </a:cubicBezTo>
                <a:cubicBezTo>
                  <a:pt x="33" y="13"/>
                  <a:pt x="30" y="13"/>
                  <a:pt x="27" y="12"/>
                </a:cubicBezTo>
                <a:cubicBezTo>
                  <a:pt x="27" y="12"/>
                  <a:pt x="21" y="11"/>
                  <a:pt x="21" y="11"/>
                </a:cubicBezTo>
                <a:cubicBezTo>
                  <a:pt x="20" y="8"/>
                  <a:pt x="21" y="6"/>
                  <a:pt x="17" y="7"/>
                </a:cubicBezTo>
                <a:cubicBezTo>
                  <a:pt x="15" y="8"/>
                  <a:pt x="13" y="9"/>
                  <a:pt x="12" y="8"/>
                </a:cubicBezTo>
                <a:cubicBezTo>
                  <a:pt x="11" y="9"/>
                  <a:pt x="11" y="10"/>
                  <a:pt x="9" y="11"/>
                </a:cubicBezTo>
                <a:cubicBezTo>
                  <a:pt x="9" y="12"/>
                  <a:pt x="6" y="13"/>
                  <a:pt x="5" y="15"/>
                </a:cubicBezTo>
                <a:cubicBezTo>
                  <a:pt x="4" y="15"/>
                  <a:pt x="0" y="19"/>
                  <a:pt x="0" y="20"/>
                </a:cubicBezTo>
                <a:cubicBezTo>
                  <a:pt x="0" y="20"/>
                  <a:pt x="1" y="22"/>
                  <a:pt x="2" y="23"/>
                </a:cubicBezTo>
                <a:cubicBezTo>
                  <a:pt x="3" y="24"/>
                  <a:pt x="3" y="25"/>
                  <a:pt x="3" y="26"/>
                </a:cubicBezTo>
                <a:cubicBezTo>
                  <a:pt x="3" y="27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5" y="28"/>
                  <a:pt x="6" y="27"/>
                  <a:pt x="7" y="29"/>
                </a:cubicBezTo>
                <a:cubicBezTo>
                  <a:pt x="7" y="29"/>
                  <a:pt x="8" y="30"/>
                  <a:pt x="8" y="31"/>
                </a:cubicBezTo>
                <a:cubicBezTo>
                  <a:pt x="8" y="32"/>
                  <a:pt x="8" y="34"/>
                  <a:pt x="8" y="35"/>
                </a:cubicBezTo>
                <a:cubicBezTo>
                  <a:pt x="7" y="36"/>
                  <a:pt x="6" y="37"/>
                  <a:pt x="5" y="38"/>
                </a:cubicBezTo>
                <a:cubicBezTo>
                  <a:pt x="5" y="39"/>
                  <a:pt x="4" y="39"/>
                  <a:pt x="4" y="40"/>
                </a:cubicBezTo>
                <a:cubicBezTo>
                  <a:pt x="4" y="40"/>
                  <a:pt x="4" y="40"/>
                  <a:pt x="4" y="41"/>
                </a:cubicBezTo>
                <a:cubicBezTo>
                  <a:pt x="7" y="42"/>
                  <a:pt x="9" y="44"/>
                  <a:pt x="12" y="44"/>
                </a:cubicBezTo>
                <a:cubicBezTo>
                  <a:pt x="14" y="45"/>
                  <a:pt x="15" y="45"/>
                  <a:pt x="17" y="45"/>
                </a:cubicBezTo>
                <a:cubicBezTo>
                  <a:pt x="18" y="45"/>
                  <a:pt x="19" y="45"/>
                  <a:pt x="20" y="43"/>
                </a:cubicBezTo>
                <a:cubicBezTo>
                  <a:pt x="20" y="43"/>
                  <a:pt x="21" y="42"/>
                  <a:pt x="22" y="40"/>
                </a:cubicBezTo>
                <a:cubicBezTo>
                  <a:pt x="22" y="40"/>
                  <a:pt x="23" y="39"/>
                  <a:pt x="23" y="39"/>
                </a:cubicBezTo>
                <a:cubicBezTo>
                  <a:pt x="24" y="39"/>
                  <a:pt x="24" y="39"/>
                  <a:pt x="25" y="40"/>
                </a:cubicBezTo>
                <a:cubicBezTo>
                  <a:pt x="25" y="41"/>
                  <a:pt x="26" y="42"/>
                  <a:pt x="27" y="43"/>
                </a:cubicBezTo>
                <a:cubicBezTo>
                  <a:pt x="27" y="44"/>
                  <a:pt x="28" y="45"/>
                  <a:pt x="29" y="46"/>
                </a:cubicBezTo>
                <a:cubicBezTo>
                  <a:pt x="30" y="46"/>
                  <a:pt x="32" y="46"/>
                  <a:pt x="33" y="47"/>
                </a:cubicBezTo>
                <a:cubicBezTo>
                  <a:pt x="34" y="47"/>
                  <a:pt x="35" y="47"/>
                  <a:pt x="35" y="49"/>
                </a:cubicBezTo>
                <a:cubicBezTo>
                  <a:pt x="35" y="50"/>
                  <a:pt x="35" y="52"/>
                  <a:pt x="35" y="53"/>
                </a:cubicBezTo>
                <a:cubicBezTo>
                  <a:pt x="35" y="54"/>
                  <a:pt x="36" y="55"/>
                  <a:pt x="37" y="55"/>
                </a:cubicBezTo>
                <a:cubicBezTo>
                  <a:pt x="39" y="55"/>
                  <a:pt x="40" y="56"/>
                  <a:pt x="40" y="56"/>
                </a:cubicBezTo>
                <a:cubicBezTo>
                  <a:pt x="40" y="57"/>
                  <a:pt x="40" y="58"/>
                  <a:pt x="40" y="60"/>
                </a:cubicBezTo>
                <a:cubicBezTo>
                  <a:pt x="39" y="61"/>
                  <a:pt x="39" y="62"/>
                  <a:pt x="40" y="63"/>
                </a:cubicBezTo>
                <a:cubicBezTo>
                  <a:pt x="40" y="63"/>
                  <a:pt x="41" y="64"/>
                  <a:pt x="42" y="64"/>
                </a:cubicBezTo>
                <a:cubicBezTo>
                  <a:pt x="43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4D98840C-B049-FCC8-01CF-0090197C4D54}"/>
              </a:ext>
            </a:extLst>
          </p:cNvPr>
          <p:cNvSpPr>
            <a:spLocks/>
          </p:cNvSpPr>
          <p:nvPr/>
        </p:nvSpPr>
        <p:spPr bwMode="auto">
          <a:xfrm>
            <a:off x="5357860" y="901763"/>
            <a:ext cx="384621" cy="330534"/>
          </a:xfrm>
          <a:custGeom>
            <a:avLst/>
            <a:gdLst>
              <a:gd name="T0" fmla="*/ 41 w 105"/>
              <a:gd name="T1" fmla="*/ 80 h 90"/>
              <a:gd name="T2" fmla="*/ 46 w 105"/>
              <a:gd name="T3" fmla="*/ 82 h 90"/>
              <a:gd name="T4" fmla="*/ 49 w 105"/>
              <a:gd name="T5" fmla="*/ 87 h 90"/>
              <a:gd name="T6" fmla="*/ 56 w 105"/>
              <a:gd name="T7" fmla="*/ 87 h 90"/>
              <a:gd name="T8" fmla="*/ 61 w 105"/>
              <a:gd name="T9" fmla="*/ 86 h 90"/>
              <a:gd name="T10" fmla="*/ 66 w 105"/>
              <a:gd name="T11" fmla="*/ 86 h 90"/>
              <a:gd name="T12" fmla="*/ 69 w 105"/>
              <a:gd name="T13" fmla="*/ 82 h 90"/>
              <a:gd name="T14" fmla="*/ 77 w 105"/>
              <a:gd name="T15" fmla="*/ 85 h 90"/>
              <a:gd name="T16" fmla="*/ 80 w 105"/>
              <a:gd name="T17" fmla="*/ 90 h 90"/>
              <a:gd name="T18" fmla="*/ 85 w 105"/>
              <a:gd name="T19" fmla="*/ 83 h 90"/>
              <a:gd name="T20" fmla="*/ 89 w 105"/>
              <a:gd name="T21" fmla="*/ 78 h 90"/>
              <a:gd name="T22" fmla="*/ 94 w 105"/>
              <a:gd name="T23" fmla="*/ 75 h 90"/>
              <a:gd name="T24" fmla="*/ 97 w 105"/>
              <a:gd name="T25" fmla="*/ 74 h 90"/>
              <a:gd name="T26" fmla="*/ 101 w 105"/>
              <a:gd name="T27" fmla="*/ 77 h 90"/>
              <a:gd name="T28" fmla="*/ 105 w 105"/>
              <a:gd name="T29" fmla="*/ 78 h 90"/>
              <a:gd name="T30" fmla="*/ 103 w 105"/>
              <a:gd name="T31" fmla="*/ 73 h 90"/>
              <a:gd name="T32" fmla="*/ 104 w 105"/>
              <a:gd name="T33" fmla="*/ 66 h 90"/>
              <a:gd name="T34" fmla="*/ 102 w 105"/>
              <a:gd name="T35" fmla="*/ 63 h 90"/>
              <a:gd name="T36" fmla="*/ 100 w 105"/>
              <a:gd name="T37" fmla="*/ 59 h 90"/>
              <a:gd name="T38" fmla="*/ 97 w 105"/>
              <a:gd name="T39" fmla="*/ 54 h 90"/>
              <a:gd name="T40" fmla="*/ 95 w 105"/>
              <a:gd name="T41" fmla="*/ 48 h 90"/>
              <a:gd name="T42" fmla="*/ 89 w 105"/>
              <a:gd name="T43" fmla="*/ 45 h 90"/>
              <a:gd name="T44" fmla="*/ 85 w 105"/>
              <a:gd name="T45" fmla="*/ 39 h 90"/>
              <a:gd name="T46" fmla="*/ 82 w 105"/>
              <a:gd name="T47" fmla="*/ 39 h 90"/>
              <a:gd name="T48" fmla="*/ 77 w 105"/>
              <a:gd name="T49" fmla="*/ 44 h 90"/>
              <a:gd name="T50" fmla="*/ 64 w 105"/>
              <a:gd name="T51" fmla="*/ 40 h 90"/>
              <a:gd name="T52" fmla="*/ 65 w 105"/>
              <a:gd name="T53" fmla="*/ 37 h 90"/>
              <a:gd name="T54" fmla="*/ 68 w 105"/>
              <a:gd name="T55" fmla="*/ 30 h 90"/>
              <a:gd name="T56" fmla="*/ 64 w 105"/>
              <a:gd name="T57" fmla="*/ 27 h 90"/>
              <a:gd name="T58" fmla="*/ 63 w 105"/>
              <a:gd name="T59" fmla="*/ 25 h 90"/>
              <a:gd name="T60" fmla="*/ 60 w 105"/>
              <a:gd name="T61" fmla="*/ 19 h 90"/>
              <a:gd name="T62" fmla="*/ 69 w 105"/>
              <a:gd name="T63" fmla="*/ 10 h 90"/>
              <a:gd name="T64" fmla="*/ 72 w 105"/>
              <a:gd name="T65" fmla="*/ 5 h 90"/>
              <a:gd name="T66" fmla="*/ 64 w 105"/>
              <a:gd name="T67" fmla="*/ 3 h 90"/>
              <a:gd name="T68" fmla="*/ 54 w 105"/>
              <a:gd name="T69" fmla="*/ 6 h 90"/>
              <a:gd name="T70" fmla="*/ 45 w 105"/>
              <a:gd name="T71" fmla="*/ 12 h 90"/>
              <a:gd name="T72" fmla="*/ 37 w 105"/>
              <a:gd name="T73" fmla="*/ 17 h 90"/>
              <a:gd name="T74" fmla="*/ 35 w 105"/>
              <a:gd name="T75" fmla="*/ 22 h 90"/>
              <a:gd name="T76" fmla="*/ 31 w 105"/>
              <a:gd name="T77" fmla="*/ 21 h 90"/>
              <a:gd name="T78" fmla="*/ 26 w 105"/>
              <a:gd name="T79" fmla="*/ 25 h 90"/>
              <a:gd name="T80" fmla="*/ 23 w 105"/>
              <a:gd name="T81" fmla="*/ 26 h 90"/>
              <a:gd name="T82" fmla="*/ 20 w 105"/>
              <a:gd name="T83" fmla="*/ 24 h 90"/>
              <a:gd name="T84" fmla="*/ 15 w 105"/>
              <a:gd name="T85" fmla="*/ 25 h 90"/>
              <a:gd name="T86" fmla="*/ 12 w 105"/>
              <a:gd name="T87" fmla="*/ 30 h 90"/>
              <a:gd name="T88" fmla="*/ 4 w 105"/>
              <a:gd name="T89" fmla="*/ 34 h 90"/>
              <a:gd name="T90" fmla="*/ 6 w 105"/>
              <a:gd name="T91" fmla="*/ 39 h 90"/>
              <a:gd name="T92" fmla="*/ 5 w 105"/>
              <a:gd name="T93" fmla="*/ 47 h 90"/>
              <a:gd name="T94" fmla="*/ 1 w 105"/>
              <a:gd name="T95" fmla="*/ 51 h 90"/>
              <a:gd name="T96" fmla="*/ 0 w 105"/>
              <a:gd name="T97" fmla="*/ 55 h 90"/>
              <a:gd name="T98" fmla="*/ 4 w 105"/>
              <a:gd name="T99" fmla="*/ 58 h 90"/>
              <a:gd name="T100" fmla="*/ 5 w 105"/>
              <a:gd name="T101" fmla="*/ 63 h 90"/>
              <a:gd name="T102" fmla="*/ 1 w 105"/>
              <a:gd name="T103" fmla="*/ 68 h 90"/>
              <a:gd name="T104" fmla="*/ 2 w 105"/>
              <a:gd name="T105" fmla="*/ 71 h 90"/>
              <a:gd name="T106" fmla="*/ 7 w 105"/>
              <a:gd name="T107" fmla="*/ 71 h 90"/>
              <a:gd name="T108" fmla="*/ 11 w 105"/>
              <a:gd name="T109" fmla="*/ 69 h 90"/>
              <a:gd name="T110" fmla="*/ 21 w 105"/>
              <a:gd name="T111" fmla="*/ 72 h 90"/>
              <a:gd name="T112" fmla="*/ 27 w 105"/>
              <a:gd name="T113" fmla="*/ 74 h 90"/>
              <a:gd name="T114" fmla="*/ 30 w 105"/>
              <a:gd name="T115" fmla="*/ 68 h 90"/>
              <a:gd name="T116" fmla="*/ 33 w 105"/>
              <a:gd name="T117" fmla="*/ 69 h 90"/>
              <a:gd name="T118" fmla="*/ 36 w 105"/>
              <a:gd name="T119" fmla="*/ 77 h 90"/>
              <a:gd name="T120" fmla="*/ 40 w 105"/>
              <a:gd name="T121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90">
                <a:moveTo>
                  <a:pt x="40" y="80"/>
                </a:move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2" y="79"/>
                  <a:pt x="44" y="80"/>
                </a:cubicBezTo>
                <a:cubicBezTo>
                  <a:pt x="45" y="80"/>
                  <a:pt x="46" y="81"/>
                  <a:pt x="46" y="82"/>
                </a:cubicBezTo>
                <a:cubicBezTo>
                  <a:pt x="46" y="84"/>
                  <a:pt x="46" y="85"/>
                  <a:pt x="46" y="86"/>
                </a:cubicBezTo>
                <a:cubicBezTo>
                  <a:pt x="47" y="86"/>
                  <a:pt x="48" y="87"/>
                  <a:pt x="49" y="87"/>
                </a:cubicBezTo>
                <a:cubicBezTo>
                  <a:pt x="51" y="88"/>
                  <a:pt x="52" y="88"/>
                  <a:pt x="53" y="88"/>
                </a:cubicBezTo>
                <a:cubicBezTo>
                  <a:pt x="54" y="89"/>
                  <a:pt x="55" y="88"/>
                  <a:pt x="56" y="87"/>
                </a:cubicBezTo>
                <a:cubicBezTo>
                  <a:pt x="57" y="86"/>
                  <a:pt x="58" y="85"/>
                  <a:pt x="58" y="85"/>
                </a:cubicBezTo>
                <a:cubicBezTo>
                  <a:pt x="59" y="85"/>
                  <a:pt x="60" y="85"/>
                  <a:pt x="61" y="86"/>
                </a:cubicBezTo>
                <a:cubicBezTo>
                  <a:pt x="62" y="86"/>
                  <a:pt x="63" y="86"/>
                  <a:pt x="63" y="86"/>
                </a:cubicBezTo>
                <a:cubicBezTo>
                  <a:pt x="64" y="86"/>
                  <a:pt x="64" y="86"/>
                  <a:pt x="66" y="86"/>
                </a:cubicBezTo>
                <a:cubicBezTo>
                  <a:pt x="67" y="86"/>
                  <a:pt x="67" y="85"/>
                  <a:pt x="68" y="84"/>
                </a:cubicBezTo>
                <a:cubicBezTo>
                  <a:pt x="68" y="83"/>
                  <a:pt x="68" y="82"/>
                  <a:pt x="69" y="82"/>
                </a:cubicBezTo>
                <a:cubicBezTo>
                  <a:pt x="69" y="82"/>
                  <a:pt x="74" y="82"/>
                  <a:pt x="75" y="82"/>
                </a:cubicBezTo>
                <a:cubicBezTo>
                  <a:pt x="76" y="82"/>
                  <a:pt x="76" y="83"/>
                  <a:pt x="77" y="85"/>
                </a:cubicBezTo>
                <a:cubicBezTo>
                  <a:pt x="77" y="86"/>
                  <a:pt x="78" y="87"/>
                  <a:pt x="78" y="88"/>
                </a:cubicBezTo>
                <a:cubicBezTo>
                  <a:pt x="79" y="89"/>
                  <a:pt x="79" y="90"/>
                  <a:pt x="80" y="90"/>
                </a:cubicBezTo>
                <a:cubicBezTo>
                  <a:pt x="81" y="90"/>
                  <a:pt x="82" y="90"/>
                  <a:pt x="82" y="90"/>
                </a:cubicBezTo>
                <a:cubicBezTo>
                  <a:pt x="83" y="90"/>
                  <a:pt x="84" y="83"/>
                  <a:pt x="85" y="83"/>
                </a:cubicBezTo>
                <a:cubicBezTo>
                  <a:pt x="86" y="82"/>
                  <a:pt x="87" y="81"/>
                  <a:pt x="87" y="81"/>
                </a:cubicBezTo>
                <a:cubicBezTo>
                  <a:pt x="88" y="80"/>
                  <a:pt x="89" y="79"/>
                  <a:pt x="89" y="78"/>
                </a:cubicBezTo>
                <a:cubicBezTo>
                  <a:pt x="89" y="77"/>
                  <a:pt x="90" y="77"/>
                  <a:pt x="91" y="76"/>
                </a:cubicBezTo>
                <a:cubicBezTo>
                  <a:pt x="92" y="76"/>
                  <a:pt x="93" y="76"/>
                  <a:pt x="94" y="75"/>
                </a:cubicBezTo>
                <a:cubicBezTo>
                  <a:pt x="94" y="74"/>
                  <a:pt x="94" y="74"/>
                  <a:pt x="95" y="74"/>
                </a:cubicBezTo>
                <a:cubicBezTo>
                  <a:pt x="95" y="74"/>
                  <a:pt x="96" y="73"/>
                  <a:pt x="97" y="74"/>
                </a:cubicBezTo>
                <a:cubicBezTo>
                  <a:pt x="98" y="74"/>
                  <a:pt x="99" y="75"/>
                  <a:pt x="99" y="75"/>
                </a:cubicBezTo>
                <a:cubicBezTo>
                  <a:pt x="100" y="76"/>
                  <a:pt x="101" y="77"/>
                  <a:pt x="101" y="77"/>
                </a:cubicBezTo>
                <a:cubicBezTo>
                  <a:pt x="102" y="78"/>
                  <a:pt x="102" y="78"/>
                  <a:pt x="104" y="78"/>
                </a:cubicBezTo>
                <a:cubicBezTo>
                  <a:pt x="104" y="78"/>
                  <a:pt x="105" y="78"/>
                  <a:pt x="105" y="78"/>
                </a:cubicBezTo>
                <a:cubicBezTo>
                  <a:pt x="105" y="77"/>
                  <a:pt x="105" y="77"/>
                  <a:pt x="104" y="76"/>
                </a:cubicBezTo>
                <a:cubicBezTo>
                  <a:pt x="104" y="75"/>
                  <a:pt x="103" y="73"/>
                  <a:pt x="103" y="73"/>
                </a:cubicBezTo>
                <a:cubicBezTo>
                  <a:pt x="102" y="72"/>
                  <a:pt x="103" y="71"/>
                  <a:pt x="103" y="69"/>
                </a:cubicBezTo>
                <a:cubicBezTo>
                  <a:pt x="103" y="68"/>
                  <a:pt x="104" y="66"/>
                  <a:pt x="104" y="66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3" y="64"/>
                  <a:pt x="102" y="63"/>
                </a:cubicBezTo>
                <a:cubicBezTo>
                  <a:pt x="101" y="63"/>
                  <a:pt x="100" y="62"/>
                  <a:pt x="100" y="62"/>
                </a:cubicBezTo>
                <a:cubicBezTo>
                  <a:pt x="99" y="61"/>
                  <a:pt x="99" y="60"/>
                  <a:pt x="100" y="59"/>
                </a:cubicBezTo>
                <a:cubicBezTo>
                  <a:pt x="100" y="57"/>
                  <a:pt x="100" y="56"/>
                  <a:pt x="100" y="55"/>
                </a:cubicBezTo>
                <a:cubicBezTo>
                  <a:pt x="100" y="55"/>
                  <a:pt x="99" y="54"/>
                  <a:pt x="97" y="54"/>
                </a:cubicBezTo>
                <a:cubicBezTo>
                  <a:pt x="96" y="54"/>
                  <a:pt x="95" y="53"/>
                  <a:pt x="95" y="52"/>
                </a:cubicBezTo>
                <a:cubicBezTo>
                  <a:pt x="95" y="51"/>
                  <a:pt x="95" y="49"/>
                  <a:pt x="95" y="48"/>
                </a:cubicBezTo>
                <a:cubicBezTo>
                  <a:pt x="95" y="46"/>
                  <a:pt x="94" y="46"/>
                  <a:pt x="93" y="46"/>
                </a:cubicBezTo>
                <a:cubicBezTo>
                  <a:pt x="92" y="45"/>
                  <a:pt x="90" y="45"/>
                  <a:pt x="89" y="45"/>
                </a:cubicBezTo>
                <a:cubicBezTo>
                  <a:pt x="88" y="44"/>
                  <a:pt x="87" y="43"/>
                  <a:pt x="87" y="42"/>
                </a:cubicBezTo>
                <a:cubicBezTo>
                  <a:pt x="86" y="41"/>
                  <a:pt x="85" y="40"/>
                  <a:pt x="85" y="39"/>
                </a:cubicBezTo>
                <a:cubicBezTo>
                  <a:pt x="84" y="38"/>
                  <a:pt x="84" y="38"/>
                  <a:pt x="83" y="38"/>
                </a:cubicBezTo>
                <a:cubicBezTo>
                  <a:pt x="83" y="38"/>
                  <a:pt x="82" y="39"/>
                  <a:pt x="82" y="39"/>
                </a:cubicBezTo>
                <a:cubicBezTo>
                  <a:pt x="81" y="41"/>
                  <a:pt x="80" y="42"/>
                  <a:pt x="80" y="42"/>
                </a:cubicBezTo>
                <a:cubicBezTo>
                  <a:pt x="79" y="44"/>
                  <a:pt x="78" y="44"/>
                  <a:pt x="77" y="44"/>
                </a:cubicBezTo>
                <a:cubicBezTo>
                  <a:pt x="75" y="44"/>
                  <a:pt x="74" y="44"/>
                  <a:pt x="72" y="43"/>
                </a:cubicBezTo>
                <a:cubicBezTo>
                  <a:pt x="69" y="43"/>
                  <a:pt x="67" y="41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8"/>
                  <a:pt x="65" y="38"/>
                  <a:pt x="65" y="37"/>
                </a:cubicBezTo>
                <a:cubicBezTo>
                  <a:pt x="66" y="36"/>
                  <a:pt x="67" y="35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9"/>
                  <a:pt x="67" y="28"/>
                  <a:pt x="67" y="28"/>
                </a:cubicBezTo>
                <a:cubicBezTo>
                  <a:pt x="66" y="26"/>
                  <a:pt x="65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6"/>
                  <a:pt x="63" y="25"/>
                </a:cubicBezTo>
                <a:cubicBezTo>
                  <a:pt x="63" y="24"/>
                  <a:pt x="63" y="23"/>
                  <a:pt x="62" y="22"/>
                </a:cubicBezTo>
                <a:cubicBezTo>
                  <a:pt x="61" y="21"/>
                  <a:pt x="60" y="19"/>
                  <a:pt x="60" y="19"/>
                </a:cubicBezTo>
                <a:cubicBezTo>
                  <a:pt x="60" y="18"/>
                  <a:pt x="64" y="14"/>
                  <a:pt x="65" y="14"/>
                </a:cubicBezTo>
                <a:cubicBezTo>
                  <a:pt x="66" y="12"/>
                  <a:pt x="69" y="11"/>
                  <a:pt x="69" y="10"/>
                </a:cubicBezTo>
                <a:cubicBezTo>
                  <a:pt x="71" y="9"/>
                  <a:pt x="71" y="8"/>
                  <a:pt x="72" y="7"/>
                </a:cubicBezTo>
                <a:cubicBezTo>
                  <a:pt x="72" y="6"/>
                  <a:pt x="72" y="6"/>
                  <a:pt x="72" y="5"/>
                </a:cubicBezTo>
                <a:cubicBezTo>
                  <a:pt x="72" y="3"/>
                  <a:pt x="71" y="0"/>
                  <a:pt x="68" y="0"/>
                </a:cubicBezTo>
                <a:cubicBezTo>
                  <a:pt x="65" y="0"/>
                  <a:pt x="64" y="0"/>
                  <a:pt x="64" y="3"/>
                </a:cubicBezTo>
                <a:cubicBezTo>
                  <a:pt x="63" y="4"/>
                  <a:pt x="62" y="8"/>
                  <a:pt x="59" y="6"/>
                </a:cubicBezTo>
                <a:cubicBezTo>
                  <a:pt x="58" y="5"/>
                  <a:pt x="55" y="2"/>
                  <a:pt x="54" y="6"/>
                </a:cubicBezTo>
                <a:cubicBezTo>
                  <a:pt x="54" y="9"/>
                  <a:pt x="53" y="8"/>
                  <a:pt x="51" y="10"/>
                </a:cubicBezTo>
                <a:cubicBezTo>
                  <a:pt x="49" y="12"/>
                  <a:pt x="49" y="12"/>
                  <a:pt x="45" y="12"/>
                </a:cubicBezTo>
                <a:cubicBezTo>
                  <a:pt x="40" y="12"/>
                  <a:pt x="44" y="14"/>
                  <a:pt x="40" y="16"/>
                </a:cubicBezTo>
                <a:cubicBezTo>
                  <a:pt x="39" y="17"/>
                  <a:pt x="38" y="17"/>
                  <a:pt x="37" y="17"/>
                </a:cubicBezTo>
                <a:cubicBezTo>
                  <a:pt x="37" y="18"/>
                  <a:pt x="37" y="19"/>
                  <a:pt x="36" y="20"/>
                </a:cubicBezTo>
                <a:cubicBezTo>
                  <a:pt x="36" y="21"/>
                  <a:pt x="36" y="21"/>
                  <a:pt x="35" y="22"/>
                </a:cubicBezTo>
                <a:cubicBezTo>
                  <a:pt x="35" y="22"/>
                  <a:pt x="34" y="22"/>
                  <a:pt x="34" y="22"/>
                </a:cubicBezTo>
                <a:cubicBezTo>
                  <a:pt x="33" y="22"/>
                  <a:pt x="32" y="22"/>
                  <a:pt x="31" y="21"/>
                </a:cubicBezTo>
                <a:cubicBezTo>
                  <a:pt x="29" y="21"/>
                  <a:pt x="28" y="21"/>
                  <a:pt x="28" y="22"/>
                </a:cubicBezTo>
                <a:cubicBezTo>
                  <a:pt x="27" y="22"/>
                  <a:pt x="27" y="24"/>
                  <a:pt x="26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4" y="26"/>
                  <a:pt x="24" y="26"/>
                  <a:pt x="23" y="2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2" y="24"/>
                  <a:pt x="20" y="24"/>
                </a:cubicBezTo>
                <a:cubicBezTo>
                  <a:pt x="19" y="24"/>
                  <a:pt x="18" y="24"/>
                  <a:pt x="17" y="24"/>
                </a:cubicBezTo>
                <a:cubicBezTo>
                  <a:pt x="16" y="24"/>
                  <a:pt x="15" y="24"/>
                  <a:pt x="15" y="25"/>
                </a:cubicBezTo>
                <a:cubicBezTo>
                  <a:pt x="14" y="26"/>
                  <a:pt x="14" y="27"/>
                  <a:pt x="14" y="28"/>
                </a:cubicBezTo>
                <a:cubicBezTo>
                  <a:pt x="13" y="29"/>
                  <a:pt x="13" y="29"/>
                  <a:pt x="12" y="30"/>
                </a:cubicBezTo>
                <a:cubicBezTo>
                  <a:pt x="12" y="30"/>
                  <a:pt x="6" y="31"/>
                  <a:pt x="6" y="31"/>
                </a:cubicBezTo>
                <a:cubicBezTo>
                  <a:pt x="5" y="32"/>
                  <a:pt x="5" y="33"/>
                  <a:pt x="4" y="34"/>
                </a:cubicBezTo>
                <a:cubicBezTo>
                  <a:pt x="4" y="35"/>
                  <a:pt x="4" y="36"/>
                  <a:pt x="5" y="37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5" y="40"/>
                  <a:pt x="5" y="41"/>
                </a:cubicBezTo>
                <a:cubicBezTo>
                  <a:pt x="5" y="42"/>
                  <a:pt x="5" y="46"/>
                  <a:pt x="5" y="47"/>
                </a:cubicBezTo>
                <a:cubicBezTo>
                  <a:pt x="3" y="47"/>
                  <a:pt x="2" y="47"/>
                  <a:pt x="2" y="48"/>
                </a:cubicBezTo>
                <a:cubicBezTo>
                  <a:pt x="2" y="49"/>
                  <a:pt x="2" y="49"/>
                  <a:pt x="1" y="51"/>
                </a:cubicBezTo>
                <a:cubicBezTo>
                  <a:pt x="1" y="52"/>
                  <a:pt x="0" y="53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0" y="56"/>
                  <a:pt x="0" y="56"/>
                  <a:pt x="1" y="57"/>
                </a:cubicBezTo>
                <a:cubicBezTo>
                  <a:pt x="1" y="57"/>
                  <a:pt x="2" y="58"/>
                  <a:pt x="4" y="58"/>
                </a:cubicBezTo>
                <a:cubicBezTo>
                  <a:pt x="5" y="59"/>
                  <a:pt x="6" y="59"/>
                  <a:pt x="6" y="60"/>
                </a:cubicBezTo>
                <a:cubicBezTo>
                  <a:pt x="5" y="61"/>
                  <a:pt x="5" y="62"/>
                  <a:pt x="5" y="63"/>
                </a:cubicBezTo>
                <a:cubicBezTo>
                  <a:pt x="5" y="64"/>
                  <a:pt x="4" y="65"/>
                  <a:pt x="4" y="66"/>
                </a:cubicBezTo>
                <a:cubicBezTo>
                  <a:pt x="3" y="66"/>
                  <a:pt x="2" y="67"/>
                  <a:pt x="1" y="68"/>
                </a:cubicBezTo>
                <a:cubicBezTo>
                  <a:pt x="1" y="69"/>
                  <a:pt x="1" y="70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3" y="71"/>
                </a:cubicBezTo>
                <a:cubicBezTo>
                  <a:pt x="5" y="71"/>
                  <a:pt x="6" y="71"/>
                  <a:pt x="7" y="71"/>
                </a:cubicBezTo>
                <a:cubicBezTo>
                  <a:pt x="7" y="71"/>
                  <a:pt x="8" y="70"/>
                  <a:pt x="9" y="69"/>
                </a:cubicBezTo>
                <a:cubicBezTo>
                  <a:pt x="10" y="68"/>
                  <a:pt x="11" y="68"/>
                  <a:pt x="11" y="69"/>
                </a:cubicBezTo>
                <a:cubicBezTo>
                  <a:pt x="12" y="69"/>
                  <a:pt x="13" y="70"/>
                  <a:pt x="14" y="71"/>
                </a:cubicBezTo>
                <a:cubicBezTo>
                  <a:pt x="16" y="71"/>
                  <a:pt x="19" y="71"/>
                  <a:pt x="21" y="72"/>
                </a:cubicBezTo>
                <a:cubicBezTo>
                  <a:pt x="22" y="73"/>
                  <a:pt x="23" y="73"/>
                  <a:pt x="24" y="74"/>
                </a:cubicBezTo>
                <a:cubicBezTo>
                  <a:pt x="25" y="74"/>
                  <a:pt x="26" y="74"/>
                  <a:pt x="27" y="74"/>
                </a:cubicBezTo>
                <a:cubicBezTo>
                  <a:pt x="28" y="73"/>
                  <a:pt x="28" y="72"/>
                  <a:pt x="29" y="71"/>
                </a:cubicBezTo>
                <a:cubicBezTo>
                  <a:pt x="29" y="70"/>
                  <a:pt x="29" y="69"/>
                  <a:pt x="30" y="68"/>
                </a:cubicBezTo>
                <a:cubicBezTo>
                  <a:pt x="31" y="68"/>
                  <a:pt x="31" y="68"/>
                  <a:pt x="32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3" y="70"/>
                  <a:pt x="33" y="71"/>
                  <a:pt x="34" y="72"/>
                </a:cubicBezTo>
                <a:cubicBezTo>
                  <a:pt x="35" y="74"/>
                  <a:pt x="35" y="76"/>
                  <a:pt x="36" y="77"/>
                </a:cubicBezTo>
                <a:cubicBezTo>
                  <a:pt x="37" y="78"/>
                  <a:pt x="39" y="79"/>
                  <a:pt x="40" y="80"/>
                </a:cubicBezTo>
                <a:cubicBezTo>
                  <a:pt x="40" y="80"/>
                  <a:pt x="39" y="80"/>
                  <a:pt x="40" y="8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id="{C59CCDD3-B1A7-BB68-0942-6B3A8BF12037}"/>
              </a:ext>
            </a:extLst>
          </p:cNvPr>
          <p:cNvSpPr>
            <a:spLocks/>
          </p:cNvSpPr>
          <p:nvPr/>
        </p:nvSpPr>
        <p:spPr bwMode="auto">
          <a:xfrm>
            <a:off x="5180573" y="928807"/>
            <a:ext cx="312504" cy="306495"/>
          </a:xfrm>
          <a:custGeom>
            <a:avLst/>
            <a:gdLst>
              <a:gd name="T0" fmla="*/ 49 w 85"/>
              <a:gd name="T1" fmla="*/ 64 h 84"/>
              <a:gd name="T2" fmla="*/ 52 w 85"/>
              <a:gd name="T3" fmla="*/ 59 h 84"/>
              <a:gd name="T4" fmla="*/ 54 w 85"/>
              <a:gd name="T5" fmla="*/ 53 h 84"/>
              <a:gd name="T6" fmla="*/ 49 w 85"/>
              <a:gd name="T7" fmla="*/ 50 h 84"/>
              <a:gd name="T8" fmla="*/ 48 w 85"/>
              <a:gd name="T9" fmla="*/ 47 h 84"/>
              <a:gd name="T10" fmla="*/ 50 w 85"/>
              <a:gd name="T11" fmla="*/ 41 h 84"/>
              <a:gd name="T12" fmla="*/ 53 w 85"/>
              <a:gd name="T13" fmla="*/ 34 h 84"/>
              <a:gd name="T14" fmla="*/ 53 w 85"/>
              <a:gd name="T15" fmla="*/ 30 h 84"/>
              <a:gd name="T16" fmla="*/ 54 w 85"/>
              <a:gd name="T17" fmla="*/ 24 h 84"/>
              <a:gd name="T18" fmla="*/ 62 w 85"/>
              <a:gd name="T19" fmla="*/ 21 h 84"/>
              <a:gd name="T20" fmla="*/ 65 w 85"/>
              <a:gd name="T21" fmla="*/ 17 h 84"/>
              <a:gd name="T22" fmla="*/ 70 w 85"/>
              <a:gd name="T23" fmla="*/ 16 h 84"/>
              <a:gd name="T24" fmla="*/ 73 w 85"/>
              <a:gd name="T25" fmla="*/ 19 h 84"/>
              <a:gd name="T26" fmla="*/ 76 w 85"/>
              <a:gd name="T27" fmla="*/ 15 h 84"/>
              <a:gd name="T28" fmla="*/ 82 w 85"/>
              <a:gd name="T29" fmla="*/ 15 h 84"/>
              <a:gd name="T30" fmla="*/ 84 w 85"/>
              <a:gd name="T31" fmla="*/ 13 h 84"/>
              <a:gd name="T32" fmla="*/ 82 w 85"/>
              <a:gd name="T33" fmla="*/ 8 h 84"/>
              <a:gd name="T34" fmla="*/ 71 w 85"/>
              <a:gd name="T35" fmla="*/ 11 h 84"/>
              <a:gd name="T36" fmla="*/ 62 w 85"/>
              <a:gd name="T37" fmla="*/ 6 h 84"/>
              <a:gd name="T38" fmla="*/ 49 w 85"/>
              <a:gd name="T39" fmla="*/ 2 h 84"/>
              <a:gd name="T40" fmla="*/ 39 w 85"/>
              <a:gd name="T41" fmla="*/ 7 h 84"/>
              <a:gd name="T42" fmla="*/ 32 w 85"/>
              <a:gd name="T43" fmla="*/ 9 h 84"/>
              <a:gd name="T44" fmla="*/ 28 w 85"/>
              <a:gd name="T45" fmla="*/ 17 h 84"/>
              <a:gd name="T46" fmla="*/ 20 w 85"/>
              <a:gd name="T47" fmla="*/ 15 h 84"/>
              <a:gd name="T48" fmla="*/ 13 w 85"/>
              <a:gd name="T49" fmla="*/ 24 h 84"/>
              <a:gd name="T50" fmla="*/ 6 w 85"/>
              <a:gd name="T51" fmla="*/ 30 h 84"/>
              <a:gd name="T52" fmla="*/ 10 w 85"/>
              <a:gd name="T53" fmla="*/ 39 h 84"/>
              <a:gd name="T54" fmla="*/ 9 w 85"/>
              <a:gd name="T55" fmla="*/ 40 h 84"/>
              <a:gd name="T56" fmla="*/ 7 w 85"/>
              <a:gd name="T57" fmla="*/ 48 h 84"/>
              <a:gd name="T58" fmla="*/ 7 w 85"/>
              <a:gd name="T59" fmla="*/ 52 h 84"/>
              <a:gd name="T60" fmla="*/ 5 w 85"/>
              <a:gd name="T61" fmla="*/ 56 h 84"/>
              <a:gd name="T62" fmla="*/ 2 w 85"/>
              <a:gd name="T63" fmla="*/ 60 h 84"/>
              <a:gd name="T64" fmla="*/ 1 w 85"/>
              <a:gd name="T65" fmla="*/ 64 h 84"/>
              <a:gd name="T66" fmla="*/ 2 w 85"/>
              <a:gd name="T67" fmla="*/ 66 h 84"/>
              <a:gd name="T68" fmla="*/ 8 w 85"/>
              <a:gd name="T69" fmla="*/ 69 h 84"/>
              <a:gd name="T70" fmla="*/ 17 w 85"/>
              <a:gd name="T71" fmla="*/ 69 h 84"/>
              <a:gd name="T72" fmla="*/ 22 w 85"/>
              <a:gd name="T73" fmla="*/ 71 h 84"/>
              <a:gd name="T74" fmla="*/ 28 w 85"/>
              <a:gd name="T75" fmla="*/ 76 h 84"/>
              <a:gd name="T76" fmla="*/ 36 w 85"/>
              <a:gd name="T77" fmla="*/ 77 h 84"/>
              <a:gd name="T78" fmla="*/ 41 w 85"/>
              <a:gd name="T79" fmla="*/ 81 h 84"/>
              <a:gd name="T80" fmla="*/ 46 w 85"/>
              <a:gd name="T81" fmla="*/ 84 h 84"/>
              <a:gd name="T82" fmla="*/ 49 w 85"/>
              <a:gd name="T83" fmla="*/ 84 h 84"/>
              <a:gd name="T84" fmla="*/ 54 w 85"/>
              <a:gd name="T85" fmla="*/ 79 h 84"/>
              <a:gd name="T86" fmla="*/ 55 w 85"/>
              <a:gd name="T87" fmla="*/ 72 h 84"/>
              <a:gd name="T88" fmla="*/ 53 w 85"/>
              <a:gd name="T89" fmla="*/ 68 h 84"/>
              <a:gd name="T90" fmla="*/ 49 w 85"/>
              <a:gd name="T91" fmla="*/ 66 h 84"/>
              <a:gd name="T92" fmla="*/ 50 w 85"/>
              <a:gd name="T9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" h="84">
                <a:moveTo>
                  <a:pt x="50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9" y="63"/>
                  <a:pt x="49" y="62"/>
                  <a:pt x="49" y="61"/>
                </a:cubicBezTo>
                <a:cubicBezTo>
                  <a:pt x="50" y="60"/>
                  <a:pt x="51" y="59"/>
                  <a:pt x="52" y="59"/>
                </a:cubicBezTo>
                <a:cubicBezTo>
                  <a:pt x="52" y="58"/>
                  <a:pt x="53" y="57"/>
                  <a:pt x="53" y="56"/>
                </a:cubicBezTo>
                <a:cubicBezTo>
                  <a:pt x="53" y="55"/>
                  <a:pt x="53" y="54"/>
                  <a:pt x="54" y="53"/>
                </a:cubicBezTo>
                <a:cubicBezTo>
                  <a:pt x="54" y="52"/>
                  <a:pt x="53" y="52"/>
                  <a:pt x="52" y="51"/>
                </a:cubicBezTo>
                <a:cubicBezTo>
                  <a:pt x="50" y="51"/>
                  <a:pt x="49" y="50"/>
                  <a:pt x="49" y="50"/>
                </a:cubicBezTo>
                <a:cubicBezTo>
                  <a:pt x="48" y="49"/>
                  <a:pt x="48" y="49"/>
                  <a:pt x="48" y="48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9" y="45"/>
                  <a:pt x="49" y="44"/>
                </a:cubicBezTo>
                <a:cubicBezTo>
                  <a:pt x="50" y="42"/>
                  <a:pt x="50" y="42"/>
                  <a:pt x="50" y="41"/>
                </a:cubicBezTo>
                <a:cubicBezTo>
                  <a:pt x="50" y="40"/>
                  <a:pt x="51" y="40"/>
                  <a:pt x="53" y="40"/>
                </a:cubicBezTo>
                <a:cubicBezTo>
                  <a:pt x="53" y="39"/>
                  <a:pt x="53" y="35"/>
                  <a:pt x="53" y="34"/>
                </a:cubicBezTo>
                <a:cubicBezTo>
                  <a:pt x="53" y="33"/>
                  <a:pt x="54" y="33"/>
                  <a:pt x="54" y="32"/>
                </a:cubicBezTo>
                <a:cubicBezTo>
                  <a:pt x="54" y="32"/>
                  <a:pt x="54" y="32"/>
                  <a:pt x="53" y="30"/>
                </a:cubicBezTo>
                <a:cubicBezTo>
                  <a:pt x="52" y="29"/>
                  <a:pt x="52" y="28"/>
                  <a:pt x="52" y="27"/>
                </a:cubicBezTo>
                <a:cubicBezTo>
                  <a:pt x="53" y="26"/>
                  <a:pt x="53" y="25"/>
                  <a:pt x="54" y="24"/>
                </a:cubicBezTo>
                <a:cubicBezTo>
                  <a:pt x="54" y="24"/>
                  <a:pt x="60" y="23"/>
                  <a:pt x="60" y="23"/>
                </a:cubicBezTo>
                <a:cubicBezTo>
                  <a:pt x="61" y="22"/>
                  <a:pt x="61" y="22"/>
                  <a:pt x="62" y="21"/>
                </a:cubicBezTo>
                <a:cubicBezTo>
                  <a:pt x="62" y="20"/>
                  <a:pt x="62" y="19"/>
                  <a:pt x="63" y="18"/>
                </a:cubicBezTo>
                <a:cubicBezTo>
                  <a:pt x="63" y="17"/>
                  <a:pt x="64" y="17"/>
                  <a:pt x="65" y="17"/>
                </a:cubicBezTo>
                <a:cubicBezTo>
                  <a:pt x="66" y="17"/>
                  <a:pt x="67" y="17"/>
                  <a:pt x="68" y="17"/>
                </a:cubicBezTo>
                <a:cubicBezTo>
                  <a:pt x="70" y="17"/>
                  <a:pt x="70" y="17"/>
                  <a:pt x="70" y="16"/>
                </a:cubicBezTo>
                <a:cubicBezTo>
                  <a:pt x="70" y="16"/>
                  <a:pt x="70" y="16"/>
                  <a:pt x="71" y="19"/>
                </a:cubicBezTo>
                <a:cubicBezTo>
                  <a:pt x="72" y="19"/>
                  <a:pt x="72" y="19"/>
                  <a:pt x="73" y="19"/>
                </a:cubicBezTo>
                <a:cubicBezTo>
                  <a:pt x="73" y="19"/>
                  <a:pt x="73" y="18"/>
                  <a:pt x="74" y="18"/>
                </a:cubicBezTo>
                <a:cubicBezTo>
                  <a:pt x="75" y="17"/>
                  <a:pt x="75" y="15"/>
                  <a:pt x="76" y="15"/>
                </a:cubicBezTo>
                <a:cubicBezTo>
                  <a:pt x="76" y="14"/>
                  <a:pt x="77" y="14"/>
                  <a:pt x="79" y="14"/>
                </a:cubicBezTo>
                <a:cubicBezTo>
                  <a:pt x="80" y="15"/>
                  <a:pt x="81" y="15"/>
                  <a:pt x="82" y="15"/>
                </a:cubicBezTo>
                <a:cubicBezTo>
                  <a:pt x="82" y="15"/>
                  <a:pt x="83" y="15"/>
                  <a:pt x="83" y="15"/>
                </a:cubicBezTo>
                <a:cubicBezTo>
                  <a:pt x="84" y="14"/>
                  <a:pt x="84" y="14"/>
                  <a:pt x="84" y="13"/>
                </a:cubicBezTo>
                <a:cubicBezTo>
                  <a:pt x="85" y="12"/>
                  <a:pt x="85" y="11"/>
                  <a:pt x="85" y="10"/>
                </a:cubicBezTo>
                <a:cubicBezTo>
                  <a:pt x="84" y="10"/>
                  <a:pt x="83" y="9"/>
                  <a:pt x="82" y="8"/>
                </a:cubicBezTo>
                <a:cubicBezTo>
                  <a:pt x="82" y="8"/>
                  <a:pt x="74" y="4"/>
                  <a:pt x="73" y="6"/>
                </a:cubicBezTo>
                <a:cubicBezTo>
                  <a:pt x="73" y="7"/>
                  <a:pt x="73" y="12"/>
                  <a:pt x="71" y="11"/>
                </a:cubicBezTo>
                <a:cubicBezTo>
                  <a:pt x="68" y="11"/>
                  <a:pt x="68" y="6"/>
                  <a:pt x="68" y="6"/>
                </a:cubicBezTo>
                <a:cubicBezTo>
                  <a:pt x="66" y="6"/>
                  <a:pt x="63" y="6"/>
                  <a:pt x="62" y="6"/>
                </a:cubicBezTo>
                <a:cubicBezTo>
                  <a:pt x="57" y="6"/>
                  <a:pt x="58" y="4"/>
                  <a:pt x="57" y="3"/>
                </a:cubicBezTo>
                <a:cubicBezTo>
                  <a:pt x="56" y="3"/>
                  <a:pt x="50" y="0"/>
                  <a:pt x="49" y="2"/>
                </a:cubicBezTo>
                <a:cubicBezTo>
                  <a:pt x="49" y="2"/>
                  <a:pt x="49" y="7"/>
                  <a:pt x="49" y="7"/>
                </a:cubicBezTo>
                <a:cubicBezTo>
                  <a:pt x="46" y="8"/>
                  <a:pt x="42" y="8"/>
                  <a:pt x="39" y="7"/>
                </a:cubicBezTo>
                <a:cubicBezTo>
                  <a:pt x="35" y="6"/>
                  <a:pt x="37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1" y="10"/>
                  <a:pt x="30" y="10"/>
                  <a:pt x="30" y="11"/>
                </a:cubicBezTo>
                <a:cubicBezTo>
                  <a:pt x="29" y="13"/>
                  <a:pt x="29" y="15"/>
                  <a:pt x="28" y="17"/>
                </a:cubicBezTo>
                <a:cubicBezTo>
                  <a:pt x="28" y="18"/>
                  <a:pt x="27" y="22"/>
                  <a:pt x="25" y="20"/>
                </a:cubicBezTo>
                <a:cubicBezTo>
                  <a:pt x="24" y="19"/>
                  <a:pt x="22" y="15"/>
                  <a:pt x="20" y="15"/>
                </a:cubicBezTo>
                <a:cubicBezTo>
                  <a:pt x="18" y="16"/>
                  <a:pt x="17" y="17"/>
                  <a:pt x="17" y="21"/>
                </a:cubicBezTo>
                <a:cubicBezTo>
                  <a:pt x="17" y="24"/>
                  <a:pt x="16" y="24"/>
                  <a:pt x="13" y="24"/>
                </a:cubicBezTo>
                <a:cubicBezTo>
                  <a:pt x="11" y="24"/>
                  <a:pt x="5" y="24"/>
                  <a:pt x="5" y="25"/>
                </a:cubicBezTo>
                <a:cubicBezTo>
                  <a:pt x="5" y="27"/>
                  <a:pt x="5" y="28"/>
                  <a:pt x="6" y="30"/>
                </a:cubicBezTo>
                <a:cubicBezTo>
                  <a:pt x="7" y="32"/>
                  <a:pt x="8" y="34"/>
                  <a:pt x="10" y="35"/>
                </a:cubicBezTo>
                <a:cubicBezTo>
                  <a:pt x="11" y="36"/>
                  <a:pt x="15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10" y="43"/>
                  <a:pt x="10" y="44"/>
                </a:cubicBezTo>
                <a:cubicBezTo>
                  <a:pt x="9" y="45"/>
                  <a:pt x="7" y="46"/>
                  <a:pt x="7" y="48"/>
                </a:cubicBezTo>
                <a:cubicBezTo>
                  <a:pt x="7" y="49"/>
                  <a:pt x="7" y="49"/>
                  <a:pt x="7" y="50"/>
                </a:cubicBezTo>
                <a:cubicBezTo>
                  <a:pt x="7" y="51"/>
                  <a:pt x="7" y="51"/>
                  <a:pt x="7" y="52"/>
                </a:cubicBezTo>
                <a:cubicBezTo>
                  <a:pt x="5" y="52"/>
                  <a:pt x="5" y="53"/>
                  <a:pt x="5" y="53"/>
                </a:cubicBezTo>
                <a:cubicBezTo>
                  <a:pt x="5" y="54"/>
                  <a:pt x="5" y="55"/>
                  <a:pt x="5" y="56"/>
                </a:cubicBezTo>
                <a:cubicBezTo>
                  <a:pt x="5" y="58"/>
                  <a:pt x="5" y="58"/>
                  <a:pt x="4" y="59"/>
                </a:cubicBezTo>
                <a:cubicBezTo>
                  <a:pt x="4" y="59"/>
                  <a:pt x="3" y="59"/>
                  <a:pt x="2" y="60"/>
                </a:cubicBezTo>
                <a:cubicBezTo>
                  <a:pt x="2" y="61"/>
                  <a:pt x="1" y="61"/>
                  <a:pt x="1" y="62"/>
                </a:cubicBezTo>
                <a:cubicBezTo>
                  <a:pt x="1" y="63"/>
                  <a:pt x="0" y="64"/>
                  <a:pt x="1" y="64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2" y="66"/>
                </a:cubicBezTo>
                <a:cubicBezTo>
                  <a:pt x="3" y="67"/>
                  <a:pt x="6" y="66"/>
                  <a:pt x="7" y="67"/>
                </a:cubicBezTo>
                <a:cubicBezTo>
                  <a:pt x="7" y="68"/>
                  <a:pt x="8" y="68"/>
                  <a:pt x="8" y="69"/>
                </a:cubicBezTo>
                <a:cubicBezTo>
                  <a:pt x="9" y="69"/>
                  <a:pt x="9" y="70"/>
                  <a:pt x="11" y="70"/>
                </a:cubicBezTo>
                <a:cubicBezTo>
                  <a:pt x="13" y="70"/>
                  <a:pt x="15" y="70"/>
                  <a:pt x="17" y="69"/>
                </a:cubicBezTo>
                <a:cubicBezTo>
                  <a:pt x="18" y="69"/>
                  <a:pt x="19" y="69"/>
                  <a:pt x="20" y="69"/>
                </a:cubicBezTo>
                <a:cubicBezTo>
                  <a:pt x="20" y="70"/>
                  <a:pt x="21" y="70"/>
                  <a:pt x="22" y="71"/>
                </a:cubicBezTo>
                <a:cubicBezTo>
                  <a:pt x="23" y="73"/>
                  <a:pt x="24" y="73"/>
                  <a:pt x="25" y="74"/>
                </a:cubicBezTo>
                <a:cubicBezTo>
                  <a:pt x="26" y="75"/>
                  <a:pt x="27" y="76"/>
                  <a:pt x="28" y="76"/>
                </a:cubicBezTo>
                <a:cubicBezTo>
                  <a:pt x="29" y="77"/>
                  <a:pt x="30" y="77"/>
                  <a:pt x="31" y="77"/>
                </a:cubicBezTo>
                <a:cubicBezTo>
                  <a:pt x="32" y="77"/>
                  <a:pt x="35" y="77"/>
                  <a:pt x="36" y="77"/>
                </a:cubicBezTo>
                <a:cubicBezTo>
                  <a:pt x="37" y="77"/>
                  <a:pt x="38" y="78"/>
                  <a:pt x="39" y="79"/>
                </a:cubicBezTo>
                <a:cubicBezTo>
                  <a:pt x="39" y="79"/>
                  <a:pt x="40" y="80"/>
                  <a:pt x="41" y="81"/>
                </a:cubicBezTo>
                <a:cubicBezTo>
                  <a:pt x="42" y="82"/>
                  <a:pt x="42" y="83"/>
                  <a:pt x="43" y="83"/>
                </a:cubicBezTo>
                <a:cubicBezTo>
                  <a:pt x="44" y="84"/>
                  <a:pt x="45" y="84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8" y="83"/>
                  <a:pt x="49" y="84"/>
                  <a:pt x="49" y="84"/>
                </a:cubicBezTo>
                <a:cubicBezTo>
                  <a:pt x="50" y="82"/>
                  <a:pt x="51" y="82"/>
                  <a:pt x="52" y="80"/>
                </a:cubicBezTo>
                <a:cubicBezTo>
                  <a:pt x="53" y="79"/>
                  <a:pt x="53" y="79"/>
                  <a:pt x="54" y="79"/>
                </a:cubicBezTo>
                <a:cubicBezTo>
                  <a:pt x="55" y="78"/>
                  <a:pt x="55" y="78"/>
                  <a:pt x="55" y="77"/>
                </a:cubicBezTo>
                <a:cubicBezTo>
                  <a:pt x="56" y="76"/>
                  <a:pt x="56" y="74"/>
                  <a:pt x="55" y="72"/>
                </a:cubicBezTo>
                <a:cubicBezTo>
                  <a:pt x="55" y="71"/>
                  <a:pt x="55" y="70"/>
                  <a:pt x="54" y="69"/>
                </a:cubicBezTo>
                <a:cubicBezTo>
                  <a:pt x="54" y="68"/>
                  <a:pt x="53" y="68"/>
                  <a:pt x="53" y="68"/>
                </a:cubicBezTo>
                <a:cubicBezTo>
                  <a:pt x="52" y="68"/>
                  <a:pt x="51" y="68"/>
                  <a:pt x="50" y="68"/>
                </a:cubicBezTo>
                <a:cubicBezTo>
                  <a:pt x="50" y="68"/>
                  <a:pt x="49" y="67"/>
                  <a:pt x="49" y="66"/>
                </a:cubicBezTo>
                <a:cubicBezTo>
                  <a:pt x="49" y="65"/>
                  <a:pt x="49" y="65"/>
                  <a:pt x="49" y="64"/>
                </a:cubicBezTo>
                <a:cubicBezTo>
                  <a:pt x="49" y="64"/>
                  <a:pt x="50" y="64"/>
                  <a:pt x="50" y="6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id="{EDCC76DB-AC1A-716C-9342-8EBA6E5F27C0}"/>
              </a:ext>
            </a:extLst>
          </p:cNvPr>
          <p:cNvSpPr>
            <a:spLocks/>
          </p:cNvSpPr>
          <p:nvPr/>
        </p:nvSpPr>
        <p:spPr bwMode="auto">
          <a:xfrm>
            <a:off x="5824450" y="830397"/>
            <a:ext cx="405656" cy="372602"/>
          </a:xfrm>
          <a:custGeom>
            <a:avLst/>
            <a:gdLst>
              <a:gd name="T0" fmla="*/ 1 w 111"/>
              <a:gd name="T1" fmla="*/ 20 h 102"/>
              <a:gd name="T2" fmla="*/ 10 w 111"/>
              <a:gd name="T3" fmla="*/ 26 h 102"/>
              <a:gd name="T4" fmla="*/ 6 w 111"/>
              <a:gd name="T5" fmla="*/ 32 h 102"/>
              <a:gd name="T6" fmla="*/ 9 w 111"/>
              <a:gd name="T7" fmla="*/ 36 h 102"/>
              <a:gd name="T8" fmla="*/ 16 w 111"/>
              <a:gd name="T9" fmla="*/ 37 h 102"/>
              <a:gd name="T10" fmla="*/ 21 w 111"/>
              <a:gd name="T11" fmla="*/ 41 h 102"/>
              <a:gd name="T12" fmla="*/ 25 w 111"/>
              <a:gd name="T13" fmla="*/ 45 h 102"/>
              <a:gd name="T14" fmla="*/ 33 w 111"/>
              <a:gd name="T15" fmla="*/ 47 h 102"/>
              <a:gd name="T16" fmla="*/ 28 w 111"/>
              <a:gd name="T17" fmla="*/ 55 h 102"/>
              <a:gd name="T18" fmla="*/ 22 w 111"/>
              <a:gd name="T19" fmla="*/ 64 h 102"/>
              <a:gd name="T20" fmla="*/ 15 w 111"/>
              <a:gd name="T21" fmla="*/ 66 h 102"/>
              <a:gd name="T22" fmla="*/ 5 w 111"/>
              <a:gd name="T23" fmla="*/ 70 h 102"/>
              <a:gd name="T24" fmla="*/ 9 w 111"/>
              <a:gd name="T25" fmla="*/ 73 h 102"/>
              <a:gd name="T26" fmla="*/ 7 w 111"/>
              <a:gd name="T27" fmla="*/ 80 h 102"/>
              <a:gd name="T28" fmla="*/ 15 w 111"/>
              <a:gd name="T29" fmla="*/ 80 h 102"/>
              <a:gd name="T30" fmla="*/ 20 w 111"/>
              <a:gd name="T31" fmla="*/ 84 h 102"/>
              <a:gd name="T32" fmla="*/ 30 w 111"/>
              <a:gd name="T33" fmla="*/ 90 h 102"/>
              <a:gd name="T34" fmla="*/ 38 w 111"/>
              <a:gd name="T35" fmla="*/ 99 h 102"/>
              <a:gd name="T36" fmla="*/ 43 w 111"/>
              <a:gd name="T37" fmla="*/ 99 h 102"/>
              <a:gd name="T38" fmla="*/ 49 w 111"/>
              <a:gd name="T39" fmla="*/ 88 h 102"/>
              <a:gd name="T40" fmla="*/ 56 w 111"/>
              <a:gd name="T41" fmla="*/ 87 h 102"/>
              <a:gd name="T42" fmla="*/ 67 w 111"/>
              <a:gd name="T43" fmla="*/ 85 h 102"/>
              <a:gd name="T44" fmla="*/ 73 w 111"/>
              <a:gd name="T45" fmla="*/ 82 h 102"/>
              <a:gd name="T46" fmla="*/ 81 w 111"/>
              <a:gd name="T47" fmla="*/ 76 h 102"/>
              <a:gd name="T48" fmla="*/ 82 w 111"/>
              <a:gd name="T49" fmla="*/ 71 h 102"/>
              <a:gd name="T50" fmla="*/ 89 w 111"/>
              <a:gd name="T51" fmla="*/ 73 h 102"/>
              <a:gd name="T52" fmla="*/ 93 w 111"/>
              <a:gd name="T53" fmla="*/ 67 h 102"/>
              <a:gd name="T54" fmla="*/ 95 w 111"/>
              <a:gd name="T55" fmla="*/ 62 h 102"/>
              <a:gd name="T56" fmla="*/ 94 w 111"/>
              <a:gd name="T57" fmla="*/ 58 h 102"/>
              <a:gd name="T58" fmla="*/ 97 w 111"/>
              <a:gd name="T59" fmla="*/ 53 h 102"/>
              <a:gd name="T60" fmla="*/ 101 w 111"/>
              <a:gd name="T61" fmla="*/ 50 h 102"/>
              <a:gd name="T62" fmla="*/ 94 w 111"/>
              <a:gd name="T63" fmla="*/ 41 h 102"/>
              <a:gd name="T64" fmla="*/ 102 w 111"/>
              <a:gd name="T65" fmla="*/ 38 h 102"/>
              <a:gd name="T66" fmla="*/ 104 w 111"/>
              <a:gd name="T67" fmla="*/ 33 h 102"/>
              <a:gd name="T68" fmla="*/ 108 w 111"/>
              <a:gd name="T69" fmla="*/ 30 h 102"/>
              <a:gd name="T70" fmla="*/ 110 w 111"/>
              <a:gd name="T71" fmla="*/ 26 h 102"/>
              <a:gd name="T72" fmla="*/ 97 w 111"/>
              <a:gd name="T73" fmla="*/ 16 h 102"/>
              <a:gd name="T74" fmla="*/ 83 w 111"/>
              <a:gd name="T75" fmla="*/ 22 h 102"/>
              <a:gd name="T76" fmla="*/ 82 w 111"/>
              <a:gd name="T77" fmla="*/ 33 h 102"/>
              <a:gd name="T78" fmla="*/ 76 w 111"/>
              <a:gd name="T79" fmla="*/ 17 h 102"/>
              <a:gd name="T80" fmla="*/ 83 w 111"/>
              <a:gd name="T81" fmla="*/ 2 h 102"/>
              <a:gd name="T82" fmla="*/ 75 w 111"/>
              <a:gd name="T83" fmla="*/ 6 h 102"/>
              <a:gd name="T84" fmla="*/ 59 w 111"/>
              <a:gd name="T85" fmla="*/ 11 h 102"/>
              <a:gd name="T86" fmla="*/ 43 w 111"/>
              <a:gd name="T87" fmla="*/ 3 h 102"/>
              <a:gd name="T88" fmla="*/ 31 w 111"/>
              <a:gd name="T89" fmla="*/ 6 h 102"/>
              <a:gd name="T90" fmla="*/ 17 w 111"/>
              <a:gd name="T91" fmla="*/ 8 h 102"/>
              <a:gd name="T92" fmla="*/ 4 w 111"/>
              <a:gd name="T93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" h="102">
                <a:moveTo>
                  <a:pt x="0" y="19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3"/>
                  <a:pt x="2" y="24"/>
                </a:cubicBezTo>
                <a:cubicBezTo>
                  <a:pt x="4" y="25"/>
                  <a:pt x="3" y="25"/>
                  <a:pt x="5" y="26"/>
                </a:cubicBezTo>
                <a:cubicBezTo>
                  <a:pt x="6" y="26"/>
                  <a:pt x="9" y="26"/>
                  <a:pt x="10" y="26"/>
                </a:cubicBezTo>
                <a:cubicBezTo>
                  <a:pt x="10" y="27"/>
                  <a:pt x="10" y="27"/>
                  <a:pt x="10" y="28"/>
                </a:cubicBezTo>
                <a:cubicBezTo>
                  <a:pt x="11" y="28"/>
                  <a:pt x="11" y="29"/>
                  <a:pt x="10" y="30"/>
                </a:cubicBezTo>
                <a:cubicBezTo>
                  <a:pt x="9" y="31"/>
                  <a:pt x="8" y="31"/>
                  <a:pt x="6" y="32"/>
                </a:cubicBezTo>
                <a:cubicBezTo>
                  <a:pt x="6" y="32"/>
                  <a:pt x="6" y="33"/>
                  <a:pt x="5" y="33"/>
                </a:cubicBezTo>
                <a:cubicBezTo>
                  <a:pt x="5" y="34"/>
                  <a:pt x="5" y="34"/>
                  <a:pt x="6" y="35"/>
                </a:cubicBezTo>
                <a:cubicBezTo>
                  <a:pt x="7" y="35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6"/>
                  <a:pt x="13" y="36"/>
                </a:cubicBezTo>
                <a:cubicBezTo>
                  <a:pt x="14" y="36"/>
                  <a:pt x="15" y="36"/>
                  <a:pt x="16" y="37"/>
                </a:cubicBezTo>
                <a:cubicBezTo>
                  <a:pt x="16" y="37"/>
                  <a:pt x="16" y="38"/>
                  <a:pt x="17" y="39"/>
                </a:cubicBezTo>
                <a:cubicBezTo>
                  <a:pt x="17" y="40"/>
                  <a:pt x="18" y="41"/>
                  <a:pt x="18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22" y="41"/>
                  <a:pt x="23" y="42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5"/>
                  <a:pt x="25" y="45"/>
                  <a:pt x="25" y="45"/>
                </a:cubicBezTo>
                <a:cubicBezTo>
                  <a:pt x="26" y="45"/>
                  <a:pt x="27" y="44"/>
                  <a:pt x="29" y="45"/>
                </a:cubicBezTo>
                <a:cubicBezTo>
                  <a:pt x="30" y="45"/>
                  <a:pt x="31" y="45"/>
                  <a:pt x="32" y="45"/>
                </a:cubicBezTo>
                <a:cubicBezTo>
                  <a:pt x="33" y="46"/>
                  <a:pt x="33" y="46"/>
                  <a:pt x="33" y="47"/>
                </a:cubicBezTo>
                <a:cubicBezTo>
                  <a:pt x="34" y="49"/>
                  <a:pt x="33" y="50"/>
                  <a:pt x="32" y="51"/>
                </a:cubicBezTo>
                <a:cubicBezTo>
                  <a:pt x="32" y="53"/>
                  <a:pt x="30" y="53"/>
                  <a:pt x="29" y="54"/>
                </a:cubicBezTo>
                <a:cubicBezTo>
                  <a:pt x="29" y="55"/>
                  <a:pt x="29" y="55"/>
                  <a:pt x="28" y="55"/>
                </a:cubicBezTo>
                <a:cubicBezTo>
                  <a:pt x="28" y="56"/>
                  <a:pt x="27" y="58"/>
                  <a:pt x="26" y="58"/>
                </a:cubicBezTo>
                <a:cubicBezTo>
                  <a:pt x="25" y="59"/>
                  <a:pt x="24" y="59"/>
                  <a:pt x="23" y="60"/>
                </a:cubicBezTo>
                <a:cubicBezTo>
                  <a:pt x="23" y="61"/>
                  <a:pt x="22" y="62"/>
                  <a:pt x="22" y="64"/>
                </a:cubicBezTo>
                <a:cubicBezTo>
                  <a:pt x="22" y="64"/>
                  <a:pt x="22" y="65"/>
                  <a:pt x="21" y="66"/>
                </a:cubicBezTo>
                <a:cubicBezTo>
                  <a:pt x="21" y="67"/>
                  <a:pt x="20" y="67"/>
                  <a:pt x="19" y="67"/>
                </a:cubicBezTo>
                <a:cubicBezTo>
                  <a:pt x="18" y="67"/>
                  <a:pt x="17" y="66"/>
                  <a:pt x="15" y="66"/>
                </a:cubicBezTo>
                <a:cubicBezTo>
                  <a:pt x="14" y="66"/>
                  <a:pt x="12" y="64"/>
                  <a:pt x="11" y="65"/>
                </a:cubicBezTo>
                <a:cubicBezTo>
                  <a:pt x="10" y="65"/>
                  <a:pt x="10" y="66"/>
                  <a:pt x="9" y="67"/>
                </a:cubicBezTo>
                <a:cubicBezTo>
                  <a:pt x="8" y="67"/>
                  <a:pt x="5" y="69"/>
                  <a:pt x="5" y="70"/>
                </a:cubicBezTo>
                <a:cubicBezTo>
                  <a:pt x="5" y="71"/>
                  <a:pt x="6" y="71"/>
                  <a:pt x="6" y="71"/>
                </a:cubicBezTo>
                <a:cubicBezTo>
                  <a:pt x="6" y="71"/>
                  <a:pt x="7" y="72"/>
                  <a:pt x="8" y="72"/>
                </a:cubicBezTo>
                <a:cubicBezTo>
                  <a:pt x="8" y="72"/>
                  <a:pt x="9" y="73"/>
                  <a:pt x="9" y="73"/>
                </a:cubicBezTo>
                <a:cubicBezTo>
                  <a:pt x="10" y="74"/>
                  <a:pt x="10" y="75"/>
                  <a:pt x="10" y="75"/>
                </a:cubicBezTo>
                <a:cubicBezTo>
                  <a:pt x="9" y="76"/>
                  <a:pt x="7" y="76"/>
                  <a:pt x="6" y="77"/>
                </a:cubicBezTo>
                <a:cubicBezTo>
                  <a:pt x="6" y="78"/>
                  <a:pt x="6" y="79"/>
                  <a:pt x="7" y="80"/>
                </a:cubicBezTo>
                <a:cubicBezTo>
                  <a:pt x="7" y="81"/>
                  <a:pt x="7" y="82"/>
                  <a:pt x="8" y="81"/>
                </a:cubicBezTo>
                <a:cubicBezTo>
                  <a:pt x="9" y="81"/>
                  <a:pt x="10" y="81"/>
                  <a:pt x="11" y="80"/>
                </a:cubicBezTo>
                <a:cubicBezTo>
                  <a:pt x="13" y="80"/>
                  <a:pt x="13" y="80"/>
                  <a:pt x="15" y="80"/>
                </a:cubicBezTo>
                <a:cubicBezTo>
                  <a:pt x="17" y="80"/>
                  <a:pt x="17" y="81"/>
                  <a:pt x="19" y="81"/>
                </a:cubicBezTo>
                <a:cubicBezTo>
                  <a:pt x="19" y="82"/>
                  <a:pt x="20" y="82"/>
                  <a:pt x="20" y="83"/>
                </a:cubicBezTo>
                <a:cubicBezTo>
                  <a:pt x="20" y="83"/>
                  <a:pt x="20" y="84"/>
                  <a:pt x="20" y="84"/>
                </a:cubicBezTo>
                <a:cubicBezTo>
                  <a:pt x="22" y="84"/>
                  <a:pt x="24" y="84"/>
                  <a:pt x="25" y="85"/>
                </a:cubicBezTo>
                <a:cubicBezTo>
                  <a:pt x="25" y="86"/>
                  <a:pt x="26" y="87"/>
                  <a:pt x="27" y="87"/>
                </a:cubicBezTo>
                <a:cubicBezTo>
                  <a:pt x="28" y="88"/>
                  <a:pt x="29" y="89"/>
                  <a:pt x="30" y="90"/>
                </a:cubicBezTo>
                <a:cubicBezTo>
                  <a:pt x="31" y="91"/>
                  <a:pt x="32" y="91"/>
                  <a:pt x="33" y="93"/>
                </a:cubicBezTo>
                <a:cubicBezTo>
                  <a:pt x="34" y="94"/>
                  <a:pt x="35" y="95"/>
                  <a:pt x="36" y="96"/>
                </a:cubicBezTo>
                <a:cubicBezTo>
                  <a:pt x="37" y="97"/>
                  <a:pt x="38" y="97"/>
                  <a:pt x="38" y="99"/>
                </a:cubicBezTo>
                <a:cubicBezTo>
                  <a:pt x="38" y="99"/>
                  <a:pt x="39" y="100"/>
                  <a:pt x="39" y="101"/>
                </a:cubicBezTo>
                <a:cubicBezTo>
                  <a:pt x="40" y="101"/>
                  <a:pt x="40" y="102"/>
                  <a:pt x="40" y="101"/>
                </a:cubicBezTo>
                <a:cubicBezTo>
                  <a:pt x="41" y="101"/>
                  <a:pt x="42" y="99"/>
                  <a:pt x="43" y="99"/>
                </a:cubicBezTo>
                <a:cubicBezTo>
                  <a:pt x="44" y="98"/>
                  <a:pt x="46" y="97"/>
                  <a:pt x="46" y="96"/>
                </a:cubicBezTo>
                <a:cubicBezTo>
                  <a:pt x="47" y="94"/>
                  <a:pt x="46" y="92"/>
                  <a:pt x="47" y="91"/>
                </a:cubicBezTo>
                <a:cubicBezTo>
                  <a:pt x="48" y="90"/>
                  <a:pt x="48" y="89"/>
                  <a:pt x="49" y="88"/>
                </a:cubicBezTo>
                <a:cubicBezTo>
                  <a:pt x="50" y="87"/>
                  <a:pt x="51" y="87"/>
                  <a:pt x="52" y="87"/>
                </a:cubicBezTo>
                <a:cubicBezTo>
                  <a:pt x="52" y="87"/>
                  <a:pt x="53" y="87"/>
                  <a:pt x="54" y="87"/>
                </a:cubicBezTo>
                <a:cubicBezTo>
                  <a:pt x="55" y="88"/>
                  <a:pt x="56" y="88"/>
                  <a:pt x="56" y="87"/>
                </a:cubicBezTo>
                <a:cubicBezTo>
                  <a:pt x="57" y="87"/>
                  <a:pt x="58" y="85"/>
                  <a:pt x="59" y="85"/>
                </a:cubicBezTo>
                <a:cubicBezTo>
                  <a:pt x="61" y="85"/>
                  <a:pt x="62" y="85"/>
                  <a:pt x="63" y="85"/>
                </a:cubicBezTo>
                <a:cubicBezTo>
                  <a:pt x="65" y="85"/>
                  <a:pt x="65" y="85"/>
                  <a:pt x="67" y="85"/>
                </a:cubicBezTo>
                <a:cubicBezTo>
                  <a:pt x="67" y="86"/>
                  <a:pt x="68" y="86"/>
                  <a:pt x="69" y="86"/>
                </a:cubicBezTo>
                <a:cubicBezTo>
                  <a:pt x="70" y="86"/>
                  <a:pt x="71" y="86"/>
                  <a:pt x="72" y="85"/>
                </a:cubicBezTo>
                <a:cubicBezTo>
                  <a:pt x="73" y="84"/>
                  <a:pt x="72" y="84"/>
                  <a:pt x="73" y="82"/>
                </a:cubicBezTo>
                <a:cubicBezTo>
                  <a:pt x="73" y="81"/>
                  <a:pt x="73" y="80"/>
                  <a:pt x="73" y="80"/>
                </a:cubicBezTo>
                <a:cubicBezTo>
                  <a:pt x="75" y="79"/>
                  <a:pt x="75" y="77"/>
                  <a:pt x="77" y="76"/>
                </a:cubicBezTo>
                <a:cubicBezTo>
                  <a:pt x="78" y="76"/>
                  <a:pt x="79" y="76"/>
                  <a:pt x="81" y="76"/>
                </a:cubicBezTo>
                <a:cubicBezTo>
                  <a:pt x="81" y="76"/>
                  <a:pt x="81" y="76"/>
                  <a:pt x="82" y="75"/>
                </a:cubicBezTo>
                <a:cubicBezTo>
                  <a:pt x="82" y="75"/>
                  <a:pt x="82" y="74"/>
                  <a:pt x="82" y="73"/>
                </a:cubicBezTo>
                <a:cubicBezTo>
                  <a:pt x="82" y="72"/>
                  <a:pt x="82" y="72"/>
                  <a:pt x="82" y="71"/>
                </a:cubicBezTo>
                <a:cubicBezTo>
                  <a:pt x="83" y="71"/>
                  <a:pt x="83" y="70"/>
                  <a:pt x="84" y="70"/>
                </a:cubicBezTo>
                <a:cubicBezTo>
                  <a:pt x="85" y="70"/>
                  <a:pt x="88" y="70"/>
                  <a:pt x="88" y="70"/>
                </a:cubicBezTo>
                <a:cubicBezTo>
                  <a:pt x="88" y="71"/>
                  <a:pt x="89" y="72"/>
                  <a:pt x="89" y="73"/>
                </a:cubicBezTo>
                <a:cubicBezTo>
                  <a:pt x="90" y="73"/>
                  <a:pt x="91" y="74"/>
                  <a:pt x="91" y="73"/>
                </a:cubicBezTo>
                <a:cubicBezTo>
                  <a:pt x="92" y="73"/>
                  <a:pt x="93" y="72"/>
                  <a:pt x="93" y="71"/>
                </a:cubicBezTo>
                <a:cubicBezTo>
                  <a:pt x="94" y="70"/>
                  <a:pt x="94" y="69"/>
                  <a:pt x="93" y="67"/>
                </a:cubicBezTo>
                <a:cubicBezTo>
                  <a:pt x="93" y="66"/>
                  <a:pt x="93" y="66"/>
                  <a:pt x="94" y="65"/>
                </a:cubicBezTo>
                <a:cubicBezTo>
                  <a:pt x="94" y="65"/>
                  <a:pt x="95" y="65"/>
                  <a:pt x="95" y="64"/>
                </a:cubicBezTo>
                <a:cubicBezTo>
                  <a:pt x="95" y="63"/>
                  <a:pt x="95" y="62"/>
                  <a:pt x="95" y="62"/>
                </a:cubicBezTo>
                <a:cubicBezTo>
                  <a:pt x="94" y="61"/>
                  <a:pt x="94" y="61"/>
                  <a:pt x="93" y="60"/>
                </a:cubicBezTo>
                <a:cubicBezTo>
                  <a:pt x="92" y="59"/>
                  <a:pt x="90" y="58"/>
                  <a:pt x="91" y="58"/>
                </a:cubicBezTo>
                <a:cubicBezTo>
                  <a:pt x="92" y="58"/>
                  <a:pt x="93" y="58"/>
                  <a:pt x="94" y="58"/>
                </a:cubicBezTo>
                <a:cubicBezTo>
                  <a:pt x="95" y="58"/>
                  <a:pt x="96" y="58"/>
                  <a:pt x="96" y="58"/>
                </a:cubicBezTo>
                <a:cubicBezTo>
                  <a:pt x="97" y="58"/>
                  <a:pt x="97" y="58"/>
                  <a:pt x="97" y="57"/>
                </a:cubicBezTo>
                <a:cubicBezTo>
                  <a:pt x="98" y="56"/>
                  <a:pt x="97" y="54"/>
                  <a:pt x="97" y="53"/>
                </a:cubicBezTo>
                <a:cubicBezTo>
                  <a:pt x="97" y="52"/>
                  <a:pt x="98" y="51"/>
                  <a:pt x="98" y="51"/>
                </a:cubicBezTo>
                <a:cubicBezTo>
                  <a:pt x="98" y="50"/>
                  <a:pt x="99" y="50"/>
                  <a:pt x="99" y="50"/>
                </a:cubicBezTo>
                <a:cubicBezTo>
                  <a:pt x="101" y="51"/>
                  <a:pt x="101" y="51"/>
                  <a:pt x="101" y="50"/>
                </a:cubicBezTo>
                <a:cubicBezTo>
                  <a:pt x="101" y="50"/>
                  <a:pt x="101" y="50"/>
                  <a:pt x="101" y="49"/>
                </a:cubicBezTo>
                <a:cubicBezTo>
                  <a:pt x="101" y="48"/>
                  <a:pt x="101" y="48"/>
                  <a:pt x="100" y="46"/>
                </a:cubicBezTo>
                <a:cubicBezTo>
                  <a:pt x="99" y="45"/>
                  <a:pt x="94" y="42"/>
                  <a:pt x="94" y="41"/>
                </a:cubicBezTo>
                <a:cubicBezTo>
                  <a:pt x="94" y="41"/>
                  <a:pt x="94" y="39"/>
                  <a:pt x="96" y="39"/>
                </a:cubicBezTo>
                <a:cubicBezTo>
                  <a:pt x="97" y="39"/>
                  <a:pt x="98" y="39"/>
                  <a:pt x="100" y="39"/>
                </a:cubicBezTo>
                <a:cubicBezTo>
                  <a:pt x="101" y="39"/>
                  <a:pt x="101" y="39"/>
                  <a:pt x="102" y="38"/>
                </a:cubicBezTo>
                <a:cubicBezTo>
                  <a:pt x="102" y="38"/>
                  <a:pt x="102" y="37"/>
                  <a:pt x="102" y="36"/>
                </a:cubicBezTo>
                <a:cubicBezTo>
                  <a:pt x="102" y="36"/>
                  <a:pt x="102" y="35"/>
                  <a:pt x="103" y="35"/>
                </a:cubicBezTo>
                <a:cubicBezTo>
                  <a:pt x="103" y="34"/>
                  <a:pt x="103" y="33"/>
                  <a:pt x="104" y="33"/>
                </a:cubicBezTo>
                <a:cubicBezTo>
                  <a:pt x="105" y="33"/>
                  <a:pt x="105" y="33"/>
                  <a:pt x="105" y="32"/>
                </a:cubicBezTo>
                <a:cubicBezTo>
                  <a:pt x="105" y="31"/>
                  <a:pt x="105" y="30"/>
                  <a:pt x="106" y="30"/>
                </a:cubicBezTo>
                <a:cubicBezTo>
                  <a:pt x="106" y="30"/>
                  <a:pt x="107" y="30"/>
                  <a:pt x="108" y="30"/>
                </a:cubicBezTo>
                <a:cubicBezTo>
                  <a:pt x="109" y="30"/>
                  <a:pt x="110" y="30"/>
                  <a:pt x="110" y="30"/>
                </a:cubicBezTo>
                <a:cubicBezTo>
                  <a:pt x="110" y="29"/>
                  <a:pt x="111" y="27"/>
                  <a:pt x="110" y="27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9" y="26"/>
                  <a:pt x="108" y="26"/>
                  <a:pt x="108" y="25"/>
                </a:cubicBezTo>
                <a:cubicBezTo>
                  <a:pt x="108" y="22"/>
                  <a:pt x="108" y="21"/>
                  <a:pt x="105" y="19"/>
                </a:cubicBezTo>
                <a:cubicBezTo>
                  <a:pt x="103" y="18"/>
                  <a:pt x="101" y="16"/>
                  <a:pt x="97" y="16"/>
                </a:cubicBezTo>
                <a:cubicBezTo>
                  <a:pt x="93" y="16"/>
                  <a:pt x="94" y="17"/>
                  <a:pt x="93" y="20"/>
                </a:cubicBezTo>
                <a:cubicBezTo>
                  <a:pt x="92" y="21"/>
                  <a:pt x="90" y="23"/>
                  <a:pt x="87" y="22"/>
                </a:cubicBezTo>
                <a:cubicBezTo>
                  <a:pt x="87" y="22"/>
                  <a:pt x="83" y="20"/>
                  <a:pt x="83" y="22"/>
                </a:cubicBezTo>
                <a:cubicBezTo>
                  <a:pt x="83" y="25"/>
                  <a:pt x="83" y="27"/>
                  <a:pt x="85" y="28"/>
                </a:cubicBezTo>
                <a:cubicBezTo>
                  <a:pt x="86" y="29"/>
                  <a:pt x="90" y="31"/>
                  <a:pt x="87" y="33"/>
                </a:cubicBezTo>
                <a:cubicBezTo>
                  <a:pt x="86" y="34"/>
                  <a:pt x="83" y="35"/>
                  <a:pt x="82" y="33"/>
                </a:cubicBezTo>
                <a:cubicBezTo>
                  <a:pt x="81" y="31"/>
                  <a:pt x="79" y="31"/>
                  <a:pt x="78" y="29"/>
                </a:cubicBezTo>
                <a:cubicBezTo>
                  <a:pt x="77" y="27"/>
                  <a:pt x="76" y="26"/>
                  <a:pt x="76" y="23"/>
                </a:cubicBezTo>
                <a:cubicBezTo>
                  <a:pt x="76" y="21"/>
                  <a:pt x="76" y="18"/>
                  <a:pt x="76" y="17"/>
                </a:cubicBezTo>
                <a:cubicBezTo>
                  <a:pt x="77" y="14"/>
                  <a:pt x="78" y="14"/>
                  <a:pt x="80" y="12"/>
                </a:cubicBezTo>
                <a:cubicBezTo>
                  <a:pt x="81" y="11"/>
                  <a:pt x="84" y="10"/>
                  <a:pt x="84" y="8"/>
                </a:cubicBezTo>
                <a:cubicBezTo>
                  <a:pt x="85" y="7"/>
                  <a:pt x="85" y="4"/>
                  <a:pt x="83" y="2"/>
                </a:cubicBezTo>
                <a:cubicBezTo>
                  <a:pt x="83" y="2"/>
                  <a:pt x="81" y="0"/>
                  <a:pt x="79" y="0"/>
                </a:cubicBezTo>
                <a:cubicBezTo>
                  <a:pt x="79" y="0"/>
                  <a:pt x="78" y="1"/>
                  <a:pt x="78" y="2"/>
                </a:cubicBezTo>
                <a:cubicBezTo>
                  <a:pt x="78" y="4"/>
                  <a:pt x="77" y="4"/>
                  <a:pt x="75" y="6"/>
                </a:cubicBezTo>
                <a:cubicBezTo>
                  <a:pt x="73" y="7"/>
                  <a:pt x="72" y="8"/>
                  <a:pt x="70" y="9"/>
                </a:cubicBezTo>
                <a:cubicBezTo>
                  <a:pt x="68" y="10"/>
                  <a:pt x="66" y="9"/>
                  <a:pt x="63" y="9"/>
                </a:cubicBezTo>
                <a:cubicBezTo>
                  <a:pt x="58" y="7"/>
                  <a:pt x="62" y="10"/>
                  <a:pt x="59" y="11"/>
                </a:cubicBezTo>
                <a:cubicBezTo>
                  <a:pt x="58" y="12"/>
                  <a:pt x="56" y="13"/>
                  <a:pt x="54" y="12"/>
                </a:cubicBezTo>
                <a:cubicBezTo>
                  <a:pt x="52" y="10"/>
                  <a:pt x="50" y="9"/>
                  <a:pt x="49" y="7"/>
                </a:cubicBezTo>
                <a:cubicBezTo>
                  <a:pt x="48" y="4"/>
                  <a:pt x="46" y="2"/>
                  <a:pt x="43" y="3"/>
                </a:cubicBezTo>
                <a:cubicBezTo>
                  <a:pt x="41" y="3"/>
                  <a:pt x="39" y="4"/>
                  <a:pt x="39" y="6"/>
                </a:cubicBezTo>
                <a:cubicBezTo>
                  <a:pt x="38" y="7"/>
                  <a:pt x="38" y="13"/>
                  <a:pt x="36" y="11"/>
                </a:cubicBezTo>
                <a:cubicBezTo>
                  <a:pt x="35" y="10"/>
                  <a:pt x="32" y="5"/>
                  <a:pt x="31" y="6"/>
                </a:cubicBezTo>
                <a:cubicBezTo>
                  <a:pt x="29" y="6"/>
                  <a:pt x="27" y="9"/>
                  <a:pt x="25" y="8"/>
                </a:cubicBezTo>
                <a:cubicBezTo>
                  <a:pt x="22" y="6"/>
                  <a:pt x="23" y="5"/>
                  <a:pt x="21" y="8"/>
                </a:cubicBezTo>
                <a:cubicBezTo>
                  <a:pt x="21" y="10"/>
                  <a:pt x="18" y="11"/>
                  <a:pt x="17" y="8"/>
                </a:cubicBezTo>
                <a:cubicBezTo>
                  <a:pt x="17" y="6"/>
                  <a:pt x="12" y="3"/>
                  <a:pt x="12" y="6"/>
                </a:cubicBezTo>
                <a:cubicBezTo>
                  <a:pt x="12" y="10"/>
                  <a:pt x="9" y="9"/>
                  <a:pt x="6" y="10"/>
                </a:cubicBezTo>
                <a:cubicBezTo>
                  <a:pt x="3" y="12"/>
                  <a:pt x="3" y="12"/>
                  <a:pt x="4" y="15"/>
                </a:cubicBezTo>
                <a:cubicBezTo>
                  <a:pt x="4" y="17"/>
                  <a:pt x="3" y="20"/>
                  <a:pt x="1" y="19"/>
                </a:cubicBezTo>
                <a:cubicBezTo>
                  <a:pt x="0" y="19"/>
                  <a:pt x="1" y="19"/>
                  <a:pt x="0" y="1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68FDDF4E-0A61-FB1C-D04E-06A32BA7D3C4}"/>
              </a:ext>
            </a:extLst>
          </p:cNvPr>
          <p:cNvSpPr txBox="1"/>
          <p:nvPr/>
        </p:nvSpPr>
        <p:spPr>
          <a:xfrm>
            <a:off x="5622264" y="208654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021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0FBFAEC1-427B-5A33-46B7-1EA6BB591AD2}"/>
              </a:ext>
            </a:extLst>
          </p:cNvPr>
          <p:cNvSpPr txBox="1"/>
          <p:nvPr/>
        </p:nvSpPr>
        <p:spPr>
          <a:xfrm>
            <a:off x="6221800" y="220786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056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A3E972EB-7D43-514E-C36A-D328A1F95B7A}"/>
              </a:ext>
            </a:extLst>
          </p:cNvPr>
          <p:cNvSpPr txBox="1"/>
          <p:nvPr/>
        </p:nvSpPr>
        <p:spPr>
          <a:xfrm>
            <a:off x="8878043" y="3022183"/>
            <a:ext cx="366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081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551BD939-D255-44F1-807B-7ADFAB44F4C2}"/>
              </a:ext>
            </a:extLst>
          </p:cNvPr>
          <p:cNvSpPr/>
          <p:nvPr/>
        </p:nvSpPr>
        <p:spPr>
          <a:xfrm>
            <a:off x="961200" y="1626811"/>
            <a:ext cx="243348" cy="249403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B31BD37A-78D9-854A-7A8D-73FBCC2289BD}"/>
              </a:ext>
            </a:extLst>
          </p:cNvPr>
          <p:cNvSpPr/>
          <p:nvPr/>
        </p:nvSpPr>
        <p:spPr>
          <a:xfrm>
            <a:off x="961200" y="2020168"/>
            <a:ext cx="243348" cy="24940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1F6B47D-B691-1062-205C-907BBC98715C}"/>
              </a:ext>
            </a:extLst>
          </p:cNvPr>
          <p:cNvSpPr txBox="1"/>
          <p:nvPr/>
        </p:nvSpPr>
        <p:spPr>
          <a:xfrm>
            <a:off x="3052768" y="389659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014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B29A3A1-5B7D-F92B-3946-91B8551B3056}"/>
              </a:ext>
            </a:extLst>
          </p:cNvPr>
          <p:cNvSpPr/>
          <p:nvPr/>
        </p:nvSpPr>
        <p:spPr>
          <a:xfrm>
            <a:off x="961200" y="2448636"/>
            <a:ext cx="243348" cy="249403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77641664-7491-6F46-7F2F-2D84747F9A8B}"/>
              </a:ext>
            </a:extLst>
          </p:cNvPr>
          <p:cNvSpPr txBox="1"/>
          <p:nvPr/>
        </p:nvSpPr>
        <p:spPr>
          <a:xfrm>
            <a:off x="1370826" y="1647734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 MUY ALTO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1ACC4310-39AE-8F6B-C9A9-E6A60835FF35}"/>
              </a:ext>
            </a:extLst>
          </p:cNvPr>
          <p:cNvSpPr txBox="1"/>
          <p:nvPr/>
        </p:nvSpPr>
        <p:spPr>
          <a:xfrm>
            <a:off x="1441193" y="1974721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ALTO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81AB71E7-B585-559E-FA59-D25A5A6C5DF1}"/>
              </a:ext>
            </a:extLst>
          </p:cNvPr>
          <p:cNvSpPr txBox="1"/>
          <p:nvPr/>
        </p:nvSpPr>
        <p:spPr>
          <a:xfrm>
            <a:off x="1388855" y="2459586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MEDIO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8C421F7F-A25D-5377-6B0B-056A363BFDB0}"/>
              </a:ext>
            </a:extLst>
          </p:cNvPr>
          <p:cNvSpPr/>
          <p:nvPr/>
        </p:nvSpPr>
        <p:spPr>
          <a:xfrm>
            <a:off x="954574" y="3241918"/>
            <a:ext cx="243348" cy="24940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B8FC4D06-6867-1500-9613-5B5D88224501}"/>
              </a:ext>
            </a:extLst>
          </p:cNvPr>
          <p:cNvSpPr txBox="1"/>
          <p:nvPr/>
        </p:nvSpPr>
        <p:spPr>
          <a:xfrm>
            <a:off x="1398669" y="2826977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BAJO</a:t>
            </a: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5A20D741-B821-60A4-4F84-B663A4C75A2B}"/>
              </a:ext>
            </a:extLst>
          </p:cNvPr>
          <p:cNvSpPr/>
          <p:nvPr/>
        </p:nvSpPr>
        <p:spPr>
          <a:xfrm>
            <a:off x="961200" y="2813450"/>
            <a:ext cx="243348" cy="2494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0C73A860-2E7A-F477-F631-41DA0D7A3A3A}"/>
              </a:ext>
            </a:extLst>
          </p:cNvPr>
          <p:cNvSpPr txBox="1"/>
          <p:nvPr/>
        </p:nvSpPr>
        <p:spPr>
          <a:xfrm>
            <a:off x="1386436" y="3254343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MUY BAJO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EC5D16D1-9FFF-B69D-9301-3DFF4A8CB75F}"/>
              </a:ext>
            </a:extLst>
          </p:cNvPr>
          <p:cNvSpPr txBox="1"/>
          <p:nvPr/>
        </p:nvSpPr>
        <p:spPr>
          <a:xfrm>
            <a:off x="5769559" y="345738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055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24AB922F-532C-6CDA-B15D-138D406DD277}"/>
              </a:ext>
            </a:extLst>
          </p:cNvPr>
          <p:cNvSpPr txBox="1"/>
          <p:nvPr/>
        </p:nvSpPr>
        <p:spPr>
          <a:xfrm>
            <a:off x="5685413" y="31554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064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BE56FD4A-1C63-78C8-6B81-51CFF0E0A3CA}"/>
              </a:ext>
            </a:extLst>
          </p:cNvPr>
          <p:cNvSpPr txBox="1"/>
          <p:nvPr/>
        </p:nvSpPr>
        <p:spPr>
          <a:xfrm>
            <a:off x="5643367" y="26410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058</a:t>
            </a: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E1F0B8DE-A934-9D06-B28C-1757BAB80EA0}"/>
              </a:ext>
            </a:extLst>
          </p:cNvPr>
          <p:cNvSpPr txBox="1"/>
          <p:nvPr/>
        </p:nvSpPr>
        <p:spPr>
          <a:xfrm>
            <a:off x="6000899" y="313436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033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6EC5686C-3A89-90BD-EE32-9024C66236CC}"/>
              </a:ext>
            </a:extLst>
          </p:cNvPr>
          <p:cNvSpPr txBox="1"/>
          <p:nvPr/>
        </p:nvSpPr>
        <p:spPr>
          <a:xfrm>
            <a:off x="6233821" y="31554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059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E598D56C-6A10-3491-8731-D77C758EA089}"/>
              </a:ext>
            </a:extLst>
          </p:cNvPr>
          <p:cNvSpPr txBox="1"/>
          <p:nvPr/>
        </p:nvSpPr>
        <p:spPr>
          <a:xfrm>
            <a:off x="6516378" y="3129356"/>
            <a:ext cx="343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009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1B7725CD-9B95-D097-3363-13F73672CB4A}"/>
              </a:ext>
            </a:extLst>
          </p:cNvPr>
          <p:cNvSpPr txBox="1"/>
          <p:nvPr/>
        </p:nvSpPr>
        <p:spPr>
          <a:xfrm>
            <a:off x="6585336" y="26916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079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96A6F03B-90F6-53ED-8591-6DDC061DE0C8}"/>
              </a:ext>
            </a:extLst>
          </p:cNvPr>
          <p:cNvSpPr txBox="1"/>
          <p:nvPr/>
        </p:nvSpPr>
        <p:spPr>
          <a:xfrm>
            <a:off x="6191723" y="280383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087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711594A5-9D51-4707-8E22-44B45769B742}"/>
              </a:ext>
            </a:extLst>
          </p:cNvPr>
          <p:cNvSpPr txBox="1"/>
          <p:nvPr/>
        </p:nvSpPr>
        <p:spPr>
          <a:xfrm>
            <a:off x="6163417" y="261402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111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377F6C39-AE0D-91B4-2984-2FE801A42013}"/>
              </a:ext>
            </a:extLst>
          </p:cNvPr>
          <p:cNvSpPr txBox="1"/>
          <p:nvPr/>
        </p:nvSpPr>
        <p:spPr>
          <a:xfrm>
            <a:off x="6283352" y="244375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090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5C9AA1AD-25CA-65FB-99B9-FF2CB97C6811}"/>
              </a:ext>
            </a:extLst>
          </p:cNvPr>
          <p:cNvSpPr txBox="1"/>
          <p:nvPr/>
        </p:nvSpPr>
        <p:spPr>
          <a:xfrm>
            <a:off x="6717912" y="246928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066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14E5DA33-57CA-EFA7-EBD5-5213FBFE562A}"/>
              </a:ext>
            </a:extLst>
          </p:cNvPr>
          <p:cNvSpPr txBox="1"/>
          <p:nvPr/>
        </p:nvSpPr>
        <p:spPr>
          <a:xfrm>
            <a:off x="6492194" y="222287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032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7653BCDD-F23E-F262-FA05-22221D5316A0}"/>
              </a:ext>
            </a:extLst>
          </p:cNvPr>
          <p:cNvSpPr txBox="1"/>
          <p:nvPr/>
        </p:nvSpPr>
        <p:spPr>
          <a:xfrm>
            <a:off x="6786543" y="224394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100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DEC042C-5995-3FE9-8003-0F348EB7DF61}"/>
              </a:ext>
            </a:extLst>
          </p:cNvPr>
          <p:cNvSpPr txBox="1"/>
          <p:nvPr/>
        </p:nvSpPr>
        <p:spPr>
          <a:xfrm>
            <a:off x="5915284" y="2194728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065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4BD645D6-836B-A43B-D577-C77F15C6FDDD}"/>
              </a:ext>
            </a:extLst>
          </p:cNvPr>
          <p:cNvSpPr txBox="1"/>
          <p:nvPr/>
        </p:nvSpPr>
        <p:spPr>
          <a:xfrm>
            <a:off x="5345885" y="214564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075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17A7D68B-0DCC-0C10-D334-CB4E271B7D74}"/>
              </a:ext>
            </a:extLst>
          </p:cNvPr>
          <p:cNvSpPr txBox="1"/>
          <p:nvPr/>
        </p:nvSpPr>
        <p:spPr>
          <a:xfrm>
            <a:off x="4980145" y="217531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095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D820087B-455B-B314-3896-E212B9012B51}"/>
              </a:ext>
            </a:extLst>
          </p:cNvPr>
          <p:cNvSpPr txBox="1"/>
          <p:nvPr/>
        </p:nvSpPr>
        <p:spPr>
          <a:xfrm>
            <a:off x="4754715" y="199251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019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904C393-D645-49C3-EE3A-DC995E104E70}"/>
              </a:ext>
            </a:extLst>
          </p:cNvPr>
          <p:cNvSpPr txBox="1"/>
          <p:nvPr/>
        </p:nvSpPr>
        <p:spPr>
          <a:xfrm>
            <a:off x="8786315" y="283637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046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9F203CC4-403C-7880-055B-E068F456DF21}"/>
              </a:ext>
            </a:extLst>
          </p:cNvPr>
          <p:cNvSpPr txBox="1"/>
          <p:nvPr/>
        </p:nvSpPr>
        <p:spPr>
          <a:xfrm>
            <a:off x="8657233" y="259650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047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359D617A-B62D-A9C4-3A14-9241CA32D4E7}"/>
              </a:ext>
            </a:extLst>
          </p:cNvPr>
          <p:cNvSpPr txBox="1"/>
          <p:nvPr/>
        </p:nvSpPr>
        <p:spPr>
          <a:xfrm>
            <a:off x="8744207" y="232856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098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A47A2E85-B6EF-54ED-0A71-91739EB28EC5}"/>
              </a:ext>
            </a:extLst>
          </p:cNvPr>
          <p:cNvSpPr txBox="1"/>
          <p:nvPr/>
        </p:nvSpPr>
        <p:spPr>
          <a:xfrm>
            <a:off x="9041509" y="230804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061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08365ED5-571E-398B-CE63-65397964ACCD}"/>
              </a:ext>
            </a:extLst>
          </p:cNvPr>
          <p:cNvSpPr txBox="1"/>
          <p:nvPr/>
        </p:nvSpPr>
        <p:spPr>
          <a:xfrm>
            <a:off x="9050480" y="217788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005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2878C1CE-BED2-2B8A-547F-16D19249EE04}"/>
              </a:ext>
            </a:extLst>
          </p:cNvPr>
          <p:cNvSpPr txBox="1"/>
          <p:nvPr/>
        </p:nvSpPr>
        <p:spPr>
          <a:xfrm>
            <a:off x="8863678" y="21247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007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F8557328-5FC3-3E25-D85B-B3E8ACE89E7F}"/>
              </a:ext>
            </a:extLst>
          </p:cNvPr>
          <p:cNvSpPr txBox="1"/>
          <p:nvPr/>
        </p:nvSpPr>
        <p:spPr>
          <a:xfrm>
            <a:off x="8786315" y="202742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041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C14F3CDF-C227-1C14-DDC5-6ADE0A353D0E}"/>
              </a:ext>
            </a:extLst>
          </p:cNvPr>
          <p:cNvSpPr txBox="1"/>
          <p:nvPr/>
        </p:nvSpPr>
        <p:spPr>
          <a:xfrm>
            <a:off x="8992231" y="199788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080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2E8E5CC6-2620-088B-D74A-38669CB6A0FC}"/>
              </a:ext>
            </a:extLst>
          </p:cNvPr>
          <p:cNvSpPr txBox="1"/>
          <p:nvPr/>
        </p:nvSpPr>
        <p:spPr>
          <a:xfrm>
            <a:off x="9231633" y="1897665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093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DD50B162-8C0D-ED74-8CA0-5002DB2D3BEF}"/>
              </a:ext>
            </a:extLst>
          </p:cNvPr>
          <p:cNvSpPr txBox="1"/>
          <p:nvPr/>
        </p:nvSpPr>
        <p:spPr>
          <a:xfrm>
            <a:off x="9213083" y="15749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017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42200D7-037D-8A15-9E4B-CCE562B4F512}"/>
              </a:ext>
            </a:extLst>
          </p:cNvPr>
          <p:cNvSpPr txBox="1"/>
          <p:nvPr/>
        </p:nvSpPr>
        <p:spPr>
          <a:xfrm>
            <a:off x="9034273" y="12589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031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20E610C4-9678-2526-6BE0-C8FCCCC2800F}"/>
              </a:ext>
            </a:extLst>
          </p:cNvPr>
          <p:cNvSpPr txBox="1"/>
          <p:nvPr/>
        </p:nvSpPr>
        <p:spPr>
          <a:xfrm>
            <a:off x="8075596" y="202913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072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B0313E61-47D0-D16E-BE9D-EFB0142D7751}"/>
              </a:ext>
            </a:extLst>
          </p:cNvPr>
          <p:cNvSpPr txBox="1"/>
          <p:nvPr/>
        </p:nvSpPr>
        <p:spPr>
          <a:xfrm>
            <a:off x="7918889" y="19634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040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A592665C-B3C0-327B-584B-509A822B39DC}"/>
              </a:ext>
            </a:extLst>
          </p:cNvPr>
          <p:cNvSpPr txBox="1"/>
          <p:nvPr/>
        </p:nvSpPr>
        <p:spPr>
          <a:xfrm>
            <a:off x="7784346" y="213891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022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8EAEAD81-C895-C653-CE1A-ED6F9DBA7AB5}"/>
              </a:ext>
            </a:extLst>
          </p:cNvPr>
          <p:cNvSpPr txBox="1"/>
          <p:nvPr/>
        </p:nvSpPr>
        <p:spPr>
          <a:xfrm>
            <a:off x="7775246" y="17631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003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7E3A3136-F96E-A1E7-67F1-8FBA5EB25096}"/>
              </a:ext>
            </a:extLst>
          </p:cNvPr>
          <p:cNvSpPr txBox="1"/>
          <p:nvPr/>
        </p:nvSpPr>
        <p:spPr>
          <a:xfrm>
            <a:off x="7541467" y="184054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088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7AED7AB3-EF3D-3522-8A6E-526FD8E2C283}"/>
              </a:ext>
            </a:extLst>
          </p:cNvPr>
          <p:cNvSpPr txBox="1"/>
          <p:nvPr/>
        </p:nvSpPr>
        <p:spPr>
          <a:xfrm>
            <a:off x="7747305" y="142323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078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CC9FF6DF-803C-D665-B193-523068561D27}"/>
              </a:ext>
            </a:extLst>
          </p:cNvPr>
          <p:cNvSpPr txBox="1"/>
          <p:nvPr/>
        </p:nvSpPr>
        <p:spPr>
          <a:xfrm>
            <a:off x="7632578" y="152068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020</a:t>
            </a: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83195629-947E-D9B2-FA9C-2BB74AED46A5}"/>
              </a:ext>
            </a:extLst>
          </p:cNvPr>
          <p:cNvSpPr txBox="1"/>
          <p:nvPr/>
        </p:nvSpPr>
        <p:spPr>
          <a:xfrm>
            <a:off x="7442701" y="169810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018</a:t>
            </a: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B8CFCCC4-D5DC-2860-87F5-E688BB853744}"/>
              </a:ext>
            </a:extLst>
          </p:cNvPr>
          <p:cNvSpPr txBox="1"/>
          <p:nvPr/>
        </p:nvSpPr>
        <p:spPr>
          <a:xfrm>
            <a:off x="7213348" y="253039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001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74FB8AD2-362E-1F01-E7DE-A928907A8399}"/>
              </a:ext>
            </a:extLst>
          </p:cNvPr>
          <p:cNvSpPr txBox="1"/>
          <p:nvPr/>
        </p:nvSpPr>
        <p:spPr>
          <a:xfrm>
            <a:off x="6984272" y="239383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039</a:t>
            </a: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E132F7D5-DB3D-569F-3288-E47790E9802D}"/>
              </a:ext>
            </a:extLst>
          </p:cNvPr>
          <p:cNvSpPr txBox="1"/>
          <p:nvPr/>
        </p:nvSpPr>
        <p:spPr>
          <a:xfrm>
            <a:off x="7072922" y="22918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048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05731CB2-EC04-A9D2-436A-53D157D5ACB6}"/>
              </a:ext>
            </a:extLst>
          </p:cNvPr>
          <p:cNvSpPr txBox="1"/>
          <p:nvPr/>
        </p:nvSpPr>
        <p:spPr>
          <a:xfrm>
            <a:off x="6828086" y="208717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073</a:t>
            </a:r>
          </a:p>
        </p:txBody>
      </p: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5B0FC83B-5211-6957-35AD-044FBCA3A802}"/>
              </a:ext>
            </a:extLst>
          </p:cNvPr>
          <p:cNvSpPr txBox="1"/>
          <p:nvPr/>
        </p:nvSpPr>
        <p:spPr>
          <a:xfrm>
            <a:off x="7208133" y="1702551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027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2FD79CC0-4EEE-4AEE-2FD5-931A0A472B8B}"/>
              </a:ext>
            </a:extLst>
          </p:cNvPr>
          <p:cNvSpPr txBox="1"/>
          <p:nvPr/>
        </p:nvSpPr>
        <p:spPr>
          <a:xfrm>
            <a:off x="7318934" y="149381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036</a:t>
            </a: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86C36BE8-1177-CA5B-F414-48AEEA0EA33B}"/>
              </a:ext>
            </a:extLst>
          </p:cNvPr>
          <p:cNvSpPr txBox="1"/>
          <p:nvPr/>
        </p:nvSpPr>
        <p:spPr>
          <a:xfrm>
            <a:off x="7016389" y="151056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054</a:t>
            </a:r>
          </a:p>
        </p:txBody>
      </p: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2C4B7B8F-97DD-EB91-255C-ED9879C3B499}"/>
              </a:ext>
            </a:extLst>
          </p:cNvPr>
          <p:cNvSpPr txBox="1"/>
          <p:nvPr/>
        </p:nvSpPr>
        <p:spPr>
          <a:xfrm>
            <a:off x="6911969" y="17145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037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F7BA6349-E123-63FE-87AC-4D40D80F0229}"/>
              </a:ext>
            </a:extLst>
          </p:cNvPr>
          <p:cNvSpPr txBox="1"/>
          <p:nvPr/>
        </p:nvSpPr>
        <p:spPr>
          <a:xfrm>
            <a:off x="6705296" y="1868833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016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A3B78EBE-A66E-7F6C-7A99-ABA4E53EC0E8}"/>
              </a:ext>
            </a:extLst>
          </p:cNvPr>
          <p:cNvSpPr txBox="1"/>
          <p:nvPr/>
        </p:nvSpPr>
        <p:spPr>
          <a:xfrm>
            <a:off x="5210276" y="172818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084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F50D1434-CD53-86AF-AEB4-26F523A1BE56}"/>
              </a:ext>
            </a:extLst>
          </p:cNvPr>
          <p:cNvSpPr txBox="1"/>
          <p:nvPr/>
        </p:nvSpPr>
        <p:spPr>
          <a:xfrm>
            <a:off x="5873215" y="1893701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025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44CE27E6-6BC3-AB61-12CF-61791EE8C6CD}"/>
              </a:ext>
            </a:extLst>
          </p:cNvPr>
          <p:cNvSpPr txBox="1"/>
          <p:nvPr/>
        </p:nvSpPr>
        <p:spPr>
          <a:xfrm>
            <a:off x="5610371" y="18211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085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370656F9-27B7-20EC-09E7-F68F8AD31977}"/>
              </a:ext>
            </a:extLst>
          </p:cNvPr>
          <p:cNvSpPr txBox="1"/>
          <p:nvPr/>
        </p:nvSpPr>
        <p:spPr>
          <a:xfrm>
            <a:off x="5455770" y="164496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043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CB60FB6C-CFCA-A5E4-1447-735A41C0F58D}"/>
              </a:ext>
            </a:extLst>
          </p:cNvPr>
          <p:cNvSpPr txBox="1"/>
          <p:nvPr/>
        </p:nvSpPr>
        <p:spPr>
          <a:xfrm>
            <a:off x="5181324" y="19769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091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EDBAC282-8318-FEB7-4268-DC5B6197512D}"/>
              </a:ext>
            </a:extLst>
          </p:cNvPr>
          <p:cNvSpPr txBox="1"/>
          <p:nvPr/>
        </p:nvSpPr>
        <p:spPr>
          <a:xfrm>
            <a:off x="6091042" y="202495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024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5B0BD847-9810-1CAC-ACE4-2B0981AA77CF}"/>
              </a:ext>
            </a:extLst>
          </p:cNvPr>
          <p:cNvSpPr txBox="1"/>
          <p:nvPr/>
        </p:nvSpPr>
        <p:spPr>
          <a:xfrm>
            <a:off x="6774009" y="10094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113</a:t>
            </a: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AA36DEA9-CFC7-4051-9906-5CF1E3846472}"/>
              </a:ext>
            </a:extLst>
          </p:cNvPr>
          <p:cNvSpPr txBox="1"/>
          <p:nvPr/>
        </p:nvSpPr>
        <p:spPr>
          <a:xfrm>
            <a:off x="6489876" y="12397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004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89585AB6-4AFA-0FF2-F796-FB135593B70B}"/>
              </a:ext>
            </a:extLst>
          </p:cNvPr>
          <p:cNvSpPr txBox="1"/>
          <p:nvPr/>
        </p:nvSpPr>
        <p:spPr>
          <a:xfrm>
            <a:off x="6391528" y="152127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063</a:t>
            </a:r>
          </a:p>
        </p:txBody>
      </p:sp>
      <p:sp>
        <p:nvSpPr>
          <p:cNvPr id="192" name="CuadroTexto 191">
            <a:extLst>
              <a:ext uri="{FF2B5EF4-FFF2-40B4-BE49-F238E27FC236}">
                <a16:creationId xmlns:a16="http://schemas.microsoft.com/office/drawing/2014/main" id="{4E7F7BE6-2286-E6DE-7598-4E46CAC44717}"/>
              </a:ext>
            </a:extLst>
          </p:cNvPr>
          <p:cNvSpPr txBox="1"/>
          <p:nvPr/>
        </p:nvSpPr>
        <p:spPr>
          <a:xfrm>
            <a:off x="6565264" y="165948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044</a:t>
            </a:r>
          </a:p>
        </p:txBody>
      </p:sp>
      <p:sp>
        <p:nvSpPr>
          <p:cNvPr id="193" name="CuadroTexto 192">
            <a:extLst>
              <a:ext uri="{FF2B5EF4-FFF2-40B4-BE49-F238E27FC236}">
                <a16:creationId xmlns:a16="http://schemas.microsoft.com/office/drawing/2014/main" id="{13EFDC1D-80A3-90D1-D9D2-2BD137B8F833}"/>
              </a:ext>
            </a:extLst>
          </p:cNvPr>
          <p:cNvSpPr txBox="1"/>
          <p:nvPr/>
        </p:nvSpPr>
        <p:spPr>
          <a:xfrm>
            <a:off x="6193069" y="129889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067</a:t>
            </a:r>
          </a:p>
        </p:txBody>
      </p: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3C6C243A-3BD6-A97C-CBEC-50E989DFDDC4}"/>
              </a:ext>
            </a:extLst>
          </p:cNvPr>
          <p:cNvSpPr txBox="1"/>
          <p:nvPr/>
        </p:nvSpPr>
        <p:spPr>
          <a:xfrm>
            <a:off x="6065526" y="168709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070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23148A91-D9C5-2185-CFCB-8C8119DC7D1F}"/>
              </a:ext>
            </a:extLst>
          </p:cNvPr>
          <p:cNvSpPr txBox="1"/>
          <p:nvPr/>
        </p:nvSpPr>
        <p:spPr>
          <a:xfrm>
            <a:off x="5894680" y="14972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094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7EB9B612-11F9-D460-DEBC-D6A42490A74D}"/>
              </a:ext>
            </a:extLst>
          </p:cNvPr>
          <p:cNvSpPr txBox="1"/>
          <p:nvPr/>
        </p:nvSpPr>
        <p:spPr>
          <a:xfrm>
            <a:off x="6093920" y="105049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060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CA9FF79B-E03E-C02D-2E75-6F34DB03E292}"/>
              </a:ext>
            </a:extLst>
          </p:cNvPr>
          <p:cNvSpPr txBox="1"/>
          <p:nvPr/>
        </p:nvSpPr>
        <p:spPr>
          <a:xfrm>
            <a:off x="5979775" y="114593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109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EE510B4F-07D0-FDA7-84CC-5AA1E2BFBCAA}"/>
              </a:ext>
            </a:extLst>
          </p:cNvPr>
          <p:cNvSpPr txBox="1"/>
          <p:nvPr/>
        </p:nvSpPr>
        <p:spPr>
          <a:xfrm>
            <a:off x="5909128" y="93581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069</a:t>
            </a: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id="{D04D2963-84C4-940E-778C-8564E4B32873}"/>
              </a:ext>
            </a:extLst>
          </p:cNvPr>
          <p:cNvSpPr txBox="1"/>
          <p:nvPr/>
        </p:nvSpPr>
        <p:spPr>
          <a:xfrm>
            <a:off x="5861186" y="12749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028</a:t>
            </a:r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9A1DE331-C239-EAB1-724A-C8C0EA7598C5}"/>
              </a:ext>
            </a:extLst>
          </p:cNvPr>
          <p:cNvSpPr txBox="1"/>
          <p:nvPr/>
        </p:nvSpPr>
        <p:spPr>
          <a:xfrm>
            <a:off x="5542683" y="12154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030</a:t>
            </a: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B7401522-0D2C-4683-7E39-ACD5D387EF27}"/>
              </a:ext>
            </a:extLst>
          </p:cNvPr>
          <p:cNvSpPr txBox="1"/>
          <p:nvPr/>
        </p:nvSpPr>
        <p:spPr>
          <a:xfrm>
            <a:off x="5635757" y="90278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106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068F9F5D-9D34-75BE-0A95-AC9BDB65090E}"/>
              </a:ext>
            </a:extLst>
          </p:cNvPr>
          <p:cNvSpPr txBox="1"/>
          <p:nvPr/>
        </p:nvSpPr>
        <p:spPr>
          <a:xfrm>
            <a:off x="5439013" y="10104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086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F553F1C3-1E38-DBA6-3E10-7D8642C3E049}"/>
              </a:ext>
            </a:extLst>
          </p:cNvPr>
          <p:cNvSpPr txBox="1"/>
          <p:nvPr/>
        </p:nvSpPr>
        <p:spPr>
          <a:xfrm>
            <a:off x="5278122" y="119417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042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9B3F9A67-7279-18A2-97A0-E011021FF563}"/>
              </a:ext>
            </a:extLst>
          </p:cNvPr>
          <p:cNvSpPr txBox="1"/>
          <p:nvPr/>
        </p:nvSpPr>
        <p:spPr>
          <a:xfrm>
            <a:off x="5234685" y="141770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023</a:t>
            </a:r>
          </a:p>
        </p:txBody>
      </p:sp>
      <p:sp>
        <p:nvSpPr>
          <p:cNvPr id="205" name="CuadroTexto 204">
            <a:extLst>
              <a:ext uri="{FF2B5EF4-FFF2-40B4-BE49-F238E27FC236}">
                <a16:creationId xmlns:a16="http://schemas.microsoft.com/office/drawing/2014/main" id="{75B6A7F7-0086-D3DC-F636-E04B7C44F865}"/>
              </a:ext>
            </a:extLst>
          </p:cNvPr>
          <p:cNvSpPr txBox="1"/>
          <p:nvPr/>
        </p:nvSpPr>
        <p:spPr>
          <a:xfrm>
            <a:off x="5166143" y="100664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105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571E1CEC-F938-1EEF-DE80-3546B2A552B7}"/>
              </a:ext>
            </a:extLst>
          </p:cNvPr>
          <p:cNvSpPr txBox="1"/>
          <p:nvPr/>
        </p:nvSpPr>
        <p:spPr>
          <a:xfrm>
            <a:off x="5107963" y="122209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062</a:t>
            </a:r>
          </a:p>
        </p:txBody>
      </p: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ABDED26D-63C9-3027-D5EF-ED7AA491177B}"/>
              </a:ext>
            </a:extLst>
          </p:cNvPr>
          <p:cNvSpPr txBox="1"/>
          <p:nvPr/>
        </p:nvSpPr>
        <p:spPr>
          <a:xfrm>
            <a:off x="4846922" y="12154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103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047BA0B0-5544-113D-48D1-FD7AB4A9C467}"/>
              </a:ext>
            </a:extLst>
          </p:cNvPr>
          <p:cNvSpPr txBox="1"/>
          <p:nvPr/>
        </p:nvSpPr>
        <p:spPr>
          <a:xfrm>
            <a:off x="4988098" y="104245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011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41C31801-4047-1119-6C35-EA3B8D96A7FF}"/>
              </a:ext>
            </a:extLst>
          </p:cNvPr>
          <p:cNvSpPr txBox="1"/>
          <p:nvPr/>
        </p:nvSpPr>
        <p:spPr>
          <a:xfrm>
            <a:off x="4702393" y="156525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045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168BABA9-1C20-D6EC-D4C0-73A688B32C0A}"/>
              </a:ext>
            </a:extLst>
          </p:cNvPr>
          <p:cNvSpPr txBox="1"/>
          <p:nvPr/>
        </p:nvSpPr>
        <p:spPr>
          <a:xfrm>
            <a:off x="4609723" y="14089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076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CB12388E-DDE1-126C-C1F6-01EF6524CC6A}"/>
              </a:ext>
            </a:extLst>
          </p:cNvPr>
          <p:cNvSpPr txBox="1"/>
          <p:nvPr/>
        </p:nvSpPr>
        <p:spPr>
          <a:xfrm>
            <a:off x="4458939" y="129240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074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9B64859B-3983-D2AF-0C16-1EB86D220047}"/>
              </a:ext>
            </a:extLst>
          </p:cNvPr>
          <p:cNvSpPr txBox="1"/>
          <p:nvPr/>
        </p:nvSpPr>
        <p:spPr>
          <a:xfrm>
            <a:off x="4308697" y="14243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051</a:t>
            </a:r>
          </a:p>
        </p:txBody>
      </p:sp>
    </p:spTree>
    <p:extLst>
      <p:ext uri="{BB962C8B-B14F-4D97-AF65-F5344CB8AC3E}">
        <p14:creationId xmlns:p14="http://schemas.microsoft.com/office/powerpoint/2010/main" val="28465351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REGIONES POLITÍCAS</a:t>
            </a:r>
          </a:p>
        </p:txBody>
      </p:sp>
    </p:spTree>
    <p:extLst>
      <p:ext uri="{BB962C8B-B14F-4D97-AF65-F5344CB8AC3E}">
        <p14:creationId xmlns:p14="http://schemas.microsoft.com/office/powerpoint/2010/main" val="41311846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3487089" y="309471"/>
            <a:ext cx="439915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REGIONES POLÍTICA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470A30-3D7B-3D97-040F-366C083CF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85602"/>
              </p:ext>
            </p:extLst>
          </p:nvPr>
        </p:nvGraphicFramePr>
        <p:xfrm>
          <a:off x="390136" y="796869"/>
          <a:ext cx="10258394" cy="4790705"/>
        </p:xfrm>
        <a:graphic>
          <a:graphicData uri="http://schemas.openxmlformats.org/drawingml/2006/table">
            <a:tbl>
              <a:tblPr/>
              <a:tblGrid>
                <a:gridCol w="335476">
                  <a:extLst>
                    <a:ext uri="{9D8B030D-6E8A-4147-A177-3AD203B41FA5}">
                      <a16:colId xmlns:a16="http://schemas.microsoft.com/office/drawing/2014/main" val="2066054839"/>
                    </a:ext>
                  </a:extLst>
                </a:gridCol>
                <a:gridCol w="519390">
                  <a:extLst>
                    <a:ext uri="{9D8B030D-6E8A-4147-A177-3AD203B41FA5}">
                      <a16:colId xmlns:a16="http://schemas.microsoft.com/office/drawing/2014/main" val="1555108845"/>
                    </a:ext>
                  </a:extLst>
                </a:gridCol>
                <a:gridCol w="693543">
                  <a:extLst>
                    <a:ext uri="{9D8B030D-6E8A-4147-A177-3AD203B41FA5}">
                      <a16:colId xmlns:a16="http://schemas.microsoft.com/office/drawing/2014/main" val="1851785427"/>
                    </a:ext>
                  </a:extLst>
                </a:gridCol>
                <a:gridCol w="443351">
                  <a:extLst>
                    <a:ext uri="{9D8B030D-6E8A-4147-A177-3AD203B41FA5}">
                      <a16:colId xmlns:a16="http://schemas.microsoft.com/office/drawing/2014/main" val="800275465"/>
                    </a:ext>
                  </a:extLst>
                </a:gridCol>
                <a:gridCol w="572840">
                  <a:extLst>
                    <a:ext uri="{9D8B030D-6E8A-4147-A177-3AD203B41FA5}">
                      <a16:colId xmlns:a16="http://schemas.microsoft.com/office/drawing/2014/main" val="916475589"/>
                    </a:ext>
                  </a:extLst>
                </a:gridCol>
                <a:gridCol w="864229">
                  <a:extLst>
                    <a:ext uri="{9D8B030D-6E8A-4147-A177-3AD203B41FA5}">
                      <a16:colId xmlns:a16="http://schemas.microsoft.com/office/drawing/2014/main" val="897840559"/>
                    </a:ext>
                  </a:extLst>
                </a:gridCol>
                <a:gridCol w="476410">
                  <a:extLst>
                    <a:ext uri="{9D8B030D-6E8A-4147-A177-3AD203B41FA5}">
                      <a16:colId xmlns:a16="http://schemas.microsoft.com/office/drawing/2014/main" val="3498108214"/>
                    </a:ext>
                  </a:extLst>
                </a:gridCol>
                <a:gridCol w="369092">
                  <a:extLst>
                    <a:ext uri="{9D8B030D-6E8A-4147-A177-3AD203B41FA5}">
                      <a16:colId xmlns:a16="http://schemas.microsoft.com/office/drawing/2014/main" val="4131176119"/>
                    </a:ext>
                  </a:extLst>
                </a:gridCol>
                <a:gridCol w="860352">
                  <a:extLst>
                    <a:ext uri="{9D8B030D-6E8A-4147-A177-3AD203B41FA5}">
                      <a16:colId xmlns:a16="http://schemas.microsoft.com/office/drawing/2014/main" val="47614412"/>
                    </a:ext>
                  </a:extLst>
                </a:gridCol>
                <a:gridCol w="414938">
                  <a:extLst>
                    <a:ext uri="{9D8B030D-6E8A-4147-A177-3AD203B41FA5}">
                      <a16:colId xmlns:a16="http://schemas.microsoft.com/office/drawing/2014/main" val="4220896345"/>
                    </a:ext>
                  </a:extLst>
                </a:gridCol>
                <a:gridCol w="434443">
                  <a:extLst>
                    <a:ext uri="{9D8B030D-6E8A-4147-A177-3AD203B41FA5}">
                      <a16:colId xmlns:a16="http://schemas.microsoft.com/office/drawing/2014/main" val="2366158492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539052482"/>
                    </a:ext>
                  </a:extLst>
                </a:gridCol>
                <a:gridCol w="446004">
                  <a:extLst>
                    <a:ext uri="{9D8B030D-6E8A-4147-A177-3AD203B41FA5}">
                      <a16:colId xmlns:a16="http://schemas.microsoft.com/office/drawing/2014/main" val="3161005686"/>
                    </a:ext>
                  </a:extLst>
                </a:gridCol>
                <a:gridCol w="854866">
                  <a:extLst>
                    <a:ext uri="{9D8B030D-6E8A-4147-A177-3AD203B41FA5}">
                      <a16:colId xmlns:a16="http://schemas.microsoft.com/office/drawing/2014/main" val="427741422"/>
                    </a:ext>
                  </a:extLst>
                </a:gridCol>
                <a:gridCol w="416951">
                  <a:extLst>
                    <a:ext uri="{9D8B030D-6E8A-4147-A177-3AD203B41FA5}">
                      <a16:colId xmlns:a16="http://schemas.microsoft.com/office/drawing/2014/main" val="517172617"/>
                    </a:ext>
                  </a:extLst>
                </a:gridCol>
                <a:gridCol w="1292781">
                  <a:extLst>
                    <a:ext uri="{9D8B030D-6E8A-4147-A177-3AD203B41FA5}">
                      <a16:colId xmlns:a16="http://schemas.microsoft.com/office/drawing/2014/main" val="1179230741"/>
                    </a:ext>
                  </a:extLst>
                </a:gridCol>
              </a:tblGrid>
              <a:tr h="116048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MUNICIPIOS DEL ESTADO SEGÚN REGIÓN POLÍTICA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48961"/>
                  </a:ext>
                </a:extLst>
              </a:tr>
              <a:tr h="1828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   LERMA CHAPALA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  BAJIO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 CUITZEO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  ORIENTE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 TEPALCATEPEC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  PURÉPECHA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5223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Briseñas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Briseñas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Angamacutiro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Angamacutiro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Acuitzio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Angangueo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Angangueo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Aguililla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27964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Chavinda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Chavinda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Coeneo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Coeneo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Álvaro Obregón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Álvaro Obregón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Apatzingán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03231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Ixtlán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Ixtlán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Churintzio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Churintzio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Copándaro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Copándaro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Contepec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Contepec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Chilchota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7659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Jacona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Jacona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Ecuandureo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Ecuandureo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Epitacio Huerta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Epitacio Huerta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Cotija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Nahuatzen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00159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Jiquilpan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Jiquilpan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Huaniqueo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Huaniqueo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Parácuaro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Parangaricutiro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06195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Castellanos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Castellanos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Jiménez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Jiménez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Chucándiro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Irimbo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Irimbo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Peribán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Paracho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74197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Pajacuarán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Pajacuarán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Huandacareo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Huandacareo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Juárez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Juárez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Reyes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Tancítaro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81954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Indaparapeo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Indaparapeo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Jungapeo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Jungapeo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Tepalcatepec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Taretan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1176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Cojumatlán de Régules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Cojumatlán de Régules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Panindícuaro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Panindícuaro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Maravatío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Maravatío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Tingüindín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Tingambato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69140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Sahuayo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Sahuayo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Penjamillo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Penjamillo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Queréndaro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Queréndaro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Ocampo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Ocampo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Tocumbo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Uruapan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60594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Tangamandapio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Tangamandapio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Piedad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Piedad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Maya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Maya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Senguio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Senguio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Ziracuaretiro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95728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Tangancícuaro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Tangancícuaro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Tarímbaro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Tarímbaro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Susupuato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Susupuato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25457"/>
                  </a:ext>
                </a:extLst>
              </a:tr>
              <a:tr h="1410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094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Tlazazalca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Tlazazalca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086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Tanhuato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Tanhuato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Zinapécuaro</a:t>
                      </a:r>
                      <a:endParaRPr lang="es-MX" sz="1600"/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Zinapécuaro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092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Tiquicheo de Nicolás Romero</a:t>
                      </a:r>
                      <a:endParaRPr lang="es-MX" sz="1600"/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Tiquicheo de Nicolás Romero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9479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Yurécuaro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Yurécuaro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Tlalpujahua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Tlalpujahua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83476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Villamar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Villamar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Zacapu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Zacapu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Tuxpan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Tuxpan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52435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Hermosa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Hermosa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Zináparo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Zináparo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Tuzantla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Tuzantla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9305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Zamora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Zamora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Sixto Verduzco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Sixto Verduzco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Tzitzio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Tzitzio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60891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 dirty="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Zitácuaro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Zitácuaro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79239"/>
                  </a:ext>
                </a:extLst>
              </a:tr>
              <a:tr h="974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80427"/>
                  </a:ext>
                </a:extLst>
              </a:tr>
              <a:tr h="97480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63814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VII                                               PÁZTCUARO -ZIRAHUEN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VIII                                                           TIERRA CALIENTE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IX                                                                   SIERRA COSTA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                                                                INFIERNILLO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77959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98489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Erongarícuaro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Erongarícuaro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Carácuaro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Aquila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Aquila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57680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Huiramba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Huiramba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Huetamo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Huetamo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Arteaga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Arteaga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Churumuco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59696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Lagunillas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Lagunillas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Coahuayana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Coahuayana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 Zamora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046583"/>
                  </a:ext>
                </a:extLst>
              </a:tr>
              <a:tr h="156006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057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Nocupétaro</a:t>
                      </a:r>
                      <a:endParaRPr lang="es-MX" sz="1600"/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Nocupétaro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Coalcomán de Vazquez Pallares</a:t>
                      </a:r>
                      <a:endParaRPr lang="es-MX" sz="1600"/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Coalcomán de Vazquez Pallares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Huacana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05785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Quiroga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Quiroga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Lucas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Lucas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Chinicuila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Chinicuila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055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Múgica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080420"/>
                  </a:ext>
                </a:extLst>
              </a:tr>
              <a:tr h="14854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 Escalante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 Escalante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Tacámbaro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Tacámbaro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Urecho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46825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Tzintzuntzan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Tzintzuntzan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097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Turicato</a:t>
                      </a:r>
                      <a:endParaRPr lang="es-MX" sz="1600" dirty="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Turicato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Tumbiscatío</a:t>
                      </a:r>
                      <a:endParaRPr lang="es-MX" sz="1600" dirty="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Tumbiscatío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40487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52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314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4521551" y="266730"/>
            <a:ext cx="233025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REGIONES POLÍTICAS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3AC7C6BF-EB10-0D64-CA38-7C50CFE1154A}"/>
              </a:ext>
            </a:extLst>
          </p:cNvPr>
          <p:cNvGrpSpPr/>
          <p:nvPr/>
        </p:nvGrpSpPr>
        <p:grpSpPr>
          <a:xfrm>
            <a:off x="3141880" y="899937"/>
            <a:ext cx="6585159" cy="4732641"/>
            <a:chOff x="1279420" y="1062679"/>
            <a:chExt cx="6585159" cy="4732641"/>
          </a:xfrm>
        </p:grpSpPr>
        <p:sp>
          <p:nvSpPr>
            <p:cNvPr id="154" name="Freeform 115">
              <a:extLst>
                <a:ext uri="{FF2B5EF4-FFF2-40B4-BE49-F238E27FC236}">
                  <a16:creationId xmlns:a16="http://schemas.microsoft.com/office/drawing/2014/main" id="{42464784-298F-E85B-F9F7-A7F2E1B8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196" y="1152825"/>
              <a:ext cx="198320" cy="330534"/>
            </a:xfrm>
            <a:custGeom>
              <a:avLst/>
              <a:gdLst>
                <a:gd name="T0" fmla="*/ 28 w 54"/>
                <a:gd name="T1" fmla="*/ 83 h 90"/>
                <a:gd name="T2" fmla="*/ 33 w 54"/>
                <a:gd name="T3" fmla="*/ 84 h 90"/>
                <a:gd name="T4" fmla="*/ 36 w 54"/>
                <a:gd name="T5" fmla="*/ 80 h 90"/>
                <a:gd name="T6" fmla="*/ 39 w 54"/>
                <a:gd name="T7" fmla="*/ 80 h 90"/>
                <a:gd name="T8" fmla="*/ 41 w 54"/>
                <a:gd name="T9" fmla="*/ 86 h 90"/>
                <a:gd name="T10" fmla="*/ 44 w 54"/>
                <a:gd name="T11" fmla="*/ 90 h 90"/>
                <a:gd name="T12" fmla="*/ 47 w 54"/>
                <a:gd name="T13" fmla="*/ 85 h 90"/>
                <a:gd name="T14" fmla="*/ 51 w 54"/>
                <a:gd name="T15" fmla="*/ 75 h 90"/>
                <a:gd name="T16" fmla="*/ 51 w 54"/>
                <a:gd name="T17" fmla="*/ 73 h 90"/>
                <a:gd name="T18" fmla="*/ 47 w 54"/>
                <a:gd name="T19" fmla="*/ 65 h 90"/>
                <a:gd name="T20" fmla="*/ 39 w 54"/>
                <a:gd name="T21" fmla="*/ 65 h 90"/>
                <a:gd name="T22" fmla="*/ 40 w 54"/>
                <a:gd name="T23" fmla="*/ 51 h 90"/>
                <a:gd name="T24" fmla="*/ 35 w 54"/>
                <a:gd name="T25" fmla="*/ 49 h 90"/>
                <a:gd name="T26" fmla="*/ 34 w 54"/>
                <a:gd name="T27" fmla="*/ 39 h 90"/>
                <a:gd name="T28" fmla="*/ 40 w 54"/>
                <a:gd name="T29" fmla="*/ 29 h 90"/>
                <a:gd name="T30" fmla="*/ 29 w 54"/>
                <a:gd name="T31" fmla="*/ 23 h 90"/>
                <a:gd name="T32" fmla="*/ 28 w 54"/>
                <a:gd name="T33" fmla="*/ 14 h 90"/>
                <a:gd name="T34" fmla="*/ 34 w 54"/>
                <a:gd name="T35" fmla="*/ 4 h 90"/>
                <a:gd name="T36" fmla="*/ 29 w 54"/>
                <a:gd name="T37" fmla="*/ 1 h 90"/>
                <a:gd name="T38" fmla="*/ 29 w 54"/>
                <a:gd name="T39" fmla="*/ 5 h 90"/>
                <a:gd name="T40" fmla="*/ 25 w 54"/>
                <a:gd name="T41" fmla="*/ 5 h 90"/>
                <a:gd name="T42" fmla="*/ 23 w 54"/>
                <a:gd name="T43" fmla="*/ 8 h 90"/>
                <a:gd name="T44" fmla="*/ 21 w 54"/>
                <a:gd name="T45" fmla="*/ 11 h 90"/>
                <a:gd name="T46" fmla="*/ 19 w 54"/>
                <a:gd name="T47" fmla="*/ 14 h 90"/>
                <a:gd name="T48" fmla="*/ 13 w 54"/>
                <a:gd name="T49" fmla="*/ 16 h 90"/>
                <a:gd name="T50" fmla="*/ 20 w 54"/>
                <a:gd name="T51" fmla="*/ 24 h 90"/>
                <a:gd name="T52" fmla="*/ 18 w 54"/>
                <a:gd name="T53" fmla="*/ 25 h 90"/>
                <a:gd name="T54" fmla="*/ 16 w 54"/>
                <a:gd name="T55" fmla="*/ 28 h 90"/>
                <a:gd name="T56" fmla="*/ 15 w 54"/>
                <a:gd name="T57" fmla="*/ 33 h 90"/>
                <a:gd name="T58" fmla="*/ 10 w 54"/>
                <a:gd name="T59" fmla="*/ 33 h 90"/>
                <a:gd name="T60" fmla="*/ 14 w 54"/>
                <a:gd name="T61" fmla="*/ 37 h 90"/>
                <a:gd name="T62" fmla="*/ 13 w 54"/>
                <a:gd name="T63" fmla="*/ 40 h 90"/>
                <a:gd name="T64" fmla="*/ 12 w 54"/>
                <a:gd name="T65" fmla="*/ 46 h 90"/>
                <a:gd name="T66" fmla="*/ 8 w 54"/>
                <a:gd name="T67" fmla="*/ 48 h 90"/>
                <a:gd name="T68" fmla="*/ 3 w 54"/>
                <a:gd name="T69" fmla="*/ 45 h 90"/>
                <a:gd name="T70" fmla="*/ 1 w 54"/>
                <a:gd name="T71" fmla="*/ 48 h 90"/>
                <a:gd name="T72" fmla="*/ 0 w 54"/>
                <a:gd name="T73" fmla="*/ 50 h 90"/>
                <a:gd name="T74" fmla="*/ 1 w 54"/>
                <a:gd name="T75" fmla="*/ 51 h 90"/>
                <a:gd name="T76" fmla="*/ 4 w 54"/>
                <a:gd name="T77" fmla="*/ 55 h 90"/>
                <a:gd name="T78" fmla="*/ 11 w 54"/>
                <a:gd name="T79" fmla="*/ 64 h 90"/>
                <a:gd name="T80" fmla="*/ 9 w 54"/>
                <a:gd name="T81" fmla="*/ 70 h 90"/>
                <a:gd name="T82" fmla="*/ 14 w 54"/>
                <a:gd name="T83" fmla="*/ 67 h 90"/>
                <a:gd name="T84" fmla="*/ 20 w 54"/>
                <a:gd name="T85" fmla="*/ 65 h 90"/>
                <a:gd name="T86" fmla="*/ 23 w 54"/>
                <a:gd name="T87" fmla="*/ 68 h 90"/>
                <a:gd name="T88" fmla="*/ 20 w 54"/>
                <a:gd name="T89" fmla="*/ 75 h 90"/>
                <a:gd name="T90" fmla="*/ 25 w 54"/>
                <a:gd name="T91" fmla="*/ 81 h 90"/>
                <a:gd name="T92" fmla="*/ 28 w 54"/>
                <a:gd name="T9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90">
                  <a:moveTo>
                    <a:pt x="28" y="83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2" y="85"/>
                    <a:pt x="32" y="84"/>
                    <a:pt x="33" y="84"/>
                  </a:cubicBezTo>
                  <a:cubicBezTo>
                    <a:pt x="33" y="84"/>
                    <a:pt x="34" y="83"/>
                    <a:pt x="34" y="83"/>
                  </a:cubicBezTo>
                  <a:cubicBezTo>
                    <a:pt x="35" y="81"/>
                    <a:pt x="35" y="80"/>
                    <a:pt x="36" y="80"/>
                  </a:cubicBezTo>
                  <a:cubicBezTo>
                    <a:pt x="37" y="79"/>
                    <a:pt x="37" y="78"/>
                    <a:pt x="38" y="79"/>
                  </a:cubicBezTo>
                  <a:cubicBezTo>
                    <a:pt x="38" y="79"/>
                    <a:pt x="39" y="79"/>
                    <a:pt x="39" y="80"/>
                  </a:cubicBezTo>
                  <a:cubicBezTo>
                    <a:pt x="39" y="81"/>
                    <a:pt x="39" y="83"/>
                    <a:pt x="39" y="84"/>
                  </a:cubicBezTo>
                  <a:cubicBezTo>
                    <a:pt x="39" y="85"/>
                    <a:pt x="40" y="86"/>
                    <a:pt x="41" y="86"/>
                  </a:cubicBezTo>
                  <a:cubicBezTo>
                    <a:pt x="42" y="87"/>
                    <a:pt x="43" y="88"/>
                    <a:pt x="43" y="89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0"/>
                    <a:pt x="45" y="90"/>
                    <a:pt x="45" y="89"/>
                  </a:cubicBezTo>
                  <a:cubicBezTo>
                    <a:pt x="46" y="88"/>
                    <a:pt x="47" y="86"/>
                    <a:pt x="47" y="85"/>
                  </a:cubicBezTo>
                  <a:cubicBezTo>
                    <a:pt x="48" y="82"/>
                    <a:pt x="51" y="80"/>
                    <a:pt x="51" y="77"/>
                  </a:cubicBezTo>
                  <a:cubicBezTo>
                    <a:pt x="51" y="77"/>
                    <a:pt x="51" y="76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2" y="72"/>
                    <a:pt x="54" y="68"/>
                    <a:pt x="53" y="67"/>
                  </a:cubicBezTo>
                  <a:cubicBezTo>
                    <a:pt x="52" y="66"/>
                    <a:pt x="50" y="63"/>
                    <a:pt x="47" y="65"/>
                  </a:cubicBezTo>
                  <a:cubicBezTo>
                    <a:pt x="45" y="67"/>
                    <a:pt x="45" y="68"/>
                    <a:pt x="43" y="69"/>
                  </a:cubicBezTo>
                  <a:cubicBezTo>
                    <a:pt x="40" y="69"/>
                    <a:pt x="39" y="69"/>
                    <a:pt x="39" y="65"/>
                  </a:cubicBezTo>
                  <a:cubicBezTo>
                    <a:pt x="38" y="63"/>
                    <a:pt x="37" y="61"/>
                    <a:pt x="37" y="58"/>
                  </a:cubicBezTo>
                  <a:cubicBezTo>
                    <a:pt x="38" y="56"/>
                    <a:pt x="39" y="53"/>
                    <a:pt x="40" y="5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50"/>
                    <a:pt x="33" y="51"/>
                    <a:pt x="35" y="49"/>
                  </a:cubicBezTo>
                  <a:cubicBezTo>
                    <a:pt x="37" y="47"/>
                    <a:pt x="37" y="48"/>
                    <a:pt x="34" y="45"/>
                  </a:cubicBezTo>
                  <a:cubicBezTo>
                    <a:pt x="31" y="40"/>
                    <a:pt x="34" y="41"/>
                    <a:pt x="34" y="39"/>
                  </a:cubicBezTo>
                  <a:cubicBezTo>
                    <a:pt x="34" y="38"/>
                    <a:pt x="35" y="33"/>
                    <a:pt x="36" y="33"/>
                  </a:cubicBezTo>
                  <a:cubicBezTo>
                    <a:pt x="36" y="33"/>
                    <a:pt x="41" y="30"/>
                    <a:pt x="40" y="29"/>
                  </a:cubicBezTo>
                  <a:cubicBezTo>
                    <a:pt x="40" y="28"/>
                    <a:pt x="41" y="28"/>
                    <a:pt x="36" y="27"/>
                  </a:cubicBezTo>
                  <a:cubicBezTo>
                    <a:pt x="34" y="26"/>
                    <a:pt x="29" y="26"/>
                    <a:pt x="29" y="23"/>
                  </a:cubicBezTo>
                  <a:cubicBezTo>
                    <a:pt x="29" y="21"/>
                    <a:pt x="33" y="20"/>
                    <a:pt x="32" y="18"/>
                  </a:cubicBezTo>
                  <a:cubicBezTo>
                    <a:pt x="32" y="17"/>
                    <a:pt x="28" y="16"/>
                    <a:pt x="28" y="14"/>
                  </a:cubicBezTo>
                  <a:cubicBezTo>
                    <a:pt x="27" y="11"/>
                    <a:pt x="29" y="11"/>
                    <a:pt x="31" y="10"/>
                  </a:cubicBezTo>
                  <a:cubicBezTo>
                    <a:pt x="32" y="8"/>
                    <a:pt x="32" y="7"/>
                    <a:pt x="34" y="4"/>
                  </a:cubicBezTo>
                  <a:cubicBezTo>
                    <a:pt x="34" y="3"/>
                    <a:pt x="35" y="0"/>
                    <a:pt x="32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29" y="4"/>
                    <a:pt x="29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7" y="14"/>
                    <a:pt x="16" y="14"/>
                    <a:pt x="15" y="14"/>
                  </a:cubicBezTo>
                  <a:cubicBezTo>
                    <a:pt x="13" y="14"/>
                    <a:pt x="13" y="16"/>
                    <a:pt x="13" y="16"/>
                  </a:cubicBezTo>
                  <a:cubicBezTo>
                    <a:pt x="13" y="17"/>
                    <a:pt x="18" y="20"/>
                    <a:pt x="19" y="21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6" y="29"/>
                    <a:pt x="17" y="31"/>
                    <a:pt x="16" y="32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9" y="33"/>
                    <a:pt x="11" y="34"/>
                    <a:pt x="12" y="35"/>
                  </a:cubicBezTo>
                  <a:cubicBezTo>
                    <a:pt x="13" y="36"/>
                    <a:pt x="13" y="36"/>
                    <a:pt x="14" y="37"/>
                  </a:cubicBezTo>
                  <a:cubicBezTo>
                    <a:pt x="14" y="37"/>
                    <a:pt x="14" y="38"/>
                    <a:pt x="14" y="39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2" y="41"/>
                    <a:pt x="12" y="41"/>
                    <a:pt x="12" y="42"/>
                  </a:cubicBezTo>
                  <a:cubicBezTo>
                    <a:pt x="13" y="44"/>
                    <a:pt x="13" y="45"/>
                    <a:pt x="12" y="46"/>
                  </a:cubicBezTo>
                  <a:cubicBezTo>
                    <a:pt x="12" y="47"/>
                    <a:pt x="11" y="48"/>
                    <a:pt x="10" y="48"/>
                  </a:cubicBezTo>
                  <a:cubicBezTo>
                    <a:pt x="10" y="49"/>
                    <a:pt x="9" y="48"/>
                    <a:pt x="8" y="48"/>
                  </a:cubicBezTo>
                  <a:cubicBezTo>
                    <a:pt x="8" y="47"/>
                    <a:pt x="7" y="46"/>
                    <a:pt x="7" y="45"/>
                  </a:cubicBezTo>
                  <a:cubicBezTo>
                    <a:pt x="7" y="45"/>
                    <a:pt x="4" y="45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2" y="51"/>
                    <a:pt x="2" y="52"/>
                  </a:cubicBezTo>
                  <a:cubicBezTo>
                    <a:pt x="3" y="53"/>
                    <a:pt x="3" y="54"/>
                    <a:pt x="4" y="55"/>
                  </a:cubicBezTo>
                  <a:cubicBezTo>
                    <a:pt x="5" y="56"/>
                    <a:pt x="6" y="56"/>
                    <a:pt x="7" y="58"/>
                  </a:cubicBezTo>
                  <a:cubicBezTo>
                    <a:pt x="7" y="58"/>
                    <a:pt x="11" y="63"/>
                    <a:pt x="11" y="64"/>
                  </a:cubicBezTo>
                  <a:cubicBezTo>
                    <a:pt x="11" y="65"/>
                    <a:pt x="10" y="67"/>
                    <a:pt x="10" y="68"/>
                  </a:cubicBezTo>
                  <a:cubicBezTo>
                    <a:pt x="9" y="69"/>
                    <a:pt x="9" y="70"/>
                    <a:pt x="9" y="70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2" y="70"/>
                    <a:pt x="13" y="69"/>
                    <a:pt x="14" y="67"/>
                  </a:cubicBezTo>
                  <a:cubicBezTo>
                    <a:pt x="14" y="66"/>
                    <a:pt x="15" y="65"/>
                    <a:pt x="16" y="65"/>
                  </a:cubicBezTo>
                  <a:cubicBezTo>
                    <a:pt x="16" y="65"/>
                    <a:pt x="18" y="65"/>
                    <a:pt x="20" y="65"/>
                  </a:cubicBezTo>
                  <a:cubicBezTo>
                    <a:pt x="21" y="65"/>
                    <a:pt x="22" y="65"/>
                    <a:pt x="23" y="66"/>
                  </a:cubicBezTo>
                  <a:cubicBezTo>
                    <a:pt x="23" y="66"/>
                    <a:pt x="24" y="67"/>
                    <a:pt x="23" y="68"/>
                  </a:cubicBezTo>
                  <a:cubicBezTo>
                    <a:pt x="23" y="69"/>
                    <a:pt x="22" y="70"/>
                    <a:pt x="21" y="72"/>
                  </a:cubicBezTo>
                  <a:cubicBezTo>
                    <a:pt x="20" y="73"/>
                    <a:pt x="20" y="75"/>
                    <a:pt x="20" y="75"/>
                  </a:cubicBezTo>
                  <a:cubicBezTo>
                    <a:pt x="20" y="77"/>
                    <a:pt x="21" y="78"/>
                    <a:pt x="22" y="79"/>
                  </a:cubicBezTo>
                  <a:cubicBezTo>
                    <a:pt x="23" y="80"/>
                    <a:pt x="24" y="80"/>
                    <a:pt x="25" y="81"/>
                  </a:cubicBezTo>
                  <a:cubicBezTo>
                    <a:pt x="27" y="81"/>
                    <a:pt x="27" y="82"/>
                    <a:pt x="28" y="82"/>
                  </a:cubicBezTo>
                  <a:cubicBezTo>
                    <a:pt x="28" y="83"/>
                    <a:pt x="28" y="83"/>
                    <a:pt x="28" y="83"/>
                  </a:cubicBezTo>
                  <a:close/>
                </a:path>
              </a:pathLst>
            </a:custGeom>
            <a:solidFill>
              <a:srgbClr val="FC9AD4"/>
            </a:solidFill>
            <a:ln w="1588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Galano"/>
              </a:endParaRPr>
            </a:p>
          </p:txBody>
        </p:sp>
        <p:grpSp>
          <p:nvGrpSpPr>
            <p:cNvPr id="155" name="Grupo 154">
              <a:extLst>
                <a:ext uri="{FF2B5EF4-FFF2-40B4-BE49-F238E27FC236}">
                  <a16:creationId xmlns:a16="http://schemas.microsoft.com/office/drawing/2014/main" id="{197CF231-33D6-398F-2445-AABDE5119849}"/>
                </a:ext>
              </a:extLst>
            </p:cNvPr>
            <p:cNvGrpSpPr/>
            <p:nvPr/>
          </p:nvGrpSpPr>
          <p:grpSpPr>
            <a:xfrm>
              <a:off x="1279420" y="1062679"/>
              <a:ext cx="6585159" cy="4732641"/>
              <a:chOff x="1279420" y="1062679"/>
              <a:chExt cx="6585159" cy="4732641"/>
            </a:xfrm>
          </p:grpSpPr>
          <p:sp>
            <p:nvSpPr>
              <p:cNvPr id="156" name="Freeform 29">
                <a:extLst>
                  <a:ext uri="{FF2B5EF4-FFF2-40B4-BE49-F238E27FC236}">
                    <a16:creationId xmlns:a16="http://schemas.microsoft.com/office/drawing/2014/main" id="{9C7FD364-236B-2C45-348E-05A5D719C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482" y="3346366"/>
                <a:ext cx="676092" cy="721164"/>
              </a:xfrm>
              <a:custGeom>
                <a:avLst/>
                <a:gdLst>
                  <a:gd name="T0" fmla="*/ 83 w 185"/>
                  <a:gd name="T1" fmla="*/ 4 h 197"/>
                  <a:gd name="T2" fmla="*/ 74 w 185"/>
                  <a:gd name="T3" fmla="*/ 13 h 197"/>
                  <a:gd name="T4" fmla="*/ 65 w 185"/>
                  <a:gd name="T5" fmla="*/ 18 h 197"/>
                  <a:gd name="T6" fmla="*/ 59 w 185"/>
                  <a:gd name="T7" fmla="*/ 27 h 197"/>
                  <a:gd name="T8" fmla="*/ 55 w 185"/>
                  <a:gd name="T9" fmla="*/ 34 h 197"/>
                  <a:gd name="T10" fmla="*/ 55 w 185"/>
                  <a:gd name="T11" fmla="*/ 43 h 197"/>
                  <a:gd name="T12" fmla="*/ 61 w 185"/>
                  <a:gd name="T13" fmla="*/ 50 h 197"/>
                  <a:gd name="T14" fmla="*/ 67 w 185"/>
                  <a:gd name="T15" fmla="*/ 57 h 197"/>
                  <a:gd name="T16" fmla="*/ 67 w 185"/>
                  <a:gd name="T17" fmla="*/ 72 h 197"/>
                  <a:gd name="T18" fmla="*/ 55 w 185"/>
                  <a:gd name="T19" fmla="*/ 76 h 197"/>
                  <a:gd name="T20" fmla="*/ 46 w 185"/>
                  <a:gd name="T21" fmla="*/ 84 h 197"/>
                  <a:gd name="T22" fmla="*/ 36 w 185"/>
                  <a:gd name="T23" fmla="*/ 93 h 197"/>
                  <a:gd name="T24" fmla="*/ 24 w 185"/>
                  <a:gd name="T25" fmla="*/ 94 h 197"/>
                  <a:gd name="T26" fmla="*/ 24 w 185"/>
                  <a:gd name="T27" fmla="*/ 103 h 197"/>
                  <a:gd name="T28" fmla="*/ 29 w 185"/>
                  <a:gd name="T29" fmla="*/ 115 h 197"/>
                  <a:gd name="T30" fmla="*/ 34 w 185"/>
                  <a:gd name="T31" fmla="*/ 125 h 197"/>
                  <a:gd name="T32" fmla="*/ 18 w 185"/>
                  <a:gd name="T33" fmla="*/ 133 h 197"/>
                  <a:gd name="T34" fmla="*/ 17 w 185"/>
                  <a:gd name="T35" fmla="*/ 147 h 197"/>
                  <a:gd name="T36" fmla="*/ 11 w 185"/>
                  <a:gd name="T37" fmla="*/ 157 h 197"/>
                  <a:gd name="T38" fmla="*/ 14 w 185"/>
                  <a:gd name="T39" fmla="*/ 166 h 197"/>
                  <a:gd name="T40" fmla="*/ 4 w 185"/>
                  <a:gd name="T41" fmla="*/ 176 h 197"/>
                  <a:gd name="T42" fmla="*/ 5 w 185"/>
                  <a:gd name="T43" fmla="*/ 183 h 197"/>
                  <a:gd name="T44" fmla="*/ 3 w 185"/>
                  <a:gd name="T45" fmla="*/ 190 h 197"/>
                  <a:gd name="T46" fmla="*/ 8 w 185"/>
                  <a:gd name="T47" fmla="*/ 194 h 197"/>
                  <a:gd name="T48" fmla="*/ 19 w 185"/>
                  <a:gd name="T49" fmla="*/ 196 h 197"/>
                  <a:gd name="T50" fmla="*/ 39 w 185"/>
                  <a:gd name="T51" fmla="*/ 194 h 197"/>
                  <a:gd name="T52" fmla="*/ 42 w 185"/>
                  <a:gd name="T53" fmla="*/ 188 h 197"/>
                  <a:gd name="T54" fmla="*/ 48 w 185"/>
                  <a:gd name="T55" fmla="*/ 179 h 197"/>
                  <a:gd name="T56" fmla="*/ 58 w 185"/>
                  <a:gd name="T57" fmla="*/ 176 h 197"/>
                  <a:gd name="T58" fmla="*/ 69 w 185"/>
                  <a:gd name="T59" fmla="*/ 170 h 197"/>
                  <a:gd name="T60" fmla="*/ 81 w 185"/>
                  <a:gd name="T61" fmla="*/ 163 h 197"/>
                  <a:gd name="T62" fmla="*/ 93 w 185"/>
                  <a:gd name="T63" fmla="*/ 173 h 197"/>
                  <a:gd name="T64" fmla="*/ 102 w 185"/>
                  <a:gd name="T65" fmla="*/ 187 h 197"/>
                  <a:gd name="T66" fmla="*/ 115 w 185"/>
                  <a:gd name="T67" fmla="*/ 189 h 197"/>
                  <a:gd name="T68" fmla="*/ 123 w 185"/>
                  <a:gd name="T69" fmla="*/ 181 h 197"/>
                  <a:gd name="T70" fmla="*/ 130 w 185"/>
                  <a:gd name="T71" fmla="*/ 173 h 197"/>
                  <a:gd name="T72" fmla="*/ 142 w 185"/>
                  <a:gd name="T73" fmla="*/ 181 h 197"/>
                  <a:gd name="T74" fmla="*/ 148 w 185"/>
                  <a:gd name="T75" fmla="*/ 184 h 197"/>
                  <a:gd name="T76" fmla="*/ 160 w 185"/>
                  <a:gd name="T77" fmla="*/ 173 h 197"/>
                  <a:gd name="T78" fmla="*/ 167 w 185"/>
                  <a:gd name="T79" fmla="*/ 165 h 197"/>
                  <a:gd name="T80" fmla="*/ 166 w 185"/>
                  <a:gd name="T81" fmla="*/ 148 h 197"/>
                  <a:gd name="T82" fmla="*/ 179 w 185"/>
                  <a:gd name="T83" fmla="*/ 138 h 197"/>
                  <a:gd name="T84" fmla="*/ 177 w 185"/>
                  <a:gd name="T85" fmla="*/ 132 h 197"/>
                  <a:gd name="T86" fmla="*/ 180 w 185"/>
                  <a:gd name="T87" fmla="*/ 121 h 197"/>
                  <a:gd name="T88" fmla="*/ 184 w 185"/>
                  <a:gd name="T89" fmla="*/ 105 h 197"/>
                  <a:gd name="T90" fmla="*/ 180 w 185"/>
                  <a:gd name="T91" fmla="*/ 94 h 197"/>
                  <a:gd name="T92" fmla="*/ 177 w 185"/>
                  <a:gd name="T93" fmla="*/ 85 h 197"/>
                  <a:gd name="T94" fmla="*/ 172 w 185"/>
                  <a:gd name="T95" fmla="*/ 76 h 197"/>
                  <a:gd name="T96" fmla="*/ 159 w 185"/>
                  <a:gd name="T97" fmla="*/ 65 h 197"/>
                  <a:gd name="T98" fmla="*/ 148 w 185"/>
                  <a:gd name="T99" fmla="*/ 57 h 197"/>
                  <a:gd name="T100" fmla="*/ 139 w 185"/>
                  <a:gd name="T101" fmla="*/ 50 h 197"/>
                  <a:gd name="T102" fmla="*/ 127 w 185"/>
                  <a:gd name="T103" fmla="*/ 52 h 197"/>
                  <a:gd name="T104" fmla="*/ 118 w 185"/>
                  <a:gd name="T105" fmla="*/ 58 h 197"/>
                  <a:gd name="T106" fmla="*/ 108 w 185"/>
                  <a:gd name="T107" fmla="*/ 40 h 197"/>
                  <a:gd name="T108" fmla="*/ 101 w 185"/>
                  <a:gd name="T109" fmla="*/ 19 h 197"/>
                  <a:gd name="T110" fmla="*/ 92 w 185"/>
                  <a:gd name="T1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5" h="197">
                    <a:moveTo>
                      <a:pt x="92" y="0"/>
                    </a:moveTo>
                    <a:cubicBezTo>
                      <a:pt x="90" y="0"/>
                      <a:pt x="93" y="0"/>
                      <a:pt x="88" y="0"/>
                    </a:cubicBezTo>
                    <a:cubicBezTo>
                      <a:pt x="85" y="0"/>
                      <a:pt x="84" y="1"/>
                      <a:pt x="84" y="1"/>
                    </a:cubicBezTo>
                    <a:cubicBezTo>
                      <a:pt x="84" y="2"/>
                      <a:pt x="84" y="3"/>
                      <a:pt x="83" y="4"/>
                    </a:cubicBezTo>
                    <a:cubicBezTo>
                      <a:pt x="82" y="5"/>
                      <a:pt x="82" y="6"/>
                      <a:pt x="82" y="7"/>
                    </a:cubicBezTo>
                    <a:cubicBezTo>
                      <a:pt x="82" y="8"/>
                      <a:pt x="82" y="9"/>
                      <a:pt x="81" y="9"/>
                    </a:cubicBezTo>
                    <a:cubicBezTo>
                      <a:pt x="76" y="11"/>
                      <a:pt x="75" y="10"/>
                      <a:pt x="74" y="10"/>
                    </a:cubicBezTo>
                    <a:cubicBezTo>
                      <a:pt x="73" y="10"/>
                      <a:pt x="74" y="11"/>
                      <a:pt x="74" y="13"/>
                    </a:cubicBezTo>
                    <a:cubicBezTo>
                      <a:pt x="75" y="14"/>
                      <a:pt x="75" y="15"/>
                      <a:pt x="75" y="16"/>
                    </a:cubicBezTo>
                    <a:cubicBezTo>
                      <a:pt x="75" y="17"/>
                      <a:pt x="74" y="18"/>
                      <a:pt x="73" y="18"/>
                    </a:cubicBezTo>
                    <a:cubicBezTo>
                      <a:pt x="71" y="19"/>
                      <a:pt x="69" y="18"/>
                      <a:pt x="67" y="18"/>
                    </a:cubicBezTo>
                    <a:cubicBezTo>
                      <a:pt x="66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9"/>
                    </a:cubicBezTo>
                    <a:cubicBezTo>
                      <a:pt x="64" y="20"/>
                      <a:pt x="64" y="22"/>
                      <a:pt x="64" y="24"/>
                    </a:cubicBezTo>
                    <a:cubicBezTo>
                      <a:pt x="64" y="26"/>
                      <a:pt x="64" y="27"/>
                      <a:pt x="63" y="27"/>
                    </a:cubicBezTo>
                    <a:cubicBezTo>
                      <a:pt x="63" y="27"/>
                      <a:pt x="61" y="27"/>
                      <a:pt x="59" y="27"/>
                    </a:cubicBezTo>
                    <a:cubicBezTo>
                      <a:pt x="57" y="27"/>
                      <a:pt x="55" y="27"/>
                      <a:pt x="54" y="27"/>
                    </a:cubicBezTo>
                    <a:cubicBezTo>
                      <a:pt x="54" y="29"/>
                      <a:pt x="53" y="30"/>
                      <a:pt x="53" y="31"/>
                    </a:cubicBezTo>
                    <a:cubicBezTo>
                      <a:pt x="53" y="32"/>
                      <a:pt x="53" y="32"/>
                      <a:pt x="53" y="33"/>
                    </a:cubicBezTo>
                    <a:cubicBezTo>
                      <a:pt x="54" y="33"/>
                      <a:pt x="54" y="33"/>
                      <a:pt x="55" y="34"/>
                    </a:cubicBezTo>
                    <a:cubicBezTo>
                      <a:pt x="56" y="34"/>
                      <a:pt x="58" y="35"/>
                      <a:pt x="58" y="36"/>
                    </a:cubicBezTo>
                    <a:cubicBezTo>
                      <a:pt x="59" y="36"/>
                      <a:pt x="59" y="37"/>
                      <a:pt x="59" y="38"/>
                    </a:cubicBezTo>
                    <a:cubicBezTo>
                      <a:pt x="59" y="38"/>
                      <a:pt x="58" y="39"/>
                      <a:pt x="58" y="40"/>
                    </a:cubicBezTo>
                    <a:cubicBezTo>
                      <a:pt x="57" y="40"/>
                      <a:pt x="56" y="41"/>
                      <a:pt x="55" y="43"/>
                    </a:cubicBezTo>
                    <a:cubicBezTo>
                      <a:pt x="55" y="44"/>
                      <a:pt x="55" y="45"/>
                      <a:pt x="55" y="45"/>
                    </a:cubicBezTo>
                    <a:cubicBezTo>
                      <a:pt x="55" y="46"/>
                      <a:pt x="55" y="46"/>
                      <a:pt x="56" y="46"/>
                    </a:cubicBezTo>
                    <a:cubicBezTo>
                      <a:pt x="58" y="46"/>
                      <a:pt x="59" y="46"/>
                      <a:pt x="60" y="47"/>
                    </a:cubicBezTo>
                    <a:cubicBezTo>
                      <a:pt x="61" y="47"/>
                      <a:pt x="61" y="48"/>
                      <a:pt x="61" y="50"/>
                    </a:cubicBezTo>
                    <a:cubicBezTo>
                      <a:pt x="61" y="52"/>
                      <a:pt x="61" y="53"/>
                      <a:pt x="62" y="54"/>
                    </a:cubicBezTo>
                    <a:cubicBezTo>
                      <a:pt x="62" y="54"/>
                      <a:pt x="63" y="55"/>
                      <a:pt x="65" y="55"/>
                    </a:cubicBezTo>
                    <a:cubicBezTo>
                      <a:pt x="66" y="55"/>
                      <a:pt x="67" y="56"/>
                      <a:pt x="67" y="56"/>
                    </a:cubicBezTo>
                    <a:cubicBezTo>
                      <a:pt x="67" y="56"/>
                      <a:pt x="67" y="57"/>
                      <a:pt x="67" y="57"/>
                    </a:cubicBezTo>
                    <a:cubicBezTo>
                      <a:pt x="67" y="58"/>
                      <a:pt x="67" y="59"/>
                      <a:pt x="67" y="61"/>
                    </a:cubicBezTo>
                    <a:cubicBezTo>
                      <a:pt x="67" y="63"/>
                      <a:pt x="73" y="67"/>
                      <a:pt x="73" y="67"/>
                    </a:cubicBezTo>
                    <a:cubicBezTo>
                      <a:pt x="73" y="68"/>
                      <a:pt x="71" y="74"/>
                      <a:pt x="70" y="74"/>
                    </a:cubicBezTo>
                    <a:cubicBezTo>
                      <a:pt x="69" y="74"/>
                      <a:pt x="68" y="73"/>
                      <a:pt x="67" y="72"/>
                    </a:cubicBezTo>
                    <a:cubicBezTo>
                      <a:pt x="67" y="71"/>
                      <a:pt x="66" y="71"/>
                      <a:pt x="64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9" y="74"/>
                      <a:pt x="58" y="74"/>
                    </a:cubicBezTo>
                    <a:cubicBezTo>
                      <a:pt x="56" y="74"/>
                      <a:pt x="55" y="74"/>
                      <a:pt x="55" y="76"/>
                    </a:cubicBezTo>
                    <a:cubicBezTo>
                      <a:pt x="54" y="77"/>
                      <a:pt x="54" y="79"/>
                      <a:pt x="55" y="80"/>
                    </a:cubicBezTo>
                    <a:cubicBezTo>
                      <a:pt x="55" y="83"/>
                      <a:pt x="55" y="84"/>
                      <a:pt x="55" y="84"/>
                    </a:cubicBezTo>
                    <a:cubicBezTo>
                      <a:pt x="54" y="85"/>
                      <a:pt x="52" y="85"/>
                      <a:pt x="50" y="85"/>
                    </a:cubicBezTo>
                    <a:cubicBezTo>
                      <a:pt x="48" y="85"/>
                      <a:pt x="47" y="84"/>
                      <a:pt x="46" y="84"/>
                    </a:cubicBezTo>
                    <a:cubicBezTo>
                      <a:pt x="45" y="84"/>
                      <a:pt x="44" y="84"/>
                      <a:pt x="43" y="84"/>
                    </a:cubicBezTo>
                    <a:cubicBezTo>
                      <a:pt x="42" y="86"/>
                      <a:pt x="39" y="88"/>
                      <a:pt x="39" y="90"/>
                    </a:cubicBezTo>
                    <a:cubicBezTo>
                      <a:pt x="39" y="91"/>
                      <a:pt x="39" y="92"/>
                      <a:pt x="38" y="93"/>
                    </a:cubicBezTo>
                    <a:cubicBezTo>
                      <a:pt x="38" y="94"/>
                      <a:pt x="37" y="94"/>
                      <a:pt x="36" y="93"/>
                    </a:cubicBezTo>
                    <a:cubicBezTo>
                      <a:pt x="35" y="93"/>
                      <a:pt x="35" y="92"/>
                      <a:pt x="34" y="92"/>
                    </a:cubicBezTo>
                    <a:cubicBezTo>
                      <a:pt x="33" y="92"/>
                      <a:pt x="32" y="92"/>
                      <a:pt x="31" y="93"/>
                    </a:cubicBezTo>
                    <a:cubicBezTo>
                      <a:pt x="30" y="94"/>
                      <a:pt x="29" y="94"/>
                      <a:pt x="28" y="94"/>
                    </a:cubicBezTo>
                    <a:cubicBezTo>
                      <a:pt x="27" y="94"/>
                      <a:pt x="26" y="94"/>
                      <a:pt x="24" y="94"/>
                    </a:cubicBezTo>
                    <a:cubicBezTo>
                      <a:pt x="24" y="94"/>
                      <a:pt x="23" y="95"/>
                      <a:pt x="22" y="95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7"/>
                      <a:pt x="22" y="98"/>
                      <a:pt x="23" y="98"/>
                    </a:cubicBezTo>
                    <a:cubicBezTo>
                      <a:pt x="24" y="99"/>
                      <a:pt x="24" y="101"/>
                      <a:pt x="24" y="103"/>
                    </a:cubicBezTo>
                    <a:cubicBezTo>
                      <a:pt x="24" y="104"/>
                      <a:pt x="24" y="106"/>
                      <a:pt x="24" y="106"/>
                    </a:cubicBezTo>
                    <a:cubicBezTo>
                      <a:pt x="26" y="107"/>
                      <a:pt x="27" y="107"/>
                      <a:pt x="27" y="108"/>
                    </a:cubicBezTo>
                    <a:cubicBezTo>
                      <a:pt x="28" y="108"/>
                      <a:pt x="28" y="109"/>
                      <a:pt x="28" y="111"/>
                    </a:cubicBezTo>
                    <a:cubicBezTo>
                      <a:pt x="28" y="113"/>
                      <a:pt x="28" y="114"/>
                      <a:pt x="29" y="115"/>
                    </a:cubicBezTo>
                    <a:cubicBezTo>
                      <a:pt x="30" y="116"/>
                      <a:pt x="31" y="117"/>
                      <a:pt x="33" y="117"/>
                    </a:cubicBezTo>
                    <a:cubicBezTo>
                      <a:pt x="35" y="117"/>
                      <a:pt x="36" y="117"/>
                      <a:pt x="36" y="118"/>
                    </a:cubicBezTo>
                    <a:cubicBezTo>
                      <a:pt x="36" y="119"/>
                      <a:pt x="35" y="120"/>
                      <a:pt x="34" y="121"/>
                    </a:cubicBezTo>
                    <a:cubicBezTo>
                      <a:pt x="34" y="123"/>
                      <a:pt x="34" y="124"/>
                      <a:pt x="34" y="125"/>
                    </a:cubicBezTo>
                    <a:cubicBezTo>
                      <a:pt x="34" y="125"/>
                      <a:pt x="33" y="126"/>
                      <a:pt x="31" y="126"/>
                    </a:cubicBezTo>
                    <a:cubicBezTo>
                      <a:pt x="30" y="126"/>
                      <a:pt x="28" y="126"/>
                      <a:pt x="25" y="125"/>
                    </a:cubicBezTo>
                    <a:cubicBezTo>
                      <a:pt x="23" y="125"/>
                      <a:pt x="21" y="126"/>
                      <a:pt x="20" y="126"/>
                    </a:cubicBezTo>
                    <a:cubicBezTo>
                      <a:pt x="19" y="128"/>
                      <a:pt x="18" y="130"/>
                      <a:pt x="18" y="133"/>
                    </a:cubicBezTo>
                    <a:cubicBezTo>
                      <a:pt x="17" y="136"/>
                      <a:pt x="16" y="138"/>
                      <a:pt x="16" y="141"/>
                    </a:cubicBezTo>
                    <a:cubicBezTo>
                      <a:pt x="16" y="142"/>
                      <a:pt x="17" y="143"/>
                      <a:pt x="17" y="145"/>
                    </a:cubicBezTo>
                    <a:cubicBezTo>
                      <a:pt x="17" y="145"/>
                      <a:pt x="18" y="146"/>
                      <a:pt x="18" y="146"/>
                    </a:cubicBezTo>
                    <a:cubicBezTo>
                      <a:pt x="18" y="147"/>
                      <a:pt x="18" y="147"/>
                      <a:pt x="17" y="147"/>
                    </a:cubicBezTo>
                    <a:cubicBezTo>
                      <a:pt x="17" y="147"/>
                      <a:pt x="15" y="148"/>
                      <a:pt x="13" y="148"/>
                    </a:cubicBezTo>
                    <a:cubicBezTo>
                      <a:pt x="12" y="148"/>
                      <a:pt x="10" y="148"/>
                      <a:pt x="10" y="149"/>
                    </a:cubicBezTo>
                    <a:cubicBezTo>
                      <a:pt x="10" y="150"/>
                      <a:pt x="11" y="152"/>
                      <a:pt x="11" y="153"/>
                    </a:cubicBezTo>
                    <a:cubicBezTo>
                      <a:pt x="12" y="155"/>
                      <a:pt x="12" y="157"/>
                      <a:pt x="11" y="157"/>
                    </a:cubicBezTo>
                    <a:cubicBezTo>
                      <a:pt x="10" y="157"/>
                      <a:pt x="9" y="157"/>
                      <a:pt x="9" y="158"/>
                    </a:cubicBezTo>
                    <a:cubicBezTo>
                      <a:pt x="8" y="159"/>
                      <a:pt x="8" y="159"/>
                      <a:pt x="9" y="161"/>
                    </a:cubicBezTo>
                    <a:cubicBezTo>
                      <a:pt x="10" y="162"/>
                      <a:pt x="11" y="163"/>
                      <a:pt x="12" y="164"/>
                    </a:cubicBezTo>
                    <a:cubicBezTo>
                      <a:pt x="13" y="165"/>
                      <a:pt x="14" y="165"/>
                      <a:pt x="14" y="166"/>
                    </a:cubicBezTo>
                    <a:cubicBezTo>
                      <a:pt x="14" y="166"/>
                      <a:pt x="14" y="167"/>
                      <a:pt x="14" y="167"/>
                    </a:cubicBezTo>
                    <a:cubicBezTo>
                      <a:pt x="12" y="168"/>
                      <a:pt x="11" y="170"/>
                      <a:pt x="9" y="171"/>
                    </a:cubicBezTo>
                    <a:cubicBezTo>
                      <a:pt x="8" y="172"/>
                      <a:pt x="7" y="173"/>
                      <a:pt x="7" y="174"/>
                    </a:cubicBezTo>
                    <a:cubicBezTo>
                      <a:pt x="6" y="175"/>
                      <a:pt x="5" y="176"/>
                      <a:pt x="4" y="176"/>
                    </a:cubicBezTo>
                    <a:cubicBezTo>
                      <a:pt x="4" y="176"/>
                      <a:pt x="2" y="177"/>
                      <a:pt x="1" y="179"/>
                    </a:cubicBezTo>
                    <a:cubicBezTo>
                      <a:pt x="0" y="179"/>
                      <a:pt x="0" y="180"/>
                      <a:pt x="0" y="180"/>
                    </a:cubicBezTo>
                    <a:cubicBezTo>
                      <a:pt x="0" y="181"/>
                      <a:pt x="0" y="181"/>
                      <a:pt x="1" y="182"/>
                    </a:cubicBezTo>
                    <a:cubicBezTo>
                      <a:pt x="2" y="182"/>
                      <a:pt x="4" y="182"/>
                      <a:pt x="5" y="183"/>
                    </a:cubicBezTo>
                    <a:cubicBezTo>
                      <a:pt x="6" y="183"/>
                      <a:pt x="6" y="183"/>
                      <a:pt x="7" y="184"/>
                    </a:cubicBezTo>
                    <a:cubicBezTo>
                      <a:pt x="7" y="184"/>
                      <a:pt x="7" y="184"/>
                      <a:pt x="6" y="185"/>
                    </a:cubicBezTo>
                    <a:cubicBezTo>
                      <a:pt x="5" y="186"/>
                      <a:pt x="4" y="187"/>
                      <a:pt x="3" y="188"/>
                    </a:cubicBezTo>
                    <a:cubicBezTo>
                      <a:pt x="3" y="189"/>
                      <a:pt x="3" y="189"/>
                      <a:pt x="3" y="190"/>
                    </a:cubicBezTo>
                    <a:cubicBezTo>
                      <a:pt x="4" y="190"/>
                      <a:pt x="4" y="190"/>
                      <a:pt x="6" y="191"/>
                    </a:cubicBezTo>
                    <a:cubicBezTo>
                      <a:pt x="7" y="191"/>
                      <a:pt x="8" y="191"/>
                      <a:pt x="8" y="192"/>
                    </a:cubicBezTo>
                    <a:cubicBezTo>
                      <a:pt x="8" y="192"/>
                      <a:pt x="8" y="192"/>
                      <a:pt x="8" y="193"/>
                    </a:cubicBezTo>
                    <a:cubicBezTo>
                      <a:pt x="8" y="193"/>
                      <a:pt x="8" y="194"/>
                      <a:pt x="8" y="194"/>
                    </a:cubicBezTo>
                    <a:cubicBezTo>
                      <a:pt x="8" y="194"/>
                      <a:pt x="8" y="195"/>
                      <a:pt x="9" y="196"/>
                    </a:cubicBezTo>
                    <a:cubicBezTo>
                      <a:pt x="10" y="197"/>
                      <a:pt x="10" y="197"/>
                      <a:pt x="11" y="197"/>
                    </a:cubicBezTo>
                    <a:cubicBezTo>
                      <a:pt x="12" y="197"/>
                      <a:pt x="13" y="197"/>
                      <a:pt x="15" y="197"/>
                    </a:cubicBezTo>
                    <a:cubicBezTo>
                      <a:pt x="17" y="197"/>
                      <a:pt x="18" y="196"/>
                      <a:pt x="19" y="196"/>
                    </a:cubicBezTo>
                    <a:cubicBezTo>
                      <a:pt x="21" y="195"/>
                      <a:pt x="22" y="194"/>
                      <a:pt x="23" y="194"/>
                    </a:cubicBezTo>
                    <a:cubicBezTo>
                      <a:pt x="26" y="193"/>
                      <a:pt x="29" y="193"/>
                      <a:pt x="32" y="193"/>
                    </a:cubicBezTo>
                    <a:cubicBezTo>
                      <a:pt x="33" y="193"/>
                      <a:pt x="35" y="193"/>
                      <a:pt x="37" y="194"/>
                    </a:cubicBezTo>
                    <a:cubicBezTo>
                      <a:pt x="37" y="194"/>
                      <a:pt x="38" y="194"/>
                      <a:pt x="39" y="194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0" y="191"/>
                      <a:pt x="40" y="189"/>
                      <a:pt x="40" y="189"/>
                    </a:cubicBezTo>
                    <a:cubicBezTo>
                      <a:pt x="40" y="188"/>
                      <a:pt x="40" y="188"/>
                      <a:pt x="41" y="188"/>
                    </a:cubicBezTo>
                    <a:cubicBezTo>
                      <a:pt x="41" y="188"/>
                      <a:pt x="42" y="188"/>
                      <a:pt x="42" y="188"/>
                    </a:cubicBezTo>
                    <a:cubicBezTo>
                      <a:pt x="43" y="188"/>
                      <a:pt x="44" y="188"/>
                      <a:pt x="45" y="187"/>
                    </a:cubicBezTo>
                    <a:cubicBezTo>
                      <a:pt x="46" y="185"/>
                      <a:pt x="47" y="185"/>
                      <a:pt x="47" y="184"/>
                    </a:cubicBezTo>
                    <a:cubicBezTo>
                      <a:pt x="47" y="184"/>
                      <a:pt x="47" y="183"/>
                      <a:pt x="47" y="181"/>
                    </a:cubicBezTo>
                    <a:cubicBezTo>
                      <a:pt x="48" y="180"/>
                      <a:pt x="48" y="179"/>
                      <a:pt x="48" y="179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0" y="179"/>
                      <a:pt x="52" y="180"/>
                      <a:pt x="53" y="180"/>
                    </a:cubicBezTo>
                    <a:cubicBezTo>
                      <a:pt x="56" y="180"/>
                      <a:pt x="56" y="180"/>
                      <a:pt x="56" y="179"/>
                    </a:cubicBezTo>
                    <a:cubicBezTo>
                      <a:pt x="57" y="178"/>
                      <a:pt x="56" y="177"/>
                      <a:pt x="58" y="176"/>
                    </a:cubicBezTo>
                    <a:cubicBezTo>
                      <a:pt x="59" y="175"/>
                      <a:pt x="60" y="175"/>
                      <a:pt x="62" y="174"/>
                    </a:cubicBezTo>
                    <a:cubicBezTo>
                      <a:pt x="63" y="174"/>
                      <a:pt x="63" y="174"/>
                      <a:pt x="64" y="173"/>
                    </a:cubicBezTo>
                    <a:cubicBezTo>
                      <a:pt x="65" y="173"/>
                      <a:pt x="66" y="172"/>
                      <a:pt x="66" y="171"/>
                    </a:cubicBezTo>
                    <a:cubicBezTo>
                      <a:pt x="66" y="170"/>
                      <a:pt x="68" y="170"/>
                      <a:pt x="69" y="170"/>
                    </a:cubicBezTo>
                    <a:cubicBezTo>
                      <a:pt x="71" y="170"/>
                      <a:pt x="72" y="169"/>
                      <a:pt x="72" y="168"/>
                    </a:cubicBezTo>
                    <a:cubicBezTo>
                      <a:pt x="72" y="167"/>
                      <a:pt x="73" y="166"/>
                      <a:pt x="74" y="165"/>
                    </a:cubicBezTo>
                    <a:cubicBezTo>
                      <a:pt x="75" y="165"/>
                      <a:pt x="76" y="164"/>
                      <a:pt x="77" y="164"/>
                    </a:cubicBezTo>
                    <a:cubicBezTo>
                      <a:pt x="78" y="163"/>
                      <a:pt x="80" y="163"/>
                      <a:pt x="81" y="163"/>
                    </a:cubicBezTo>
                    <a:cubicBezTo>
                      <a:pt x="82" y="164"/>
                      <a:pt x="83" y="164"/>
                      <a:pt x="83" y="166"/>
                    </a:cubicBezTo>
                    <a:cubicBezTo>
                      <a:pt x="84" y="167"/>
                      <a:pt x="85" y="169"/>
                      <a:pt x="85" y="170"/>
                    </a:cubicBezTo>
                    <a:cubicBezTo>
                      <a:pt x="86" y="171"/>
                      <a:pt x="87" y="171"/>
                      <a:pt x="89" y="171"/>
                    </a:cubicBezTo>
                    <a:cubicBezTo>
                      <a:pt x="91" y="171"/>
                      <a:pt x="92" y="172"/>
                      <a:pt x="93" y="173"/>
                    </a:cubicBezTo>
                    <a:cubicBezTo>
                      <a:pt x="94" y="173"/>
                      <a:pt x="95" y="174"/>
                      <a:pt x="95" y="176"/>
                    </a:cubicBezTo>
                    <a:cubicBezTo>
                      <a:pt x="96" y="179"/>
                      <a:pt x="96" y="180"/>
                      <a:pt x="96" y="180"/>
                    </a:cubicBezTo>
                    <a:cubicBezTo>
                      <a:pt x="97" y="180"/>
                      <a:pt x="98" y="181"/>
                      <a:pt x="100" y="183"/>
                    </a:cubicBezTo>
                    <a:cubicBezTo>
                      <a:pt x="101" y="184"/>
                      <a:pt x="101" y="186"/>
                      <a:pt x="102" y="187"/>
                    </a:cubicBezTo>
                    <a:cubicBezTo>
                      <a:pt x="102" y="189"/>
                      <a:pt x="102" y="190"/>
                      <a:pt x="103" y="191"/>
                    </a:cubicBezTo>
                    <a:cubicBezTo>
                      <a:pt x="104" y="192"/>
                      <a:pt x="105" y="193"/>
                      <a:pt x="107" y="193"/>
                    </a:cubicBezTo>
                    <a:cubicBezTo>
                      <a:pt x="109" y="193"/>
                      <a:pt x="110" y="193"/>
                      <a:pt x="112" y="192"/>
                    </a:cubicBezTo>
                    <a:cubicBezTo>
                      <a:pt x="113" y="192"/>
                      <a:pt x="114" y="190"/>
                      <a:pt x="115" y="189"/>
                    </a:cubicBezTo>
                    <a:cubicBezTo>
                      <a:pt x="115" y="188"/>
                      <a:pt x="116" y="186"/>
                      <a:pt x="117" y="186"/>
                    </a:cubicBezTo>
                    <a:cubicBezTo>
                      <a:pt x="118" y="186"/>
                      <a:pt x="119" y="186"/>
                      <a:pt x="120" y="186"/>
                    </a:cubicBezTo>
                    <a:cubicBezTo>
                      <a:pt x="121" y="185"/>
                      <a:pt x="121" y="185"/>
                      <a:pt x="122" y="183"/>
                    </a:cubicBezTo>
                    <a:cubicBezTo>
                      <a:pt x="122" y="182"/>
                      <a:pt x="122" y="182"/>
                      <a:pt x="123" y="181"/>
                    </a:cubicBezTo>
                    <a:cubicBezTo>
                      <a:pt x="124" y="181"/>
                      <a:pt x="124" y="181"/>
                      <a:pt x="125" y="180"/>
                    </a:cubicBezTo>
                    <a:cubicBezTo>
                      <a:pt x="126" y="180"/>
                      <a:pt x="128" y="180"/>
                      <a:pt x="128" y="178"/>
                    </a:cubicBezTo>
                    <a:cubicBezTo>
                      <a:pt x="129" y="177"/>
                      <a:pt x="129" y="176"/>
                      <a:pt x="129" y="174"/>
                    </a:cubicBezTo>
                    <a:cubicBezTo>
                      <a:pt x="130" y="174"/>
                      <a:pt x="130" y="173"/>
                      <a:pt x="130" y="173"/>
                    </a:cubicBezTo>
                    <a:cubicBezTo>
                      <a:pt x="130" y="172"/>
                      <a:pt x="131" y="172"/>
                      <a:pt x="132" y="173"/>
                    </a:cubicBezTo>
                    <a:cubicBezTo>
                      <a:pt x="135" y="174"/>
                      <a:pt x="139" y="174"/>
                      <a:pt x="140" y="175"/>
                    </a:cubicBezTo>
                    <a:cubicBezTo>
                      <a:pt x="142" y="176"/>
                      <a:pt x="143" y="176"/>
                      <a:pt x="143" y="177"/>
                    </a:cubicBezTo>
                    <a:cubicBezTo>
                      <a:pt x="143" y="178"/>
                      <a:pt x="143" y="179"/>
                      <a:pt x="142" y="181"/>
                    </a:cubicBezTo>
                    <a:cubicBezTo>
                      <a:pt x="142" y="182"/>
                      <a:pt x="143" y="182"/>
                      <a:pt x="143" y="183"/>
                    </a:cubicBezTo>
                    <a:cubicBezTo>
                      <a:pt x="143" y="184"/>
                      <a:pt x="144" y="184"/>
                      <a:pt x="145" y="184"/>
                    </a:cubicBezTo>
                    <a:cubicBezTo>
                      <a:pt x="145" y="185"/>
                      <a:pt x="146" y="185"/>
                      <a:pt x="147" y="185"/>
                    </a:cubicBezTo>
                    <a:cubicBezTo>
                      <a:pt x="147" y="185"/>
                      <a:pt x="148" y="185"/>
                      <a:pt x="148" y="184"/>
                    </a:cubicBezTo>
                    <a:cubicBezTo>
                      <a:pt x="149" y="182"/>
                      <a:pt x="149" y="181"/>
                      <a:pt x="149" y="180"/>
                    </a:cubicBezTo>
                    <a:cubicBezTo>
                      <a:pt x="150" y="179"/>
                      <a:pt x="150" y="178"/>
                      <a:pt x="152" y="177"/>
                    </a:cubicBezTo>
                    <a:cubicBezTo>
                      <a:pt x="154" y="176"/>
                      <a:pt x="156" y="175"/>
                      <a:pt x="158" y="174"/>
                    </a:cubicBezTo>
                    <a:cubicBezTo>
                      <a:pt x="159" y="173"/>
                      <a:pt x="160" y="172"/>
                      <a:pt x="160" y="173"/>
                    </a:cubicBezTo>
                    <a:cubicBezTo>
                      <a:pt x="161" y="173"/>
                      <a:pt x="162" y="173"/>
                      <a:pt x="162" y="174"/>
                    </a:cubicBezTo>
                    <a:cubicBezTo>
                      <a:pt x="163" y="175"/>
                      <a:pt x="164" y="177"/>
                      <a:pt x="164" y="177"/>
                    </a:cubicBezTo>
                    <a:cubicBezTo>
                      <a:pt x="165" y="175"/>
                      <a:pt x="168" y="173"/>
                      <a:pt x="169" y="171"/>
                    </a:cubicBezTo>
                    <a:cubicBezTo>
                      <a:pt x="169" y="169"/>
                      <a:pt x="169" y="168"/>
                      <a:pt x="167" y="165"/>
                    </a:cubicBezTo>
                    <a:cubicBezTo>
                      <a:pt x="166" y="164"/>
                      <a:pt x="166" y="162"/>
                      <a:pt x="167" y="160"/>
                    </a:cubicBezTo>
                    <a:cubicBezTo>
                      <a:pt x="167" y="159"/>
                      <a:pt x="167" y="158"/>
                      <a:pt x="167" y="158"/>
                    </a:cubicBezTo>
                    <a:cubicBezTo>
                      <a:pt x="167" y="158"/>
                      <a:pt x="166" y="153"/>
                      <a:pt x="166" y="151"/>
                    </a:cubicBezTo>
                    <a:cubicBezTo>
                      <a:pt x="166" y="150"/>
                      <a:pt x="166" y="149"/>
                      <a:pt x="166" y="148"/>
                    </a:cubicBezTo>
                    <a:cubicBezTo>
                      <a:pt x="167" y="146"/>
                      <a:pt x="167" y="146"/>
                      <a:pt x="168" y="145"/>
                    </a:cubicBezTo>
                    <a:cubicBezTo>
                      <a:pt x="169" y="145"/>
                      <a:pt x="171" y="144"/>
                      <a:pt x="172" y="144"/>
                    </a:cubicBezTo>
                    <a:cubicBezTo>
                      <a:pt x="174" y="143"/>
                      <a:pt x="175" y="142"/>
                      <a:pt x="175" y="141"/>
                    </a:cubicBezTo>
                    <a:cubicBezTo>
                      <a:pt x="176" y="140"/>
                      <a:pt x="178" y="139"/>
                      <a:pt x="179" y="138"/>
                    </a:cubicBezTo>
                    <a:cubicBezTo>
                      <a:pt x="180" y="137"/>
                      <a:pt x="180" y="137"/>
                      <a:pt x="180" y="136"/>
                    </a:cubicBezTo>
                    <a:cubicBezTo>
                      <a:pt x="181" y="136"/>
                      <a:pt x="181" y="135"/>
                      <a:pt x="180" y="135"/>
                    </a:cubicBezTo>
                    <a:cubicBezTo>
                      <a:pt x="178" y="134"/>
                      <a:pt x="178" y="134"/>
                      <a:pt x="177" y="133"/>
                    </a:cubicBezTo>
                    <a:cubicBezTo>
                      <a:pt x="177" y="133"/>
                      <a:pt x="177" y="132"/>
                      <a:pt x="177" y="132"/>
                    </a:cubicBezTo>
                    <a:cubicBezTo>
                      <a:pt x="178" y="131"/>
                      <a:pt x="179" y="130"/>
                      <a:pt x="179" y="129"/>
                    </a:cubicBezTo>
                    <a:cubicBezTo>
                      <a:pt x="178" y="128"/>
                      <a:pt x="178" y="126"/>
                      <a:pt x="178" y="125"/>
                    </a:cubicBezTo>
                    <a:cubicBezTo>
                      <a:pt x="178" y="124"/>
                      <a:pt x="178" y="123"/>
                      <a:pt x="178" y="123"/>
                    </a:cubicBezTo>
                    <a:cubicBezTo>
                      <a:pt x="179" y="122"/>
                      <a:pt x="179" y="122"/>
                      <a:pt x="180" y="121"/>
                    </a:cubicBezTo>
                    <a:cubicBezTo>
                      <a:pt x="181" y="121"/>
                      <a:pt x="182" y="120"/>
                      <a:pt x="183" y="119"/>
                    </a:cubicBezTo>
                    <a:cubicBezTo>
                      <a:pt x="183" y="117"/>
                      <a:pt x="183" y="116"/>
                      <a:pt x="184" y="114"/>
                    </a:cubicBezTo>
                    <a:cubicBezTo>
                      <a:pt x="184" y="113"/>
                      <a:pt x="185" y="112"/>
                      <a:pt x="185" y="110"/>
                    </a:cubicBezTo>
                    <a:cubicBezTo>
                      <a:pt x="185" y="108"/>
                      <a:pt x="185" y="107"/>
                      <a:pt x="184" y="105"/>
                    </a:cubicBezTo>
                    <a:cubicBezTo>
                      <a:pt x="183" y="104"/>
                      <a:pt x="183" y="106"/>
                      <a:pt x="180" y="103"/>
                    </a:cubicBezTo>
                    <a:cubicBezTo>
                      <a:pt x="178" y="101"/>
                      <a:pt x="178" y="101"/>
                      <a:pt x="177" y="100"/>
                    </a:cubicBezTo>
                    <a:cubicBezTo>
                      <a:pt x="177" y="100"/>
                      <a:pt x="177" y="100"/>
                      <a:pt x="177" y="98"/>
                    </a:cubicBezTo>
                    <a:cubicBezTo>
                      <a:pt x="178" y="97"/>
                      <a:pt x="180" y="95"/>
                      <a:pt x="180" y="94"/>
                    </a:cubicBezTo>
                    <a:cubicBezTo>
                      <a:pt x="180" y="93"/>
                      <a:pt x="178" y="91"/>
                      <a:pt x="177" y="90"/>
                    </a:cubicBezTo>
                    <a:cubicBezTo>
                      <a:pt x="177" y="90"/>
                      <a:pt x="176" y="89"/>
                      <a:pt x="176" y="88"/>
                    </a:cubicBezTo>
                    <a:cubicBezTo>
                      <a:pt x="176" y="88"/>
                      <a:pt x="176" y="87"/>
                      <a:pt x="176" y="87"/>
                    </a:cubicBezTo>
                    <a:cubicBezTo>
                      <a:pt x="177" y="86"/>
                      <a:pt x="178" y="85"/>
                      <a:pt x="177" y="85"/>
                    </a:cubicBezTo>
                    <a:cubicBezTo>
                      <a:pt x="177" y="85"/>
                      <a:pt x="177" y="84"/>
                      <a:pt x="176" y="84"/>
                    </a:cubicBezTo>
                    <a:cubicBezTo>
                      <a:pt x="175" y="84"/>
                      <a:pt x="175" y="84"/>
                      <a:pt x="174" y="83"/>
                    </a:cubicBezTo>
                    <a:cubicBezTo>
                      <a:pt x="173" y="83"/>
                      <a:pt x="173" y="82"/>
                      <a:pt x="173" y="80"/>
                    </a:cubicBezTo>
                    <a:cubicBezTo>
                      <a:pt x="173" y="78"/>
                      <a:pt x="173" y="77"/>
                      <a:pt x="172" y="76"/>
                    </a:cubicBezTo>
                    <a:cubicBezTo>
                      <a:pt x="172" y="75"/>
                      <a:pt x="171" y="74"/>
                      <a:pt x="169" y="72"/>
                    </a:cubicBezTo>
                    <a:cubicBezTo>
                      <a:pt x="168" y="71"/>
                      <a:pt x="166" y="71"/>
                      <a:pt x="165" y="70"/>
                    </a:cubicBezTo>
                    <a:cubicBezTo>
                      <a:pt x="163" y="70"/>
                      <a:pt x="161" y="70"/>
                      <a:pt x="161" y="68"/>
                    </a:cubicBezTo>
                    <a:cubicBezTo>
                      <a:pt x="160" y="67"/>
                      <a:pt x="160" y="66"/>
                      <a:pt x="159" y="65"/>
                    </a:cubicBezTo>
                    <a:cubicBezTo>
                      <a:pt x="159" y="64"/>
                      <a:pt x="158" y="63"/>
                      <a:pt x="158" y="63"/>
                    </a:cubicBezTo>
                    <a:cubicBezTo>
                      <a:pt x="156" y="62"/>
                      <a:pt x="155" y="62"/>
                      <a:pt x="153" y="62"/>
                    </a:cubicBezTo>
                    <a:cubicBezTo>
                      <a:pt x="152" y="62"/>
                      <a:pt x="150" y="61"/>
                      <a:pt x="150" y="60"/>
                    </a:cubicBezTo>
                    <a:cubicBezTo>
                      <a:pt x="149" y="59"/>
                      <a:pt x="149" y="58"/>
                      <a:pt x="148" y="57"/>
                    </a:cubicBezTo>
                    <a:cubicBezTo>
                      <a:pt x="148" y="56"/>
                      <a:pt x="147" y="55"/>
                      <a:pt x="146" y="55"/>
                    </a:cubicBezTo>
                    <a:cubicBezTo>
                      <a:pt x="145" y="54"/>
                      <a:pt x="144" y="53"/>
                      <a:pt x="142" y="52"/>
                    </a:cubicBezTo>
                    <a:cubicBezTo>
                      <a:pt x="142" y="51"/>
                      <a:pt x="141" y="50"/>
                      <a:pt x="140" y="50"/>
                    </a:cubicBezTo>
                    <a:cubicBezTo>
                      <a:pt x="140" y="50"/>
                      <a:pt x="139" y="50"/>
                      <a:pt x="139" y="50"/>
                    </a:cubicBezTo>
                    <a:cubicBezTo>
                      <a:pt x="138" y="52"/>
                      <a:pt x="137" y="53"/>
                      <a:pt x="137" y="53"/>
                    </a:cubicBezTo>
                    <a:cubicBezTo>
                      <a:pt x="136" y="53"/>
                      <a:pt x="136" y="53"/>
                      <a:pt x="134" y="52"/>
                    </a:cubicBezTo>
                    <a:cubicBezTo>
                      <a:pt x="132" y="52"/>
                      <a:pt x="130" y="52"/>
                      <a:pt x="129" y="52"/>
                    </a:cubicBezTo>
                    <a:cubicBezTo>
                      <a:pt x="128" y="52"/>
                      <a:pt x="127" y="52"/>
                      <a:pt x="127" y="52"/>
                    </a:cubicBezTo>
                    <a:cubicBezTo>
                      <a:pt x="126" y="53"/>
                      <a:pt x="126" y="53"/>
                      <a:pt x="125" y="54"/>
                    </a:cubicBezTo>
                    <a:cubicBezTo>
                      <a:pt x="125" y="54"/>
                      <a:pt x="124" y="54"/>
                      <a:pt x="123" y="54"/>
                    </a:cubicBezTo>
                    <a:cubicBezTo>
                      <a:pt x="122" y="54"/>
                      <a:pt x="121" y="55"/>
                      <a:pt x="119" y="57"/>
                    </a:cubicBezTo>
                    <a:cubicBezTo>
                      <a:pt x="119" y="57"/>
                      <a:pt x="118" y="57"/>
                      <a:pt x="118" y="58"/>
                    </a:cubicBezTo>
                    <a:cubicBezTo>
                      <a:pt x="117" y="58"/>
                      <a:pt x="117" y="58"/>
                      <a:pt x="117" y="57"/>
                    </a:cubicBezTo>
                    <a:cubicBezTo>
                      <a:pt x="115" y="56"/>
                      <a:pt x="112" y="52"/>
                      <a:pt x="110" y="49"/>
                    </a:cubicBezTo>
                    <a:cubicBezTo>
                      <a:pt x="109" y="48"/>
                      <a:pt x="109" y="46"/>
                      <a:pt x="109" y="44"/>
                    </a:cubicBezTo>
                    <a:cubicBezTo>
                      <a:pt x="109" y="43"/>
                      <a:pt x="109" y="41"/>
                      <a:pt x="108" y="40"/>
                    </a:cubicBezTo>
                    <a:cubicBezTo>
                      <a:pt x="107" y="38"/>
                      <a:pt x="106" y="37"/>
                      <a:pt x="104" y="35"/>
                    </a:cubicBezTo>
                    <a:cubicBezTo>
                      <a:pt x="103" y="33"/>
                      <a:pt x="102" y="31"/>
                      <a:pt x="102" y="29"/>
                    </a:cubicBezTo>
                    <a:cubicBezTo>
                      <a:pt x="102" y="27"/>
                      <a:pt x="103" y="25"/>
                      <a:pt x="102" y="23"/>
                    </a:cubicBezTo>
                    <a:cubicBezTo>
                      <a:pt x="102" y="22"/>
                      <a:pt x="102" y="21"/>
                      <a:pt x="101" y="19"/>
                    </a:cubicBezTo>
                    <a:cubicBezTo>
                      <a:pt x="100" y="16"/>
                      <a:pt x="97" y="14"/>
                      <a:pt x="95" y="12"/>
                    </a:cubicBezTo>
                    <a:cubicBezTo>
                      <a:pt x="95" y="10"/>
                      <a:pt x="94" y="9"/>
                      <a:pt x="94" y="7"/>
                    </a:cubicBezTo>
                    <a:cubicBezTo>
                      <a:pt x="94" y="6"/>
                      <a:pt x="93" y="4"/>
                      <a:pt x="93" y="2"/>
                    </a:cubicBezTo>
                    <a:cubicBezTo>
                      <a:pt x="93" y="1"/>
                      <a:pt x="93" y="1"/>
                      <a:pt x="9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>
                  <a:latin typeface="Galano"/>
                </a:endParaRPr>
              </a:p>
            </p:txBody>
          </p:sp>
          <p:grpSp>
            <p:nvGrpSpPr>
              <p:cNvPr id="157" name="Grupo 156">
                <a:extLst>
                  <a:ext uri="{FF2B5EF4-FFF2-40B4-BE49-F238E27FC236}">
                    <a16:creationId xmlns:a16="http://schemas.microsoft.com/office/drawing/2014/main" id="{F6B1E273-F509-D997-F2DA-5A259531A0DC}"/>
                  </a:ext>
                </a:extLst>
              </p:cNvPr>
              <p:cNvGrpSpPr/>
              <p:nvPr/>
            </p:nvGrpSpPr>
            <p:grpSpPr>
              <a:xfrm>
                <a:off x="1279420" y="1062679"/>
                <a:ext cx="6585159" cy="4732641"/>
                <a:chOff x="1271171" y="1062679"/>
                <a:chExt cx="6585159" cy="4732641"/>
              </a:xfrm>
            </p:grpSpPr>
            <p:grpSp>
              <p:nvGrpSpPr>
                <p:cNvPr id="158" name="Grupo 157">
                  <a:extLst>
                    <a:ext uri="{FF2B5EF4-FFF2-40B4-BE49-F238E27FC236}">
                      <a16:creationId xmlns:a16="http://schemas.microsoft.com/office/drawing/2014/main" id="{B88DCE74-F420-3A97-C2DB-B8DFCF84F498}"/>
                    </a:ext>
                  </a:extLst>
                </p:cNvPr>
                <p:cNvGrpSpPr/>
                <p:nvPr/>
              </p:nvGrpSpPr>
              <p:grpSpPr>
                <a:xfrm>
                  <a:off x="3617960" y="1062679"/>
                  <a:ext cx="2007240" cy="1370212"/>
                  <a:chOff x="3617960" y="1062679"/>
                  <a:chExt cx="2007240" cy="1370212"/>
                </a:xfrm>
              </p:grpSpPr>
              <p:sp>
                <p:nvSpPr>
                  <p:cNvPr id="431" name="Freeform 101">
                    <a:extLst>
                      <a:ext uri="{FF2B5EF4-FFF2-40B4-BE49-F238E27FC236}">
                        <a16:creationId xmlns:a16="http://schemas.microsoft.com/office/drawing/2014/main" id="{2FC2D84A-746D-868D-778A-F065AFAE8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3503" y="1609562"/>
                    <a:ext cx="465753" cy="351568"/>
                  </a:xfrm>
                  <a:custGeom>
                    <a:avLst/>
                    <a:gdLst>
                      <a:gd name="T0" fmla="*/ 127 w 127"/>
                      <a:gd name="T1" fmla="*/ 67 h 96"/>
                      <a:gd name="T2" fmla="*/ 119 w 127"/>
                      <a:gd name="T3" fmla="*/ 61 h 96"/>
                      <a:gd name="T4" fmla="*/ 113 w 127"/>
                      <a:gd name="T5" fmla="*/ 57 h 96"/>
                      <a:gd name="T6" fmla="*/ 115 w 127"/>
                      <a:gd name="T7" fmla="*/ 50 h 96"/>
                      <a:gd name="T8" fmla="*/ 118 w 127"/>
                      <a:gd name="T9" fmla="*/ 44 h 96"/>
                      <a:gd name="T10" fmla="*/ 115 w 127"/>
                      <a:gd name="T11" fmla="*/ 38 h 96"/>
                      <a:gd name="T12" fmla="*/ 105 w 127"/>
                      <a:gd name="T13" fmla="*/ 27 h 96"/>
                      <a:gd name="T14" fmla="*/ 98 w 127"/>
                      <a:gd name="T15" fmla="*/ 23 h 96"/>
                      <a:gd name="T16" fmla="*/ 95 w 127"/>
                      <a:gd name="T17" fmla="*/ 29 h 96"/>
                      <a:gd name="T18" fmla="*/ 90 w 127"/>
                      <a:gd name="T19" fmla="*/ 39 h 96"/>
                      <a:gd name="T20" fmla="*/ 89 w 127"/>
                      <a:gd name="T21" fmla="*/ 31 h 96"/>
                      <a:gd name="T22" fmla="*/ 86 w 127"/>
                      <a:gd name="T23" fmla="*/ 27 h 96"/>
                      <a:gd name="T24" fmla="*/ 79 w 127"/>
                      <a:gd name="T25" fmla="*/ 29 h 96"/>
                      <a:gd name="T26" fmla="*/ 66 w 127"/>
                      <a:gd name="T27" fmla="*/ 34 h 96"/>
                      <a:gd name="T28" fmla="*/ 55 w 127"/>
                      <a:gd name="T29" fmla="*/ 31 h 96"/>
                      <a:gd name="T30" fmla="*/ 57 w 127"/>
                      <a:gd name="T31" fmla="*/ 26 h 96"/>
                      <a:gd name="T32" fmla="*/ 60 w 127"/>
                      <a:gd name="T33" fmla="*/ 15 h 96"/>
                      <a:gd name="T34" fmla="*/ 54 w 127"/>
                      <a:gd name="T35" fmla="*/ 1 h 96"/>
                      <a:gd name="T36" fmla="*/ 47 w 127"/>
                      <a:gd name="T37" fmla="*/ 0 h 96"/>
                      <a:gd name="T38" fmla="*/ 44 w 127"/>
                      <a:gd name="T39" fmla="*/ 3 h 96"/>
                      <a:gd name="T40" fmla="*/ 37 w 127"/>
                      <a:gd name="T41" fmla="*/ 7 h 96"/>
                      <a:gd name="T42" fmla="*/ 35 w 127"/>
                      <a:gd name="T43" fmla="*/ 12 h 96"/>
                      <a:gd name="T44" fmla="*/ 30 w 127"/>
                      <a:gd name="T45" fmla="*/ 13 h 96"/>
                      <a:gd name="T46" fmla="*/ 32 w 127"/>
                      <a:gd name="T47" fmla="*/ 16 h 96"/>
                      <a:gd name="T48" fmla="*/ 34 w 127"/>
                      <a:gd name="T49" fmla="*/ 21 h 96"/>
                      <a:gd name="T50" fmla="*/ 39 w 127"/>
                      <a:gd name="T51" fmla="*/ 26 h 96"/>
                      <a:gd name="T52" fmla="*/ 38 w 127"/>
                      <a:gd name="T53" fmla="*/ 29 h 96"/>
                      <a:gd name="T54" fmla="*/ 30 w 127"/>
                      <a:gd name="T55" fmla="*/ 36 h 96"/>
                      <a:gd name="T56" fmla="*/ 28 w 127"/>
                      <a:gd name="T57" fmla="*/ 39 h 96"/>
                      <a:gd name="T58" fmla="*/ 24 w 127"/>
                      <a:gd name="T59" fmla="*/ 41 h 96"/>
                      <a:gd name="T60" fmla="*/ 24 w 127"/>
                      <a:gd name="T61" fmla="*/ 45 h 96"/>
                      <a:gd name="T62" fmla="*/ 19 w 127"/>
                      <a:gd name="T63" fmla="*/ 50 h 96"/>
                      <a:gd name="T64" fmla="*/ 15 w 127"/>
                      <a:gd name="T65" fmla="*/ 57 h 96"/>
                      <a:gd name="T66" fmla="*/ 11 w 127"/>
                      <a:gd name="T67" fmla="*/ 60 h 96"/>
                      <a:gd name="T68" fmla="*/ 9 w 127"/>
                      <a:gd name="T69" fmla="*/ 65 h 96"/>
                      <a:gd name="T70" fmla="*/ 1 w 127"/>
                      <a:gd name="T71" fmla="*/ 74 h 96"/>
                      <a:gd name="T72" fmla="*/ 2 w 127"/>
                      <a:gd name="T73" fmla="*/ 76 h 96"/>
                      <a:gd name="T74" fmla="*/ 4 w 127"/>
                      <a:gd name="T75" fmla="*/ 81 h 96"/>
                      <a:gd name="T76" fmla="*/ 5 w 127"/>
                      <a:gd name="T77" fmla="*/ 84 h 96"/>
                      <a:gd name="T78" fmla="*/ 7 w 127"/>
                      <a:gd name="T79" fmla="*/ 86 h 96"/>
                      <a:gd name="T80" fmla="*/ 12 w 127"/>
                      <a:gd name="T81" fmla="*/ 86 h 96"/>
                      <a:gd name="T82" fmla="*/ 18 w 127"/>
                      <a:gd name="T83" fmla="*/ 80 h 96"/>
                      <a:gd name="T84" fmla="*/ 25 w 127"/>
                      <a:gd name="T85" fmla="*/ 81 h 96"/>
                      <a:gd name="T86" fmla="*/ 30 w 127"/>
                      <a:gd name="T87" fmla="*/ 85 h 96"/>
                      <a:gd name="T88" fmla="*/ 36 w 127"/>
                      <a:gd name="T89" fmla="*/ 84 h 96"/>
                      <a:gd name="T90" fmla="*/ 35 w 127"/>
                      <a:gd name="T91" fmla="*/ 89 h 96"/>
                      <a:gd name="T92" fmla="*/ 36 w 127"/>
                      <a:gd name="T93" fmla="*/ 96 h 96"/>
                      <a:gd name="T94" fmla="*/ 40 w 127"/>
                      <a:gd name="T95" fmla="*/ 95 h 96"/>
                      <a:gd name="T96" fmla="*/ 48 w 127"/>
                      <a:gd name="T97" fmla="*/ 92 h 96"/>
                      <a:gd name="T98" fmla="*/ 53 w 127"/>
                      <a:gd name="T99" fmla="*/ 87 h 96"/>
                      <a:gd name="T100" fmla="*/ 60 w 127"/>
                      <a:gd name="T101" fmla="*/ 90 h 96"/>
                      <a:gd name="T102" fmla="*/ 64 w 127"/>
                      <a:gd name="T103" fmla="*/ 90 h 96"/>
                      <a:gd name="T104" fmla="*/ 74 w 127"/>
                      <a:gd name="T105" fmla="*/ 83 h 96"/>
                      <a:gd name="T106" fmla="*/ 81 w 127"/>
                      <a:gd name="T107" fmla="*/ 80 h 96"/>
                      <a:gd name="T108" fmla="*/ 86 w 127"/>
                      <a:gd name="T109" fmla="*/ 87 h 96"/>
                      <a:gd name="T110" fmla="*/ 95 w 127"/>
                      <a:gd name="T111" fmla="*/ 90 h 96"/>
                      <a:gd name="T112" fmla="*/ 99 w 127"/>
                      <a:gd name="T113" fmla="*/ 79 h 96"/>
                      <a:gd name="T114" fmla="*/ 112 w 127"/>
                      <a:gd name="T115" fmla="*/ 77 h 96"/>
                      <a:gd name="T116" fmla="*/ 121 w 127"/>
                      <a:gd name="T117" fmla="*/ 73 h 96"/>
                      <a:gd name="T118" fmla="*/ 126 w 127"/>
                      <a:gd name="T119" fmla="*/ 68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7" h="96">
                        <a:moveTo>
                          <a:pt x="126" y="68"/>
                        </a:moveTo>
                        <a:cubicBezTo>
                          <a:pt x="127" y="67"/>
                          <a:pt x="127" y="67"/>
                          <a:pt x="127" y="67"/>
                        </a:cubicBezTo>
                        <a:cubicBezTo>
                          <a:pt x="126" y="65"/>
                          <a:pt x="125" y="64"/>
                          <a:pt x="124" y="63"/>
                        </a:cubicBezTo>
                        <a:cubicBezTo>
                          <a:pt x="123" y="62"/>
                          <a:pt x="121" y="62"/>
                          <a:pt x="119" y="61"/>
                        </a:cubicBezTo>
                        <a:cubicBezTo>
                          <a:pt x="118" y="61"/>
                          <a:pt x="117" y="61"/>
                          <a:pt x="116" y="60"/>
                        </a:cubicBezTo>
                        <a:cubicBezTo>
                          <a:pt x="115" y="59"/>
                          <a:pt x="114" y="58"/>
                          <a:pt x="113" y="57"/>
                        </a:cubicBezTo>
                        <a:cubicBezTo>
                          <a:pt x="112" y="55"/>
                          <a:pt x="112" y="54"/>
                          <a:pt x="113" y="53"/>
                        </a:cubicBezTo>
                        <a:cubicBezTo>
                          <a:pt x="113" y="52"/>
                          <a:pt x="114" y="51"/>
                          <a:pt x="115" y="50"/>
                        </a:cubicBezTo>
                        <a:cubicBezTo>
                          <a:pt x="116" y="49"/>
                          <a:pt x="117" y="48"/>
                          <a:pt x="117" y="47"/>
                        </a:cubicBezTo>
                        <a:cubicBezTo>
                          <a:pt x="117" y="46"/>
                          <a:pt x="118" y="45"/>
                          <a:pt x="118" y="44"/>
                        </a:cubicBezTo>
                        <a:cubicBezTo>
                          <a:pt x="119" y="43"/>
                          <a:pt x="118" y="41"/>
                          <a:pt x="117" y="40"/>
                        </a:cubicBezTo>
                        <a:cubicBezTo>
                          <a:pt x="117" y="39"/>
                          <a:pt x="116" y="38"/>
                          <a:pt x="115" y="38"/>
                        </a:cubicBezTo>
                        <a:cubicBezTo>
                          <a:pt x="114" y="36"/>
                          <a:pt x="112" y="35"/>
                          <a:pt x="110" y="32"/>
                        </a:cubicBezTo>
                        <a:cubicBezTo>
                          <a:pt x="108" y="30"/>
                          <a:pt x="106" y="29"/>
                          <a:pt x="105" y="27"/>
                        </a:cubicBezTo>
                        <a:cubicBezTo>
                          <a:pt x="103" y="26"/>
                          <a:pt x="103" y="25"/>
                          <a:pt x="102" y="24"/>
                        </a:cubicBezTo>
                        <a:cubicBezTo>
                          <a:pt x="101" y="23"/>
                          <a:pt x="100" y="23"/>
                          <a:pt x="98" y="23"/>
                        </a:cubicBezTo>
                        <a:cubicBezTo>
                          <a:pt x="97" y="23"/>
                          <a:pt x="97" y="24"/>
                          <a:pt x="96" y="25"/>
                        </a:cubicBezTo>
                        <a:cubicBezTo>
                          <a:pt x="96" y="27"/>
                          <a:pt x="96" y="28"/>
                          <a:pt x="95" y="29"/>
                        </a:cubicBezTo>
                        <a:cubicBezTo>
                          <a:pt x="94" y="30"/>
                          <a:pt x="93" y="35"/>
                          <a:pt x="93" y="36"/>
                        </a:cubicBezTo>
                        <a:cubicBezTo>
                          <a:pt x="91" y="39"/>
                          <a:pt x="91" y="39"/>
                          <a:pt x="90" y="39"/>
                        </a:cubicBezTo>
                        <a:cubicBezTo>
                          <a:pt x="90" y="38"/>
                          <a:pt x="90" y="36"/>
                          <a:pt x="90" y="35"/>
                        </a:cubicBezTo>
                        <a:cubicBezTo>
                          <a:pt x="90" y="33"/>
                          <a:pt x="89" y="32"/>
                          <a:pt x="89" y="31"/>
                        </a:cubicBezTo>
                        <a:cubicBezTo>
                          <a:pt x="88" y="30"/>
                          <a:pt x="88" y="29"/>
                          <a:pt x="87" y="28"/>
                        </a:cubicBezTo>
                        <a:cubicBezTo>
                          <a:pt x="87" y="27"/>
                          <a:pt x="87" y="27"/>
                          <a:pt x="86" y="27"/>
                        </a:cubicBezTo>
                        <a:cubicBezTo>
                          <a:pt x="85" y="26"/>
                          <a:pt x="84" y="27"/>
                          <a:pt x="83" y="27"/>
                        </a:cubicBezTo>
                        <a:cubicBezTo>
                          <a:pt x="81" y="28"/>
                          <a:pt x="79" y="29"/>
                          <a:pt x="79" y="29"/>
                        </a:cubicBezTo>
                        <a:cubicBezTo>
                          <a:pt x="78" y="30"/>
                          <a:pt x="77" y="37"/>
                          <a:pt x="76" y="38"/>
                        </a:cubicBezTo>
                        <a:cubicBezTo>
                          <a:pt x="76" y="38"/>
                          <a:pt x="67" y="35"/>
                          <a:pt x="66" y="34"/>
                        </a:cubicBezTo>
                        <a:cubicBezTo>
                          <a:pt x="63" y="33"/>
                          <a:pt x="59" y="33"/>
                          <a:pt x="56" y="32"/>
                        </a:cubicBezTo>
                        <a:cubicBezTo>
                          <a:pt x="55" y="31"/>
                          <a:pt x="55" y="31"/>
                          <a:pt x="55" y="31"/>
                        </a:cubicBezTo>
                        <a:cubicBezTo>
                          <a:pt x="54" y="30"/>
                          <a:pt x="54" y="30"/>
                          <a:pt x="55" y="29"/>
                        </a:cubicBezTo>
                        <a:cubicBezTo>
                          <a:pt x="55" y="28"/>
                          <a:pt x="56" y="27"/>
                          <a:pt x="57" y="26"/>
                        </a:cubicBezTo>
                        <a:cubicBezTo>
                          <a:pt x="59" y="24"/>
                          <a:pt x="61" y="22"/>
                          <a:pt x="63" y="20"/>
                        </a:cubicBezTo>
                        <a:cubicBezTo>
                          <a:pt x="63" y="19"/>
                          <a:pt x="60" y="16"/>
                          <a:pt x="60" y="15"/>
                        </a:cubicBezTo>
                        <a:cubicBezTo>
                          <a:pt x="59" y="12"/>
                          <a:pt x="57" y="10"/>
                          <a:pt x="56" y="8"/>
                        </a:cubicBezTo>
                        <a:cubicBezTo>
                          <a:pt x="55" y="5"/>
                          <a:pt x="54" y="3"/>
                          <a:pt x="54" y="1"/>
                        </a:cubicBezTo>
                        <a:cubicBezTo>
                          <a:pt x="54" y="0"/>
                          <a:pt x="49" y="0"/>
                          <a:pt x="48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1"/>
                          <a:pt x="45" y="1"/>
                          <a:pt x="44" y="3"/>
                        </a:cubicBezTo>
                        <a:cubicBezTo>
                          <a:pt x="43" y="4"/>
                          <a:pt x="41" y="5"/>
                          <a:pt x="39" y="5"/>
                        </a:cubicBezTo>
                        <a:cubicBezTo>
                          <a:pt x="38" y="6"/>
                          <a:pt x="38" y="6"/>
                          <a:pt x="37" y="7"/>
                        </a:cubicBezTo>
                        <a:cubicBezTo>
                          <a:pt x="36" y="8"/>
                          <a:pt x="36" y="8"/>
                          <a:pt x="36" y="9"/>
                        </a:cubicBezTo>
                        <a:cubicBezTo>
                          <a:pt x="36" y="10"/>
                          <a:pt x="36" y="11"/>
                          <a:pt x="35" y="12"/>
                        </a:cubicBezTo>
                        <a:cubicBezTo>
                          <a:pt x="34" y="12"/>
                          <a:pt x="34" y="12"/>
                          <a:pt x="33" y="12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3"/>
                          <a:pt x="29" y="13"/>
                          <a:pt x="29" y="14"/>
                        </a:cubicBezTo>
                        <a:cubicBezTo>
                          <a:pt x="29" y="15"/>
                          <a:pt x="31" y="15"/>
                          <a:pt x="32" y="16"/>
                        </a:cubicBezTo>
                        <a:cubicBezTo>
                          <a:pt x="33" y="16"/>
                          <a:pt x="34" y="17"/>
                          <a:pt x="34" y="18"/>
                        </a:cubicBezTo>
                        <a:cubicBezTo>
                          <a:pt x="34" y="18"/>
                          <a:pt x="34" y="20"/>
                          <a:pt x="34" y="21"/>
                        </a:cubicBezTo>
                        <a:cubicBezTo>
                          <a:pt x="34" y="22"/>
                          <a:pt x="34" y="24"/>
                          <a:pt x="35" y="24"/>
                        </a:cubicBezTo>
                        <a:cubicBezTo>
                          <a:pt x="36" y="25"/>
                          <a:pt x="38" y="25"/>
                          <a:pt x="39" y="26"/>
                        </a:cubicBezTo>
                        <a:cubicBezTo>
                          <a:pt x="39" y="26"/>
                          <a:pt x="40" y="27"/>
                          <a:pt x="40" y="27"/>
                        </a:cubicBezTo>
                        <a:cubicBezTo>
                          <a:pt x="40" y="28"/>
                          <a:pt x="39" y="28"/>
                          <a:pt x="38" y="29"/>
                        </a:cubicBezTo>
                        <a:cubicBezTo>
                          <a:pt x="37" y="30"/>
                          <a:pt x="33" y="31"/>
                          <a:pt x="31" y="32"/>
                        </a:cubicBezTo>
                        <a:cubicBezTo>
                          <a:pt x="30" y="33"/>
                          <a:pt x="30" y="35"/>
                          <a:pt x="30" y="36"/>
                        </a:cubicBezTo>
                        <a:cubicBezTo>
                          <a:pt x="30" y="37"/>
                          <a:pt x="29" y="38"/>
                          <a:pt x="29" y="38"/>
                        </a:cubicBezTo>
                        <a:cubicBezTo>
                          <a:pt x="29" y="39"/>
                          <a:pt x="28" y="39"/>
                          <a:pt x="28" y="39"/>
                        </a:cubicBezTo>
                        <a:cubicBezTo>
                          <a:pt x="26" y="39"/>
                          <a:pt x="25" y="39"/>
                          <a:pt x="24" y="40"/>
                        </a:cubicBezTo>
                        <a:cubicBezTo>
                          <a:pt x="23" y="40"/>
                          <a:pt x="23" y="41"/>
                          <a:pt x="24" y="41"/>
                        </a:cubicBezTo>
                        <a:cubicBezTo>
                          <a:pt x="24" y="42"/>
                          <a:pt x="24" y="43"/>
                          <a:pt x="24" y="43"/>
                        </a:cubicBezTo>
                        <a:cubicBezTo>
                          <a:pt x="24" y="44"/>
                          <a:pt x="25" y="44"/>
                          <a:pt x="24" y="45"/>
                        </a:cubicBezTo>
                        <a:cubicBezTo>
                          <a:pt x="23" y="46"/>
                          <a:pt x="22" y="46"/>
                          <a:pt x="22" y="47"/>
                        </a:cubicBezTo>
                        <a:cubicBezTo>
                          <a:pt x="21" y="48"/>
                          <a:pt x="20" y="49"/>
                          <a:pt x="19" y="50"/>
                        </a:cubicBezTo>
                        <a:cubicBezTo>
                          <a:pt x="19" y="52"/>
                          <a:pt x="18" y="52"/>
                          <a:pt x="17" y="53"/>
                        </a:cubicBezTo>
                        <a:cubicBezTo>
                          <a:pt x="16" y="54"/>
                          <a:pt x="15" y="55"/>
                          <a:pt x="15" y="57"/>
                        </a:cubicBezTo>
                        <a:cubicBezTo>
                          <a:pt x="14" y="58"/>
                          <a:pt x="14" y="59"/>
                          <a:pt x="13" y="59"/>
                        </a:cubicBezTo>
                        <a:cubicBezTo>
                          <a:pt x="13" y="60"/>
                          <a:pt x="12" y="60"/>
                          <a:pt x="11" y="60"/>
                        </a:cubicBezTo>
                        <a:cubicBezTo>
                          <a:pt x="10" y="60"/>
                          <a:pt x="9" y="60"/>
                          <a:pt x="9" y="60"/>
                        </a:cubicBezTo>
                        <a:cubicBezTo>
                          <a:pt x="9" y="62"/>
                          <a:pt x="9" y="64"/>
                          <a:pt x="9" y="65"/>
                        </a:cubicBezTo>
                        <a:cubicBezTo>
                          <a:pt x="9" y="66"/>
                          <a:pt x="8" y="68"/>
                          <a:pt x="6" y="69"/>
                        </a:cubicBezTo>
                        <a:cubicBezTo>
                          <a:pt x="4" y="71"/>
                          <a:pt x="2" y="72"/>
                          <a:pt x="1" y="74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1" y="75"/>
                          <a:pt x="1" y="75"/>
                          <a:pt x="2" y="76"/>
                        </a:cubicBezTo>
                        <a:cubicBezTo>
                          <a:pt x="2" y="76"/>
                          <a:pt x="2" y="77"/>
                          <a:pt x="3" y="78"/>
                        </a:cubicBezTo>
                        <a:cubicBezTo>
                          <a:pt x="3" y="79"/>
                          <a:pt x="3" y="80"/>
                          <a:pt x="4" y="81"/>
                        </a:cubicBezTo>
                        <a:cubicBezTo>
                          <a:pt x="5" y="81"/>
                          <a:pt x="5" y="82"/>
                          <a:pt x="5" y="83"/>
                        </a:cubicBezTo>
                        <a:cubicBezTo>
                          <a:pt x="6" y="83"/>
                          <a:pt x="5" y="84"/>
                          <a:pt x="5" y="84"/>
                        </a:cubicBezTo>
                        <a:cubicBezTo>
                          <a:pt x="5" y="85"/>
                          <a:pt x="5" y="85"/>
                          <a:pt x="5" y="86"/>
                        </a:cubicBezTo>
                        <a:cubicBezTo>
                          <a:pt x="5" y="86"/>
                          <a:pt x="6" y="86"/>
                          <a:pt x="7" y="86"/>
                        </a:cubicBezTo>
                        <a:cubicBezTo>
                          <a:pt x="9" y="86"/>
                          <a:pt x="10" y="86"/>
                          <a:pt x="12" y="86"/>
                        </a:cubicBezTo>
                        <a:cubicBezTo>
                          <a:pt x="12" y="86"/>
                          <a:pt x="12" y="86"/>
                          <a:pt x="12" y="86"/>
                        </a:cubicBezTo>
                        <a:cubicBezTo>
                          <a:pt x="13" y="85"/>
                          <a:pt x="12" y="85"/>
                          <a:pt x="13" y="85"/>
                        </a:cubicBezTo>
                        <a:cubicBezTo>
                          <a:pt x="14" y="82"/>
                          <a:pt x="15" y="81"/>
                          <a:pt x="18" y="80"/>
                        </a:cubicBezTo>
                        <a:cubicBezTo>
                          <a:pt x="19" y="79"/>
                          <a:pt x="21" y="79"/>
                          <a:pt x="22" y="79"/>
                        </a:cubicBezTo>
                        <a:cubicBezTo>
                          <a:pt x="23" y="79"/>
                          <a:pt x="24" y="79"/>
                          <a:pt x="25" y="81"/>
                        </a:cubicBezTo>
                        <a:cubicBezTo>
                          <a:pt x="25" y="82"/>
                          <a:pt x="26" y="84"/>
                          <a:pt x="26" y="85"/>
                        </a:cubicBezTo>
                        <a:cubicBezTo>
                          <a:pt x="27" y="85"/>
                          <a:pt x="28" y="86"/>
                          <a:pt x="30" y="85"/>
                        </a:cubicBezTo>
                        <a:cubicBezTo>
                          <a:pt x="31" y="85"/>
                          <a:pt x="33" y="84"/>
                          <a:pt x="34" y="84"/>
                        </a:cubicBezTo>
                        <a:cubicBezTo>
                          <a:pt x="35" y="84"/>
                          <a:pt x="35" y="84"/>
                          <a:pt x="36" y="84"/>
                        </a:cubicBezTo>
                        <a:cubicBezTo>
                          <a:pt x="36" y="84"/>
                          <a:pt x="37" y="84"/>
                          <a:pt x="37" y="85"/>
                        </a:cubicBezTo>
                        <a:cubicBezTo>
                          <a:pt x="37" y="86"/>
                          <a:pt x="36" y="88"/>
                          <a:pt x="35" y="89"/>
                        </a:cubicBezTo>
                        <a:cubicBezTo>
                          <a:pt x="34" y="91"/>
                          <a:pt x="33" y="92"/>
                          <a:pt x="34" y="93"/>
                        </a:cubicBezTo>
                        <a:cubicBezTo>
                          <a:pt x="34" y="94"/>
                          <a:pt x="35" y="95"/>
                          <a:pt x="36" y="96"/>
                        </a:cubicBezTo>
                        <a:cubicBezTo>
                          <a:pt x="37" y="96"/>
                          <a:pt x="37" y="96"/>
                          <a:pt x="38" y="96"/>
                        </a:cubicBezTo>
                        <a:cubicBezTo>
                          <a:pt x="39" y="96"/>
                          <a:pt x="39" y="96"/>
                          <a:pt x="40" y="95"/>
                        </a:cubicBezTo>
                        <a:cubicBezTo>
                          <a:pt x="42" y="93"/>
                          <a:pt x="43" y="93"/>
                          <a:pt x="44" y="93"/>
                        </a:cubicBezTo>
                        <a:cubicBezTo>
                          <a:pt x="45" y="93"/>
                          <a:pt x="46" y="93"/>
                          <a:pt x="48" y="92"/>
                        </a:cubicBezTo>
                        <a:cubicBezTo>
                          <a:pt x="50" y="91"/>
                          <a:pt x="50" y="90"/>
                          <a:pt x="51" y="89"/>
                        </a:cubicBezTo>
                        <a:cubicBezTo>
                          <a:pt x="52" y="88"/>
                          <a:pt x="52" y="87"/>
                          <a:pt x="53" y="87"/>
                        </a:cubicBezTo>
                        <a:cubicBezTo>
                          <a:pt x="53" y="87"/>
                          <a:pt x="54" y="87"/>
                          <a:pt x="54" y="87"/>
                        </a:cubicBezTo>
                        <a:cubicBezTo>
                          <a:pt x="56" y="87"/>
                          <a:pt x="58" y="89"/>
                          <a:pt x="60" y="90"/>
                        </a:cubicBezTo>
                        <a:cubicBezTo>
                          <a:pt x="60" y="90"/>
                          <a:pt x="61" y="90"/>
                          <a:pt x="62" y="90"/>
                        </a:cubicBezTo>
                        <a:cubicBezTo>
                          <a:pt x="63" y="91"/>
                          <a:pt x="64" y="90"/>
                          <a:pt x="64" y="90"/>
                        </a:cubicBezTo>
                        <a:cubicBezTo>
                          <a:pt x="66" y="88"/>
                          <a:pt x="70" y="87"/>
                          <a:pt x="71" y="85"/>
                        </a:cubicBezTo>
                        <a:cubicBezTo>
                          <a:pt x="72" y="84"/>
                          <a:pt x="73" y="83"/>
                          <a:pt x="74" y="83"/>
                        </a:cubicBezTo>
                        <a:cubicBezTo>
                          <a:pt x="74" y="82"/>
                          <a:pt x="75" y="81"/>
                          <a:pt x="77" y="81"/>
                        </a:cubicBezTo>
                        <a:cubicBezTo>
                          <a:pt x="77" y="81"/>
                          <a:pt x="79" y="80"/>
                          <a:pt x="81" y="80"/>
                        </a:cubicBezTo>
                        <a:cubicBezTo>
                          <a:pt x="83" y="80"/>
                          <a:pt x="85" y="80"/>
                          <a:pt x="85" y="81"/>
                        </a:cubicBezTo>
                        <a:cubicBezTo>
                          <a:pt x="86" y="84"/>
                          <a:pt x="86" y="86"/>
                          <a:pt x="86" y="87"/>
                        </a:cubicBezTo>
                        <a:cubicBezTo>
                          <a:pt x="86" y="88"/>
                          <a:pt x="87" y="88"/>
                          <a:pt x="90" y="89"/>
                        </a:cubicBezTo>
                        <a:cubicBezTo>
                          <a:pt x="92" y="89"/>
                          <a:pt x="94" y="90"/>
                          <a:pt x="95" y="90"/>
                        </a:cubicBezTo>
                        <a:cubicBezTo>
                          <a:pt x="96" y="90"/>
                          <a:pt x="96" y="89"/>
                          <a:pt x="97" y="87"/>
                        </a:cubicBezTo>
                        <a:cubicBezTo>
                          <a:pt x="98" y="83"/>
                          <a:pt x="98" y="83"/>
                          <a:pt x="99" y="79"/>
                        </a:cubicBezTo>
                        <a:cubicBezTo>
                          <a:pt x="99" y="79"/>
                          <a:pt x="102" y="72"/>
                          <a:pt x="102" y="72"/>
                        </a:cubicBezTo>
                        <a:cubicBezTo>
                          <a:pt x="103" y="72"/>
                          <a:pt x="112" y="78"/>
                          <a:pt x="112" y="77"/>
                        </a:cubicBezTo>
                        <a:cubicBezTo>
                          <a:pt x="114" y="77"/>
                          <a:pt x="115" y="76"/>
                          <a:pt x="117" y="76"/>
                        </a:cubicBezTo>
                        <a:cubicBezTo>
                          <a:pt x="118" y="75"/>
                          <a:pt x="119" y="74"/>
                          <a:pt x="121" y="73"/>
                        </a:cubicBezTo>
                        <a:cubicBezTo>
                          <a:pt x="121" y="73"/>
                          <a:pt x="122" y="71"/>
                          <a:pt x="123" y="70"/>
                        </a:cubicBezTo>
                        <a:cubicBezTo>
                          <a:pt x="124" y="69"/>
                          <a:pt x="125" y="68"/>
                          <a:pt x="126" y="68"/>
                        </a:cubicBezTo>
                        <a:close/>
                      </a:path>
                    </a:pathLst>
                  </a:custGeom>
                  <a:solidFill>
                    <a:srgbClr val="FC9AD4"/>
                  </a:solidFill>
                  <a:ln w="1588" cap="rnd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MX" dirty="0">
                      <a:latin typeface="Galano"/>
                    </a:endParaRPr>
                  </a:p>
                </p:txBody>
              </p:sp>
              <p:grpSp>
                <p:nvGrpSpPr>
                  <p:cNvPr id="432" name="Grupo 431">
                    <a:extLst>
                      <a:ext uri="{FF2B5EF4-FFF2-40B4-BE49-F238E27FC236}">
                        <a16:creationId xmlns:a16="http://schemas.microsoft.com/office/drawing/2014/main" id="{3D39D885-64C0-7D70-33FD-FE7F19339F6D}"/>
                      </a:ext>
                    </a:extLst>
                  </p:cNvPr>
                  <p:cNvGrpSpPr/>
                  <p:nvPr/>
                </p:nvGrpSpPr>
                <p:grpSpPr>
                  <a:xfrm>
                    <a:off x="3617960" y="1062679"/>
                    <a:ext cx="2007240" cy="1370212"/>
                    <a:chOff x="3617960" y="1062679"/>
                    <a:chExt cx="2007240" cy="1370212"/>
                  </a:xfrm>
                </p:grpSpPr>
                <p:sp>
                  <p:nvSpPr>
                    <p:cNvPr id="433" name="Freeform 92">
                      <a:extLst>
                        <a:ext uri="{FF2B5EF4-FFF2-40B4-BE49-F238E27FC236}">
                          <a16:creationId xmlns:a16="http://schemas.microsoft.com/office/drawing/2014/main" id="{A6BCD124-685A-D441-5ADF-65A4F19646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2145" y="1345135"/>
                      <a:ext cx="441714" cy="330534"/>
                    </a:xfrm>
                    <a:custGeom>
                      <a:avLst/>
                      <a:gdLst>
                        <a:gd name="T0" fmla="*/ 118 w 121"/>
                        <a:gd name="T1" fmla="*/ 88 h 90"/>
                        <a:gd name="T2" fmla="*/ 120 w 121"/>
                        <a:gd name="T3" fmla="*/ 81 h 90"/>
                        <a:gd name="T4" fmla="*/ 116 w 121"/>
                        <a:gd name="T5" fmla="*/ 74 h 90"/>
                        <a:gd name="T6" fmla="*/ 112 w 121"/>
                        <a:gd name="T7" fmla="*/ 68 h 90"/>
                        <a:gd name="T8" fmla="*/ 112 w 121"/>
                        <a:gd name="T9" fmla="*/ 60 h 90"/>
                        <a:gd name="T10" fmla="*/ 109 w 121"/>
                        <a:gd name="T11" fmla="*/ 56 h 90"/>
                        <a:gd name="T12" fmla="*/ 107 w 121"/>
                        <a:gd name="T13" fmla="*/ 48 h 90"/>
                        <a:gd name="T14" fmla="*/ 104 w 121"/>
                        <a:gd name="T15" fmla="*/ 43 h 90"/>
                        <a:gd name="T16" fmla="*/ 104 w 121"/>
                        <a:gd name="T17" fmla="*/ 36 h 90"/>
                        <a:gd name="T18" fmla="*/ 113 w 121"/>
                        <a:gd name="T19" fmla="*/ 38 h 90"/>
                        <a:gd name="T20" fmla="*/ 115 w 121"/>
                        <a:gd name="T21" fmla="*/ 34 h 90"/>
                        <a:gd name="T22" fmla="*/ 113 w 121"/>
                        <a:gd name="T23" fmla="*/ 26 h 90"/>
                        <a:gd name="T24" fmla="*/ 117 w 121"/>
                        <a:gd name="T25" fmla="*/ 20 h 90"/>
                        <a:gd name="T26" fmla="*/ 112 w 121"/>
                        <a:gd name="T27" fmla="*/ 12 h 90"/>
                        <a:gd name="T28" fmla="*/ 116 w 121"/>
                        <a:gd name="T29" fmla="*/ 5 h 90"/>
                        <a:gd name="T30" fmla="*/ 112 w 121"/>
                        <a:gd name="T31" fmla="*/ 3 h 90"/>
                        <a:gd name="T32" fmla="*/ 104 w 121"/>
                        <a:gd name="T33" fmla="*/ 3 h 90"/>
                        <a:gd name="T34" fmla="*/ 98 w 121"/>
                        <a:gd name="T35" fmla="*/ 1 h 90"/>
                        <a:gd name="T36" fmla="*/ 93 w 121"/>
                        <a:gd name="T37" fmla="*/ 5 h 90"/>
                        <a:gd name="T38" fmla="*/ 80 w 121"/>
                        <a:gd name="T39" fmla="*/ 7 h 90"/>
                        <a:gd name="T40" fmla="*/ 73 w 121"/>
                        <a:gd name="T41" fmla="*/ 8 h 90"/>
                        <a:gd name="T42" fmla="*/ 73 w 121"/>
                        <a:gd name="T43" fmla="*/ 18 h 90"/>
                        <a:gd name="T44" fmla="*/ 70 w 121"/>
                        <a:gd name="T45" fmla="*/ 19 h 90"/>
                        <a:gd name="T46" fmla="*/ 64 w 121"/>
                        <a:gd name="T47" fmla="*/ 16 h 90"/>
                        <a:gd name="T48" fmla="*/ 58 w 121"/>
                        <a:gd name="T49" fmla="*/ 20 h 90"/>
                        <a:gd name="T50" fmla="*/ 51 w 121"/>
                        <a:gd name="T51" fmla="*/ 32 h 90"/>
                        <a:gd name="T52" fmla="*/ 46 w 121"/>
                        <a:gd name="T53" fmla="*/ 27 h 90"/>
                        <a:gd name="T54" fmla="*/ 37 w 121"/>
                        <a:gd name="T55" fmla="*/ 26 h 90"/>
                        <a:gd name="T56" fmla="*/ 30 w 121"/>
                        <a:gd name="T57" fmla="*/ 28 h 90"/>
                        <a:gd name="T58" fmla="*/ 22 w 121"/>
                        <a:gd name="T59" fmla="*/ 30 h 90"/>
                        <a:gd name="T60" fmla="*/ 15 w 121"/>
                        <a:gd name="T61" fmla="*/ 24 h 90"/>
                        <a:gd name="T62" fmla="*/ 9 w 121"/>
                        <a:gd name="T63" fmla="*/ 22 h 90"/>
                        <a:gd name="T64" fmla="*/ 7 w 121"/>
                        <a:gd name="T65" fmla="*/ 32 h 90"/>
                        <a:gd name="T66" fmla="*/ 1 w 121"/>
                        <a:gd name="T67" fmla="*/ 35 h 90"/>
                        <a:gd name="T68" fmla="*/ 8 w 121"/>
                        <a:gd name="T69" fmla="*/ 47 h 90"/>
                        <a:gd name="T70" fmla="*/ 13 w 121"/>
                        <a:gd name="T71" fmla="*/ 59 h 90"/>
                        <a:gd name="T72" fmla="*/ 8 w 121"/>
                        <a:gd name="T73" fmla="*/ 64 h 90"/>
                        <a:gd name="T74" fmla="*/ 6 w 121"/>
                        <a:gd name="T75" fmla="*/ 73 h 90"/>
                        <a:gd name="T76" fmla="*/ 18 w 121"/>
                        <a:gd name="T77" fmla="*/ 77 h 90"/>
                        <a:gd name="T78" fmla="*/ 21 w 121"/>
                        <a:gd name="T79" fmla="*/ 71 h 90"/>
                        <a:gd name="T80" fmla="*/ 43 w 121"/>
                        <a:gd name="T81" fmla="*/ 80 h 90"/>
                        <a:gd name="T82" fmla="*/ 48 w 121"/>
                        <a:gd name="T83" fmla="*/ 84 h 90"/>
                        <a:gd name="T84" fmla="*/ 57 w 121"/>
                        <a:gd name="T85" fmla="*/ 79 h 90"/>
                        <a:gd name="T86" fmla="*/ 64 w 121"/>
                        <a:gd name="T87" fmla="*/ 77 h 90"/>
                        <a:gd name="T88" fmla="*/ 73 w 121"/>
                        <a:gd name="T89" fmla="*/ 80 h 90"/>
                        <a:gd name="T90" fmla="*/ 87 w 121"/>
                        <a:gd name="T91" fmla="*/ 83 h 90"/>
                        <a:gd name="T92" fmla="*/ 97 w 121"/>
                        <a:gd name="T93" fmla="*/ 88 h 90"/>
                        <a:gd name="T94" fmla="*/ 101 w 121"/>
                        <a:gd name="T95" fmla="*/ 87 h 90"/>
                        <a:gd name="T96" fmla="*/ 108 w 121"/>
                        <a:gd name="T97" fmla="*/ 87 h 90"/>
                        <a:gd name="T98" fmla="*/ 114 w 121"/>
                        <a:gd name="T99" fmla="*/ 88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21" h="90">
                          <a:moveTo>
                            <a:pt x="114" y="88"/>
                          </a:moveTo>
                          <a:cubicBezTo>
                            <a:pt x="114" y="88"/>
                            <a:pt x="114" y="88"/>
                            <a:pt x="114" y="88"/>
                          </a:cubicBezTo>
                          <a:cubicBezTo>
                            <a:pt x="115" y="88"/>
                            <a:pt x="116" y="88"/>
                            <a:pt x="118" y="88"/>
                          </a:cubicBezTo>
                          <a:cubicBezTo>
                            <a:pt x="118" y="88"/>
                            <a:pt x="119" y="88"/>
                            <a:pt x="119" y="87"/>
                          </a:cubicBezTo>
                          <a:cubicBezTo>
                            <a:pt x="119" y="87"/>
                            <a:pt x="120" y="86"/>
                            <a:pt x="120" y="85"/>
                          </a:cubicBezTo>
                          <a:cubicBezTo>
                            <a:pt x="120" y="84"/>
                            <a:pt x="120" y="82"/>
                            <a:pt x="120" y="81"/>
                          </a:cubicBezTo>
                          <a:cubicBezTo>
                            <a:pt x="120" y="79"/>
                            <a:pt x="121" y="78"/>
                            <a:pt x="120" y="77"/>
                          </a:cubicBezTo>
                          <a:cubicBezTo>
                            <a:pt x="120" y="76"/>
                            <a:pt x="119" y="75"/>
                            <a:pt x="119" y="75"/>
                          </a:cubicBezTo>
                          <a:cubicBezTo>
                            <a:pt x="118" y="74"/>
                            <a:pt x="117" y="74"/>
                            <a:pt x="116" y="74"/>
                          </a:cubicBezTo>
                          <a:cubicBezTo>
                            <a:pt x="115" y="73"/>
                            <a:pt x="114" y="73"/>
                            <a:pt x="114" y="73"/>
                          </a:cubicBezTo>
                          <a:cubicBezTo>
                            <a:pt x="113" y="73"/>
                            <a:pt x="112" y="72"/>
                            <a:pt x="112" y="71"/>
                          </a:cubicBezTo>
                          <a:cubicBezTo>
                            <a:pt x="112" y="69"/>
                            <a:pt x="112" y="68"/>
                            <a:pt x="112" y="68"/>
                          </a:cubicBezTo>
                          <a:cubicBezTo>
                            <a:pt x="111" y="67"/>
                            <a:pt x="111" y="67"/>
                            <a:pt x="111" y="65"/>
                          </a:cubicBezTo>
                          <a:cubicBezTo>
                            <a:pt x="111" y="64"/>
                            <a:pt x="111" y="63"/>
                            <a:pt x="112" y="63"/>
                          </a:cubicBezTo>
                          <a:cubicBezTo>
                            <a:pt x="112" y="62"/>
                            <a:pt x="112" y="62"/>
                            <a:pt x="112" y="60"/>
                          </a:cubicBezTo>
                          <a:cubicBezTo>
                            <a:pt x="111" y="59"/>
                            <a:pt x="110" y="59"/>
                            <a:pt x="109" y="59"/>
                          </a:cubicBezTo>
                          <a:cubicBezTo>
                            <a:pt x="109" y="59"/>
                            <a:pt x="109" y="59"/>
                            <a:pt x="109" y="58"/>
                          </a:cubicBezTo>
                          <a:cubicBezTo>
                            <a:pt x="108" y="58"/>
                            <a:pt x="108" y="57"/>
                            <a:pt x="109" y="56"/>
                          </a:cubicBezTo>
                          <a:cubicBezTo>
                            <a:pt x="109" y="54"/>
                            <a:pt x="110" y="52"/>
                            <a:pt x="111" y="51"/>
                          </a:cubicBezTo>
                          <a:cubicBezTo>
                            <a:pt x="111" y="50"/>
                            <a:pt x="111" y="50"/>
                            <a:pt x="110" y="49"/>
                          </a:cubicBezTo>
                          <a:cubicBezTo>
                            <a:pt x="109" y="49"/>
                            <a:pt x="107" y="48"/>
                            <a:pt x="107" y="48"/>
                          </a:cubicBezTo>
                          <a:cubicBezTo>
                            <a:pt x="106" y="47"/>
                            <a:pt x="106" y="46"/>
                            <a:pt x="106" y="45"/>
                          </a:cubicBezTo>
                          <a:cubicBezTo>
                            <a:pt x="106" y="45"/>
                            <a:pt x="106" y="44"/>
                            <a:pt x="106" y="44"/>
                          </a:cubicBezTo>
                          <a:cubicBezTo>
                            <a:pt x="106" y="44"/>
                            <a:pt x="105" y="43"/>
                            <a:pt x="104" y="43"/>
                          </a:cubicBezTo>
                          <a:cubicBezTo>
                            <a:pt x="103" y="43"/>
                            <a:pt x="102" y="42"/>
                            <a:pt x="102" y="41"/>
                          </a:cubicBezTo>
                          <a:cubicBezTo>
                            <a:pt x="102" y="40"/>
                            <a:pt x="102" y="38"/>
                            <a:pt x="102" y="37"/>
                          </a:cubicBezTo>
                          <a:cubicBezTo>
                            <a:pt x="102" y="36"/>
                            <a:pt x="103" y="36"/>
                            <a:pt x="104" y="36"/>
                          </a:cubicBezTo>
                          <a:cubicBezTo>
                            <a:pt x="106" y="35"/>
                            <a:pt x="107" y="36"/>
                            <a:pt x="108" y="36"/>
                          </a:cubicBezTo>
                          <a:cubicBezTo>
                            <a:pt x="109" y="36"/>
                            <a:pt x="110" y="36"/>
                            <a:pt x="111" y="37"/>
                          </a:cubicBezTo>
                          <a:cubicBezTo>
                            <a:pt x="112" y="37"/>
                            <a:pt x="112" y="38"/>
                            <a:pt x="113" y="38"/>
                          </a:cubicBezTo>
                          <a:cubicBezTo>
                            <a:pt x="114" y="39"/>
                            <a:pt x="114" y="39"/>
                            <a:pt x="114" y="39"/>
                          </a:cubicBezTo>
                          <a:cubicBezTo>
                            <a:pt x="115" y="39"/>
                            <a:pt x="115" y="38"/>
                            <a:pt x="115" y="37"/>
                          </a:cubicBezTo>
                          <a:cubicBezTo>
                            <a:pt x="115" y="36"/>
                            <a:pt x="115" y="34"/>
                            <a:pt x="115" y="34"/>
                          </a:cubicBezTo>
                          <a:cubicBezTo>
                            <a:pt x="114" y="31"/>
                            <a:pt x="114" y="30"/>
                            <a:pt x="113" y="29"/>
                          </a:cubicBezTo>
                          <a:cubicBezTo>
                            <a:pt x="113" y="28"/>
                            <a:pt x="112" y="28"/>
                            <a:pt x="111" y="28"/>
                          </a:cubicBezTo>
                          <a:cubicBezTo>
                            <a:pt x="111" y="27"/>
                            <a:pt x="111" y="27"/>
                            <a:pt x="113" y="26"/>
                          </a:cubicBezTo>
                          <a:cubicBezTo>
                            <a:pt x="114" y="25"/>
                            <a:pt x="114" y="25"/>
                            <a:pt x="114" y="24"/>
                          </a:cubicBezTo>
                          <a:cubicBezTo>
                            <a:pt x="115" y="23"/>
                            <a:pt x="115" y="23"/>
                            <a:pt x="116" y="23"/>
                          </a:cubicBezTo>
                          <a:cubicBezTo>
                            <a:pt x="117" y="22"/>
                            <a:pt x="117" y="21"/>
                            <a:pt x="117" y="20"/>
                          </a:cubicBezTo>
                          <a:cubicBezTo>
                            <a:pt x="117" y="19"/>
                            <a:pt x="117" y="17"/>
                            <a:pt x="117" y="17"/>
                          </a:cubicBezTo>
                          <a:cubicBezTo>
                            <a:pt x="117" y="16"/>
                            <a:pt x="113" y="14"/>
                            <a:pt x="112" y="13"/>
                          </a:cubicBezTo>
                          <a:cubicBezTo>
                            <a:pt x="112" y="13"/>
                            <a:pt x="112" y="12"/>
                            <a:pt x="112" y="12"/>
                          </a:cubicBezTo>
                          <a:cubicBezTo>
                            <a:pt x="112" y="11"/>
                            <a:pt x="112" y="10"/>
                            <a:pt x="113" y="10"/>
                          </a:cubicBezTo>
                          <a:cubicBezTo>
                            <a:pt x="114" y="9"/>
                            <a:pt x="115" y="8"/>
                            <a:pt x="115" y="7"/>
                          </a:cubicBezTo>
                          <a:cubicBezTo>
                            <a:pt x="116" y="6"/>
                            <a:pt x="116" y="6"/>
                            <a:pt x="116" y="5"/>
                          </a:cubicBezTo>
                          <a:cubicBezTo>
                            <a:pt x="116" y="5"/>
                            <a:pt x="116" y="5"/>
                            <a:pt x="116" y="5"/>
                          </a:cubicBezTo>
                          <a:cubicBezTo>
                            <a:pt x="116" y="5"/>
                            <a:pt x="116" y="5"/>
                            <a:pt x="116" y="4"/>
                          </a:cubicBezTo>
                          <a:cubicBezTo>
                            <a:pt x="114" y="4"/>
                            <a:pt x="114" y="3"/>
                            <a:pt x="112" y="3"/>
                          </a:cubicBezTo>
                          <a:cubicBezTo>
                            <a:pt x="110" y="3"/>
                            <a:pt x="110" y="3"/>
                            <a:pt x="108" y="3"/>
                          </a:cubicBezTo>
                          <a:cubicBezTo>
                            <a:pt x="107" y="4"/>
                            <a:pt x="106" y="4"/>
                            <a:pt x="105" y="4"/>
                          </a:cubicBezTo>
                          <a:cubicBezTo>
                            <a:pt x="104" y="5"/>
                            <a:pt x="104" y="4"/>
                            <a:pt x="104" y="3"/>
                          </a:cubicBezTo>
                          <a:cubicBezTo>
                            <a:pt x="103" y="2"/>
                            <a:pt x="103" y="1"/>
                            <a:pt x="103" y="1"/>
                          </a:cubicBezTo>
                          <a:cubicBezTo>
                            <a:pt x="103" y="1"/>
                            <a:pt x="103" y="1"/>
                            <a:pt x="103" y="1"/>
                          </a:cubicBezTo>
                          <a:cubicBezTo>
                            <a:pt x="102" y="1"/>
                            <a:pt x="99" y="0"/>
                            <a:pt x="98" y="1"/>
                          </a:cubicBezTo>
                          <a:cubicBezTo>
                            <a:pt x="97" y="1"/>
                            <a:pt x="97" y="3"/>
                            <a:pt x="96" y="4"/>
                          </a:cubicBezTo>
                          <a:cubicBezTo>
                            <a:pt x="96" y="4"/>
                            <a:pt x="95" y="4"/>
                            <a:pt x="95" y="5"/>
                          </a:cubicBezTo>
                          <a:cubicBezTo>
                            <a:pt x="94" y="5"/>
                            <a:pt x="94" y="5"/>
                            <a:pt x="93" y="5"/>
                          </a:cubicBezTo>
                          <a:cubicBezTo>
                            <a:pt x="92" y="5"/>
                            <a:pt x="91" y="5"/>
                            <a:pt x="90" y="5"/>
                          </a:cubicBezTo>
                          <a:cubicBezTo>
                            <a:pt x="89" y="5"/>
                            <a:pt x="88" y="6"/>
                            <a:pt x="87" y="6"/>
                          </a:cubicBezTo>
                          <a:cubicBezTo>
                            <a:pt x="85" y="6"/>
                            <a:pt x="82" y="7"/>
                            <a:pt x="80" y="7"/>
                          </a:cubicBezTo>
                          <a:cubicBezTo>
                            <a:pt x="77" y="7"/>
                            <a:pt x="77" y="6"/>
                            <a:pt x="75" y="6"/>
                          </a:cubicBezTo>
                          <a:cubicBezTo>
                            <a:pt x="74" y="6"/>
                            <a:pt x="74" y="6"/>
                            <a:pt x="74" y="6"/>
                          </a:cubicBezTo>
                          <a:cubicBezTo>
                            <a:pt x="74" y="7"/>
                            <a:pt x="74" y="7"/>
                            <a:pt x="73" y="8"/>
                          </a:cubicBezTo>
                          <a:cubicBezTo>
                            <a:pt x="73" y="8"/>
                            <a:pt x="72" y="10"/>
                            <a:pt x="72" y="11"/>
                          </a:cubicBezTo>
                          <a:cubicBezTo>
                            <a:pt x="72" y="13"/>
                            <a:pt x="71" y="14"/>
                            <a:pt x="72" y="15"/>
                          </a:cubicBezTo>
                          <a:cubicBezTo>
                            <a:pt x="72" y="15"/>
                            <a:pt x="73" y="17"/>
                            <a:pt x="73" y="18"/>
                          </a:cubicBezTo>
                          <a:cubicBezTo>
                            <a:pt x="74" y="19"/>
                            <a:pt x="74" y="19"/>
                            <a:pt x="74" y="20"/>
                          </a:cubicBezTo>
                          <a:cubicBezTo>
                            <a:pt x="74" y="20"/>
                            <a:pt x="73" y="20"/>
                            <a:pt x="73" y="20"/>
                          </a:cubicBezTo>
                          <a:cubicBezTo>
                            <a:pt x="71" y="20"/>
                            <a:pt x="71" y="20"/>
                            <a:pt x="70" y="19"/>
                          </a:cubicBezTo>
                          <a:cubicBezTo>
                            <a:pt x="70" y="19"/>
                            <a:pt x="69" y="18"/>
                            <a:pt x="68" y="17"/>
                          </a:cubicBezTo>
                          <a:cubicBezTo>
                            <a:pt x="68" y="17"/>
                            <a:pt x="67" y="16"/>
                            <a:pt x="66" y="16"/>
                          </a:cubicBezTo>
                          <a:cubicBezTo>
                            <a:pt x="65" y="15"/>
                            <a:pt x="64" y="16"/>
                            <a:pt x="64" y="16"/>
                          </a:cubicBezTo>
                          <a:cubicBezTo>
                            <a:pt x="63" y="16"/>
                            <a:pt x="63" y="16"/>
                            <a:pt x="63" y="17"/>
                          </a:cubicBezTo>
                          <a:cubicBezTo>
                            <a:pt x="62" y="18"/>
                            <a:pt x="61" y="18"/>
                            <a:pt x="60" y="18"/>
                          </a:cubicBezTo>
                          <a:cubicBezTo>
                            <a:pt x="59" y="19"/>
                            <a:pt x="58" y="19"/>
                            <a:pt x="58" y="20"/>
                          </a:cubicBezTo>
                          <a:cubicBezTo>
                            <a:pt x="58" y="21"/>
                            <a:pt x="57" y="22"/>
                            <a:pt x="56" y="23"/>
                          </a:cubicBezTo>
                          <a:cubicBezTo>
                            <a:pt x="56" y="23"/>
                            <a:pt x="55" y="24"/>
                            <a:pt x="54" y="25"/>
                          </a:cubicBezTo>
                          <a:cubicBezTo>
                            <a:pt x="53" y="25"/>
                            <a:pt x="52" y="32"/>
                            <a:pt x="51" y="32"/>
                          </a:cubicBezTo>
                          <a:cubicBezTo>
                            <a:pt x="51" y="32"/>
                            <a:pt x="50" y="32"/>
                            <a:pt x="49" y="32"/>
                          </a:cubicBezTo>
                          <a:cubicBezTo>
                            <a:pt x="48" y="32"/>
                            <a:pt x="48" y="31"/>
                            <a:pt x="47" y="30"/>
                          </a:cubicBezTo>
                          <a:cubicBezTo>
                            <a:pt x="47" y="29"/>
                            <a:pt x="46" y="28"/>
                            <a:pt x="46" y="27"/>
                          </a:cubicBezTo>
                          <a:cubicBezTo>
                            <a:pt x="45" y="25"/>
                            <a:pt x="45" y="24"/>
                            <a:pt x="44" y="24"/>
                          </a:cubicBezTo>
                          <a:cubicBezTo>
                            <a:pt x="43" y="24"/>
                            <a:pt x="38" y="24"/>
                            <a:pt x="38" y="24"/>
                          </a:cubicBezTo>
                          <a:cubicBezTo>
                            <a:pt x="37" y="24"/>
                            <a:pt x="37" y="25"/>
                            <a:pt x="37" y="26"/>
                          </a:cubicBezTo>
                          <a:cubicBezTo>
                            <a:pt x="36" y="27"/>
                            <a:pt x="36" y="28"/>
                            <a:pt x="35" y="28"/>
                          </a:cubicBezTo>
                          <a:cubicBezTo>
                            <a:pt x="33" y="28"/>
                            <a:pt x="33" y="28"/>
                            <a:pt x="32" y="28"/>
                          </a:cubicBezTo>
                          <a:cubicBezTo>
                            <a:pt x="32" y="28"/>
                            <a:pt x="31" y="28"/>
                            <a:pt x="30" y="28"/>
                          </a:cubicBezTo>
                          <a:cubicBezTo>
                            <a:pt x="29" y="27"/>
                            <a:pt x="28" y="27"/>
                            <a:pt x="27" y="27"/>
                          </a:cubicBezTo>
                          <a:cubicBezTo>
                            <a:pt x="27" y="27"/>
                            <a:pt x="26" y="28"/>
                            <a:pt x="25" y="29"/>
                          </a:cubicBezTo>
                          <a:cubicBezTo>
                            <a:pt x="24" y="30"/>
                            <a:pt x="23" y="31"/>
                            <a:pt x="22" y="30"/>
                          </a:cubicBezTo>
                          <a:cubicBezTo>
                            <a:pt x="21" y="30"/>
                            <a:pt x="20" y="30"/>
                            <a:pt x="18" y="29"/>
                          </a:cubicBezTo>
                          <a:cubicBezTo>
                            <a:pt x="17" y="29"/>
                            <a:pt x="16" y="28"/>
                            <a:pt x="15" y="28"/>
                          </a:cubicBezTo>
                          <a:cubicBezTo>
                            <a:pt x="15" y="27"/>
                            <a:pt x="15" y="26"/>
                            <a:pt x="15" y="24"/>
                          </a:cubicBezTo>
                          <a:cubicBezTo>
                            <a:pt x="15" y="23"/>
                            <a:pt x="14" y="22"/>
                            <a:pt x="13" y="22"/>
                          </a:cubicBezTo>
                          <a:cubicBezTo>
                            <a:pt x="11" y="21"/>
                            <a:pt x="10" y="22"/>
                            <a:pt x="10" y="22"/>
                          </a:cubicBezTo>
                          <a:cubicBezTo>
                            <a:pt x="9" y="22"/>
                            <a:pt x="9" y="22"/>
                            <a:pt x="9" y="22"/>
                          </a:cubicBezTo>
                          <a:cubicBezTo>
                            <a:pt x="9" y="23"/>
                            <a:pt x="9" y="23"/>
                            <a:pt x="8" y="25"/>
                          </a:cubicBezTo>
                          <a:cubicBezTo>
                            <a:pt x="8" y="26"/>
                            <a:pt x="8" y="28"/>
                            <a:pt x="7" y="30"/>
                          </a:cubicBezTo>
                          <a:cubicBezTo>
                            <a:pt x="7" y="30"/>
                            <a:pt x="7" y="31"/>
                            <a:pt x="7" y="32"/>
                          </a:cubicBezTo>
                          <a:cubicBezTo>
                            <a:pt x="6" y="33"/>
                            <a:pt x="6" y="34"/>
                            <a:pt x="5" y="34"/>
                          </a:cubicBezTo>
                          <a:cubicBezTo>
                            <a:pt x="4" y="34"/>
                            <a:pt x="3" y="34"/>
                            <a:pt x="2" y="34"/>
                          </a:cubicBezTo>
                          <a:cubicBezTo>
                            <a:pt x="2" y="34"/>
                            <a:pt x="1" y="34"/>
                            <a:pt x="1" y="35"/>
                          </a:cubicBezTo>
                          <a:cubicBezTo>
                            <a:pt x="1" y="36"/>
                            <a:pt x="0" y="39"/>
                            <a:pt x="1" y="40"/>
                          </a:cubicBezTo>
                          <a:cubicBezTo>
                            <a:pt x="3" y="41"/>
                            <a:pt x="3" y="42"/>
                            <a:pt x="4" y="44"/>
                          </a:cubicBezTo>
                          <a:cubicBezTo>
                            <a:pt x="5" y="45"/>
                            <a:pt x="8" y="46"/>
                            <a:pt x="8" y="47"/>
                          </a:cubicBezTo>
                          <a:cubicBezTo>
                            <a:pt x="9" y="49"/>
                            <a:pt x="9" y="50"/>
                            <a:pt x="11" y="52"/>
                          </a:cubicBezTo>
                          <a:cubicBezTo>
                            <a:pt x="12" y="53"/>
                            <a:pt x="11" y="55"/>
                            <a:pt x="12" y="57"/>
                          </a:cubicBezTo>
                          <a:cubicBezTo>
                            <a:pt x="12" y="57"/>
                            <a:pt x="12" y="58"/>
                            <a:pt x="13" y="59"/>
                          </a:cubicBezTo>
                          <a:cubicBezTo>
                            <a:pt x="13" y="60"/>
                            <a:pt x="13" y="62"/>
                            <a:pt x="12" y="62"/>
                          </a:cubicBezTo>
                          <a:cubicBezTo>
                            <a:pt x="11" y="62"/>
                            <a:pt x="11" y="62"/>
                            <a:pt x="10" y="63"/>
                          </a:cubicBezTo>
                          <a:cubicBezTo>
                            <a:pt x="9" y="63"/>
                            <a:pt x="9" y="63"/>
                            <a:pt x="8" y="64"/>
                          </a:cubicBezTo>
                          <a:cubicBezTo>
                            <a:pt x="7" y="66"/>
                            <a:pt x="7" y="67"/>
                            <a:pt x="7" y="69"/>
                          </a:cubicBezTo>
                          <a:cubicBezTo>
                            <a:pt x="7" y="70"/>
                            <a:pt x="6" y="72"/>
                            <a:pt x="5" y="73"/>
                          </a:cubicBezTo>
                          <a:cubicBezTo>
                            <a:pt x="6" y="73"/>
                            <a:pt x="6" y="73"/>
                            <a:pt x="6" y="73"/>
                          </a:cubicBezTo>
                          <a:cubicBezTo>
                            <a:pt x="7" y="73"/>
                            <a:pt x="10" y="73"/>
                            <a:pt x="11" y="73"/>
                          </a:cubicBezTo>
                          <a:cubicBezTo>
                            <a:pt x="12" y="75"/>
                            <a:pt x="13" y="76"/>
                            <a:pt x="14" y="76"/>
                          </a:cubicBezTo>
                          <a:cubicBezTo>
                            <a:pt x="15" y="77"/>
                            <a:pt x="16" y="77"/>
                            <a:pt x="18" y="77"/>
                          </a:cubicBezTo>
                          <a:cubicBezTo>
                            <a:pt x="19" y="77"/>
                            <a:pt x="20" y="76"/>
                            <a:pt x="20" y="76"/>
                          </a:cubicBezTo>
                          <a:cubicBezTo>
                            <a:pt x="21" y="75"/>
                            <a:pt x="21" y="75"/>
                            <a:pt x="21" y="74"/>
                          </a:cubicBezTo>
                          <a:cubicBezTo>
                            <a:pt x="21" y="73"/>
                            <a:pt x="21" y="71"/>
                            <a:pt x="21" y="71"/>
                          </a:cubicBezTo>
                          <a:cubicBezTo>
                            <a:pt x="25" y="71"/>
                            <a:pt x="26" y="71"/>
                            <a:pt x="30" y="71"/>
                          </a:cubicBezTo>
                          <a:cubicBezTo>
                            <a:pt x="32" y="71"/>
                            <a:pt x="38" y="73"/>
                            <a:pt x="39" y="75"/>
                          </a:cubicBezTo>
                          <a:cubicBezTo>
                            <a:pt x="40" y="76"/>
                            <a:pt x="43" y="78"/>
                            <a:pt x="43" y="80"/>
                          </a:cubicBezTo>
                          <a:cubicBezTo>
                            <a:pt x="43" y="81"/>
                            <a:pt x="43" y="82"/>
                            <a:pt x="44" y="84"/>
                          </a:cubicBezTo>
                          <a:cubicBezTo>
                            <a:pt x="45" y="84"/>
                            <a:pt x="45" y="85"/>
                            <a:pt x="46" y="85"/>
                          </a:cubicBezTo>
                          <a:cubicBezTo>
                            <a:pt x="46" y="85"/>
                            <a:pt x="47" y="85"/>
                            <a:pt x="48" y="84"/>
                          </a:cubicBezTo>
                          <a:cubicBezTo>
                            <a:pt x="49" y="83"/>
                            <a:pt x="50" y="82"/>
                            <a:pt x="51" y="82"/>
                          </a:cubicBezTo>
                          <a:cubicBezTo>
                            <a:pt x="52" y="81"/>
                            <a:pt x="53" y="81"/>
                            <a:pt x="56" y="81"/>
                          </a:cubicBezTo>
                          <a:cubicBezTo>
                            <a:pt x="56" y="81"/>
                            <a:pt x="56" y="80"/>
                            <a:pt x="57" y="79"/>
                          </a:cubicBezTo>
                          <a:cubicBezTo>
                            <a:pt x="57" y="78"/>
                            <a:pt x="57" y="77"/>
                            <a:pt x="58" y="78"/>
                          </a:cubicBezTo>
                          <a:cubicBezTo>
                            <a:pt x="60" y="78"/>
                            <a:pt x="61" y="78"/>
                            <a:pt x="62" y="78"/>
                          </a:cubicBezTo>
                          <a:cubicBezTo>
                            <a:pt x="63" y="77"/>
                            <a:pt x="63" y="77"/>
                            <a:pt x="64" y="77"/>
                          </a:cubicBezTo>
                          <a:cubicBezTo>
                            <a:pt x="65" y="76"/>
                            <a:pt x="66" y="76"/>
                            <a:pt x="68" y="76"/>
                          </a:cubicBezTo>
                          <a:cubicBezTo>
                            <a:pt x="69" y="76"/>
                            <a:pt x="70" y="77"/>
                            <a:pt x="72" y="77"/>
                          </a:cubicBezTo>
                          <a:cubicBezTo>
                            <a:pt x="72" y="77"/>
                            <a:pt x="72" y="79"/>
                            <a:pt x="73" y="80"/>
                          </a:cubicBezTo>
                          <a:cubicBezTo>
                            <a:pt x="73" y="81"/>
                            <a:pt x="73" y="82"/>
                            <a:pt x="74" y="82"/>
                          </a:cubicBezTo>
                          <a:cubicBezTo>
                            <a:pt x="74" y="82"/>
                            <a:pt x="81" y="80"/>
                            <a:pt x="82" y="80"/>
                          </a:cubicBezTo>
                          <a:cubicBezTo>
                            <a:pt x="84" y="81"/>
                            <a:pt x="85" y="82"/>
                            <a:pt x="87" y="83"/>
                          </a:cubicBezTo>
                          <a:cubicBezTo>
                            <a:pt x="88" y="84"/>
                            <a:pt x="90" y="85"/>
                            <a:pt x="91" y="86"/>
                          </a:cubicBezTo>
                          <a:cubicBezTo>
                            <a:pt x="91" y="87"/>
                            <a:pt x="92" y="87"/>
                            <a:pt x="93" y="88"/>
                          </a:cubicBezTo>
                          <a:cubicBezTo>
                            <a:pt x="94" y="88"/>
                            <a:pt x="96" y="88"/>
                            <a:pt x="97" y="88"/>
                          </a:cubicBezTo>
                          <a:cubicBezTo>
                            <a:pt x="98" y="88"/>
                            <a:pt x="99" y="87"/>
                            <a:pt x="100" y="87"/>
                          </a:cubicBezTo>
                          <a:cubicBezTo>
                            <a:pt x="100" y="87"/>
                            <a:pt x="100" y="86"/>
                            <a:pt x="101" y="86"/>
                          </a:cubicBezTo>
                          <a:cubicBezTo>
                            <a:pt x="101" y="86"/>
                            <a:pt x="101" y="86"/>
                            <a:pt x="101" y="87"/>
                          </a:cubicBezTo>
                          <a:cubicBezTo>
                            <a:pt x="102" y="88"/>
                            <a:pt x="103" y="89"/>
                            <a:pt x="103" y="90"/>
                          </a:cubicBezTo>
                          <a:cubicBezTo>
                            <a:pt x="104" y="90"/>
                            <a:pt x="105" y="90"/>
                            <a:pt x="106" y="89"/>
                          </a:cubicBezTo>
                          <a:cubicBezTo>
                            <a:pt x="106" y="89"/>
                            <a:pt x="107" y="88"/>
                            <a:pt x="108" y="87"/>
                          </a:cubicBezTo>
                          <a:cubicBezTo>
                            <a:pt x="109" y="86"/>
                            <a:pt x="110" y="85"/>
                            <a:pt x="111" y="85"/>
                          </a:cubicBezTo>
                          <a:cubicBezTo>
                            <a:pt x="112" y="86"/>
                            <a:pt x="113" y="86"/>
                            <a:pt x="113" y="87"/>
                          </a:cubicBezTo>
                          <a:cubicBezTo>
                            <a:pt x="113" y="87"/>
                            <a:pt x="114" y="88"/>
                            <a:pt x="114" y="88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4" name="Freeform 95">
                      <a:extLst>
                        <a:ext uri="{FF2B5EF4-FFF2-40B4-BE49-F238E27FC236}">
                          <a16:creationId xmlns:a16="http://schemas.microsoft.com/office/drawing/2014/main" id="{A4C0C7FA-AB83-2EF9-4461-888F4E1037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7251" y="1876993"/>
                      <a:ext cx="537869" cy="525850"/>
                    </a:xfrm>
                    <a:custGeom>
                      <a:avLst/>
                      <a:gdLst>
                        <a:gd name="T0" fmla="*/ 125 w 147"/>
                        <a:gd name="T1" fmla="*/ 133 h 144"/>
                        <a:gd name="T2" fmla="*/ 132 w 147"/>
                        <a:gd name="T3" fmla="*/ 128 h 144"/>
                        <a:gd name="T4" fmla="*/ 128 w 147"/>
                        <a:gd name="T5" fmla="*/ 123 h 144"/>
                        <a:gd name="T6" fmla="*/ 129 w 147"/>
                        <a:gd name="T7" fmla="*/ 114 h 144"/>
                        <a:gd name="T8" fmla="*/ 135 w 147"/>
                        <a:gd name="T9" fmla="*/ 107 h 144"/>
                        <a:gd name="T10" fmla="*/ 131 w 147"/>
                        <a:gd name="T11" fmla="*/ 98 h 144"/>
                        <a:gd name="T12" fmla="*/ 133 w 147"/>
                        <a:gd name="T13" fmla="*/ 88 h 144"/>
                        <a:gd name="T14" fmla="*/ 140 w 147"/>
                        <a:gd name="T15" fmla="*/ 78 h 144"/>
                        <a:gd name="T16" fmla="*/ 147 w 147"/>
                        <a:gd name="T17" fmla="*/ 75 h 144"/>
                        <a:gd name="T18" fmla="*/ 143 w 147"/>
                        <a:gd name="T19" fmla="*/ 68 h 144"/>
                        <a:gd name="T20" fmla="*/ 141 w 147"/>
                        <a:gd name="T21" fmla="*/ 57 h 144"/>
                        <a:gd name="T22" fmla="*/ 146 w 147"/>
                        <a:gd name="T23" fmla="*/ 51 h 144"/>
                        <a:gd name="T24" fmla="*/ 145 w 147"/>
                        <a:gd name="T25" fmla="*/ 43 h 144"/>
                        <a:gd name="T26" fmla="*/ 132 w 147"/>
                        <a:gd name="T27" fmla="*/ 39 h 144"/>
                        <a:gd name="T28" fmla="*/ 128 w 147"/>
                        <a:gd name="T29" fmla="*/ 44 h 144"/>
                        <a:gd name="T30" fmla="*/ 124 w 147"/>
                        <a:gd name="T31" fmla="*/ 40 h 144"/>
                        <a:gd name="T32" fmla="*/ 113 w 147"/>
                        <a:gd name="T33" fmla="*/ 37 h 144"/>
                        <a:gd name="T34" fmla="*/ 102 w 147"/>
                        <a:gd name="T35" fmla="*/ 31 h 144"/>
                        <a:gd name="T36" fmla="*/ 88 w 147"/>
                        <a:gd name="T37" fmla="*/ 39 h 144"/>
                        <a:gd name="T38" fmla="*/ 81 w 147"/>
                        <a:gd name="T39" fmla="*/ 38 h 144"/>
                        <a:gd name="T40" fmla="*/ 76 w 147"/>
                        <a:gd name="T41" fmla="*/ 36 h 144"/>
                        <a:gd name="T42" fmla="*/ 70 w 147"/>
                        <a:gd name="T43" fmla="*/ 29 h 144"/>
                        <a:gd name="T44" fmla="*/ 57 w 147"/>
                        <a:gd name="T45" fmla="*/ 28 h 144"/>
                        <a:gd name="T46" fmla="*/ 62 w 147"/>
                        <a:gd name="T47" fmla="*/ 21 h 144"/>
                        <a:gd name="T48" fmla="*/ 55 w 147"/>
                        <a:gd name="T49" fmla="*/ 13 h 144"/>
                        <a:gd name="T50" fmla="*/ 48 w 147"/>
                        <a:gd name="T51" fmla="*/ 11 h 144"/>
                        <a:gd name="T52" fmla="*/ 46 w 147"/>
                        <a:gd name="T53" fmla="*/ 5 h 144"/>
                        <a:gd name="T54" fmla="*/ 37 w 147"/>
                        <a:gd name="T55" fmla="*/ 1 h 144"/>
                        <a:gd name="T56" fmla="*/ 33 w 147"/>
                        <a:gd name="T57" fmla="*/ 4 h 144"/>
                        <a:gd name="T58" fmla="*/ 34 w 147"/>
                        <a:gd name="T59" fmla="*/ 13 h 144"/>
                        <a:gd name="T60" fmla="*/ 38 w 147"/>
                        <a:gd name="T61" fmla="*/ 19 h 144"/>
                        <a:gd name="T62" fmla="*/ 31 w 147"/>
                        <a:gd name="T63" fmla="*/ 26 h 144"/>
                        <a:gd name="T64" fmla="*/ 37 w 147"/>
                        <a:gd name="T65" fmla="*/ 31 h 144"/>
                        <a:gd name="T66" fmla="*/ 46 w 147"/>
                        <a:gd name="T67" fmla="*/ 34 h 144"/>
                        <a:gd name="T68" fmla="*/ 42 w 147"/>
                        <a:gd name="T69" fmla="*/ 39 h 144"/>
                        <a:gd name="T70" fmla="*/ 44 w 147"/>
                        <a:gd name="T71" fmla="*/ 50 h 144"/>
                        <a:gd name="T72" fmla="*/ 43 w 147"/>
                        <a:gd name="T73" fmla="*/ 55 h 144"/>
                        <a:gd name="T74" fmla="*/ 30 w 147"/>
                        <a:gd name="T75" fmla="*/ 59 h 144"/>
                        <a:gd name="T76" fmla="*/ 22 w 147"/>
                        <a:gd name="T77" fmla="*/ 65 h 144"/>
                        <a:gd name="T78" fmla="*/ 10 w 147"/>
                        <a:gd name="T79" fmla="*/ 65 h 144"/>
                        <a:gd name="T80" fmla="*/ 1 w 147"/>
                        <a:gd name="T81" fmla="*/ 62 h 144"/>
                        <a:gd name="T82" fmla="*/ 0 w 147"/>
                        <a:gd name="T83" fmla="*/ 69 h 144"/>
                        <a:gd name="T84" fmla="*/ 4 w 147"/>
                        <a:gd name="T85" fmla="*/ 74 h 144"/>
                        <a:gd name="T86" fmla="*/ 12 w 147"/>
                        <a:gd name="T87" fmla="*/ 86 h 144"/>
                        <a:gd name="T88" fmla="*/ 20 w 147"/>
                        <a:gd name="T89" fmla="*/ 89 h 144"/>
                        <a:gd name="T90" fmla="*/ 25 w 147"/>
                        <a:gd name="T91" fmla="*/ 95 h 144"/>
                        <a:gd name="T92" fmla="*/ 31 w 147"/>
                        <a:gd name="T93" fmla="*/ 90 h 144"/>
                        <a:gd name="T94" fmla="*/ 43 w 147"/>
                        <a:gd name="T95" fmla="*/ 99 h 144"/>
                        <a:gd name="T96" fmla="*/ 59 w 147"/>
                        <a:gd name="T97" fmla="*/ 111 h 144"/>
                        <a:gd name="T98" fmla="*/ 69 w 147"/>
                        <a:gd name="T99" fmla="*/ 112 h 144"/>
                        <a:gd name="T100" fmla="*/ 92 w 147"/>
                        <a:gd name="T101" fmla="*/ 117 h 144"/>
                        <a:gd name="T102" fmla="*/ 100 w 147"/>
                        <a:gd name="T103" fmla="*/ 115 h 144"/>
                        <a:gd name="T104" fmla="*/ 103 w 147"/>
                        <a:gd name="T105" fmla="*/ 121 h 144"/>
                        <a:gd name="T106" fmla="*/ 98 w 147"/>
                        <a:gd name="T107" fmla="*/ 127 h 144"/>
                        <a:gd name="T108" fmla="*/ 101 w 147"/>
                        <a:gd name="T109" fmla="*/ 134 h 144"/>
                        <a:gd name="T110" fmla="*/ 97 w 147"/>
                        <a:gd name="T111" fmla="*/ 144 h 144"/>
                        <a:gd name="T112" fmla="*/ 101 w 147"/>
                        <a:gd name="T113" fmla="*/ 144 h 144"/>
                        <a:gd name="T114" fmla="*/ 110 w 147"/>
                        <a:gd name="T115" fmla="*/ 141 h 144"/>
                        <a:gd name="T116" fmla="*/ 124 w 147"/>
                        <a:gd name="T117" fmla="*/ 140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147" h="144">
                          <a:moveTo>
                            <a:pt x="124" y="140"/>
                          </a:moveTo>
                          <a:cubicBezTo>
                            <a:pt x="125" y="139"/>
                            <a:pt x="125" y="139"/>
                            <a:pt x="125" y="139"/>
                          </a:cubicBezTo>
                          <a:cubicBezTo>
                            <a:pt x="125" y="136"/>
                            <a:pt x="125" y="134"/>
                            <a:pt x="125" y="133"/>
                          </a:cubicBezTo>
                          <a:cubicBezTo>
                            <a:pt x="125" y="132"/>
                            <a:pt x="125" y="132"/>
                            <a:pt x="126" y="131"/>
                          </a:cubicBezTo>
                          <a:cubicBezTo>
                            <a:pt x="126" y="131"/>
                            <a:pt x="127" y="130"/>
                            <a:pt x="128" y="130"/>
                          </a:cubicBezTo>
                          <a:cubicBezTo>
                            <a:pt x="130" y="129"/>
                            <a:pt x="131" y="129"/>
                            <a:pt x="132" y="128"/>
                          </a:cubicBezTo>
                          <a:cubicBezTo>
                            <a:pt x="132" y="128"/>
                            <a:pt x="132" y="127"/>
                            <a:pt x="132" y="127"/>
                          </a:cubicBezTo>
                          <a:cubicBezTo>
                            <a:pt x="131" y="127"/>
                            <a:pt x="131" y="126"/>
                            <a:pt x="130" y="126"/>
                          </a:cubicBezTo>
                          <a:cubicBezTo>
                            <a:pt x="128" y="125"/>
                            <a:pt x="128" y="124"/>
                            <a:pt x="128" y="123"/>
                          </a:cubicBezTo>
                          <a:cubicBezTo>
                            <a:pt x="128" y="122"/>
                            <a:pt x="128" y="121"/>
                            <a:pt x="129" y="120"/>
                          </a:cubicBezTo>
                          <a:cubicBezTo>
                            <a:pt x="131" y="119"/>
                            <a:pt x="131" y="118"/>
                            <a:pt x="131" y="118"/>
                          </a:cubicBezTo>
                          <a:cubicBezTo>
                            <a:pt x="131" y="117"/>
                            <a:pt x="130" y="116"/>
                            <a:pt x="129" y="114"/>
                          </a:cubicBezTo>
                          <a:cubicBezTo>
                            <a:pt x="129" y="114"/>
                            <a:pt x="135" y="111"/>
                            <a:pt x="135" y="110"/>
                          </a:cubicBezTo>
                          <a:cubicBezTo>
                            <a:pt x="136" y="110"/>
                            <a:pt x="136" y="109"/>
                            <a:pt x="136" y="108"/>
                          </a:cubicBezTo>
                          <a:cubicBezTo>
                            <a:pt x="136" y="108"/>
                            <a:pt x="135" y="107"/>
                            <a:pt x="135" y="107"/>
                          </a:cubicBezTo>
                          <a:cubicBezTo>
                            <a:pt x="134" y="106"/>
                            <a:pt x="132" y="105"/>
                            <a:pt x="132" y="105"/>
                          </a:cubicBezTo>
                          <a:cubicBezTo>
                            <a:pt x="131" y="104"/>
                            <a:pt x="131" y="103"/>
                            <a:pt x="131" y="101"/>
                          </a:cubicBezTo>
                          <a:cubicBezTo>
                            <a:pt x="131" y="100"/>
                            <a:pt x="131" y="98"/>
                            <a:pt x="131" y="98"/>
                          </a:cubicBezTo>
                          <a:cubicBezTo>
                            <a:pt x="131" y="97"/>
                            <a:pt x="131" y="97"/>
                            <a:pt x="132" y="96"/>
                          </a:cubicBezTo>
                          <a:cubicBezTo>
                            <a:pt x="132" y="96"/>
                            <a:pt x="133" y="95"/>
                            <a:pt x="133" y="93"/>
                          </a:cubicBezTo>
                          <a:cubicBezTo>
                            <a:pt x="133" y="91"/>
                            <a:pt x="133" y="89"/>
                            <a:pt x="133" y="88"/>
                          </a:cubicBezTo>
                          <a:cubicBezTo>
                            <a:pt x="133" y="86"/>
                            <a:pt x="134" y="85"/>
                            <a:pt x="136" y="85"/>
                          </a:cubicBezTo>
                          <a:cubicBezTo>
                            <a:pt x="137" y="85"/>
                            <a:pt x="138" y="83"/>
                            <a:pt x="138" y="82"/>
                          </a:cubicBezTo>
                          <a:cubicBezTo>
                            <a:pt x="139" y="81"/>
                            <a:pt x="140" y="79"/>
                            <a:pt x="140" y="78"/>
                          </a:cubicBezTo>
                          <a:cubicBezTo>
                            <a:pt x="140" y="77"/>
                            <a:pt x="141" y="77"/>
                            <a:pt x="143" y="77"/>
                          </a:cubicBezTo>
                          <a:cubicBezTo>
                            <a:pt x="144" y="77"/>
                            <a:pt x="145" y="77"/>
                            <a:pt x="146" y="77"/>
                          </a:cubicBezTo>
                          <a:cubicBezTo>
                            <a:pt x="146" y="76"/>
                            <a:pt x="147" y="76"/>
                            <a:pt x="147" y="75"/>
                          </a:cubicBezTo>
                          <a:cubicBezTo>
                            <a:pt x="147" y="75"/>
                            <a:pt x="147" y="74"/>
                            <a:pt x="146" y="73"/>
                          </a:cubicBezTo>
                          <a:cubicBezTo>
                            <a:pt x="146" y="72"/>
                            <a:pt x="145" y="71"/>
                            <a:pt x="145" y="70"/>
                          </a:cubicBezTo>
                          <a:cubicBezTo>
                            <a:pt x="144" y="68"/>
                            <a:pt x="144" y="68"/>
                            <a:pt x="143" y="68"/>
                          </a:cubicBezTo>
                          <a:cubicBezTo>
                            <a:pt x="142" y="67"/>
                            <a:pt x="141" y="67"/>
                            <a:pt x="140" y="65"/>
                          </a:cubicBezTo>
                          <a:cubicBezTo>
                            <a:pt x="140" y="63"/>
                            <a:pt x="140" y="62"/>
                            <a:pt x="141" y="61"/>
                          </a:cubicBezTo>
                          <a:cubicBezTo>
                            <a:pt x="141" y="60"/>
                            <a:pt x="142" y="59"/>
                            <a:pt x="141" y="57"/>
                          </a:cubicBezTo>
                          <a:cubicBezTo>
                            <a:pt x="141" y="56"/>
                            <a:pt x="141" y="55"/>
                            <a:pt x="141" y="55"/>
                          </a:cubicBezTo>
                          <a:cubicBezTo>
                            <a:pt x="142" y="54"/>
                            <a:pt x="142" y="53"/>
                            <a:pt x="143" y="53"/>
                          </a:cubicBezTo>
                          <a:cubicBezTo>
                            <a:pt x="144" y="52"/>
                            <a:pt x="146" y="52"/>
                            <a:pt x="146" y="51"/>
                          </a:cubicBezTo>
                          <a:cubicBezTo>
                            <a:pt x="147" y="51"/>
                            <a:pt x="147" y="50"/>
                            <a:pt x="147" y="50"/>
                          </a:cubicBezTo>
                          <a:cubicBezTo>
                            <a:pt x="147" y="49"/>
                            <a:pt x="147" y="48"/>
                            <a:pt x="146" y="48"/>
                          </a:cubicBezTo>
                          <a:cubicBezTo>
                            <a:pt x="146" y="46"/>
                            <a:pt x="145" y="45"/>
                            <a:pt x="145" y="43"/>
                          </a:cubicBezTo>
                          <a:cubicBezTo>
                            <a:pt x="145" y="42"/>
                            <a:pt x="145" y="40"/>
                            <a:pt x="144" y="40"/>
                          </a:cubicBezTo>
                          <a:cubicBezTo>
                            <a:pt x="144" y="39"/>
                            <a:pt x="142" y="39"/>
                            <a:pt x="140" y="39"/>
                          </a:cubicBezTo>
                          <a:cubicBezTo>
                            <a:pt x="137" y="39"/>
                            <a:pt x="134" y="39"/>
                            <a:pt x="132" y="39"/>
                          </a:cubicBezTo>
                          <a:cubicBezTo>
                            <a:pt x="131" y="40"/>
                            <a:pt x="130" y="40"/>
                            <a:pt x="130" y="41"/>
                          </a:cubicBezTo>
                          <a:cubicBezTo>
                            <a:pt x="129" y="42"/>
                            <a:pt x="129" y="43"/>
                            <a:pt x="129" y="43"/>
                          </a:cubicBezTo>
                          <a:cubicBezTo>
                            <a:pt x="129" y="44"/>
                            <a:pt x="129" y="44"/>
                            <a:pt x="128" y="44"/>
                          </a:cubicBezTo>
                          <a:cubicBezTo>
                            <a:pt x="128" y="44"/>
                            <a:pt x="128" y="44"/>
                            <a:pt x="127" y="42"/>
                          </a:cubicBezTo>
                          <a:cubicBezTo>
                            <a:pt x="126" y="41"/>
                            <a:pt x="126" y="41"/>
                            <a:pt x="125" y="40"/>
                          </a:cubicBezTo>
                          <a:cubicBezTo>
                            <a:pt x="125" y="40"/>
                            <a:pt x="124" y="40"/>
                            <a:pt x="124" y="40"/>
                          </a:cubicBezTo>
                          <a:cubicBezTo>
                            <a:pt x="123" y="40"/>
                            <a:pt x="121" y="41"/>
                            <a:pt x="120" y="41"/>
                          </a:cubicBezTo>
                          <a:cubicBezTo>
                            <a:pt x="119" y="41"/>
                            <a:pt x="117" y="41"/>
                            <a:pt x="116" y="40"/>
                          </a:cubicBezTo>
                          <a:cubicBezTo>
                            <a:pt x="115" y="38"/>
                            <a:pt x="114" y="37"/>
                            <a:pt x="113" y="37"/>
                          </a:cubicBezTo>
                          <a:cubicBezTo>
                            <a:pt x="110" y="36"/>
                            <a:pt x="109" y="36"/>
                            <a:pt x="108" y="36"/>
                          </a:cubicBezTo>
                          <a:cubicBezTo>
                            <a:pt x="107" y="36"/>
                            <a:pt x="107" y="35"/>
                            <a:pt x="105" y="33"/>
                          </a:cubicBezTo>
                          <a:cubicBezTo>
                            <a:pt x="104" y="32"/>
                            <a:pt x="103" y="31"/>
                            <a:pt x="102" y="31"/>
                          </a:cubicBezTo>
                          <a:cubicBezTo>
                            <a:pt x="101" y="30"/>
                            <a:pt x="100" y="31"/>
                            <a:pt x="99" y="32"/>
                          </a:cubicBezTo>
                          <a:cubicBezTo>
                            <a:pt x="96" y="34"/>
                            <a:pt x="93" y="34"/>
                            <a:pt x="91" y="36"/>
                          </a:cubicBezTo>
                          <a:cubicBezTo>
                            <a:pt x="90" y="38"/>
                            <a:pt x="89" y="39"/>
                            <a:pt x="88" y="39"/>
                          </a:cubicBezTo>
                          <a:cubicBezTo>
                            <a:pt x="87" y="39"/>
                            <a:pt x="86" y="38"/>
                            <a:pt x="85" y="37"/>
                          </a:cubicBezTo>
                          <a:cubicBezTo>
                            <a:pt x="84" y="37"/>
                            <a:pt x="84" y="37"/>
                            <a:pt x="83" y="37"/>
                          </a:cubicBezTo>
                          <a:cubicBezTo>
                            <a:pt x="83" y="37"/>
                            <a:pt x="82" y="37"/>
                            <a:pt x="81" y="38"/>
                          </a:cubicBezTo>
                          <a:cubicBezTo>
                            <a:pt x="80" y="39"/>
                            <a:pt x="79" y="40"/>
                            <a:pt x="77" y="40"/>
                          </a:cubicBezTo>
                          <a:cubicBezTo>
                            <a:pt x="76" y="40"/>
                            <a:pt x="76" y="39"/>
                            <a:pt x="76" y="38"/>
                          </a:cubicBezTo>
                          <a:cubicBezTo>
                            <a:pt x="76" y="37"/>
                            <a:pt x="76" y="37"/>
                            <a:pt x="76" y="36"/>
                          </a:cubicBezTo>
                          <a:cubicBezTo>
                            <a:pt x="75" y="36"/>
                            <a:pt x="75" y="35"/>
                            <a:pt x="74" y="35"/>
                          </a:cubicBezTo>
                          <a:cubicBezTo>
                            <a:pt x="73" y="35"/>
                            <a:pt x="72" y="34"/>
                            <a:pt x="72" y="32"/>
                          </a:cubicBezTo>
                          <a:cubicBezTo>
                            <a:pt x="71" y="31"/>
                            <a:pt x="70" y="30"/>
                            <a:pt x="70" y="29"/>
                          </a:cubicBezTo>
                          <a:cubicBezTo>
                            <a:pt x="70" y="28"/>
                            <a:pt x="67" y="28"/>
                            <a:pt x="65" y="28"/>
                          </a:cubicBezTo>
                          <a:cubicBezTo>
                            <a:pt x="62" y="28"/>
                            <a:pt x="60" y="29"/>
                            <a:pt x="59" y="29"/>
                          </a:cubicBezTo>
                          <a:cubicBezTo>
                            <a:pt x="58" y="29"/>
                            <a:pt x="58" y="29"/>
                            <a:pt x="57" y="28"/>
                          </a:cubicBezTo>
                          <a:cubicBezTo>
                            <a:pt x="57" y="28"/>
                            <a:pt x="58" y="27"/>
                            <a:pt x="58" y="27"/>
                          </a:cubicBezTo>
                          <a:cubicBezTo>
                            <a:pt x="59" y="25"/>
                            <a:pt x="61" y="24"/>
                            <a:pt x="61" y="23"/>
                          </a:cubicBezTo>
                          <a:cubicBezTo>
                            <a:pt x="62" y="23"/>
                            <a:pt x="62" y="22"/>
                            <a:pt x="62" y="21"/>
                          </a:cubicBezTo>
                          <a:cubicBezTo>
                            <a:pt x="62" y="21"/>
                            <a:pt x="62" y="20"/>
                            <a:pt x="61" y="19"/>
                          </a:cubicBezTo>
                          <a:cubicBezTo>
                            <a:pt x="61" y="17"/>
                            <a:pt x="60" y="15"/>
                            <a:pt x="59" y="15"/>
                          </a:cubicBezTo>
                          <a:cubicBezTo>
                            <a:pt x="58" y="14"/>
                            <a:pt x="57" y="14"/>
                            <a:pt x="55" y="13"/>
                          </a:cubicBezTo>
                          <a:cubicBezTo>
                            <a:pt x="54" y="13"/>
                            <a:pt x="52" y="13"/>
                            <a:pt x="50" y="13"/>
                          </a:cubicBezTo>
                          <a:cubicBezTo>
                            <a:pt x="49" y="13"/>
                            <a:pt x="48" y="13"/>
                            <a:pt x="48" y="13"/>
                          </a:cubicBezTo>
                          <a:cubicBezTo>
                            <a:pt x="48" y="12"/>
                            <a:pt x="48" y="12"/>
                            <a:pt x="48" y="11"/>
                          </a:cubicBezTo>
                          <a:cubicBezTo>
                            <a:pt x="48" y="11"/>
                            <a:pt x="49" y="10"/>
                            <a:pt x="48" y="10"/>
                          </a:cubicBezTo>
                          <a:cubicBezTo>
                            <a:pt x="48" y="9"/>
                            <a:pt x="48" y="8"/>
                            <a:pt x="47" y="8"/>
                          </a:cubicBezTo>
                          <a:cubicBezTo>
                            <a:pt x="46" y="7"/>
                            <a:pt x="46" y="6"/>
                            <a:pt x="46" y="5"/>
                          </a:cubicBezTo>
                          <a:cubicBezTo>
                            <a:pt x="45" y="4"/>
                            <a:pt x="45" y="3"/>
                            <a:pt x="45" y="3"/>
                          </a:cubicBezTo>
                          <a:cubicBezTo>
                            <a:pt x="44" y="2"/>
                            <a:pt x="43" y="1"/>
                            <a:pt x="41" y="1"/>
                          </a:cubicBezTo>
                          <a:cubicBezTo>
                            <a:pt x="40" y="1"/>
                            <a:pt x="38" y="1"/>
                            <a:pt x="37" y="1"/>
                          </a:cubicBezTo>
                          <a:cubicBezTo>
                            <a:pt x="36" y="1"/>
                            <a:pt x="34" y="0"/>
                            <a:pt x="33" y="0"/>
                          </a:cubicBezTo>
                          <a:cubicBezTo>
                            <a:pt x="32" y="1"/>
                            <a:pt x="32" y="1"/>
                            <a:pt x="32" y="1"/>
                          </a:cubicBezTo>
                          <a:cubicBezTo>
                            <a:pt x="32" y="2"/>
                            <a:pt x="32" y="3"/>
                            <a:pt x="33" y="4"/>
                          </a:cubicBezTo>
                          <a:cubicBezTo>
                            <a:pt x="33" y="5"/>
                            <a:pt x="33" y="6"/>
                            <a:pt x="33" y="7"/>
                          </a:cubicBezTo>
                          <a:cubicBezTo>
                            <a:pt x="33" y="9"/>
                            <a:pt x="33" y="9"/>
                            <a:pt x="33" y="10"/>
                          </a:cubicBezTo>
                          <a:cubicBezTo>
                            <a:pt x="32" y="11"/>
                            <a:pt x="32" y="12"/>
                            <a:pt x="34" y="13"/>
                          </a:cubicBezTo>
                          <a:cubicBezTo>
                            <a:pt x="34" y="13"/>
                            <a:pt x="36" y="15"/>
                            <a:pt x="37" y="16"/>
                          </a:cubicBezTo>
                          <a:cubicBezTo>
                            <a:pt x="37" y="16"/>
                            <a:pt x="38" y="17"/>
                            <a:pt x="38" y="18"/>
                          </a:cubicBezTo>
                          <a:cubicBezTo>
                            <a:pt x="39" y="18"/>
                            <a:pt x="39" y="19"/>
                            <a:pt x="38" y="19"/>
                          </a:cubicBezTo>
                          <a:cubicBezTo>
                            <a:pt x="37" y="20"/>
                            <a:pt x="37" y="21"/>
                            <a:pt x="36" y="22"/>
                          </a:cubicBezTo>
                          <a:cubicBezTo>
                            <a:pt x="36" y="23"/>
                            <a:pt x="35" y="24"/>
                            <a:pt x="34" y="25"/>
                          </a:cubicBezTo>
                          <a:cubicBezTo>
                            <a:pt x="33" y="25"/>
                            <a:pt x="32" y="25"/>
                            <a:pt x="31" y="26"/>
                          </a:cubicBezTo>
                          <a:cubicBezTo>
                            <a:pt x="31" y="26"/>
                            <a:pt x="31" y="26"/>
                            <a:pt x="31" y="27"/>
                          </a:cubicBezTo>
                          <a:cubicBezTo>
                            <a:pt x="31" y="27"/>
                            <a:pt x="33" y="28"/>
                            <a:pt x="34" y="29"/>
                          </a:cubicBezTo>
                          <a:cubicBezTo>
                            <a:pt x="35" y="29"/>
                            <a:pt x="36" y="30"/>
                            <a:pt x="37" y="31"/>
                          </a:cubicBezTo>
                          <a:cubicBezTo>
                            <a:pt x="38" y="32"/>
                            <a:pt x="39" y="33"/>
                            <a:pt x="41" y="32"/>
                          </a:cubicBezTo>
                          <a:cubicBezTo>
                            <a:pt x="42" y="32"/>
                            <a:pt x="43" y="32"/>
                            <a:pt x="44" y="32"/>
                          </a:cubicBezTo>
                          <a:cubicBezTo>
                            <a:pt x="45" y="32"/>
                            <a:pt x="46" y="32"/>
                            <a:pt x="46" y="34"/>
                          </a:cubicBezTo>
                          <a:cubicBezTo>
                            <a:pt x="47" y="35"/>
                            <a:pt x="47" y="36"/>
                            <a:pt x="46" y="36"/>
                          </a:cubicBezTo>
                          <a:cubicBezTo>
                            <a:pt x="46" y="37"/>
                            <a:pt x="45" y="37"/>
                            <a:pt x="44" y="38"/>
                          </a:cubicBezTo>
                          <a:cubicBezTo>
                            <a:pt x="43" y="38"/>
                            <a:pt x="42" y="38"/>
                            <a:pt x="42" y="39"/>
                          </a:cubicBezTo>
                          <a:cubicBezTo>
                            <a:pt x="42" y="40"/>
                            <a:pt x="41" y="42"/>
                            <a:pt x="41" y="44"/>
                          </a:cubicBezTo>
                          <a:cubicBezTo>
                            <a:pt x="41" y="45"/>
                            <a:pt x="41" y="47"/>
                            <a:pt x="41" y="48"/>
                          </a:cubicBezTo>
                          <a:cubicBezTo>
                            <a:pt x="41" y="48"/>
                            <a:pt x="43" y="49"/>
                            <a:pt x="44" y="50"/>
                          </a:cubicBezTo>
                          <a:cubicBezTo>
                            <a:pt x="45" y="51"/>
                            <a:pt x="45" y="52"/>
                            <a:pt x="45" y="53"/>
                          </a:cubicBezTo>
                          <a:cubicBezTo>
                            <a:pt x="45" y="54"/>
                            <a:pt x="45" y="55"/>
                            <a:pt x="44" y="55"/>
                          </a:cubicBezTo>
                          <a:cubicBezTo>
                            <a:pt x="44" y="55"/>
                            <a:pt x="43" y="55"/>
                            <a:pt x="43" y="55"/>
                          </a:cubicBezTo>
                          <a:cubicBezTo>
                            <a:pt x="42" y="55"/>
                            <a:pt x="41" y="54"/>
                            <a:pt x="39" y="55"/>
                          </a:cubicBezTo>
                          <a:cubicBezTo>
                            <a:pt x="38" y="56"/>
                            <a:pt x="36" y="56"/>
                            <a:pt x="34" y="57"/>
                          </a:cubicBezTo>
                          <a:cubicBezTo>
                            <a:pt x="33" y="57"/>
                            <a:pt x="31" y="58"/>
                            <a:pt x="30" y="59"/>
                          </a:cubicBezTo>
                          <a:cubicBezTo>
                            <a:pt x="30" y="60"/>
                            <a:pt x="28" y="61"/>
                            <a:pt x="27" y="61"/>
                          </a:cubicBezTo>
                          <a:cubicBezTo>
                            <a:pt x="25" y="61"/>
                            <a:pt x="24" y="61"/>
                            <a:pt x="23" y="62"/>
                          </a:cubicBezTo>
                          <a:cubicBezTo>
                            <a:pt x="23" y="63"/>
                            <a:pt x="22" y="64"/>
                            <a:pt x="22" y="65"/>
                          </a:cubicBezTo>
                          <a:cubicBezTo>
                            <a:pt x="21" y="66"/>
                            <a:pt x="20" y="67"/>
                            <a:pt x="19" y="68"/>
                          </a:cubicBezTo>
                          <a:cubicBezTo>
                            <a:pt x="17" y="68"/>
                            <a:pt x="16" y="68"/>
                            <a:pt x="14" y="67"/>
                          </a:cubicBezTo>
                          <a:cubicBezTo>
                            <a:pt x="13" y="67"/>
                            <a:pt x="11" y="66"/>
                            <a:pt x="10" y="65"/>
                          </a:cubicBezTo>
                          <a:cubicBezTo>
                            <a:pt x="7" y="65"/>
                            <a:pt x="3" y="63"/>
                            <a:pt x="1" y="62"/>
                          </a:cubicBezTo>
                          <a:cubicBezTo>
                            <a:pt x="1" y="62"/>
                            <a:pt x="1" y="62"/>
                            <a:pt x="1" y="62"/>
                          </a:cubicBezTo>
                          <a:cubicBezTo>
                            <a:pt x="1" y="62"/>
                            <a:pt x="1" y="62"/>
                            <a:pt x="1" y="62"/>
                          </a:cubicBezTo>
                          <a:cubicBezTo>
                            <a:pt x="1" y="63"/>
                            <a:pt x="1" y="63"/>
                            <a:pt x="1" y="64"/>
                          </a:cubicBezTo>
                          <a:cubicBezTo>
                            <a:pt x="1" y="65"/>
                            <a:pt x="0" y="67"/>
                            <a:pt x="0" y="69"/>
                          </a:cubicBezTo>
                          <a:cubicBezTo>
                            <a:pt x="0" y="69"/>
                            <a:pt x="0" y="69"/>
                            <a:pt x="0" y="69"/>
                          </a:cubicBezTo>
                          <a:cubicBezTo>
                            <a:pt x="0" y="69"/>
                            <a:pt x="0" y="69"/>
                            <a:pt x="0" y="69"/>
                          </a:cubicBezTo>
                          <a:cubicBezTo>
                            <a:pt x="1" y="70"/>
                            <a:pt x="2" y="71"/>
                            <a:pt x="2" y="71"/>
                          </a:cubicBezTo>
                          <a:cubicBezTo>
                            <a:pt x="3" y="72"/>
                            <a:pt x="3" y="72"/>
                            <a:pt x="4" y="74"/>
                          </a:cubicBezTo>
                          <a:cubicBezTo>
                            <a:pt x="4" y="75"/>
                            <a:pt x="4" y="79"/>
                            <a:pt x="5" y="80"/>
                          </a:cubicBezTo>
                          <a:cubicBezTo>
                            <a:pt x="6" y="81"/>
                            <a:pt x="9" y="82"/>
                            <a:pt x="10" y="83"/>
                          </a:cubicBezTo>
                          <a:cubicBezTo>
                            <a:pt x="10" y="84"/>
                            <a:pt x="11" y="85"/>
                            <a:pt x="12" y="86"/>
                          </a:cubicBezTo>
                          <a:cubicBezTo>
                            <a:pt x="12" y="87"/>
                            <a:pt x="14" y="87"/>
                            <a:pt x="15" y="87"/>
                          </a:cubicBezTo>
                          <a:cubicBezTo>
                            <a:pt x="16" y="87"/>
                            <a:pt x="18" y="87"/>
                            <a:pt x="19" y="87"/>
                          </a:cubicBezTo>
                          <a:cubicBezTo>
                            <a:pt x="19" y="87"/>
                            <a:pt x="20" y="88"/>
                            <a:pt x="20" y="89"/>
                          </a:cubicBezTo>
                          <a:cubicBezTo>
                            <a:pt x="20" y="90"/>
                            <a:pt x="20" y="91"/>
                            <a:pt x="20" y="93"/>
                          </a:cubicBezTo>
                          <a:cubicBezTo>
                            <a:pt x="20" y="94"/>
                            <a:pt x="21" y="96"/>
                            <a:pt x="21" y="95"/>
                          </a:cubicBezTo>
                          <a:cubicBezTo>
                            <a:pt x="22" y="95"/>
                            <a:pt x="24" y="95"/>
                            <a:pt x="25" y="95"/>
                          </a:cubicBezTo>
                          <a:cubicBezTo>
                            <a:pt x="26" y="95"/>
                            <a:pt x="28" y="94"/>
                            <a:pt x="28" y="93"/>
                          </a:cubicBezTo>
                          <a:cubicBezTo>
                            <a:pt x="28" y="92"/>
                            <a:pt x="29" y="91"/>
                            <a:pt x="30" y="91"/>
                          </a:cubicBezTo>
                          <a:cubicBezTo>
                            <a:pt x="30" y="90"/>
                            <a:pt x="31" y="90"/>
                            <a:pt x="31" y="90"/>
                          </a:cubicBezTo>
                          <a:cubicBezTo>
                            <a:pt x="32" y="90"/>
                            <a:pt x="33" y="90"/>
                            <a:pt x="33" y="91"/>
                          </a:cubicBezTo>
                          <a:cubicBezTo>
                            <a:pt x="35" y="92"/>
                            <a:pt x="37" y="94"/>
                            <a:pt x="38" y="95"/>
                          </a:cubicBezTo>
                          <a:cubicBezTo>
                            <a:pt x="40" y="97"/>
                            <a:pt x="41" y="97"/>
                            <a:pt x="43" y="99"/>
                          </a:cubicBezTo>
                          <a:cubicBezTo>
                            <a:pt x="45" y="101"/>
                            <a:pt x="46" y="101"/>
                            <a:pt x="48" y="102"/>
                          </a:cubicBezTo>
                          <a:cubicBezTo>
                            <a:pt x="49" y="104"/>
                            <a:pt x="50" y="104"/>
                            <a:pt x="52" y="106"/>
                          </a:cubicBezTo>
                          <a:cubicBezTo>
                            <a:pt x="54" y="108"/>
                            <a:pt x="59" y="110"/>
                            <a:pt x="59" y="111"/>
                          </a:cubicBezTo>
                          <a:cubicBezTo>
                            <a:pt x="60" y="112"/>
                            <a:pt x="60" y="112"/>
                            <a:pt x="60" y="112"/>
                          </a:cubicBezTo>
                          <a:cubicBezTo>
                            <a:pt x="60" y="112"/>
                            <a:pt x="60" y="111"/>
                            <a:pt x="61" y="111"/>
                          </a:cubicBezTo>
                          <a:cubicBezTo>
                            <a:pt x="64" y="111"/>
                            <a:pt x="67" y="112"/>
                            <a:pt x="69" y="112"/>
                          </a:cubicBezTo>
                          <a:cubicBezTo>
                            <a:pt x="72" y="112"/>
                            <a:pt x="76" y="112"/>
                            <a:pt x="79" y="113"/>
                          </a:cubicBezTo>
                          <a:cubicBezTo>
                            <a:pt x="81" y="114"/>
                            <a:pt x="84" y="113"/>
                            <a:pt x="86" y="113"/>
                          </a:cubicBezTo>
                          <a:cubicBezTo>
                            <a:pt x="89" y="114"/>
                            <a:pt x="89" y="116"/>
                            <a:pt x="92" y="117"/>
                          </a:cubicBezTo>
                          <a:cubicBezTo>
                            <a:pt x="93" y="117"/>
                            <a:pt x="94" y="117"/>
                            <a:pt x="95" y="118"/>
                          </a:cubicBezTo>
                          <a:cubicBezTo>
                            <a:pt x="96" y="118"/>
                            <a:pt x="97" y="118"/>
                            <a:pt x="98" y="117"/>
                          </a:cubicBezTo>
                          <a:cubicBezTo>
                            <a:pt x="98" y="117"/>
                            <a:pt x="99" y="116"/>
                            <a:pt x="100" y="115"/>
                          </a:cubicBezTo>
                          <a:cubicBezTo>
                            <a:pt x="101" y="115"/>
                            <a:pt x="101" y="114"/>
                            <a:pt x="102" y="114"/>
                          </a:cubicBezTo>
                          <a:cubicBezTo>
                            <a:pt x="102" y="114"/>
                            <a:pt x="102" y="114"/>
                            <a:pt x="102" y="114"/>
                          </a:cubicBezTo>
                          <a:cubicBezTo>
                            <a:pt x="102" y="115"/>
                            <a:pt x="104" y="121"/>
                            <a:pt x="103" y="121"/>
                          </a:cubicBezTo>
                          <a:cubicBezTo>
                            <a:pt x="102" y="122"/>
                            <a:pt x="101" y="123"/>
                            <a:pt x="101" y="123"/>
                          </a:cubicBezTo>
                          <a:cubicBezTo>
                            <a:pt x="101" y="124"/>
                            <a:pt x="101" y="125"/>
                            <a:pt x="100" y="125"/>
                          </a:cubicBezTo>
                          <a:cubicBezTo>
                            <a:pt x="99" y="126"/>
                            <a:pt x="98" y="126"/>
                            <a:pt x="98" y="127"/>
                          </a:cubicBezTo>
                          <a:cubicBezTo>
                            <a:pt x="98" y="127"/>
                            <a:pt x="97" y="128"/>
                            <a:pt x="98" y="129"/>
                          </a:cubicBezTo>
                          <a:cubicBezTo>
                            <a:pt x="98" y="131"/>
                            <a:pt x="99" y="131"/>
                            <a:pt x="100" y="132"/>
                          </a:cubicBezTo>
                          <a:cubicBezTo>
                            <a:pt x="100" y="132"/>
                            <a:pt x="101" y="133"/>
                            <a:pt x="101" y="134"/>
                          </a:cubicBezTo>
                          <a:cubicBezTo>
                            <a:pt x="100" y="135"/>
                            <a:pt x="98" y="137"/>
                            <a:pt x="97" y="137"/>
                          </a:cubicBezTo>
                          <a:cubicBezTo>
                            <a:pt x="97" y="138"/>
                            <a:pt x="97" y="139"/>
                            <a:pt x="96" y="140"/>
                          </a:cubicBezTo>
                          <a:cubicBezTo>
                            <a:pt x="96" y="142"/>
                            <a:pt x="97" y="143"/>
                            <a:pt x="97" y="144"/>
                          </a:cubicBezTo>
                          <a:cubicBezTo>
                            <a:pt x="97" y="144"/>
                            <a:pt x="97" y="144"/>
                            <a:pt x="97" y="144"/>
                          </a:cubicBezTo>
                          <a:cubicBezTo>
                            <a:pt x="97" y="144"/>
                            <a:pt x="97" y="144"/>
                            <a:pt x="98" y="144"/>
                          </a:cubicBezTo>
                          <a:cubicBezTo>
                            <a:pt x="98" y="144"/>
                            <a:pt x="99" y="144"/>
                            <a:pt x="101" y="144"/>
                          </a:cubicBezTo>
                          <a:cubicBezTo>
                            <a:pt x="103" y="144"/>
                            <a:pt x="104" y="144"/>
                            <a:pt x="106" y="143"/>
                          </a:cubicBezTo>
                          <a:cubicBezTo>
                            <a:pt x="107" y="143"/>
                            <a:pt x="108" y="143"/>
                            <a:pt x="108" y="142"/>
                          </a:cubicBezTo>
                          <a:cubicBezTo>
                            <a:pt x="109" y="142"/>
                            <a:pt x="109" y="141"/>
                            <a:pt x="110" y="141"/>
                          </a:cubicBezTo>
                          <a:cubicBezTo>
                            <a:pt x="112" y="140"/>
                            <a:pt x="115" y="140"/>
                            <a:pt x="117" y="141"/>
                          </a:cubicBezTo>
                          <a:cubicBezTo>
                            <a:pt x="119" y="141"/>
                            <a:pt x="121" y="141"/>
                            <a:pt x="123" y="140"/>
                          </a:cubicBezTo>
                          <a:cubicBezTo>
                            <a:pt x="124" y="140"/>
                            <a:pt x="124" y="140"/>
                            <a:pt x="124" y="14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5" name="Freeform 96">
                      <a:extLst>
                        <a:ext uri="{FF2B5EF4-FFF2-40B4-BE49-F238E27FC236}">
                          <a16:creationId xmlns:a16="http://schemas.microsoft.com/office/drawing/2014/main" id="{567CDD5B-A1FB-8100-830F-FC892F1923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0982" y="1997187"/>
                      <a:ext cx="450728" cy="435704"/>
                    </a:xfrm>
                    <a:custGeom>
                      <a:avLst/>
                      <a:gdLst>
                        <a:gd name="T0" fmla="*/ 119 w 123"/>
                        <a:gd name="T1" fmla="*/ 60 h 119"/>
                        <a:gd name="T2" fmla="*/ 119 w 123"/>
                        <a:gd name="T3" fmla="*/ 49 h 119"/>
                        <a:gd name="T4" fmla="*/ 116 w 123"/>
                        <a:gd name="T5" fmla="*/ 43 h 119"/>
                        <a:gd name="T6" fmla="*/ 122 w 123"/>
                        <a:gd name="T7" fmla="*/ 39 h 119"/>
                        <a:gd name="T8" fmla="*/ 115 w 123"/>
                        <a:gd name="T9" fmla="*/ 24 h 119"/>
                        <a:gd name="T10" fmla="*/ 104 w 123"/>
                        <a:gd name="T11" fmla="*/ 22 h 119"/>
                        <a:gd name="T12" fmla="*/ 95 w 123"/>
                        <a:gd name="T13" fmla="*/ 20 h 119"/>
                        <a:gd name="T14" fmla="*/ 90 w 123"/>
                        <a:gd name="T15" fmla="*/ 18 h 119"/>
                        <a:gd name="T16" fmla="*/ 85 w 123"/>
                        <a:gd name="T17" fmla="*/ 16 h 119"/>
                        <a:gd name="T18" fmla="*/ 74 w 123"/>
                        <a:gd name="T19" fmla="*/ 15 h 119"/>
                        <a:gd name="T20" fmla="*/ 72 w 123"/>
                        <a:gd name="T21" fmla="*/ 7 h 119"/>
                        <a:gd name="T22" fmla="*/ 72 w 123"/>
                        <a:gd name="T23" fmla="*/ 1 h 119"/>
                        <a:gd name="T24" fmla="*/ 65 w 123"/>
                        <a:gd name="T25" fmla="*/ 3 h 119"/>
                        <a:gd name="T26" fmla="*/ 57 w 123"/>
                        <a:gd name="T27" fmla="*/ 3 h 119"/>
                        <a:gd name="T28" fmla="*/ 50 w 123"/>
                        <a:gd name="T29" fmla="*/ 8 h 119"/>
                        <a:gd name="T30" fmla="*/ 37 w 123"/>
                        <a:gd name="T31" fmla="*/ 9 h 119"/>
                        <a:gd name="T32" fmla="*/ 32 w 123"/>
                        <a:gd name="T33" fmla="*/ 9 h 119"/>
                        <a:gd name="T34" fmla="*/ 27 w 123"/>
                        <a:gd name="T35" fmla="*/ 6 h 119"/>
                        <a:gd name="T36" fmla="*/ 20 w 123"/>
                        <a:gd name="T37" fmla="*/ 7 h 119"/>
                        <a:gd name="T38" fmla="*/ 23 w 123"/>
                        <a:gd name="T39" fmla="*/ 17 h 119"/>
                        <a:gd name="T40" fmla="*/ 17 w 123"/>
                        <a:gd name="T41" fmla="*/ 22 h 119"/>
                        <a:gd name="T42" fmla="*/ 16 w 123"/>
                        <a:gd name="T43" fmla="*/ 32 h 119"/>
                        <a:gd name="T44" fmla="*/ 22 w 123"/>
                        <a:gd name="T45" fmla="*/ 40 h 119"/>
                        <a:gd name="T46" fmla="*/ 19 w 123"/>
                        <a:gd name="T47" fmla="*/ 44 h 119"/>
                        <a:gd name="T48" fmla="*/ 12 w 123"/>
                        <a:gd name="T49" fmla="*/ 52 h 119"/>
                        <a:gd name="T50" fmla="*/ 8 w 123"/>
                        <a:gd name="T51" fmla="*/ 63 h 119"/>
                        <a:gd name="T52" fmla="*/ 8 w 123"/>
                        <a:gd name="T53" fmla="*/ 72 h 119"/>
                        <a:gd name="T54" fmla="*/ 11 w 123"/>
                        <a:gd name="T55" fmla="*/ 77 h 119"/>
                        <a:gd name="T56" fmla="*/ 5 w 123"/>
                        <a:gd name="T57" fmla="*/ 87 h 119"/>
                        <a:gd name="T58" fmla="*/ 8 w 123"/>
                        <a:gd name="T59" fmla="*/ 94 h 119"/>
                        <a:gd name="T60" fmla="*/ 2 w 123"/>
                        <a:gd name="T61" fmla="*/ 98 h 119"/>
                        <a:gd name="T62" fmla="*/ 0 w 123"/>
                        <a:gd name="T63" fmla="*/ 107 h 119"/>
                        <a:gd name="T64" fmla="*/ 6 w 123"/>
                        <a:gd name="T65" fmla="*/ 110 h 119"/>
                        <a:gd name="T66" fmla="*/ 16 w 123"/>
                        <a:gd name="T67" fmla="*/ 103 h 119"/>
                        <a:gd name="T68" fmla="*/ 20 w 123"/>
                        <a:gd name="T69" fmla="*/ 108 h 119"/>
                        <a:gd name="T70" fmla="*/ 24 w 123"/>
                        <a:gd name="T71" fmla="*/ 107 h 119"/>
                        <a:gd name="T72" fmla="*/ 30 w 123"/>
                        <a:gd name="T73" fmla="*/ 108 h 119"/>
                        <a:gd name="T74" fmla="*/ 31 w 123"/>
                        <a:gd name="T75" fmla="*/ 117 h 119"/>
                        <a:gd name="T76" fmla="*/ 36 w 123"/>
                        <a:gd name="T77" fmla="*/ 115 h 119"/>
                        <a:gd name="T78" fmla="*/ 36 w 123"/>
                        <a:gd name="T79" fmla="*/ 108 h 119"/>
                        <a:gd name="T80" fmla="*/ 39 w 123"/>
                        <a:gd name="T81" fmla="*/ 104 h 119"/>
                        <a:gd name="T82" fmla="*/ 45 w 123"/>
                        <a:gd name="T83" fmla="*/ 110 h 119"/>
                        <a:gd name="T84" fmla="*/ 50 w 123"/>
                        <a:gd name="T85" fmla="*/ 109 h 119"/>
                        <a:gd name="T86" fmla="*/ 49 w 123"/>
                        <a:gd name="T87" fmla="*/ 102 h 119"/>
                        <a:gd name="T88" fmla="*/ 59 w 123"/>
                        <a:gd name="T89" fmla="*/ 96 h 119"/>
                        <a:gd name="T90" fmla="*/ 67 w 123"/>
                        <a:gd name="T91" fmla="*/ 99 h 119"/>
                        <a:gd name="T92" fmla="*/ 74 w 123"/>
                        <a:gd name="T93" fmla="*/ 97 h 119"/>
                        <a:gd name="T94" fmla="*/ 85 w 123"/>
                        <a:gd name="T95" fmla="*/ 91 h 119"/>
                        <a:gd name="T96" fmla="*/ 83 w 123"/>
                        <a:gd name="T97" fmla="*/ 83 h 119"/>
                        <a:gd name="T98" fmla="*/ 82 w 123"/>
                        <a:gd name="T99" fmla="*/ 76 h 119"/>
                        <a:gd name="T100" fmla="*/ 95 w 123"/>
                        <a:gd name="T101" fmla="*/ 68 h 119"/>
                        <a:gd name="T102" fmla="*/ 109 w 123"/>
                        <a:gd name="T103" fmla="*/ 64 h 119"/>
                        <a:gd name="T104" fmla="*/ 117 w 123"/>
                        <a:gd name="T105" fmla="*/ 64 h 119"/>
                        <a:gd name="T106" fmla="*/ 117 w 123"/>
                        <a:gd name="T107" fmla="*/ 64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3" h="119">
                          <a:moveTo>
                            <a:pt x="117" y="65"/>
                          </a:moveTo>
                          <a:cubicBezTo>
                            <a:pt x="118" y="63"/>
                            <a:pt x="118" y="63"/>
                            <a:pt x="118" y="63"/>
                          </a:cubicBezTo>
                          <a:cubicBezTo>
                            <a:pt x="119" y="62"/>
                            <a:pt x="119" y="61"/>
                            <a:pt x="119" y="60"/>
                          </a:cubicBezTo>
                          <a:cubicBezTo>
                            <a:pt x="120" y="57"/>
                            <a:pt x="121" y="55"/>
                            <a:pt x="122" y="52"/>
                          </a:cubicBezTo>
                          <a:cubicBezTo>
                            <a:pt x="122" y="52"/>
                            <a:pt x="122" y="51"/>
                            <a:pt x="121" y="50"/>
                          </a:cubicBezTo>
                          <a:cubicBezTo>
                            <a:pt x="120" y="50"/>
                            <a:pt x="120" y="49"/>
                            <a:pt x="119" y="49"/>
                          </a:cubicBezTo>
                          <a:cubicBezTo>
                            <a:pt x="118" y="48"/>
                            <a:pt x="117" y="48"/>
                            <a:pt x="117" y="47"/>
                          </a:cubicBezTo>
                          <a:cubicBezTo>
                            <a:pt x="117" y="46"/>
                            <a:pt x="116" y="45"/>
                            <a:pt x="116" y="44"/>
                          </a:cubicBezTo>
                          <a:cubicBezTo>
                            <a:pt x="116" y="44"/>
                            <a:pt x="116" y="43"/>
                            <a:pt x="116" y="43"/>
                          </a:cubicBezTo>
                          <a:cubicBezTo>
                            <a:pt x="116" y="43"/>
                            <a:pt x="117" y="43"/>
                            <a:pt x="118" y="42"/>
                          </a:cubicBezTo>
                          <a:cubicBezTo>
                            <a:pt x="119" y="42"/>
                            <a:pt x="121" y="42"/>
                            <a:pt x="122" y="41"/>
                          </a:cubicBezTo>
                          <a:cubicBezTo>
                            <a:pt x="123" y="41"/>
                            <a:pt x="122" y="40"/>
                            <a:pt x="122" y="39"/>
                          </a:cubicBezTo>
                          <a:cubicBezTo>
                            <a:pt x="121" y="38"/>
                            <a:pt x="121" y="37"/>
                            <a:pt x="121" y="36"/>
                          </a:cubicBezTo>
                          <a:cubicBezTo>
                            <a:pt x="120" y="35"/>
                            <a:pt x="119" y="30"/>
                            <a:pt x="119" y="29"/>
                          </a:cubicBezTo>
                          <a:cubicBezTo>
                            <a:pt x="119" y="29"/>
                            <a:pt x="116" y="25"/>
                            <a:pt x="115" y="24"/>
                          </a:cubicBezTo>
                          <a:cubicBezTo>
                            <a:pt x="115" y="23"/>
                            <a:pt x="113" y="22"/>
                            <a:pt x="111" y="22"/>
                          </a:cubicBezTo>
                          <a:cubicBezTo>
                            <a:pt x="109" y="22"/>
                            <a:pt x="107" y="22"/>
                            <a:pt x="106" y="22"/>
                          </a:cubicBezTo>
                          <a:cubicBezTo>
                            <a:pt x="106" y="23"/>
                            <a:pt x="105" y="22"/>
                            <a:pt x="104" y="22"/>
                          </a:cubicBezTo>
                          <a:cubicBezTo>
                            <a:pt x="103" y="22"/>
                            <a:pt x="103" y="21"/>
                            <a:pt x="102" y="21"/>
                          </a:cubicBezTo>
                          <a:cubicBezTo>
                            <a:pt x="101" y="20"/>
                            <a:pt x="100" y="19"/>
                            <a:pt x="99" y="18"/>
                          </a:cubicBezTo>
                          <a:cubicBezTo>
                            <a:pt x="98" y="18"/>
                            <a:pt x="97" y="19"/>
                            <a:pt x="95" y="20"/>
                          </a:cubicBezTo>
                          <a:cubicBezTo>
                            <a:pt x="94" y="20"/>
                            <a:pt x="93" y="21"/>
                            <a:pt x="92" y="22"/>
                          </a:cubicBezTo>
                          <a:cubicBezTo>
                            <a:pt x="91" y="22"/>
                            <a:pt x="91" y="20"/>
                            <a:pt x="91" y="19"/>
                          </a:cubicBezTo>
                          <a:cubicBezTo>
                            <a:pt x="91" y="19"/>
                            <a:pt x="90" y="18"/>
                            <a:pt x="90" y="18"/>
                          </a:cubicBezTo>
                          <a:cubicBezTo>
                            <a:pt x="89" y="18"/>
                            <a:pt x="88" y="18"/>
                            <a:pt x="87" y="18"/>
                          </a:cubicBezTo>
                          <a:cubicBezTo>
                            <a:pt x="86" y="19"/>
                            <a:pt x="86" y="20"/>
                            <a:pt x="86" y="20"/>
                          </a:cubicBezTo>
                          <a:cubicBezTo>
                            <a:pt x="85" y="19"/>
                            <a:pt x="86" y="18"/>
                            <a:pt x="85" y="16"/>
                          </a:cubicBezTo>
                          <a:cubicBezTo>
                            <a:pt x="84" y="15"/>
                            <a:pt x="83" y="15"/>
                            <a:pt x="82" y="15"/>
                          </a:cubicBezTo>
                          <a:cubicBezTo>
                            <a:pt x="81" y="16"/>
                            <a:pt x="80" y="16"/>
                            <a:pt x="79" y="16"/>
                          </a:cubicBezTo>
                          <a:cubicBezTo>
                            <a:pt x="77" y="17"/>
                            <a:pt x="76" y="16"/>
                            <a:pt x="74" y="15"/>
                          </a:cubicBezTo>
                          <a:cubicBezTo>
                            <a:pt x="73" y="14"/>
                            <a:pt x="72" y="13"/>
                            <a:pt x="71" y="12"/>
                          </a:cubicBezTo>
                          <a:cubicBezTo>
                            <a:pt x="70" y="10"/>
                            <a:pt x="69" y="10"/>
                            <a:pt x="69" y="9"/>
                          </a:cubicBezTo>
                          <a:cubicBezTo>
                            <a:pt x="69" y="8"/>
                            <a:pt x="70" y="8"/>
                            <a:pt x="72" y="7"/>
                          </a:cubicBezTo>
                          <a:cubicBezTo>
                            <a:pt x="73" y="7"/>
                            <a:pt x="73" y="6"/>
                            <a:pt x="73" y="6"/>
                          </a:cubicBezTo>
                          <a:cubicBezTo>
                            <a:pt x="73" y="5"/>
                            <a:pt x="73" y="5"/>
                            <a:pt x="73" y="4"/>
                          </a:cubicBezTo>
                          <a:cubicBezTo>
                            <a:pt x="73" y="3"/>
                            <a:pt x="72" y="2"/>
                            <a:pt x="72" y="1"/>
                          </a:cubicBezTo>
                          <a:cubicBezTo>
                            <a:pt x="71" y="0"/>
                            <a:pt x="71" y="0"/>
                            <a:pt x="70" y="0"/>
                          </a:cubicBezTo>
                          <a:cubicBezTo>
                            <a:pt x="70" y="0"/>
                            <a:pt x="69" y="0"/>
                            <a:pt x="69" y="0"/>
                          </a:cubicBezTo>
                          <a:cubicBezTo>
                            <a:pt x="67" y="1"/>
                            <a:pt x="66" y="2"/>
                            <a:pt x="65" y="3"/>
                          </a:cubicBezTo>
                          <a:cubicBezTo>
                            <a:pt x="64" y="4"/>
                            <a:pt x="64" y="5"/>
                            <a:pt x="64" y="6"/>
                          </a:cubicBezTo>
                          <a:cubicBezTo>
                            <a:pt x="63" y="6"/>
                            <a:pt x="63" y="6"/>
                            <a:pt x="61" y="5"/>
                          </a:cubicBezTo>
                          <a:cubicBezTo>
                            <a:pt x="60" y="3"/>
                            <a:pt x="59" y="3"/>
                            <a:pt x="57" y="3"/>
                          </a:cubicBezTo>
                          <a:cubicBezTo>
                            <a:pt x="56" y="3"/>
                            <a:pt x="54" y="3"/>
                            <a:pt x="53" y="3"/>
                          </a:cubicBezTo>
                          <a:cubicBezTo>
                            <a:pt x="52" y="3"/>
                            <a:pt x="51" y="4"/>
                            <a:pt x="51" y="5"/>
                          </a:cubicBezTo>
                          <a:cubicBezTo>
                            <a:pt x="51" y="7"/>
                            <a:pt x="51" y="8"/>
                            <a:pt x="50" y="8"/>
                          </a:cubicBezTo>
                          <a:cubicBezTo>
                            <a:pt x="45" y="9"/>
                            <a:pt x="45" y="10"/>
                            <a:pt x="42" y="11"/>
                          </a:cubicBezTo>
                          <a:cubicBezTo>
                            <a:pt x="40" y="11"/>
                            <a:pt x="40" y="12"/>
                            <a:pt x="39" y="12"/>
                          </a:cubicBezTo>
                          <a:cubicBezTo>
                            <a:pt x="38" y="12"/>
                            <a:pt x="38" y="11"/>
                            <a:pt x="37" y="9"/>
                          </a:cubicBezTo>
                          <a:cubicBezTo>
                            <a:pt x="37" y="9"/>
                            <a:pt x="36" y="8"/>
                            <a:pt x="36" y="8"/>
                          </a:cubicBezTo>
                          <a:cubicBezTo>
                            <a:pt x="35" y="8"/>
                            <a:pt x="34" y="8"/>
                            <a:pt x="34" y="9"/>
                          </a:cubicBezTo>
                          <a:cubicBezTo>
                            <a:pt x="33" y="9"/>
                            <a:pt x="32" y="9"/>
                            <a:pt x="32" y="9"/>
                          </a:cubicBezTo>
                          <a:cubicBezTo>
                            <a:pt x="31" y="9"/>
                            <a:pt x="31" y="8"/>
                            <a:pt x="31" y="7"/>
                          </a:cubicBezTo>
                          <a:cubicBezTo>
                            <a:pt x="30" y="6"/>
                            <a:pt x="30" y="6"/>
                            <a:pt x="29" y="6"/>
                          </a:cubicBezTo>
                          <a:cubicBezTo>
                            <a:pt x="29" y="6"/>
                            <a:pt x="28" y="6"/>
                            <a:pt x="27" y="6"/>
                          </a:cubicBezTo>
                          <a:cubicBezTo>
                            <a:pt x="25" y="6"/>
                            <a:pt x="23" y="7"/>
                            <a:pt x="21" y="6"/>
                          </a:cubicBezTo>
                          <a:cubicBezTo>
                            <a:pt x="21" y="6"/>
                            <a:pt x="21" y="7"/>
                            <a:pt x="21" y="7"/>
                          </a:cubicBezTo>
                          <a:cubicBezTo>
                            <a:pt x="20" y="7"/>
                            <a:pt x="20" y="7"/>
                            <a:pt x="20" y="7"/>
                          </a:cubicBezTo>
                          <a:cubicBezTo>
                            <a:pt x="20" y="8"/>
                            <a:pt x="21" y="9"/>
                            <a:pt x="21" y="10"/>
                          </a:cubicBezTo>
                          <a:cubicBezTo>
                            <a:pt x="21" y="12"/>
                            <a:pt x="22" y="13"/>
                            <a:pt x="22" y="15"/>
                          </a:cubicBezTo>
                          <a:cubicBezTo>
                            <a:pt x="23" y="15"/>
                            <a:pt x="23" y="16"/>
                            <a:pt x="23" y="17"/>
                          </a:cubicBezTo>
                          <a:cubicBezTo>
                            <a:pt x="23" y="17"/>
                            <a:pt x="23" y="18"/>
                            <a:pt x="22" y="18"/>
                          </a:cubicBezTo>
                          <a:cubicBezTo>
                            <a:pt x="22" y="19"/>
                            <a:pt x="20" y="19"/>
                            <a:pt x="19" y="20"/>
                          </a:cubicBezTo>
                          <a:cubicBezTo>
                            <a:pt x="18" y="20"/>
                            <a:pt x="18" y="21"/>
                            <a:pt x="17" y="22"/>
                          </a:cubicBezTo>
                          <a:cubicBezTo>
                            <a:pt x="17" y="22"/>
                            <a:pt x="17" y="23"/>
                            <a:pt x="17" y="24"/>
                          </a:cubicBezTo>
                          <a:cubicBezTo>
                            <a:pt x="18" y="26"/>
                            <a:pt x="17" y="27"/>
                            <a:pt x="17" y="28"/>
                          </a:cubicBezTo>
                          <a:cubicBezTo>
                            <a:pt x="16" y="29"/>
                            <a:pt x="16" y="30"/>
                            <a:pt x="16" y="32"/>
                          </a:cubicBezTo>
                          <a:cubicBezTo>
                            <a:pt x="17" y="34"/>
                            <a:pt x="18" y="34"/>
                            <a:pt x="19" y="35"/>
                          </a:cubicBezTo>
                          <a:cubicBezTo>
                            <a:pt x="20" y="35"/>
                            <a:pt x="20" y="35"/>
                            <a:pt x="21" y="37"/>
                          </a:cubicBezTo>
                          <a:cubicBezTo>
                            <a:pt x="21" y="38"/>
                            <a:pt x="22" y="39"/>
                            <a:pt x="22" y="40"/>
                          </a:cubicBezTo>
                          <a:cubicBezTo>
                            <a:pt x="23" y="41"/>
                            <a:pt x="23" y="42"/>
                            <a:pt x="23" y="42"/>
                          </a:cubicBezTo>
                          <a:cubicBezTo>
                            <a:pt x="23" y="43"/>
                            <a:pt x="22" y="43"/>
                            <a:pt x="22" y="44"/>
                          </a:cubicBezTo>
                          <a:cubicBezTo>
                            <a:pt x="21" y="44"/>
                            <a:pt x="20" y="44"/>
                            <a:pt x="19" y="44"/>
                          </a:cubicBezTo>
                          <a:cubicBezTo>
                            <a:pt x="17" y="44"/>
                            <a:pt x="16" y="44"/>
                            <a:pt x="16" y="45"/>
                          </a:cubicBezTo>
                          <a:cubicBezTo>
                            <a:pt x="16" y="46"/>
                            <a:pt x="15" y="48"/>
                            <a:pt x="14" y="49"/>
                          </a:cubicBezTo>
                          <a:cubicBezTo>
                            <a:pt x="14" y="50"/>
                            <a:pt x="13" y="52"/>
                            <a:pt x="12" y="52"/>
                          </a:cubicBezTo>
                          <a:cubicBezTo>
                            <a:pt x="10" y="52"/>
                            <a:pt x="9" y="53"/>
                            <a:pt x="9" y="55"/>
                          </a:cubicBezTo>
                          <a:cubicBezTo>
                            <a:pt x="9" y="56"/>
                            <a:pt x="9" y="58"/>
                            <a:pt x="9" y="60"/>
                          </a:cubicBezTo>
                          <a:cubicBezTo>
                            <a:pt x="9" y="62"/>
                            <a:pt x="8" y="63"/>
                            <a:pt x="8" y="63"/>
                          </a:cubicBezTo>
                          <a:cubicBezTo>
                            <a:pt x="7" y="64"/>
                            <a:pt x="7" y="64"/>
                            <a:pt x="7" y="65"/>
                          </a:cubicBezTo>
                          <a:cubicBezTo>
                            <a:pt x="7" y="65"/>
                            <a:pt x="7" y="67"/>
                            <a:pt x="7" y="68"/>
                          </a:cubicBezTo>
                          <a:cubicBezTo>
                            <a:pt x="7" y="70"/>
                            <a:pt x="7" y="71"/>
                            <a:pt x="8" y="72"/>
                          </a:cubicBezTo>
                          <a:cubicBezTo>
                            <a:pt x="8" y="72"/>
                            <a:pt x="10" y="73"/>
                            <a:pt x="11" y="74"/>
                          </a:cubicBezTo>
                          <a:cubicBezTo>
                            <a:pt x="11" y="74"/>
                            <a:pt x="12" y="75"/>
                            <a:pt x="12" y="75"/>
                          </a:cubicBezTo>
                          <a:cubicBezTo>
                            <a:pt x="12" y="76"/>
                            <a:pt x="12" y="77"/>
                            <a:pt x="11" y="77"/>
                          </a:cubicBezTo>
                          <a:cubicBezTo>
                            <a:pt x="11" y="78"/>
                            <a:pt x="5" y="81"/>
                            <a:pt x="5" y="81"/>
                          </a:cubicBezTo>
                          <a:cubicBezTo>
                            <a:pt x="6" y="83"/>
                            <a:pt x="7" y="84"/>
                            <a:pt x="7" y="85"/>
                          </a:cubicBezTo>
                          <a:cubicBezTo>
                            <a:pt x="7" y="85"/>
                            <a:pt x="7" y="86"/>
                            <a:pt x="5" y="87"/>
                          </a:cubicBezTo>
                          <a:cubicBezTo>
                            <a:pt x="4" y="88"/>
                            <a:pt x="4" y="89"/>
                            <a:pt x="4" y="90"/>
                          </a:cubicBezTo>
                          <a:cubicBezTo>
                            <a:pt x="4" y="91"/>
                            <a:pt x="4" y="92"/>
                            <a:pt x="6" y="93"/>
                          </a:cubicBezTo>
                          <a:cubicBezTo>
                            <a:pt x="7" y="93"/>
                            <a:pt x="7" y="94"/>
                            <a:pt x="8" y="94"/>
                          </a:cubicBezTo>
                          <a:cubicBezTo>
                            <a:pt x="8" y="94"/>
                            <a:pt x="8" y="95"/>
                            <a:pt x="8" y="95"/>
                          </a:cubicBezTo>
                          <a:cubicBezTo>
                            <a:pt x="7" y="96"/>
                            <a:pt x="6" y="96"/>
                            <a:pt x="4" y="97"/>
                          </a:cubicBezTo>
                          <a:cubicBezTo>
                            <a:pt x="3" y="97"/>
                            <a:pt x="2" y="98"/>
                            <a:pt x="2" y="98"/>
                          </a:cubicBezTo>
                          <a:cubicBezTo>
                            <a:pt x="1" y="99"/>
                            <a:pt x="1" y="99"/>
                            <a:pt x="1" y="100"/>
                          </a:cubicBezTo>
                          <a:cubicBezTo>
                            <a:pt x="1" y="101"/>
                            <a:pt x="1" y="103"/>
                            <a:pt x="1" y="106"/>
                          </a:cubicBezTo>
                          <a:cubicBezTo>
                            <a:pt x="0" y="107"/>
                            <a:pt x="0" y="107"/>
                            <a:pt x="0" y="107"/>
                          </a:cubicBezTo>
                          <a:cubicBezTo>
                            <a:pt x="1" y="107"/>
                            <a:pt x="1" y="107"/>
                            <a:pt x="2" y="107"/>
                          </a:cubicBezTo>
                          <a:cubicBezTo>
                            <a:pt x="3" y="108"/>
                            <a:pt x="3" y="108"/>
                            <a:pt x="4" y="109"/>
                          </a:cubicBezTo>
                          <a:cubicBezTo>
                            <a:pt x="5" y="110"/>
                            <a:pt x="5" y="110"/>
                            <a:pt x="6" y="110"/>
                          </a:cubicBezTo>
                          <a:cubicBezTo>
                            <a:pt x="6" y="109"/>
                            <a:pt x="7" y="109"/>
                            <a:pt x="8" y="108"/>
                          </a:cubicBezTo>
                          <a:cubicBezTo>
                            <a:pt x="9" y="108"/>
                            <a:pt x="10" y="107"/>
                            <a:pt x="12" y="106"/>
                          </a:cubicBezTo>
                          <a:cubicBezTo>
                            <a:pt x="13" y="105"/>
                            <a:pt x="14" y="104"/>
                            <a:pt x="16" y="103"/>
                          </a:cubicBezTo>
                          <a:cubicBezTo>
                            <a:pt x="17" y="103"/>
                            <a:pt x="17" y="103"/>
                            <a:pt x="18" y="103"/>
                          </a:cubicBezTo>
                          <a:cubicBezTo>
                            <a:pt x="19" y="103"/>
                            <a:pt x="19" y="103"/>
                            <a:pt x="20" y="104"/>
                          </a:cubicBezTo>
                          <a:cubicBezTo>
                            <a:pt x="20" y="105"/>
                            <a:pt x="20" y="107"/>
                            <a:pt x="20" y="108"/>
                          </a:cubicBezTo>
                          <a:cubicBezTo>
                            <a:pt x="20" y="108"/>
                            <a:pt x="20" y="109"/>
                            <a:pt x="20" y="109"/>
                          </a:cubicBezTo>
                          <a:cubicBezTo>
                            <a:pt x="20" y="110"/>
                            <a:pt x="21" y="110"/>
                            <a:pt x="21" y="110"/>
                          </a:cubicBezTo>
                          <a:cubicBezTo>
                            <a:pt x="22" y="109"/>
                            <a:pt x="23" y="108"/>
                            <a:pt x="24" y="107"/>
                          </a:cubicBezTo>
                          <a:cubicBezTo>
                            <a:pt x="25" y="107"/>
                            <a:pt x="27" y="104"/>
                            <a:pt x="27" y="104"/>
                          </a:cubicBezTo>
                          <a:cubicBezTo>
                            <a:pt x="28" y="105"/>
                            <a:pt x="29" y="105"/>
                            <a:pt x="29" y="106"/>
                          </a:cubicBezTo>
                          <a:cubicBezTo>
                            <a:pt x="30" y="106"/>
                            <a:pt x="30" y="107"/>
                            <a:pt x="30" y="108"/>
                          </a:cubicBezTo>
                          <a:cubicBezTo>
                            <a:pt x="30" y="109"/>
                            <a:pt x="29" y="110"/>
                            <a:pt x="29" y="112"/>
                          </a:cubicBezTo>
                          <a:cubicBezTo>
                            <a:pt x="28" y="113"/>
                            <a:pt x="28" y="114"/>
                            <a:pt x="29" y="115"/>
                          </a:cubicBezTo>
                          <a:cubicBezTo>
                            <a:pt x="30" y="115"/>
                            <a:pt x="30" y="116"/>
                            <a:pt x="31" y="117"/>
                          </a:cubicBezTo>
                          <a:cubicBezTo>
                            <a:pt x="33" y="118"/>
                            <a:pt x="34" y="119"/>
                            <a:pt x="36" y="118"/>
                          </a:cubicBezTo>
                          <a:cubicBezTo>
                            <a:pt x="36" y="118"/>
                            <a:pt x="36" y="118"/>
                            <a:pt x="36" y="118"/>
                          </a:cubicBezTo>
                          <a:cubicBezTo>
                            <a:pt x="36" y="117"/>
                            <a:pt x="36" y="116"/>
                            <a:pt x="36" y="115"/>
                          </a:cubicBezTo>
                          <a:cubicBezTo>
                            <a:pt x="36" y="114"/>
                            <a:pt x="36" y="110"/>
                            <a:pt x="36" y="110"/>
                          </a:cubicBezTo>
                          <a:cubicBezTo>
                            <a:pt x="35" y="109"/>
                            <a:pt x="35" y="109"/>
                            <a:pt x="35" y="109"/>
                          </a:cubicBezTo>
                          <a:cubicBezTo>
                            <a:pt x="35" y="108"/>
                            <a:pt x="35" y="108"/>
                            <a:pt x="36" y="108"/>
                          </a:cubicBezTo>
                          <a:cubicBezTo>
                            <a:pt x="36" y="108"/>
                            <a:pt x="37" y="108"/>
                            <a:pt x="37" y="107"/>
                          </a:cubicBezTo>
                          <a:cubicBezTo>
                            <a:pt x="37" y="107"/>
                            <a:pt x="38" y="106"/>
                            <a:pt x="38" y="105"/>
                          </a:cubicBezTo>
                          <a:cubicBezTo>
                            <a:pt x="38" y="104"/>
                            <a:pt x="38" y="104"/>
                            <a:pt x="39" y="104"/>
                          </a:cubicBezTo>
                          <a:cubicBezTo>
                            <a:pt x="39" y="104"/>
                            <a:pt x="39" y="104"/>
                            <a:pt x="40" y="104"/>
                          </a:cubicBezTo>
                          <a:cubicBezTo>
                            <a:pt x="41" y="105"/>
                            <a:pt x="43" y="107"/>
                            <a:pt x="44" y="108"/>
                          </a:cubicBezTo>
                          <a:cubicBezTo>
                            <a:pt x="44" y="109"/>
                            <a:pt x="44" y="110"/>
                            <a:pt x="45" y="110"/>
                          </a:cubicBezTo>
                          <a:cubicBezTo>
                            <a:pt x="46" y="111"/>
                            <a:pt x="46" y="111"/>
                            <a:pt x="47" y="111"/>
                          </a:cubicBezTo>
                          <a:cubicBezTo>
                            <a:pt x="48" y="111"/>
                            <a:pt x="49" y="111"/>
                            <a:pt x="49" y="111"/>
                          </a:cubicBezTo>
                          <a:cubicBezTo>
                            <a:pt x="50" y="111"/>
                            <a:pt x="50" y="110"/>
                            <a:pt x="50" y="109"/>
                          </a:cubicBezTo>
                          <a:cubicBezTo>
                            <a:pt x="50" y="108"/>
                            <a:pt x="49" y="106"/>
                            <a:pt x="48" y="105"/>
                          </a:cubicBezTo>
                          <a:cubicBezTo>
                            <a:pt x="47" y="104"/>
                            <a:pt x="47" y="104"/>
                            <a:pt x="47" y="103"/>
                          </a:cubicBezTo>
                          <a:cubicBezTo>
                            <a:pt x="47" y="103"/>
                            <a:pt x="48" y="103"/>
                            <a:pt x="49" y="102"/>
                          </a:cubicBezTo>
                          <a:cubicBezTo>
                            <a:pt x="50" y="101"/>
                            <a:pt x="51" y="100"/>
                            <a:pt x="52" y="100"/>
                          </a:cubicBezTo>
                          <a:cubicBezTo>
                            <a:pt x="53" y="100"/>
                            <a:pt x="57" y="100"/>
                            <a:pt x="57" y="99"/>
                          </a:cubicBezTo>
                          <a:cubicBezTo>
                            <a:pt x="57" y="98"/>
                            <a:pt x="58" y="97"/>
                            <a:pt x="59" y="96"/>
                          </a:cubicBezTo>
                          <a:cubicBezTo>
                            <a:pt x="59" y="96"/>
                            <a:pt x="60" y="95"/>
                            <a:pt x="61" y="95"/>
                          </a:cubicBezTo>
                          <a:cubicBezTo>
                            <a:pt x="62" y="94"/>
                            <a:pt x="63" y="94"/>
                            <a:pt x="64" y="95"/>
                          </a:cubicBezTo>
                          <a:cubicBezTo>
                            <a:pt x="65" y="96"/>
                            <a:pt x="66" y="97"/>
                            <a:pt x="67" y="99"/>
                          </a:cubicBezTo>
                          <a:cubicBezTo>
                            <a:pt x="68" y="100"/>
                            <a:pt x="69" y="101"/>
                            <a:pt x="69" y="101"/>
                          </a:cubicBezTo>
                          <a:cubicBezTo>
                            <a:pt x="70" y="101"/>
                            <a:pt x="70" y="101"/>
                            <a:pt x="70" y="100"/>
                          </a:cubicBezTo>
                          <a:cubicBezTo>
                            <a:pt x="71" y="99"/>
                            <a:pt x="73" y="97"/>
                            <a:pt x="74" y="97"/>
                          </a:cubicBezTo>
                          <a:cubicBezTo>
                            <a:pt x="75" y="96"/>
                            <a:pt x="79" y="97"/>
                            <a:pt x="79" y="96"/>
                          </a:cubicBezTo>
                          <a:cubicBezTo>
                            <a:pt x="80" y="96"/>
                            <a:pt x="81" y="94"/>
                            <a:pt x="82" y="93"/>
                          </a:cubicBezTo>
                          <a:cubicBezTo>
                            <a:pt x="83" y="91"/>
                            <a:pt x="83" y="92"/>
                            <a:pt x="85" y="91"/>
                          </a:cubicBezTo>
                          <a:cubicBezTo>
                            <a:pt x="85" y="90"/>
                            <a:pt x="86" y="90"/>
                            <a:pt x="87" y="89"/>
                          </a:cubicBezTo>
                          <a:cubicBezTo>
                            <a:pt x="87" y="88"/>
                            <a:pt x="87" y="87"/>
                            <a:pt x="87" y="87"/>
                          </a:cubicBezTo>
                          <a:cubicBezTo>
                            <a:pt x="86" y="86"/>
                            <a:pt x="85" y="84"/>
                            <a:pt x="83" y="83"/>
                          </a:cubicBezTo>
                          <a:cubicBezTo>
                            <a:pt x="82" y="82"/>
                            <a:pt x="82" y="80"/>
                            <a:pt x="81" y="79"/>
                          </a:cubicBezTo>
                          <a:cubicBezTo>
                            <a:pt x="80" y="78"/>
                            <a:pt x="80" y="78"/>
                            <a:pt x="81" y="77"/>
                          </a:cubicBezTo>
                          <a:cubicBezTo>
                            <a:pt x="81" y="77"/>
                            <a:pt x="82" y="76"/>
                            <a:pt x="82" y="76"/>
                          </a:cubicBezTo>
                          <a:cubicBezTo>
                            <a:pt x="84" y="75"/>
                            <a:pt x="85" y="73"/>
                            <a:pt x="87" y="72"/>
                          </a:cubicBezTo>
                          <a:cubicBezTo>
                            <a:pt x="87" y="71"/>
                            <a:pt x="88" y="70"/>
                            <a:pt x="90" y="70"/>
                          </a:cubicBezTo>
                          <a:cubicBezTo>
                            <a:pt x="92" y="69"/>
                            <a:pt x="93" y="68"/>
                            <a:pt x="95" y="68"/>
                          </a:cubicBezTo>
                          <a:cubicBezTo>
                            <a:pt x="97" y="67"/>
                            <a:pt x="99" y="67"/>
                            <a:pt x="100" y="67"/>
                          </a:cubicBezTo>
                          <a:cubicBezTo>
                            <a:pt x="102" y="66"/>
                            <a:pt x="104" y="66"/>
                            <a:pt x="105" y="66"/>
                          </a:cubicBezTo>
                          <a:cubicBezTo>
                            <a:pt x="107" y="65"/>
                            <a:pt x="108" y="65"/>
                            <a:pt x="109" y="64"/>
                          </a:cubicBezTo>
                          <a:cubicBezTo>
                            <a:pt x="111" y="64"/>
                            <a:pt x="113" y="63"/>
                            <a:pt x="114" y="63"/>
                          </a:cubicBezTo>
                          <a:cubicBezTo>
                            <a:pt x="115" y="63"/>
                            <a:pt x="116" y="63"/>
                            <a:pt x="117" y="63"/>
                          </a:cubicBezTo>
                          <a:cubicBezTo>
                            <a:pt x="117" y="63"/>
                            <a:pt x="117" y="63"/>
                            <a:pt x="117" y="64"/>
                          </a:cubicBezTo>
                          <a:cubicBezTo>
                            <a:pt x="117" y="64"/>
                            <a:pt x="117" y="63"/>
                            <a:pt x="117" y="63"/>
                          </a:cubicBezTo>
                          <a:cubicBezTo>
                            <a:pt x="117" y="64"/>
                            <a:pt x="116" y="65"/>
                            <a:pt x="117" y="64"/>
                          </a:cubicBezTo>
                          <a:cubicBezTo>
                            <a:pt x="117" y="64"/>
                            <a:pt x="117" y="64"/>
                            <a:pt x="117" y="64"/>
                          </a:cubicBezTo>
                          <a:cubicBezTo>
                            <a:pt x="117" y="64"/>
                            <a:pt x="117" y="63"/>
                            <a:pt x="117" y="6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6" name="Freeform 97">
                      <a:extLst>
                        <a:ext uri="{FF2B5EF4-FFF2-40B4-BE49-F238E27FC236}">
                          <a16:creationId xmlns:a16="http://schemas.microsoft.com/office/drawing/2014/main" id="{A8E31DBA-4026-CD4B-4EF6-B711203BD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4746" y="1363164"/>
                      <a:ext cx="375607" cy="372602"/>
                    </a:xfrm>
                    <a:custGeom>
                      <a:avLst/>
                      <a:gdLst>
                        <a:gd name="T0" fmla="*/ 84 w 102"/>
                        <a:gd name="T1" fmla="*/ 96 h 102"/>
                        <a:gd name="T2" fmla="*/ 83 w 102"/>
                        <a:gd name="T3" fmla="*/ 88 h 102"/>
                        <a:gd name="T4" fmla="*/ 90 w 102"/>
                        <a:gd name="T5" fmla="*/ 85 h 102"/>
                        <a:gd name="T6" fmla="*/ 95 w 102"/>
                        <a:gd name="T7" fmla="*/ 81 h 102"/>
                        <a:gd name="T8" fmla="*/ 95 w 102"/>
                        <a:gd name="T9" fmla="*/ 76 h 102"/>
                        <a:gd name="T10" fmla="*/ 101 w 102"/>
                        <a:gd name="T11" fmla="*/ 75 h 102"/>
                        <a:gd name="T12" fmla="*/ 100 w 102"/>
                        <a:gd name="T13" fmla="*/ 72 h 102"/>
                        <a:gd name="T14" fmla="*/ 95 w 102"/>
                        <a:gd name="T15" fmla="*/ 68 h 102"/>
                        <a:gd name="T16" fmla="*/ 91 w 102"/>
                        <a:gd name="T17" fmla="*/ 66 h 102"/>
                        <a:gd name="T18" fmla="*/ 86 w 102"/>
                        <a:gd name="T19" fmla="*/ 62 h 102"/>
                        <a:gd name="T20" fmla="*/ 77 w 102"/>
                        <a:gd name="T21" fmla="*/ 57 h 102"/>
                        <a:gd name="T22" fmla="*/ 72 w 102"/>
                        <a:gd name="T23" fmla="*/ 51 h 102"/>
                        <a:gd name="T24" fmla="*/ 59 w 102"/>
                        <a:gd name="T25" fmla="*/ 43 h 102"/>
                        <a:gd name="T26" fmla="*/ 55 w 102"/>
                        <a:gd name="T27" fmla="*/ 36 h 102"/>
                        <a:gd name="T28" fmla="*/ 59 w 102"/>
                        <a:gd name="T29" fmla="*/ 33 h 102"/>
                        <a:gd name="T30" fmla="*/ 59 w 102"/>
                        <a:gd name="T31" fmla="*/ 26 h 102"/>
                        <a:gd name="T32" fmla="*/ 58 w 102"/>
                        <a:gd name="T33" fmla="*/ 23 h 102"/>
                        <a:gd name="T34" fmla="*/ 48 w 102"/>
                        <a:gd name="T35" fmla="*/ 17 h 102"/>
                        <a:gd name="T36" fmla="*/ 44 w 102"/>
                        <a:gd name="T37" fmla="*/ 11 h 102"/>
                        <a:gd name="T38" fmla="*/ 41 w 102"/>
                        <a:gd name="T39" fmla="*/ 14 h 102"/>
                        <a:gd name="T40" fmla="*/ 35 w 102"/>
                        <a:gd name="T41" fmla="*/ 19 h 102"/>
                        <a:gd name="T42" fmla="*/ 33 w 102"/>
                        <a:gd name="T43" fmla="*/ 17 h 102"/>
                        <a:gd name="T44" fmla="*/ 28 w 102"/>
                        <a:gd name="T45" fmla="*/ 11 h 102"/>
                        <a:gd name="T46" fmla="*/ 22 w 102"/>
                        <a:gd name="T47" fmla="*/ 5 h 102"/>
                        <a:gd name="T48" fmla="*/ 15 w 102"/>
                        <a:gd name="T49" fmla="*/ 2 h 102"/>
                        <a:gd name="T50" fmla="*/ 14 w 102"/>
                        <a:gd name="T51" fmla="*/ 0 h 102"/>
                        <a:gd name="T52" fmla="*/ 13 w 102"/>
                        <a:gd name="T53" fmla="*/ 2 h 102"/>
                        <a:gd name="T54" fmla="*/ 10 w 102"/>
                        <a:gd name="T55" fmla="*/ 7 h 102"/>
                        <a:gd name="T56" fmla="*/ 15 w 102"/>
                        <a:gd name="T57" fmla="*/ 12 h 102"/>
                        <a:gd name="T58" fmla="*/ 14 w 102"/>
                        <a:gd name="T59" fmla="*/ 18 h 102"/>
                        <a:gd name="T60" fmla="*/ 11 w 102"/>
                        <a:gd name="T61" fmla="*/ 21 h 102"/>
                        <a:gd name="T62" fmla="*/ 11 w 102"/>
                        <a:gd name="T63" fmla="*/ 24 h 102"/>
                        <a:gd name="T64" fmla="*/ 13 w 102"/>
                        <a:gd name="T65" fmla="*/ 32 h 102"/>
                        <a:gd name="T66" fmla="*/ 11 w 102"/>
                        <a:gd name="T67" fmla="*/ 33 h 102"/>
                        <a:gd name="T68" fmla="*/ 6 w 102"/>
                        <a:gd name="T69" fmla="*/ 31 h 102"/>
                        <a:gd name="T70" fmla="*/ 0 w 102"/>
                        <a:gd name="T71" fmla="*/ 32 h 102"/>
                        <a:gd name="T72" fmla="*/ 2 w 102"/>
                        <a:gd name="T73" fmla="*/ 38 h 102"/>
                        <a:gd name="T74" fmla="*/ 4 w 102"/>
                        <a:gd name="T75" fmla="*/ 40 h 102"/>
                        <a:gd name="T76" fmla="*/ 8 w 102"/>
                        <a:gd name="T77" fmla="*/ 44 h 102"/>
                        <a:gd name="T78" fmla="*/ 7 w 102"/>
                        <a:gd name="T79" fmla="*/ 51 h 102"/>
                        <a:gd name="T80" fmla="*/ 7 w 102"/>
                        <a:gd name="T81" fmla="*/ 54 h 102"/>
                        <a:gd name="T82" fmla="*/ 10 w 102"/>
                        <a:gd name="T83" fmla="*/ 58 h 102"/>
                        <a:gd name="T84" fmla="*/ 10 w 102"/>
                        <a:gd name="T85" fmla="*/ 63 h 102"/>
                        <a:gd name="T86" fmla="*/ 12 w 102"/>
                        <a:gd name="T87" fmla="*/ 68 h 102"/>
                        <a:gd name="T88" fmla="*/ 17 w 102"/>
                        <a:gd name="T89" fmla="*/ 70 h 102"/>
                        <a:gd name="T90" fmla="*/ 19 w 102"/>
                        <a:gd name="T91" fmla="*/ 71 h 102"/>
                        <a:gd name="T92" fmla="*/ 30 w 102"/>
                        <a:gd name="T93" fmla="*/ 77 h 102"/>
                        <a:gd name="T94" fmla="*/ 33 w 102"/>
                        <a:gd name="T95" fmla="*/ 85 h 102"/>
                        <a:gd name="T96" fmla="*/ 37 w 102"/>
                        <a:gd name="T97" fmla="*/ 91 h 102"/>
                        <a:gd name="T98" fmla="*/ 38 w 102"/>
                        <a:gd name="T99" fmla="*/ 97 h 102"/>
                        <a:gd name="T100" fmla="*/ 41 w 102"/>
                        <a:gd name="T101" fmla="*/ 100 h 102"/>
                        <a:gd name="T102" fmla="*/ 52 w 102"/>
                        <a:gd name="T103" fmla="*/ 102 h 102"/>
                        <a:gd name="T104" fmla="*/ 53 w 102"/>
                        <a:gd name="T105" fmla="*/ 99 h 102"/>
                        <a:gd name="T106" fmla="*/ 59 w 102"/>
                        <a:gd name="T107" fmla="*/ 99 h 102"/>
                        <a:gd name="T108" fmla="*/ 67 w 102"/>
                        <a:gd name="T109" fmla="*/ 97 h 102"/>
                        <a:gd name="T110" fmla="*/ 74 w 102"/>
                        <a:gd name="T111" fmla="*/ 95 h 102"/>
                        <a:gd name="T112" fmla="*/ 80 w 102"/>
                        <a:gd name="T113" fmla="*/ 97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02" h="102">
                          <a:moveTo>
                            <a:pt x="81" y="98"/>
                          </a:moveTo>
                          <a:cubicBezTo>
                            <a:pt x="83" y="98"/>
                            <a:pt x="84" y="97"/>
                            <a:pt x="84" y="96"/>
                          </a:cubicBezTo>
                          <a:cubicBezTo>
                            <a:pt x="85" y="94"/>
                            <a:pt x="85" y="93"/>
                            <a:pt x="84" y="91"/>
                          </a:cubicBezTo>
                          <a:cubicBezTo>
                            <a:pt x="84" y="90"/>
                            <a:pt x="83" y="89"/>
                            <a:pt x="83" y="88"/>
                          </a:cubicBezTo>
                          <a:cubicBezTo>
                            <a:pt x="83" y="87"/>
                            <a:pt x="84" y="87"/>
                            <a:pt x="86" y="86"/>
                          </a:cubicBezTo>
                          <a:cubicBezTo>
                            <a:pt x="88" y="86"/>
                            <a:pt x="89" y="86"/>
                            <a:pt x="90" y="85"/>
                          </a:cubicBezTo>
                          <a:cubicBezTo>
                            <a:pt x="91" y="85"/>
                            <a:pt x="91" y="84"/>
                            <a:pt x="92" y="83"/>
                          </a:cubicBezTo>
                          <a:cubicBezTo>
                            <a:pt x="94" y="82"/>
                            <a:pt x="95" y="81"/>
                            <a:pt x="95" y="81"/>
                          </a:cubicBezTo>
                          <a:cubicBezTo>
                            <a:pt x="95" y="80"/>
                            <a:pt x="95" y="79"/>
                            <a:pt x="95" y="77"/>
                          </a:cubicBezTo>
                          <a:cubicBezTo>
                            <a:pt x="95" y="76"/>
                            <a:pt x="95" y="76"/>
                            <a:pt x="95" y="76"/>
                          </a:cubicBezTo>
                          <a:cubicBezTo>
                            <a:pt x="96" y="76"/>
                            <a:pt x="96" y="76"/>
                            <a:pt x="97" y="76"/>
                          </a:cubicBezTo>
                          <a:cubicBezTo>
                            <a:pt x="99" y="75"/>
                            <a:pt x="100" y="75"/>
                            <a:pt x="101" y="75"/>
                          </a:cubicBezTo>
                          <a:cubicBezTo>
                            <a:pt x="102" y="74"/>
                            <a:pt x="102" y="74"/>
                            <a:pt x="101" y="73"/>
                          </a:cubicBezTo>
                          <a:cubicBezTo>
                            <a:pt x="101" y="73"/>
                            <a:pt x="100" y="72"/>
                            <a:pt x="100" y="72"/>
                          </a:cubicBezTo>
                          <a:cubicBezTo>
                            <a:pt x="98" y="71"/>
                            <a:pt x="97" y="71"/>
                            <a:pt x="96" y="70"/>
                          </a:cubicBezTo>
                          <a:cubicBezTo>
                            <a:pt x="95" y="70"/>
                            <a:pt x="95" y="69"/>
                            <a:pt x="95" y="68"/>
                          </a:cubicBezTo>
                          <a:cubicBezTo>
                            <a:pt x="95" y="67"/>
                            <a:pt x="95" y="67"/>
                            <a:pt x="94" y="67"/>
                          </a:cubicBezTo>
                          <a:cubicBezTo>
                            <a:pt x="94" y="67"/>
                            <a:pt x="93" y="66"/>
                            <a:pt x="91" y="66"/>
                          </a:cubicBezTo>
                          <a:cubicBezTo>
                            <a:pt x="90" y="66"/>
                            <a:pt x="89" y="66"/>
                            <a:pt x="88" y="65"/>
                          </a:cubicBezTo>
                          <a:cubicBezTo>
                            <a:pt x="88" y="64"/>
                            <a:pt x="87" y="63"/>
                            <a:pt x="86" y="62"/>
                          </a:cubicBezTo>
                          <a:cubicBezTo>
                            <a:pt x="85" y="61"/>
                            <a:pt x="82" y="60"/>
                            <a:pt x="81" y="59"/>
                          </a:cubicBezTo>
                          <a:cubicBezTo>
                            <a:pt x="79" y="59"/>
                            <a:pt x="78" y="58"/>
                            <a:pt x="77" y="57"/>
                          </a:cubicBezTo>
                          <a:cubicBezTo>
                            <a:pt x="77" y="56"/>
                            <a:pt x="76" y="54"/>
                            <a:pt x="76" y="53"/>
                          </a:cubicBezTo>
                          <a:cubicBezTo>
                            <a:pt x="75" y="52"/>
                            <a:pt x="74" y="52"/>
                            <a:pt x="72" y="51"/>
                          </a:cubicBezTo>
                          <a:cubicBezTo>
                            <a:pt x="70" y="51"/>
                            <a:pt x="68" y="52"/>
                            <a:pt x="67" y="52"/>
                          </a:cubicBezTo>
                          <a:cubicBezTo>
                            <a:pt x="66" y="52"/>
                            <a:pt x="61" y="44"/>
                            <a:pt x="59" y="43"/>
                          </a:cubicBezTo>
                          <a:cubicBezTo>
                            <a:pt x="58" y="43"/>
                            <a:pt x="57" y="41"/>
                            <a:pt x="57" y="40"/>
                          </a:cubicBezTo>
                          <a:cubicBezTo>
                            <a:pt x="56" y="39"/>
                            <a:pt x="55" y="37"/>
                            <a:pt x="55" y="36"/>
                          </a:cubicBezTo>
                          <a:cubicBezTo>
                            <a:pt x="55" y="35"/>
                            <a:pt x="56" y="35"/>
                            <a:pt x="56" y="34"/>
                          </a:cubicBezTo>
                          <a:cubicBezTo>
                            <a:pt x="57" y="34"/>
                            <a:pt x="58" y="33"/>
                            <a:pt x="59" y="33"/>
                          </a:cubicBezTo>
                          <a:cubicBezTo>
                            <a:pt x="59" y="33"/>
                            <a:pt x="59" y="31"/>
                            <a:pt x="59" y="30"/>
                          </a:cubicBezTo>
                          <a:cubicBezTo>
                            <a:pt x="59" y="28"/>
                            <a:pt x="59" y="27"/>
                            <a:pt x="59" y="26"/>
                          </a:cubicBezTo>
                          <a:cubicBezTo>
                            <a:pt x="60" y="26"/>
                            <a:pt x="60" y="25"/>
                            <a:pt x="59" y="25"/>
                          </a:cubicBezTo>
                          <a:cubicBezTo>
                            <a:pt x="59" y="24"/>
                            <a:pt x="59" y="24"/>
                            <a:pt x="58" y="23"/>
                          </a:cubicBezTo>
                          <a:cubicBezTo>
                            <a:pt x="57" y="22"/>
                            <a:pt x="56" y="21"/>
                            <a:pt x="56" y="20"/>
                          </a:cubicBezTo>
                          <a:cubicBezTo>
                            <a:pt x="56" y="20"/>
                            <a:pt x="48" y="17"/>
                            <a:pt x="48" y="17"/>
                          </a:cubicBezTo>
                          <a:cubicBezTo>
                            <a:pt x="47" y="17"/>
                            <a:pt x="46" y="15"/>
                            <a:pt x="46" y="14"/>
                          </a:cubicBezTo>
                          <a:cubicBezTo>
                            <a:pt x="45" y="13"/>
                            <a:pt x="44" y="11"/>
                            <a:pt x="44" y="11"/>
                          </a:cubicBezTo>
                          <a:cubicBezTo>
                            <a:pt x="43" y="10"/>
                            <a:pt x="43" y="10"/>
                            <a:pt x="42" y="10"/>
                          </a:cubicBezTo>
                          <a:cubicBezTo>
                            <a:pt x="41" y="11"/>
                            <a:pt x="41" y="13"/>
                            <a:pt x="41" y="14"/>
                          </a:cubicBezTo>
                          <a:cubicBezTo>
                            <a:pt x="41" y="15"/>
                            <a:pt x="39" y="16"/>
                            <a:pt x="38" y="17"/>
                          </a:cubicBezTo>
                          <a:cubicBezTo>
                            <a:pt x="37" y="17"/>
                            <a:pt x="36" y="19"/>
                            <a:pt x="35" y="19"/>
                          </a:cubicBezTo>
                          <a:cubicBezTo>
                            <a:pt x="35" y="20"/>
                            <a:pt x="35" y="19"/>
                            <a:pt x="34" y="19"/>
                          </a:cubicBezTo>
                          <a:cubicBezTo>
                            <a:pt x="34" y="18"/>
                            <a:pt x="33" y="17"/>
                            <a:pt x="33" y="17"/>
                          </a:cubicBezTo>
                          <a:cubicBezTo>
                            <a:pt x="33" y="15"/>
                            <a:pt x="32" y="15"/>
                            <a:pt x="31" y="14"/>
                          </a:cubicBezTo>
                          <a:cubicBezTo>
                            <a:pt x="30" y="13"/>
                            <a:pt x="29" y="12"/>
                            <a:pt x="28" y="11"/>
                          </a:cubicBezTo>
                          <a:cubicBezTo>
                            <a:pt x="27" y="9"/>
                            <a:pt x="26" y="9"/>
                            <a:pt x="25" y="8"/>
                          </a:cubicBezTo>
                          <a:cubicBezTo>
                            <a:pt x="24" y="7"/>
                            <a:pt x="23" y="6"/>
                            <a:pt x="22" y="5"/>
                          </a:cubicBezTo>
                          <a:cubicBezTo>
                            <a:pt x="21" y="5"/>
                            <a:pt x="20" y="4"/>
                            <a:pt x="20" y="3"/>
                          </a:cubicBezTo>
                          <a:cubicBezTo>
                            <a:pt x="19" y="2"/>
                            <a:pt x="17" y="2"/>
                            <a:pt x="15" y="2"/>
                          </a:cubicBezTo>
                          <a:cubicBezTo>
                            <a:pt x="15" y="2"/>
                            <a:pt x="15" y="1"/>
                            <a:pt x="15" y="1"/>
                          </a:cubicBezTo>
                          <a:cubicBezTo>
                            <a:pt x="15" y="0"/>
                            <a:pt x="14" y="0"/>
                            <a:pt x="14" y="0"/>
                          </a:cubicBezTo>
                          <a:cubicBezTo>
                            <a:pt x="14" y="0"/>
                            <a:pt x="14" y="0"/>
                            <a:pt x="14" y="0"/>
                          </a:cubicBezTo>
                          <a:cubicBezTo>
                            <a:pt x="14" y="1"/>
                            <a:pt x="14" y="1"/>
                            <a:pt x="13" y="2"/>
                          </a:cubicBezTo>
                          <a:cubicBezTo>
                            <a:pt x="13" y="3"/>
                            <a:pt x="12" y="4"/>
                            <a:pt x="11" y="5"/>
                          </a:cubicBezTo>
                          <a:cubicBezTo>
                            <a:pt x="10" y="5"/>
                            <a:pt x="10" y="6"/>
                            <a:pt x="10" y="7"/>
                          </a:cubicBezTo>
                          <a:cubicBezTo>
                            <a:pt x="10" y="7"/>
                            <a:pt x="10" y="8"/>
                            <a:pt x="10" y="8"/>
                          </a:cubicBezTo>
                          <a:cubicBezTo>
                            <a:pt x="11" y="9"/>
                            <a:pt x="15" y="11"/>
                            <a:pt x="15" y="12"/>
                          </a:cubicBezTo>
                          <a:cubicBezTo>
                            <a:pt x="15" y="12"/>
                            <a:pt x="15" y="14"/>
                            <a:pt x="15" y="15"/>
                          </a:cubicBezTo>
                          <a:cubicBezTo>
                            <a:pt x="15" y="16"/>
                            <a:pt x="15" y="17"/>
                            <a:pt x="14" y="18"/>
                          </a:cubicBezTo>
                          <a:cubicBezTo>
                            <a:pt x="13" y="18"/>
                            <a:pt x="13" y="18"/>
                            <a:pt x="12" y="19"/>
                          </a:cubicBezTo>
                          <a:cubicBezTo>
                            <a:pt x="12" y="20"/>
                            <a:pt x="12" y="20"/>
                            <a:pt x="11" y="21"/>
                          </a:cubicBezTo>
                          <a:cubicBezTo>
                            <a:pt x="9" y="22"/>
                            <a:pt x="9" y="22"/>
                            <a:pt x="9" y="23"/>
                          </a:cubicBezTo>
                          <a:cubicBezTo>
                            <a:pt x="10" y="23"/>
                            <a:pt x="11" y="23"/>
                            <a:pt x="11" y="24"/>
                          </a:cubicBezTo>
                          <a:cubicBezTo>
                            <a:pt x="12" y="25"/>
                            <a:pt x="12" y="26"/>
                            <a:pt x="13" y="29"/>
                          </a:cubicBezTo>
                          <a:cubicBezTo>
                            <a:pt x="13" y="29"/>
                            <a:pt x="13" y="31"/>
                            <a:pt x="13" y="32"/>
                          </a:cubicBezTo>
                          <a:cubicBezTo>
                            <a:pt x="13" y="33"/>
                            <a:pt x="13" y="34"/>
                            <a:pt x="12" y="34"/>
                          </a:cubicBezTo>
                          <a:cubicBezTo>
                            <a:pt x="12" y="34"/>
                            <a:pt x="12" y="34"/>
                            <a:pt x="11" y="33"/>
                          </a:cubicBezTo>
                          <a:cubicBezTo>
                            <a:pt x="10" y="33"/>
                            <a:pt x="10" y="32"/>
                            <a:pt x="9" y="32"/>
                          </a:cubicBezTo>
                          <a:cubicBezTo>
                            <a:pt x="8" y="31"/>
                            <a:pt x="7" y="31"/>
                            <a:pt x="6" y="31"/>
                          </a:cubicBezTo>
                          <a:cubicBezTo>
                            <a:pt x="5" y="31"/>
                            <a:pt x="4" y="30"/>
                            <a:pt x="2" y="31"/>
                          </a:cubicBezTo>
                          <a:cubicBezTo>
                            <a:pt x="1" y="31"/>
                            <a:pt x="0" y="31"/>
                            <a:pt x="0" y="32"/>
                          </a:cubicBezTo>
                          <a:cubicBezTo>
                            <a:pt x="0" y="33"/>
                            <a:pt x="0" y="35"/>
                            <a:pt x="0" y="36"/>
                          </a:cubicBezTo>
                          <a:cubicBezTo>
                            <a:pt x="0" y="37"/>
                            <a:pt x="1" y="38"/>
                            <a:pt x="2" y="38"/>
                          </a:cubicBezTo>
                          <a:cubicBezTo>
                            <a:pt x="3" y="38"/>
                            <a:pt x="4" y="39"/>
                            <a:pt x="4" y="39"/>
                          </a:cubicBezTo>
                          <a:cubicBezTo>
                            <a:pt x="4" y="39"/>
                            <a:pt x="4" y="40"/>
                            <a:pt x="4" y="40"/>
                          </a:cubicBezTo>
                          <a:cubicBezTo>
                            <a:pt x="4" y="41"/>
                            <a:pt x="4" y="42"/>
                            <a:pt x="5" y="43"/>
                          </a:cubicBezTo>
                          <a:cubicBezTo>
                            <a:pt x="5" y="43"/>
                            <a:pt x="7" y="44"/>
                            <a:pt x="8" y="44"/>
                          </a:cubicBezTo>
                          <a:cubicBezTo>
                            <a:pt x="9" y="45"/>
                            <a:pt x="9" y="45"/>
                            <a:pt x="9" y="46"/>
                          </a:cubicBezTo>
                          <a:cubicBezTo>
                            <a:pt x="8" y="47"/>
                            <a:pt x="7" y="49"/>
                            <a:pt x="7" y="51"/>
                          </a:cubicBezTo>
                          <a:cubicBezTo>
                            <a:pt x="6" y="52"/>
                            <a:pt x="6" y="53"/>
                            <a:pt x="7" y="53"/>
                          </a:cubicBezTo>
                          <a:cubicBezTo>
                            <a:pt x="7" y="54"/>
                            <a:pt x="7" y="54"/>
                            <a:pt x="7" y="54"/>
                          </a:cubicBezTo>
                          <a:cubicBezTo>
                            <a:pt x="8" y="54"/>
                            <a:pt x="9" y="54"/>
                            <a:pt x="10" y="55"/>
                          </a:cubicBezTo>
                          <a:cubicBezTo>
                            <a:pt x="10" y="57"/>
                            <a:pt x="10" y="57"/>
                            <a:pt x="10" y="58"/>
                          </a:cubicBezTo>
                          <a:cubicBezTo>
                            <a:pt x="9" y="58"/>
                            <a:pt x="9" y="59"/>
                            <a:pt x="9" y="60"/>
                          </a:cubicBezTo>
                          <a:cubicBezTo>
                            <a:pt x="9" y="62"/>
                            <a:pt x="9" y="62"/>
                            <a:pt x="10" y="63"/>
                          </a:cubicBezTo>
                          <a:cubicBezTo>
                            <a:pt x="10" y="63"/>
                            <a:pt x="10" y="64"/>
                            <a:pt x="10" y="66"/>
                          </a:cubicBezTo>
                          <a:cubicBezTo>
                            <a:pt x="10" y="67"/>
                            <a:pt x="11" y="68"/>
                            <a:pt x="12" y="68"/>
                          </a:cubicBezTo>
                          <a:cubicBezTo>
                            <a:pt x="12" y="68"/>
                            <a:pt x="13" y="68"/>
                            <a:pt x="14" y="69"/>
                          </a:cubicBezTo>
                          <a:cubicBezTo>
                            <a:pt x="15" y="69"/>
                            <a:pt x="16" y="69"/>
                            <a:pt x="17" y="70"/>
                          </a:cubicBezTo>
                          <a:cubicBezTo>
                            <a:pt x="17" y="70"/>
                            <a:pt x="18" y="71"/>
                            <a:pt x="18" y="71"/>
                          </a:cubicBezTo>
                          <a:cubicBezTo>
                            <a:pt x="19" y="71"/>
                            <a:pt x="19" y="71"/>
                            <a:pt x="19" y="71"/>
                          </a:cubicBezTo>
                          <a:cubicBezTo>
                            <a:pt x="21" y="71"/>
                            <a:pt x="21" y="72"/>
                            <a:pt x="23" y="73"/>
                          </a:cubicBezTo>
                          <a:cubicBezTo>
                            <a:pt x="24" y="74"/>
                            <a:pt x="29" y="76"/>
                            <a:pt x="30" y="77"/>
                          </a:cubicBezTo>
                          <a:cubicBezTo>
                            <a:pt x="31" y="78"/>
                            <a:pt x="32" y="80"/>
                            <a:pt x="32" y="81"/>
                          </a:cubicBezTo>
                          <a:cubicBezTo>
                            <a:pt x="32" y="83"/>
                            <a:pt x="32" y="84"/>
                            <a:pt x="33" y="85"/>
                          </a:cubicBezTo>
                          <a:cubicBezTo>
                            <a:pt x="34" y="86"/>
                            <a:pt x="34" y="87"/>
                            <a:pt x="35" y="88"/>
                          </a:cubicBezTo>
                          <a:cubicBezTo>
                            <a:pt x="35" y="89"/>
                            <a:pt x="36" y="91"/>
                            <a:pt x="37" y="91"/>
                          </a:cubicBezTo>
                          <a:cubicBezTo>
                            <a:pt x="38" y="92"/>
                            <a:pt x="39" y="93"/>
                            <a:pt x="39" y="93"/>
                          </a:cubicBezTo>
                          <a:cubicBezTo>
                            <a:pt x="38" y="94"/>
                            <a:pt x="38" y="95"/>
                            <a:pt x="38" y="97"/>
                          </a:cubicBezTo>
                          <a:cubicBezTo>
                            <a:pt x="38" y="98"/>
                            <a:pt x="38" y="99"/>
                            <a:pt x="39" y="99"/>
                          </a:cubicBezTo>
                          <a:cubicBezTo>
                            <a:pt x="40" y="100"/>
                            <a:pt x="40" y="100"/>
                            <a:pt x="41" y="100"/>
                          </a:cubicBezTo>
                          <a:cubicBezTo>
                            <a:pt x="43" y="100"/>
                            <a:pt x="46" y="100"/>
                            <a:pt x="47" y="101"/>
                          </a:cubicBezTo>
                          <a:cubicBezTo>
                            <a:pt x="50" y="102"/>
                            <a:pt x="51" y="102"/>
                            <a:pt x="52" y="102"/>
                          </a:cubicBezTo>
                          <a:cubicBezTo>
                            <a:pt x="53" y="102"/>
                            <a:pt x="53" y="102"/>
                            <a:pt x="53" y="101"/>
                          </a:cubicBezTo>
                          <a:cubicBezTo>
                            <a:pt x="53" y="100"/>
                            <a:pt x="53" y="99"/>
                            <a:pt x="53" y="99"/>
                          </a:cubicBezTo>
                          <a:cubicBezTo>
                            <a:pt x="53" y="98"/>
                            <a:pt x="53" y="98"/>
                            <a:pt x="53" y="98"/>
                          </a:cubicBezTo>
                          <a:cubicBezTo>
                            <a:pt x="55" y="98"/>
                            <a:pt x="57" y="98"/>
                            <a:pt x="59" y="99"/>
                          </a:cubicBezTo>
                          <a:cubicBezTo>
                            <a:pt x="61" y="99"/>
                            <a:pt x="63" y="100"/>
                            <a:pt x="64" y="99"/>
                          </a:cubicBezTo>
                          <a:cubicBezTo>
                            <a:pt x="65" y="98"/>
                            <a:pt x="66" y="97"/>
                            <a:pt x="67" y="97"/>
                          </a:cubicBezTo>
                          <a:cubicBezTo>
                            <a:pt x="67" y="96"/>
                            <a:pt x="68" y="95"/>
                            <a:pt x="69" y="95"/>
                          </a:cubicBezTo>
                          <a:cubicBezTo>
                            <a:pt x="71" y="94"/>
                            <a:pt x="73" y="95"/>
                            <a:pt x="74" y="95"/>
                          </a:cubicBezTo>
                          <a:cubicBezTo>
                            <a:pt x="76" y="96"/>
                            <a:pt x="77" y="97"/>
                            <a:pt x="77" y="96"/>
                          </a:cubicBezTo>
                          <a:cubicBezTo>
                            <a:pt x="79" y="96"/>
                            <a:pt x="79" y="96"/>
                            <a:pt x="80" y="97"/>
                          </a:cubicBezTo>
                          <a:cubicBezTo>
                            <a:pt x="80" y="97"/>
                            <a:pt x="81" y="98"/>
                            <a:pt x="81" y="98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7" name="Freeform 98">
                      <a:extLst>
                        <a:ext uri="{FF2B5EF4-FFF2-40B4-BE49-F238E27FC236}">
                          <a16:creationId xmlns:a16="http://schemas.microsoft.com/office/drawing/2014/main" id="{9355B220-CEAE-08B8-5BC8-CB2AC70FD6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7993" y="1336119"/>
                      <a:ext cx="240388" cy="276446"/>
                    </a:xfrm>
                    <a:custGeom>
                      <a:avLst/>
                      <a:gdLst>
                        <a:gd name="T0" fmla="*/ 53 w 65"/>
                        <a:gd name="T1" fmla="*/ 74 h 75"/>
                        <a:gd name="T2" fmla="*/ 61 w 65"/>
                        <a:gd name="T3" fmla="*/ 70 h 75"/>
                        <a:gd name="T4" fmla="*/ 65 w 65"/>
                        <a:gd name="T5" fmla="*/ 64 h 75"/>
                        <a:gd name="T6" fmla="*/ 63 w 65"/>
                        <a:gd name="T7" fmla="*/ 62 h 75"/>
                        <a:gd name="T8" fmla="*/ 57 w 65"/>
                        <a:gd name="T9" fmla="*/ 57 h 75"/>
                        <a:gd name="T10" fmla="*/ 56 w 65"/>
                        <a:gd name="T11" fmla="*/ 50 h 75"/>
                        <a:gd name="T12" fmla="*/ 59 w 65"/>
                        <a:gd name="T13" fmla="*/ 35 h 75"/>
                        <a:gd name="T14" fmla="*/ 62 w 65"/>
                        <a:gd name="T15" fmla="*/ 32 h 75"/>
                        <a:gd name="T16" fmla="*/ 56 w 65"/>
                        <a:gd name="T17" fmla="*/ 29 h 75"/>
                        <a:gd name="T18" fmla="*/ 55 w 65"/>
                        <a:gd name="T19" fmla="*/ 22 h 75"/>
                        <a:gd name="T20" fmla="*/ 57 w 65"/>
                        <a:gd name="T21" fmla="*/ 16 h 75"/>
                        <a:gd name="T22" fmla="*/ 50 w 65"/>
                        <a:gd name="T23" fmla="*/ 15 h 75"/>
                        <a:gd name="T24" fmla="*/ 44 w 65"/>
                        <a:gd name="T25" fmla="*/ 21 h 75"/>
                        <a:gd name="T26" fmla="*/ 44 w 65"/>
                        <a:gd name="T27" fmla="*/ 18 h 75"/>
                        <a:gd name="T28" fmla="*/ 41 w 65"/>
                        <a:gd name="T29" fmla="*/ 8 h 75"/>
                        <a:gd name="T30" fmla="*/ 36 w 65"/>
                        <a:gd name="T31" fmla="*/ 2 h 75"/>
                        <a:gd name="T32" fmla="*/ 34 w 65"/>
                        <a:gd name="T33" fmla="*/ 1 h 75"/>
                        <a:gd name="T34" fmla="*/ 34 w 65"/>
                        <a:gd name="T35" fmla="*/ 1 h 75"/>
                        <a:gd name="T36" fmla="*/ 26 w 65"/>
                        <a:gd name="T37" fmla="*/ 5 h 75"/>
                        <a:gd name="T38" fmla="*/ 25 w 65"/>
                        <a:gd name="T39" fmla="*/ 10 h 75"/>
                        <a:gd name="T40" fmla="*/ 20 w 65"/>
                        <a:gd name="T41" fmla="*/ 10 h 75"/>
                        <a:gd name="T42" fmla="*/ 12 w 65"/>
                        <a:gd name="T43" fmla="*/ 10 h 75"/>
                        <a:gd name="T44" fmla="*/ 7 w 65"/>
                        <a:gd name="T45" fmla="*/ 12 h 75"/>
                        <a:gd name="T46" fmla="*/ 2 w 65"/>
                        <a:gd name="T47" fmla="*/ 13 h 75"/>
                        <a:gd name="T48" fmla="*/ 0 w 65"/>
                        <a:gd name="T49" fmla="*/ 17 h 75"/>
                        <a:gd name="T50" fmla="*/ 4 w 65"/>
                        <a:gd name="T51" fmla="*/ 21 h 75"/>
                        <a:gd name="T52" fmla="*/ 14 w 65"/>
                        <a:gd name="T53" fmla="*/ 27 h 75"/>
                        <a:gd name="T54" fmla="*/ 17 w 65"/>
                        <a:gd name="T55" fmla="*/ 32 h 75"/>
                        <a:gd name="T56" fmla="*/ 17 w 65"/>
                        <a:gd name="T57" fmla="*/ 37 h 75"/>
                        <a:gd name="T58" fmla="*/ 14 w 65"/>
                        <a:gd name="T59" fmla="*/ 41 h 75"/>
                        <a:gd name="T60" fmla="*/ 15 w 65"/>
                        <a:gd name="T61" fmla="*/ 47 h 75"/>
                        <a:gd name="T62" fmla="*/ 25 w 65"/>
                        <a:gd name="T63" fmla="*/ 59 h 75"/>
                        <a:gd name="T64" fmla="*/ 34 w 65"/>
                        <a:gd name="T65" fmla="*/ 60 h 75"/>
                        <a:gd name="T66" fmla="*/ 39 w 65"/>
                        <a:gd name="T67" fmla="*/ 66 h 75"/>
                        <a:gd name="T68" fmla="*/ 46 w 65"/>
                        <a:gd name="T69" fmla="*/ 72 h 75"/>
                        <a:gd name="T70" fmla="*/ 52 w 65"/>
                        <a:gd name="T71" fmla="*/ 74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5" h="75">
                          <a:moveTo>
                            <a:pt x="53" y="75"/>
                          </a:moveTo>
                          <a:cubicBezTo>
                            <a:pt x="53" y="74"/>
                            <a:pt x="53" y="74"/>
                            <a:pt x="53" y="74"/>
                          </a:cubicBezTo>
                          <a:cubicBezTo>
                            <a:pt x="56" y="73"/>
                            <a:pt x="58" y="73"/>
                            <a:pt x="60" y="72"/>
                          </a:cubicBezTo>
                          <a:cubicBezTo>
                            <a:pt x="61" y="72"/>
                            <a:pt x="61" y="71"/>
                            <a:pt x="61" y="70"/>
                          </a:cubicBezTo>
                          <a:cubicBezTo>
                            <a:pt x="60" y="68"/>
                            <a:pt x="60" y="67"/>
                            <a:pt x="61" y="66"/>
                          </a:cubicBezTo>
                          <a:cubicBezTo>
                            <a:pt x="62" y="65"/>
                            <a:pt x="64" y="65"/>
                            <a:pt x="65" y="64"/>
                          </a:cubicBezTo>
                          <a:cubicBezTo>
                            <a:pt x="65" y="64"/>
                            <a:pt x="65" y="64"/>
                            <a:pt x="65" y="63"/>
                          </a:cubicBezTo>
                          <a:cubicBezTo>
                            <a:pt x="64" y="63"/>
                            <a:pt x="64" y="62"/>
                            <a:pt x="63" y="62"/>
                          </a:cubicBezTo>
                          <a:cubicBezTo>
                            <a:pt x="62" y="61"/>
                            <a:pt x="61" y="59"/>
                            <a:pt x="61" y="58"/>
                          </a:cubicBezTo>
                          <a:cubicBezTo>
                            <a:pt x="60" y="58"/>
                            <a:pt x="59" y="57"/>
                            <a:pt x="57" y="57"/>
                          </a:cubicBezTo>
                          <a:cubicBezTo>
                            <a:pt x="56" y="57"/>
                            <a:pt x="56" y="55"/>
                            <a:pt x="56" y="53"/>
                          </a:cubicBezTo>
                          <a:cubicBezTo>
                            <a:pt x="56" y="52"/>
                            <a:pt x="56" y="50"/>
                            <a:pt x="56" y="50"/>
                          </a:cubicBezTo>
                          <a:cubicBezTo>
                            <a:pt x="58" y="47"/>
                            <a:pt x="57" y="46"/>
                            <a:pt x="57" y="42"/>
                          </a:cubicBezTo>
                          <a:cubicBezTo>
                            <a:pt x="58" y="40"/>
                            <a:pt x="57" y="38"/>
                            <a:pt x="59" y="35"/>
                          </a:cubicBezTo>
                          <a:cubicBezTo>
                            <a:pt x="59" y="34"/>
                            <a:pt x="61" y="34"/>
                            <a:pt x="62" y="33"/>
                          </a:cubicBezTo>
                          <a:cubicBezTo>
                            <a:pt x="62" y="33"/>
                            <a:pt x="62" y="33"/>
                            <a:pt x="62" y="32"/>
                          </a:cubicBezTo>
                          <a:cubicBezTo>
                            <a:pt x="61" y="32"/>
                            <a:pt x="61" y="31"/>
                            <a:pt x="59" y="31"/>
                          </a:cubicBezTo>
                          <a:cubicBezTo>
                            <a:pt x="58" y="30"/>
                            <a:pt x="57" y="30"/>
                            <a:pt x="56" y="29"/>
                          </a:cubicBezTo>
                          <a:cubicBezTo>
                            <a:pt x="55" y="28"/>
                            <a:pt x="54" y="27"/>
                            <a:pt x="54" y="25"/>
                          </a:cubicBezTo>
                          <a:cubicBezTo>
                            <a:pt x="54" y="25"/>
                            <a:pt x="54" y="23"/>
                            <a:pt x="55" y="22"/>
                          </a:cubicBezTo>
                          <a:cubicBezTo>
                            <a:pt x="56" y="20"/>
                            <a:pt x="57" y="19"/>
                            <a:pt x="57" y="18"/>
                          </a:cubicBezTo>
                          <a:cubicBezTo>
                            <a:pt x="58" y="17"/>
                            <a:pt x="57" y="16"/>
                            <a:pt x="57" y="16"/>
                          </a:cubicBezTo>
                          <a:cubicBezTo>
                            <a:pt x="56" y="15"/>
                            <a:pt x="55" y="15"/>
                            <a:pt x="54" y="15"/>
                          </a:cubicBezTo>
                          <a:cubicBezTo>
                            <a:pt x="52" y="15"/>
                            <a:pt x="50" y="15"/>
                            <a:pt x="50" y="15"/>
                          </a:cubicBezTo>
                          <a:cubicBezTo>
                            <a:pt x="49" y="15"/>
                            <a:pt x="48" y="16"/>
                            <a:pt x="48" y="17"/>
                          </a:cubicBezTo>
                          <a:cubicBezTo>
                            <a:pt x="47" y="19"/>
                            <a:pt x="46" y="20"/>
                            <a:pt x="44" y="21"/>
                          </a:cubicBezTo>
                          <a:cubicBezTo>
                            <a:pt x="44" y="21"/>
                            <a:pt x="44" y="21"/>
                            <a:pt x="43" y="20"/>
                          </a:cubicBezTo>
                          <a:cubicBezTo>
                            <a:pt x="43" y="20"/>
                            <a:pt x="43" y="19"/>
                            <a:pt x="44" y="18"/>
                          </a:cubicBezTo>
                          <a:cubicBezTo>
                            <a:pt x="44" y="17"/>
                            <a:pt x="45" y="15"/>
                            <a:pt x="45" y="14"/>
                          </a:cubicBezTo>
                          <a:cubicBezTo>
                            <a:pt x="45" y="13"/>
                            <a:pt x="41" y="8"/>
                            <a:pt x="41" y="8"/>
                          </a:cubicBezTo>
                          <a:cubicBezTo>
                            <a:pt x="40" y="6"/>
                            <a:pt x="39" y="6"/>
                            <a:pt x="38" y="5"/>
                          </a:cubicBezTo>
                          <a:cubicBezTo>
                            <a:pt x="37" y="4"/>
                            <a:pt x="37" y="3"/>
                            <a:pt x="36" y="2"/>
                          </a:cubicBezTo>
                          <a:cubicBezTo>
                            <a:pt x="36" y="1"/>
                            <a:pt x="36" y="1"/>
                            <a:pt x="35" y="1"/>
                          </a:cubicBezTo>
                          <a:cubicBezTo>
                            <a:pt x="35" y="1"/>
                            <a:pt x="35" y="1"/>
                            <a:pt x="34" y="1"/>
                          </a:cubicBezTo>
                          <a:cubicBezTo>
                            <a:pt x="34" y="0"/>
                            <a:pt x="34" y="0"/>
                            <a:pt x="34" y="0"/>
                          </a:cubicBezTo>
                          <a:cubicBezTo>
                            <a:pt x="34" y="1"/>
                            <a:pt x="34" y="1"/>
                            <a:pt x="34" y="1"/>
                          </a:cubicBezTo>
                          <a:cubicBezTo>
                            <a:pt x="32" y="1"/>
                            <a:pt x="31" y="1"/>
                            <a:pt x="30" y="1"/>
                          </a:cubicBezTo>
                          <a:cubicBezTo>
                            <a:pt x="28" y="2"/>
                            <a:pt x="28" y="4"/>
                            <a:pt x="26" y="5"/>
                          </a:cubicBezTo>
                          <a:cubicBezTo>
                            <a:pt x="26" y="5"/>
                            <a:pt x="26" y="6"/>
                            <a:pt x="26" y="7"/>
                          </a:cubicBezTo>
                          <a:cubicBezTo>
                            <a:pt x="25" y="9"/>
                            <a:pt x="26" y="9"/>
                            <a:pt x="25" y="10"/>
                          </a:cubicBezTo>
                          <a:cubicBezTo>
                            <a:pt x="24" y="11"/>
                            <a:pt x="23" y="11"/>
                            <a:pt x="22" y="11"/>
                          </a:cubicBezTo>
                          <a:cubicBezTo>
                            <a:pt x="21" y="11"/>
                            <a:pt x="20" y="11"/>
                            <a:pt x="20" y="10"/>
                          </a:cubicBezTo>
                          <a:cubicBezTo>
                            <a:pt x="18" y="10"/>
                            <a:pt x="18" y="10"/>
                            <a:pt x="16" y="10"/>
                          </a:cubicBezTo>
                          <a:cubicBezTo>
                            <a:pt x="15" y="10"/>
                            <a:pt x="14" y="10"/>
                            <a:pt x="12" y="10"/>
                          </a:cubicBezTo>
                          <a:cubicBezTo>
                            <a:pt x="11" y="10"/>
                            <a:pt x="10" y="12"/>
                            <a:pt x="9" y="12"/>
                          </a:cubicBezTo>
                          <a:cubicBezTo>
                            <a:pt x="9" y="13"/>
                            <a:pt x="8" y="13"/>
                            <a:pt x="7" y="12"/>
                          </a:cubicBezTo>
                          <a:cubicBezTo>
                            <a:pt x="6" y="12"/>
                            <a:pt x="5" y="12"/>
                            <a:pt x="5" y="12"/>
                          </a:cubicBezTo>
                          <a:cubicBezTo>
                            <a:pt x="4" y="12"/>
                            <a:pt x="3" y="12"/>
                            <a:pt x="2" y="13"/>
                          </a:cubicBezTo>
                          <a:cubicBezTo>
                            <a:pt x="1" y="14"/>
                            <a:pt x="1" y="15"/>
                            <a:pt x="0" y="16"/>
                          </a:cubicBezTo>
                          <a:cubicBezTo>
                            <a:pt x="0" y="16"/>
                            <a:pt x="0" y="17"/>
                            <a:pt x="0" y="17"/>
                          </a:cubicBezTo>
                          <a:cubicBezTo>
                            <a:pt x="1" y="17"/>
                            <a:pt x="1" y="17"/>
                            <a:pt x="2" y="18"/>
                          </a:cubicBezTo>
                          <a:cubicBezTo>
                            <a:pt x="2" y="18"/>
                            <a:pt x="3" y="20"/>
                            <a:pt x="4" y="21"/>
                          </a:cubicBezTo>
                          <a:cubicBezTo>
                            <a:pt x="4" y="22"/>
                            <a:pt x="5" y="24"/>
                            <a:pt x="6" y="24"/>
                          </a:cubicBezTo>
                          <a:cubicBezTo>
                            <a:pt x="6" y="24"/>
                            <a:pt x="14" y="27"/>
                            <a:pt x="14" y="27"/>
                          </a:cubicBezTo>
                          <a:cubicBezTo>
                            <a:pt x="14" y="28"/>
                            <a:pt x="15" y="29"/>
                            <a:pt x="16" y="30"/>
                          </a:cubicBezTo>
                          <a:cubicBezTo>
                            <a:pt x="17" y="31"/>
                            <a:pt x="17" y="31"/>
                            <a:pt x="17" y="32"/>
                          </a:cubicBezTo>
                          <a:cubicBezTo>
                            <a:pt x="18" y="32"/>
                            <a:pt x="18" y="33"/>
                            <a:pt x="17" y="33"/>
                          </a:cubicBezTo>
                          <a:cubicBezTo>
                            <a:pt x="17" y="34"/>
                            <a:pt x="17" y="35"/>
                            <a:pt x="17" y="37"/>
                          </a:cubicBezTo>
                          <a:cubicBezTo>
                            <a:pt x="17" y="38"/>
                            <a:pt x="17" y="40"/>
                            <a:pt x="17" y="40"/>
                          </a:cubicBezTo>
                          <a:cubicBezTo>
                            <a:pt x="16" y="40"/>
                            <a:pt x="15" y="41"/>
                            <a:pt x="14" y="41"/>
                          </a:cubicBezTo>
                          <a:cubicBezTo>
                            <a:pt x="14" y="42"/>
                            <a:pt x="13" y="42"/>
                            <a:pt x="13" y="43"/>
                          </a:cubicBezTo>
                          <a:cubicBezTo>
                            <a:pt x="13" y="44"/>
                            <a:pt x="14" y="46"/>
                            <a:pt x="15" y="47"/>
                          </a:cubicBezTo>
                          <a:cubicBezTo>
                            <a:pt x="15" y="48"/>
                            <a:pt x="16" y="50"/>
                            <a:pt x="17" y="50"/>
                          </a:cubicBezTo>
                          <a:cubicBezTo>
                            <a:pt x="19" y="51"/>
                            <a:pt x="24" y="59"/>
                            <a:pt x="25" y="59"/>
                          </a:cubicBezTo>
                          <a:cubicBezTo>
                            <a:pt x="26" y="59"/>
                            <a:pt x="28" y="58"/>
                            <a:pt x="30" y="58"/>
                          </a:cubicBezTo>
                          <a:cubicBezTo>
                            <a:pt x="32" y="59"/>
                            <a:pt x="33" y="59"/>
                            <a:pt x="34" y="60"/>
                          </a:cubicBezTo>
                          <a:cubicBezTo>
                            <a:pt x="34" y="61"/>
                            <a:pt x="35" y="63"/>
                            <a:pt x="35" y="64"/>
                          </a:cubicBezTo>
                          <a:cubicBezTo>
                            <a:pt x="36" y="65"/>
                            <a:pt x="37" y="66"/>
                            <a:pt x="39" y="66"/>
                          </a:cubicBezTo>
                          <a:cubicBezTo>
                            <a:pt x="40" y="67"/>
                            <a:pt x="43" y="68"/>
                            <a:pt x="44" y="69"/>
                          </a:cubicBezTo>
                          <a:cubicBezTo>
                            <a:pt x="45" y="70"/>
                            <a:pt x="46" y="71"/>
                            <a:pt x="46" y="72"/>
                          </a:cubicBezTo>
                          <a:cubicBezTo>
                            <a:pt x="47" y="73"/>
                            <a:pt x="48" y="73"/>
                            <a:pt x="49" y="73"/>
                          </a:cubicBezTo>
                          <a:cubicBezTo>
                            <a:pt x="51" y="73"/>
                            <a:pt x="52" y="74"/>
                            <a:pt x="52" y="74"/>
                          </a:cubicBezTo>
                          <a:cubicBezTo>
                            <a:pt x="53" y="74"/>
                            <a:pt x="53" y="74"/>
                            <a:pt x="53" y="7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8" name="Freeform 99">
                      <a:extLst>
                        <a:ext uri="{FF2B5EF4-FFF2-40B4-BE49-F238E27FC236}">
                          <a16:creationId xmlns:a16="http://schemas.microsoft.com/office/drawing/2014/main" id="{89DE5879-2544-455A-4A6A-81D7B5D166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2225" y="1384197"/>
                      <a:ext cx="414669" cy="498805"/>
                    </a:xfrm>
                    <a:custGeom>
                      <a:avLst/>
                      <a:gdLst>
                        <a:gd name="T0" fmla="*/ 53 w 113"/>
                        <a:gd name="T1" fmla="*/ 130 h 136"/>
                        <a:gd name="T2" fmla="*/ 58 w 113"/>
                        <a:gd name="T3" fmla="*/ 121 h 136"/>
                        <a:gd name="T4" fmla="*/ 64 w 113"/>
                        <a:gd name="T5" fmla="*/ 114 h 136"/>
                        <a:gd name="T6" fmla="*/ 71 w 113"/>
                        <a:gd name="T7" fmla="*/ 106 h 136"/>
                        <a:gd name="T8" fmla="*/ 71 w 113"/>
                        <a:gd name="T9" fmla="*/ 101 h 136"/>
                        <a:gd name="T10" fmla="*/ 77 w 113"/>
                        <a:gd name="T11" fmla="*/ 97 h 136"/>
                        <a:gd name="T12" fmla="*/ 87 w 113"/>
                        <a:gd name="T13" fmla="*/ 88 h 136"/>
                        <a:gd name="T14" fmla="*/ 81 w 113"/>
                        <a:gd name="T15" fmla="*/ 82 h 136"/>
                        <a:gd name="T16" fmla="*/ 76 w 113"/>
                        <a:gd name="T17" fmla="*/ 75 h 136"/>
                        <a:gd name="T18" fmla="*/ 82 w 113"/>
                        <a:gd name="T19" fmla="*/ 73 h 136"/>
                        <a:gd name="T20" fmla="*/ 86 w 113"/>
                        <a:gd name="T21" fmla="*/ 66 h 136"/>
                        <a:gd name="T22" fmla="*/ 95 w 113"/>
                        <a:gd name="T23" fmla="*/ 60 h 136"/>
                        <a:gd name="T24" fmla="*/ 98 w 113"/>
                        <a:gd name="T25" fmla="*/ 51 h 136"/>
                        <a:gd name="T26" fmla="*/ 93 w 113"/>
                        <a:gd name="T27" fmla="*/ 45 h 136"/>
                        <a:gd name="T28" fmla="*/ 100 w 113"/>
                        <a:gd name="T29" fmla="*/ 40 h 136"/>
                        <a:gd name="T30" fmla="*/ 108 w 113"/>
                        <a:gd name="T31" fmla="*/ 34 h 136"/>
                        <a:gd name="T32" fmla="*/ 111 w 113"/>
                        <a:gd name="T33" fmla="*/ 27 h 136"/>
                        <a:gd name="T34" fmla="*/ 107 w 113"/>
                        <a:gd name="T35" fmla="*/ 19 h 136"/>
                        <a:gd name="T36" fmla="*/ 106 w 113"/>
                        <a:gd name="T37" fmla="*/ 12 h 136"/>
                        <a:gd name="T38" fmla="*/ 111 w 113"/>
                        <a:gd name="T39" fmla="*/ 7 h 136"/>
                        <a:gd name="T40" fmla="*/ 100 w 113"/>
                        <a:gd name="T41" fmla="*/ 6 h 136"/>
                        <a:gd name="T42" fmla="*/ 88 w 113"/>
                        <a:gd name="T43" fmla="*/ 8 h 136"/>
                        <a:gd name="T44" fmla="*/ 72 w 113"/>
                        <a:gd name="T45" fmla="*/ 7 h 136"/>
                        <a:gd name="T46" fmla="*/ 59 w 113"/>
                        <a:gd name="T47" fmla="*/ 19 h 136"/>
                        <a:gd name="T48" fmla="*/ 46 w 113"/>
                        <a:gd name="T49" fmla="*/ 12 h 136"/>
                        <a:gd name="T50" fmla="*/ 42 w 113"/>
                        <a:gd name="T51" fmla="*/ 22 h 136"/>
                        <a:gd name="T52" fmla="*/ 38 w 113"/>
                        <a:gd name="T53" fmla="*/ 26 h 136"/>
                        <a:gd name="T54" fmla="*/ 34 w 113"/>
                        <a:gd name="T55" fmla="*/ 17 h 136"/>
                        <a:gd name="T56" fmla="*/ 29 w 113"/>
                        <a:gd name="T57" fmla="*/ 20 h 136"/>
                        <a:gd name="T58" fmla="*/ 23 w 113"/>
                        <a:gd name="T59" fmla="*/ 20 h 136"/>
                        <a:gd name="T60" fmla="*/ 17 w 113"/>
                        <a:gd name="T61" fmla="*/ 37 h 136"/>
                        <a:gd name="T62" fmla="*/ 22 w 113"/>
                        <a:gd name="T63" fmla="*/ 45 h 136"/>
                        <a:gd name="T64" fmla="*/ 26 w 113"/>
                        <a:gd name="T65" fmla="*/ 51 h 136"/>
                        <a:gd name="T66" fmla="*/ 21 w 113"/>
                        <a:gd name="T67" fmla="*/ 59 h 136"/>
                        <a:gd name="T68" fmla="*/ 14 w 113"/>
                        <a:gd name="T69" fmla="*/ 62 h 136"/>
                        <a:gd name="T70" fmla="*/ 20 w 113"/>
                        <a:gd name="T71" fmla="*/ 67 h 136"/>
                        <a:gd name="T72" fmla="*/ 14 w 113"/>
                        <a:gd name="T73" fmla="*/ 70 h 136"/>
                        <a:gd name="T74" fmla="*/ 11 w 113"/>
                        <a:gd name="T75" fmla="*/ 77 h 136"/>
                        <a:gd name="T76" fmla="*/ 2 w 113"/>
                        <a:gd name="T77" fmla="*/ 82 h 136"/>
                        <a:gd name="T78" fmla="*/ 0 w 113"/>
                        <a:gd name="T79" fmla="*/ 92 h 136"/>
                        <a:gd name="T80" fmla="*/ 10 w 113"/>
                        <a:gd name="T81" fmla="*/ 95 h 136"/>
                        <a:gd name="T82" fmla="*/ 17 w 113"/>
                        <a:gd name="T83" fmla="*/ 103 h 136"/>
                        <a:gd name="T84" fmla="*/ 15 w 113"/>
                        <a:gd name="T85" fmla="*/ 110 h 136"/>
                        <a:gd name="T86" fmla="*/ 23 w 113"/>
                        <a:gd name="T87" fmla="*/ 122 h 136"/>
                        <a:gd name="T88" fmla="*/ 33 w 113"/>
                        <a:gd name="T89" fmla="*/ 125 h 136"/>
                        <a:gd name="T90" fmla="*/ 36 w 113"/>
                        <a:gd name="T91" fmla="*/ 134 h 136"/>
                        <a:gd name="T92" fmla="*/ 41 w 113"/>
                        <a:gd name="T93" fmla="*/ 135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13" h="136">
                          <a:moveTo>
                            <a:pt x="47" y="136"/>
                          </a:moveTo>
                          <a:cubicBezTo>
                            <a:pt x="48" y="135"/>
                            <a:pt x="48" y="135"/>
                            <a:pt x="48" y="135"/>
                          </a:cubicBezTo>
                          <a:cubicBezTo>
                            <a:pt x="49" y="133"/>
                            <a:pt x="51" y="132"/>
                            <a:pt x="53" y="130"/>
                          </a:cubicBezTo>
                          <a:cubicBezTo>
                            <a:pt x="55" y="129"/>
                            <a:pt x="56" y="127"/>
                            <a:pt x="56" y="126"/>
                          </a:cubicBezTo>
                          <a:cubicBezTo>
                            <a:pt x="56" y="125"/>
                            <a:pt x="56" y="123"/>
                            <a:pt x="56" y="121"/>
                          </a:cubicBezTo>
                          <a:cubicBezTo>
                            <a:pt x="56" y="121"/>
                            <a:pt x="57" y="121"/>
                            <a:pt x="58" y="121"/>
                          </a:cubicBezTo>
                          <a:cubicBezTo>
                            <a:pt x="59" y="121"/>
                            <a:pt x="60" y="121"/>
                            <a:pt x="60" y="120"/>
                          </a:cubicBezTo>
                          <a:cubicBezTo>
                            <a:pt x="61" y="120"/>
                            <a:pt x="61" y="119"/>
                            <a:pt x="62" y="118"/>
                          </a:cubicBezTo>
                          <a:cubicBezTo>
                            <a:pt x="62" y="116"/>
                            <a:pt x="63" y="115"/>
                            <a:pt x="64" y="114"/>
                          </a:cubicBezTo>
                          <a:cubicBezTo>
                            <a:pt x="65" y="113"/>
                            <a:pt x="66" y="113"/>
                            <a:pt x="66" y="111"/>
                          </a:cubicBezTo>
                          <a:cubicBezTo>
                            <a:pt x="67" y="110"/>
                            <a:pt x="68" y="109"/>
                            <a:pt x="69" y="108"/>
                          </a:cubicBezTo>
                          <a:cubicBezTo>
                            <a:pt x="69" y="107"/>
                            <a:pt x="70" y="107"/>
                            <a:pt x="71" y="106"/>
                          </a:cubicBezTo>
                          <a:cubicBezTo>
                            <a:pt x="72" y="105"/>
                            <a:pt x="71" y="105"/>
                            <a:pt x="71" y="104"/>
                          </a:cubicBezTo>
                          <a:cubicBezTo>
                            <a:pt x="71" y="104"/>
                            <a:pt x="71" y="103"/>
                            <a:pt x="71" y="102"/>
                          </a:cubicBezTo>
                          <a:cubicBezTo>
                            <a:pt x="70" y="102"/>
                            <a:pt x="70" y="101"/>
                            <a:pt x="71" y="101"/>
                          </a:cubicBezTo>
                          <a:cubicBezTo>
                            <a:pt x="72" y="100"/>
                            <a:pt x="73" y="100"/>
                            <a:pt x="75" y="100"/>
                          </a:cubicBezTo>
                          <a:cubicBezTo>
                            <a:pt x="75" y="100"/>
                            <a:pt x="76" y="100"/>
                            <a:pt x="76" y="99"/>
                          </a:cubicBezTo>
                          <a:cubicBezTo>
                            <a:pt x="76" y="99"/>
                            <a:pt x="77" y="98"/>
                            <a:pt x="77" y="97"/>
                          </a:cubicBezTo>
                          <a:cubicBezTo>
                            <a:pt x="77" y="96"/>
                            <a:pt x="77" y="94"/>
                            <a:pt x="78" y="93"/>
                          </a:cubicBezTo>
                          <a:cubicBezTo>
                            <a:pt x="80" y="92"/>
                            <a:pt x="84" y="91"/>
                            <a:pt x="85" y="90"/>
                          </a:cubicBezTo>
                          <a:cubicBezTo>
                            <a:pt x="86" y="89"/>
                            <a:pt x="87" y="89"/>
                            <a:pt x="87" y="88"/>
                          </a:cubicBezTo>
                          <a:cubicBezTo>
                            <a:pt x="87" y="88"/>
                            <a:pt x="86" y="87"/>
                            <a:pt x="86" y="87"/>
                          </a:cubicBezTo>
                          <a:cubicBezTo>
                            <a:pt x="85" y="86"/>
                            <a:pt x="83" y="86"/>
                            <a:pt x="82" y="85"/>
                          </a:cubicBezTo>
                          <a:cubicBezTo>
                            <a:pt x="81" y="85"/>
                            <a:pt x="81" y="83"/>
                            <a:pt x="81" y="82"/>
                          </a:cubicBezTo>
                          <a:cubicBezTo>
                            <a:pt x="81" y="81"/>
                            <a:pt x="81" y="79"/>
                            <a:pt x="81" y="79"/>
                          </a:cubicBezTo>
                          <a:cubicBezTo>
                            <a:pt x="81" y="78"/>
                            <a:pt x="80" y="77"/>
                            <a:pt x="79" y="77"/>
                          </a:cubicBezTo>
                          <a:cubicBezTo>
                            <a:pt x="78" y="76"/>
                            <a:pt x="76" y="76"/>
                            <a:pt x="76" y="75"/>
                          </a:cubicBezTo>
                          <a:cubicBezTo>
                            <a:pt x="76" y="74"/>
                            <a:pt x="77" y="74"/>
                            <a:pt x="77" y="74"/>
                          </a:cubicBezTo>
                          <a:cubicBezTo>
                            <a:pt x="78" y="74"/>
                            <a:pt x="79" y="74"/>
                            <a:pt x="80" y="73"/>
                          </a:cubicBezTo>
                          <a:cubicBezTo>
                            <a:pt x="81" y="73"/>
                            <a:pt x="81" y="73"/>
                            <a:pt x="82" y="73"/>
                          </a:cubicBezTo>
                          <a:cubicBezTo>
                            <a:pt x="83" y="72"/>
                            <a:pt x="83" y="71"/>
                            <a:pt x="83" y="70"/>
                          </a:cubicBezTo>
                          <a:cubicBezTo>
                            <a:pt x="83" y="69"/>
                            <a:pt x="83" y="69"/>
                            <a:pt x="84" y="68"/>
                          </a:cubicBezTo>
                          <a:cubicBezTo>
                            <a:pt x="85" y="67"/>
                            <a:pt x="85" y="67"/>
                            <a:pt x="86" y="66"/>
                          </a:cubicBezTo>
                          <a:cubicBezTo>
                            <a:pt x="88" y="66"/>
                            <a:pt x="90" y="65"/>
                            <a:pt x="91" y="64"/>
                          </a:cubicBezTo>
                          <a:cubicBezTo>
                            <a:pt x="92" y="62"/>
                            <a:pt x="93" y="62"/>
                            <a:pt x="94" y="61"/>
                          </a:cubicBezTo>
                          <a:cubicBezTo>
                            <a:pt x="94" y="61"/>
                            <a:pt x="95" y="61"/>
                            <a:pt x="95" y="60"/>
                          </a:cubicBezTo>
                          <a:cubicBezTo>
                            <a:pt x="95" y="60"/>
                            <a:pt x="95" y="59"/>
                            <a:pt x="95" y="57"/>
                          </a:cubicBezTo>
                          <a:cubicBezTo>
                            <a:pt x="95" y="57"/>
                            <a:pt x="90" y="54"/>
                            <a:pt x="89" y="52"/>
                          </a:cubicBezTo>
                          <a:cubicBezTo>
                            <a:pt x="89" y="52"/>
                            <a:pt x="97" y="51"/>
                            <a:pt x="98" y="51"/>
                          </a:cubicBezTo>
                          <a:cubicBezTo>
                            <a:pt x="98" y="51"/>
                            <a:pt x="98" y="50"/>
                            <a:pt x="98" y="50"/>
                          </a:cubicBezTo>
                          <a:cubicBezTo>
                            <a:pt x="98" y="50"/>
                            <a:pt x="98" y="49"/>
                            <a:pt x="97" y="48"/>
                          </a:cubicBezTo>
                          <a:cubicBezTo>
                            <a:pt x="96" y="47"/>
                            <a:pt x="94" y="46"/>
                            <a:pt x="93" y="45"/>
                          </a:cubicBezTo>
                          <a:cubicBezTo>
                            <a:pt x="92" y="44"/>
                            <a:pt x="93" y="44"/>
                            <a:pt x="94" y="43"/>
                          </a:cubicBezTo>
                          <a:cubicBezTo>
                            <a:pt x="95" y="43"/>
                            <a:pt x="97" y="43"/>
                            <a:pt x="98" y="43"/>
                          </a:cubicBezTo>
                          <a:cubicBezTo>
                            <a:pt x="99" y="43"/>
                            <a:pt x="100" y="41"/>
                            <a:pt x="100" y="40"/>
                          </a:cubicBezTo>
                          <a:cubicBezTo>
                            <a:pt x="101" y="38"/>
                            <a:pt x="102" y="36"/>
                            <a:pt x="102" y="36"/>
                          </a:cubicBezTo>
                          <a:cubicBezTo>
                            <a:pt x="102" y="35"/>
                            <a:pt x="104" y="35"/>
                            <a:pt x="105" y="35"/>
                          </a:cubicBezTo>
                          <a:cubicBezTo>
                            <a:pt x="106" y="35"/>
                            <a:pt x="108" y="35"/>
                            <a:pt x="108" y="34"/>
                          </a:cubicBezTo>
                          <a:cubicBezTo>
                            <a:pt x="110" y="32"/>
                            <a:pt x="111" y="30"/>
                            <a:pt x="113" y="29"/>
                          </a:cubicBezTo>
                          <a:cubicBezTo>
                            <a:pt x="113" y="29"/>
                            <a:pt x="113" y="28"/>
                            <a:pt x="113" y="28"/>
                          </a:cubicBezTo>
                          <a:cubicBezTo>
                            <a:pt x="112" y="28"/>
                            <a:pt x="112" y="27"/>
                            <a:pt x="111" y="27"/>
                          </a:cubicBezTo>
                          <a:cubicBezTo>
                            <a:pt x="109" y="26"/>
                            <a:pt x="108" y="25"/>
                            <a:pt x="107" y="24"/>
                          </a:cubicBezTo>
                          <a:cubicBezTo>
                            <a:pt x="107" y="22"/>
                            <a:pt x="106" y="22"/>
                            <a:pt x="106" y="21"/>
                          </a:cubicBezTo>
                          <a:cubicBezTo>
                            <a:pt x="105" y="21"/>
                            <a:pt x="105" y="20"/>
                            <a:pt x="107" y="19"/>
                          </a:cubicBezTo>
                          <a:cubicBezTo>
                            <a:pt x="108" y="19"/>
                            <a:pt x="108" y="19"/>
                            <a:pt x="108" y="18"/>
                          </a:cubicBezTo>
                          <a:cubicBezTo>
                            <a:pt x="108" y="17"/>
                            <a:pt x="108" y="17"/>
                            <a:pt x="108" y="16"/>
                          </a:cubicBezTo>
                          <a:cubicBezTo>
                            <a:pt x="107" y="14"/>
                            <a:pt x="106" y="13"/>
                            <a:pt x="106" y="12"/>
                          </a:cubicBezTo>
                          <a:cubicBezTo>
                            <a:pt x="106" y="11"/>
                            <a:pt x="106" y="10"/>
                            <a:pt x="107" y="10"/>
                          </a:cubicBezTo>
                          <a:cubicBezTo>
                            <a:pt x="108" y="9"/>
                            <a:pt x="110" y="9"/>
                            <a:pt x="111" y="8"/>
                          </a:cubicBezTo>
                          <a:cubicBezTo>
                            <a:pt x="111" y="8"/>
                            <a:pt x="111" y="7"/>
                            <a:pt x="111" y="7"/>
                          </a:cubicBezTo>
                          <a:cubicBezTo>
                            <a:pt x="111" y="6"/>
                            <a:pt x="111" y="6"/>
                            <a:pt x="111" y="6"/>
                          </a:cubicBezTo>
                          <a:cubicBezTo>
                            <a:pt x="110" y="5"/>
                            <a:pt x="108" y="3"/>
                            <a:pt x="106" y="3"/>
                          </a:cubicBezTo>
                          <a:cubicBezTo>
                            <a:pt x="103" y="3"/>
                            <a:pt x="102" y="4"/>
                            <a:pt x="100" y="6"/>
                          </a:cubicBezTo>
                          <a:cubicBezTo>
                            <a:pt x="98" y="8"/>
                            <a:pt x="99" y="9"/>
                            <a:pt x="98" y="12"/>
                          </a:cubicBezTo>
                          <a:cubicBezTo>
                            <a:pt x="97" y="14"/>
                            <a:pt x="94" y="15"/>
                            <a:pt x="91" y="13"/>
                          </a:cubicBezTo>
                          <a:cubicBezTo>
                            <a:pt x="89" y="12"/>
                            <a:pt x="88" y="11"/>
                            <a:pt x="88" y="8"/>
                          </a:cubicBezTo>
                          <a:cubicBezTo>
                            <a:pt x="87" y="5"/>
                            <a:pt x="86" y="0"/>
                            <a:pt x="82" y="0"/>
                          </a:cubicBezTo>
                          <a:cubicBezTo>
                            <a:pt x="79" y="0"/>
                            <a:pt x="79" y="1"/>
                            <a:pt x="77" y="3"/>
                          </a:cubicBezTo>
                          <a:cubicBezTo>
                            <a:pt x="76" y="5"/>
                            <a:pt x="73" y="7"/>
                            <a:pt x="72" y="7"/>
                          </a:cubicBezTo>
                          <a:cubicBezTo>
                            <a:pt x="70" y="7"/>
                            <a:pt x="65" y="7"/>
                            <a:pt x="65" y="8"/>
                          </a:cubicBezTo>
                          <a:cubicBezTo>
                            <a:pt x="64" y="10"/>
                            <a:pt x="63" y="12"/>
                            <a:pt x="62" y="14"/>
                          </a:cubicBezTo>
                          <a:cubicBezTo>
                            <a:pt x="62" y="15"/>
                            <a:pt x="60" y="20"/>
                            <a:pt x="59" y="19"/>
                          </a:cubicBezTo>
                          <a:cubicBezTo>
                            <a:pt x="57" y="18"/>
                            <a:pt x="57" y="16"/>
                            <a:pt x="57" y="13"/>
                          </a:cubicBezTo>
                          <a:cubicBezTo>
                            <a:pt x="56" y="11"/>
                            <a:pt x="53" y="11"/>
                            <a:pt x="50" y="12"/>
                          </a:cubicBezTo>
                          <a:cubicBezTo>
                            <a:pt x="50" y="12"/>
                            <a:pt x="47" y="13"/>
                            <a:pt x="46" y="12"/>
                          </a:cubicBezTo>
                          <a:cubicBezTo>
                            <a:pt x="46" y="12"/>
                            <a:pt x="46" y="12"/>
                            <a:pt x="46" y="12"/>
                          </a:cubicBezTo>
                          <a:cubicBezTo>
                            <a:pt x="46" y="13"/>
                            <a:pt x="46" y="14"/>
                            <a:pt x="46" y="14"/>
                          </a:cubicBezTo>
                          <a:cubicBezTo>
                            <a:pt x="46" y="17"/>
                            <a:pt x="43" y="19"/>
                            <a:pt x="42" y="22"/>
                          </a:cubicBezTo>
                          <a:cubicBezTo>
                            <a:pt x="42" y="23"/>
                            <a:pt x="41" y="25"/>
                            <a:pt x="40" y="26"/>
                          </a:cubicBezTo>
                          <a:cubicBezTo>
                            <a:pt x="40" y="27"/>
                            <a:pt x="40" y="27"/>
                            <a:pt x="39" y="27"/>
                          </a:cubicBezTo>
                          <a:cubicBezTo>
                            <a:pt x="39" y="27"/>
                            <a:pt x="38" y="27"/>
                            <a:pt x="38" y="26"/>
                          </a:cubicBezTo>
                          <a:cubicBezTo>
                            <a:pt x="38" y="25"/>
                            <a:pt x="37" y="24"/>
                            <a:pt x="36" y="23"/>
                          </a:cubicBezTo>
                          <a:cubicBezTo>
                            <a:pt x="35" y="23"/>
                            <a:pt x="34" y="22"/>
                            <a:pt x="34" y="21"/>
                          </a:cubicBezTo>
                          <a:cubicBezTo>
                            <a:pt x="34" y="20"/>
                            <a:pt x="34" y="18"/>
                            <a:pt x="34" y="17"/>
                          </a:cubicBezTo>
                          <a:cubicBezTo>
                            <a:pt x="34" y="16"/>
                            <a:pt x="33" y="16"/>
                            <a:pt x="33" y="16"/>
                          </a:cubicBezTo>
                          <a:cubicBezTo>
                            <a:pt x="32" y="15"/>
                            <a:pt x="32" y="16"/>
                            <a:pt x="31" y="17"/>
                          </a:cubicBezTo>
                          <a:cubicBezTo>
                            <a:pt x="30" y="17"/>
                            <a:pt x="30" y="18"/>
                            <a:pt x="29" y="20"/>
                          </a:cubicBezTo>
                          <a:cubicBezTo>
                            <a:pt x="29" y="20"/>
                            <a:pt x="28" y="21"/>
                            <a:pt x="28" y="21"/>
                          </a:cubicBezTo>
                          <a:cubicBezTo>
                            <a:pt x="27" y="21"/>
                            <a:pt x="27" y="22"/>
                            <a:pt x="26" y="21"/>
                          </a:cubicBezTo>
                          <a:cubicBezTo>
                            <a:pt x="25" y="21"/>
                            <a:pt x="24" y="21"/>
                            <a:pt x="23" y="20"/>
                          </a:cubicBezTo>
                          <a:cubicBezTo>
                            <a:pt x="22" y="21"/>
                            <a:pt x="20" y="21"/>
                            <a:pt x="20" y="22"/>
                          </a:cubicBezTo>
                          <a:cubicBezTo>
                            <a:pt x="18" y="25"/>
                            <a:pt x="19" y="27"/>
                            <a:pt x="18" y="29"/>
                          </a:cubicBezTo>
                          <a:cubicBezTo>
                            <a:pt x="18" y="33"/>
                            <a:pt x="19" y="34"/>
                            <a:pt x="17" y="37"/>
                          </a:cubicBezTo>
                          <a:cubicBezTo>
                            <a:pt x="17" y="37"/>
                            <a:pt x="17" y="39"/>
                            <a:pt x="17" y="40"/>
                          </a:cubicBezTo>
                          <a:cubicBezTo>
                            <a:pt x="17" y="42"/>
                            <a:pt x="17" y="44"/>
                            <a:pt x="18" y="44"/>
                          </a:cubicBezTo>
                          <a:cubicBezTo>
                            <a:pt x="20" y="44"/>
                            <a:pt x="21" y="45"/>
                            <a:pt x="22" y="45"/>
                          </a:cubicBezTo>
                          <a:cubicBezTo>
                            <a:pt x="22" y="46"/>
                            <a:pt x="23" y="48"/>
                            <a:pt x="24" y="49"/>
                          </a:cubicBezTo>
                          <a:cubicBezTo>
                            <a:pt x="25" y="49"/>
                            <a:pt x="25" y="50"/>
                            <a:pt x="26" y="50"/>
                          </a:cubicBezTo>
                          <a:cubicBezTo>
                            <a:pt x="26" y="51"/>
                            <a:pt x="26" y="51"/>
                            <a:pt x="26" y="51"/>
                          </a:cubicBezTo>
                          <a:cubicBezTo>
                            <a:pt x="25" y="52"/>
                            <a:pt x="23" y="52"/>
                            <a:pt x="22" y="53"/>
                          </a:cubicBezTo>
                          <a:cubicBezTo>
                            <a:pt x="21" y="54"/>
                            <a:pt x="21" y="55"/>
                            <a:pt x="22" y="57"/>
                          </a:cubicBezTo>
                          <a:cubicBezTo>
                            <a:pt x="22" y="58"/>
                            <a:pt x="22" y="59"/>
                            <a:pt x="21" y="59"/>
                          </a:cubicBezTo>
                          <a:cubicBezTo>
                            <a:pt x="19" y="60"/>
                            <a:pt x="17" y="60"/>
                            <a:pt x="14" y="61"/>
                          </a:cubicBezTo>
                          <a:cubicBezTo>
                            <a:pt x="14" y="62"/>
                            <a:pt x="14" y="62"/>
                            <a:pt x="14" y="62"/>
                          </a:cubicBezTo>
                          <a:cubicBezTo>
                            <a:pt x="14" y="62"/>
                            <a:pt x="14" y="62"/>
                            <a:pt x="14" y="62"/>
                          </a:cubicBezTo>
                          <a:cubicBezTo>
                            <a:pt x="14" y="63"/>
                            <a:pt x="14" y="64"/>
                            <a:pt x="15" y="64"/>
                          </a:cubicBezTo>
                          <a:cubicBezTo>
                            <a:pt x="16" y="65"/>
                            <a:pt x="17" y="65"/>
                            <a:pt x="19" y="66"/>
                          </a:cubicBezTo>
                          <a:cubicBezTo>
                            <a:pt x="19" y="66"/>
                            <a:pt x="20" y="67"/>
                            <a:pt x="20" y="67"/>
                          </a:cubicBezTo>
                          <a:cubicBezTo>
                            <a:pt x="21" y="68"/>
                            <a:pt x="21" y="68"/>
                            <a:pt x="20" y="69"/>
                          </a:cubicBezTo>
                          <a:cubicBezTo>
                            <a:pt x="19" y="69"/>
                            <a:pt x="18" y="69"/>
                            <a:pt x="16" y="70"/>
                          </a:cubicBezTo>
                          <a:cubicBezTo>
                            <a:pt x="15" y="70"/>
                            <a:pt x="15" y="70"/>
                            <a:pt x="14" y="70"/>
                          </a:cubicBezTo>
                          <a:cubicBezTo>
                            <a:pt x="14" y="70"/>
                            <a:pt x="14" y="70"/>
                            <a:pt x="14" y="71"/>
                          </a:cubicBezTo>
                          <a:cubicBezTo>
                            <a:pt x="14" y="73"/>
                            <a:pt x="14" y="74"/>
                            <a:pt x="14" y="75"/>
                          </a:cubicBezTo>
                          <a:cubicBezTo>
                            <a:pt x="14" y="75"/>
                            <a:pt x="13" y="76"/>
                            <a:pt x="11" y="77"/>
                          </a:cubicBezTo>
                          <a:cubicBezTo>
                            <a:pt x="10" y="78"/>
                            <a:pt x="10" y="79"/>
                            <a:pt x="9" y="79"/>
                          </a:cubicBezTo>
                          <a:cubicBezTo>
                            <a:pt x="8" y="80"/>
                            <a:pt x="7" y="80"/>
                            <a:pt x="5" y="80"/>
                          </a:cubicBezTo>
                          <a:cubicBezTo>
                            <a:pt x="3" y="81"/>
                            <a:pt x="2" y="81"/>
                            <a:pt x="2" y="82"/>
                          </a:cubicBezTo>
                          <a:cubicBezTo>
                            <a:pt x="2" y="83"/>
                            <a:pt x="3" y="84"/>
                            <a:pt x="3" y="85"/>
                          </a:cubicBezTo>
                          <a:cubicBezTo>
                            <a:pt x="4" y="87"/>
                            <a:pt x="4" y="88"/>
                            <a:pt x="3" y="90"/>
                          </a:cubicBezTo>
                          <a:cubicBezTo>
                            <a:pt x="3" y="91"/>
                            <a:pt x="2" y="92"/>
                            <a:pt x="0" y="92"/>
                          </a:cubicBezTo>
                          <a:cubicBezTo>
                            <a:pt x="1" y="93"/>
                            <a:pt x="1" y="93"/>
                            <a:pt x="2" y="93"/>
                          </a:cubicBezTo>
                          <a:cubicBezTo>
                            <a:pt x="3" y="94"/>
                            <a:pt x="5" y="94"/>
                            <a:pt x="6" y="94"/>
                          </a:cubicBezTo>
                          <a:cubicBezTo>
                            <a:pt x="7" y="94"/>
                            <a:pt x="9" y="94"/>
                            <a:pt x="10" y="95"/>
                          </a:cubicBezTo>
                          <a:cubicBezTo>
                            <a:pt x="10" y="96"/>
                            <a:pt x="14" y="99"/>
                            <a:pt x="14" y="99"/>
                          </a:cubicBezTo>
                          <a:cubicBezTo>
                            <a:pt x="14" y="101"/>
                            <a:pt x="15" y="102"/>
                            <a:pt x="16" y="102"/>
                          </a:cubicBezTo>
                          <a:cubicBezTo>
                            <a:pt x="17" y="103"/>
                            <a:pt x="17" y="103"/>
                            <a:pt x="17" y="103"/>
                          </a:cubicBezTo>
                          <a:cubicBezTo>
                            <a:pt x="17" y="104"/>
                            <a:pt x="17" y="104"/>
                            <a:pt x="17" y="105"/>
                          </a:cubicBezTo>
                          <a:cubicBezTo>
                            <a:pt x="16" y="106"/>
                            <a:pt x="15" y="106"/>
                            <a:pt x="14" y="107"/>
                          </a:cubicBezTo>
                          <a:cubicBezTo>
                            <a:pt x="14" y="108"/>
                            <a:pt x="14" y="108"/>
                            <a:pt x="15" y="110"/>
                          </a:cubicBezTo>
                          <a:cubicBezTo>
                            <a:pt x="16" y="112"/>
                            <a:pt x="17" y="114"/>
                            <a:pt x="18" y="116"/>
                          </a:cubicBezTo>
                          <a:cubicBezTo>
                            <a:pt x="19" y="117"/>
                            <a:pt x="20" y="118"/>
                            <a:pt x="21" y="119"/>
                          </a:cubicBezTo>
                          <a:cubicBezTo>
                            <a:pt x="21" y="121"/>
                            <a:pt x="22" y="122"/>
                            <a:pt x="23" y="122"/>
                          </a:cubicBezTo>
                          <a:cubicBezTo>
                            <a:pt x="25" y="122"/>
                            <a:pt x="27" y="122"/>
                            <a:pt x="29" y="123"/>
                          </a:cubicBezTo>
                          <a:cubicBezTo>
                            <a:pt x="29" y="123"/>
                            <a:pt x="30" y="123"/>
                            <a:pt x="31" y="123"/>
                          </a:cubicBezTo>
                          <a:cubicBezTo>
                            <a:pt x="32" y="124"/>
                            <a:pt x="32" y="124"/>
                            <a:pt x="33" y="125"/>
                          </a:cubicBezTo>
                          <a:cubicBezTo>
                            <a:pt x="34" y="127"/>
                            <a:pt x="35" y="133"/>
                            <a:pt x="35" y="133"/>
                          </a:cubicBezTo>
                          <a:cubicBezTo>
                            <a:pt x="35" y="133"/>
                            <a:pt x="35" y="133"/>
                            <a:pt x="36" y="133"/>
                          </a:cubicBezTo>
                          <a:cubicBezTo>
                            <a:pt x="36" y="133"/>
                            <a:pt x="36" y="134"/>
                            <a:pt x="36" y="134"/>
                          </a:cubicBezTo>
                          <a:cubicBezTo>
                            <a:pt x="36" y="134"/>
                            <a:pt x="36" y="135"/>
                            <a:pt x="36" y="135"/>
                          </a:cubicBezTo>
                          <a:cubicBezTo>
                            <a:pt x="37" y="134"/>
                            <a:pt x="37" y="134"/>
                            <a:pt x="37" y="134"/>
                          </a:cubicBezTo>
                          <a:cubicBezTo>
                            <a:pt x="38" y="134"/>
                            <a:pt x="40" y="135"/>
                            <a:pt x="41" y="135"/>
                          </a:cubicBezTo>
                          <a:cubicBezTo>
                            <a:pt x="42" y="135"/>
                            <a:pt x="44" y="135"/>
                            <a:pt x="45" y="135"/>
                          </a:cubicBezTo>
                          <a:cubicBezTo>
                            <a:pt x="46" y="135"/>
                            <a:pt x="46" y="136"/>
                            <a:pt x="47" y="136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39" name="Freeform 100">
                      <a:extLst>
                        <a:ext uri="{FF2B5EF4-FFF2-40B4-BE49-F238E27FC236}">
                          <a16:creationId xmlns:a16="http://schemas.microsoft.com/office/drawing/2014/main" id="{58CD8C5F-51FE-45C1-F635-91A0E8F1EA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18575" y="1834925"/>
                      <a:ext cx="597966" cy="207336"/>
                    </a:xfrm>
                    <a:custGeom>
                      <a:avLst/>
                      <a:gdLst>
                        <a:gd name="T0" fmla="*/ 139 w 163"/>
                        <a:gd name="T1" fmla="*/ 41 h 56"/>
                        <a:gd name="T2" fmla="*/ 146 w 163"/>
                        <a:gd name="T3" fmla="*/ 36 h 56"/>
                        <a:gd name="T4" fmla="*/ 140 w 163"/>
                        <a:gd name="T5" fmla="*/ 30 h 56"/>
                        <a:gd name="T6" fmla="*/ 146 w 163"/>
                        <a:gd name="T7" fmla="*/ 26 h 56"/>
                        <a:gd name="T8" fmla="*/ 151 w 163"/>
                        <a:gd name="T9" fmla="*/ 25 h 56"/>
                        <a:gd name="T10" fmla="*/ 155 w 163"/>
                        <a:gd name="T11" fmla="*/ 26 h 56"/>
                        <a:gd name="T12" fmla="*/ 163 w 163"/>
                        <a:gd name="T13" fmla="*/ 18 h 56"/>
                        <a:gd name="T14" fmla="*/ 160 w 163"/>
                        <a:gd name="T15" fmla="*/ 13 h 56"/>
                        <a:gd name="T16" fmla="*/ 155 w 163"/>
                        <a:gd name="T17" fmla="*/ 10 h 56"/>
                        <a:gd name="T18" fmla="*/ 158 w 163"/>
                        <a:gd name="T19" fmla="*/ 1 h 56"/>
                        <a:gd name="T20" fmla="*/ 154 w 163"/>
                        <a:gd name="T21" fmla="*/ 4 h 56"/>
                        <a:gd name="T22" fmla="*/ 147 w 163"/>
                        <a:gd name="T23" fmla="*/ 7 h 56"/>
                        <a:gd name="T24" fmla="*/ 141 w 163"/>
                        <a:gd name="T25" fmla="*/ 15 h 56"/>
                        <a:gd name="T26" fmla="*/ 132 w 163"/>
                        <a:gd name="T27" fmla="*/ 17 h 56"/>
                        <a:gd name="T28" fmla="*/ 122 w 163"/>
                        <a:gd name="T29" fmla="*/ 14 h 56"/>
                        <a:gd name="T30" fmla="*/ 118 w 163"/>
                        <a:gd name="T31" fmla="*/ 6 h 56"/>
                        <a:gd name="T32" fmla="*/ 109 w 163"/>
                        <a:gd name="T33" fmla="*/ 11 h 56"/>
                        <a:gd name="T34" fmla="*/ 90 w 163"/>
                        <a:gd name="T35" fmla="*/ 10 h 56"/>
                        <a:gd name="T36" fmla="*/ 83 w 163"/>
                        <a:gd name="T37" fmla="*/ 28 h 56"/>
                        <a:gd name="T38" fmla="*/ 73 w 163"/>
                        <a:gd name="T39" fmla="*/ 19 h 56"/>
                        <a:gd name="T40" fmla="*/ 62 w 163"/>
                        <a:gd name="T41" fmla="*/ 21 h 56"/>
                        <a:gd name="T42" fmla="*/ 50 w 163"/>
                        <a:gd name="T43" fmla="*/ 28 h 56"/>
                        <a:gd name="T44" fmla="*/ 41 w 163"/>
                        <a:gd name="T45" fmla="*/ 25 h 56"/>
                        <a:gd name="T46" fmla="*/ 32 w 163"/>
                        <a:gd name="T47" fmla="*/ 31 h 56"/>
                        <a:gd name="T48" fmla="*/ 24 w 163"/>
                        <a:gd name="T49" fmla="*/ 34 h 56"/>
                        <a:gd name="T50" fmla="*/ 25 w 163"/>
                        <a:gd name="T51" fmla="*/ 23 h 56"/>
                        <a:gd name="T52" fmla="*/ 18 w 163"/>
                        <a:gd name="T53" fmla="*/ 23 h 56"/>
                        <a:gd name="T54" fmla="*/ 10 w 163"/>
                        <a:gd name="T55" fmla="*/ 17 h 56"/>
                        <a:gd name="T56" fmla="*/ 0 w 163"/>
                        <a:gd name="T57" fmla="*/ 24 h 56"/>
                        <a:gd name="T58" fmla="*/ 4 w 163"/>
                        <a:gd name="T59" fmla="*/ 26 h 56"/>
                        <a:gd name="T60" fmla="*/ 6 w 163"/>
                        <a:gd name="T61" fmla="*/ 34 h 56"/>
                        <a:gd name="T62" fmla="*/ 4 w 163"/>
                        <a:gd name="T63" fmla="*/ 40 h 56"/>
                        <a:gd name="T64" fmla="*/ 17 w 163"/>
                        <a:gd name="T65" fmla="*/ 43 h 56"/>
                        <a:gd name="T66" fmla="*/ 21 w 163"/>
                        <a:gd name="T67" fmla="*/ 49 h 56"/>
                        <a:gd name="T68" fmla="*/ 28 w 163"/>
                        <a:gd name="T69" fmla="*/ 48 h 56"/>
                        <a:gd name="T70" fmla="*/ 36 w 163"/>
                        <a:gd name="T71" fmla="*/ 47 h 56"/>
                        <a:gd name="T72" fmla="*/ 50 w 163"/>
                        <a:gd name="T73" fmla="*/ 44 h 56"/>
                        <a:gd name="T74" fmla="*/ 61 w 163"/>
                        <a:gd name="T75" fmla="*/ 51 h 56"/>
                        <a:gd name="T76" fmla="*/ 70 w 163"/>
                        <a:gd name="T77" fmla="*/ 51 h 56"/>
                        <a:gd name="T78" fmla="*/ 74 w 163"/>
                        <a:gd name="T79" fmla="*/ 54 h 56"/>
                        <a:gd name="T80" fmla="*/ 85 w 163"/>
                        <a:gd name="T81" fmla="*/ 50 h 56"/>
                        <a:gd name="T82" fmla="*/ 90 w 163"/>
                        <a:gd name="T83" fmla="*/ 51 h 56"/>
                        <a:gd name="T84" fmla="*/ 98 w 163"/>
                        <a:gd name="T85" fmla="*/ 50 h 56"/>
                        <a:gd name="T86" fmla="*/ 103 w 163"/>
                        <a:gd name="T87" fmla="*/ 53 h 56"/>
                        <a:gd name="T88" fmla="*/ 108 w 163"/>
                        <a:gd name="T89" fmla="*/ 56 h 56"/>
                        <a:gd name="T90" fmla="*/ 120 w 163"/>
                        <a:gd name="T91" fmla="*/ 49 h 56"/>
                        <a:gd name="T92" fmla="*/ 130 w 163"/>
                        <a:gd name="T93" fmla="*/ 49 h 56"/>
                        <a:gd name="T94" fmla="*/ 138 w 163"/>
                        <a:gd name="T95" fmla="*/ 44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63" h="56">
                          <a:moveTo>
                            <a:pt x="138" y="44"/>
                          </a:move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3"/>
                            <a:pt x="139" y="42"/>
                            <a:pt x="139" y="41"/>
                          </a:cubicBezTo>
                          <a:cubicBezTo>
                            <a:pt x="139" y="40"/>
                            <a:pt x="140" y="40"/>
                            <a:pt x="140" y="39"/>
                          </a:cubicBezTo>
                          <a:cubicBezTo>
                            <a:pt x="141" y="39"/>
                            <a:pt x="143" y="39"/>
                            <a:pt x="144" y="38"/>
                          </a:cubicBezTo>
                          <a:cubicBezTo>
                            <a:pt x="146" y="37"/>
                            <a:pt x="146" y="36"/>
                            <a:pt x="146" y="36"/>
                          </a:cubicBezTo>
                          <a:cubicBezTo>
                            <a:pt x="146" y="35"/>
                            <a:pt x="145" y="35"/>
                            <a:pt x="143" y="34"/>
                          </a:cubicBezTo>
                          <a:cubicBezTo>
                            <a:pt x="142" y="34"/>
                            <a:pt x="141" y="34"/>
                            <a:pt x="140" y="33"/>
                          </a:cubicBezTo>
                          <a:cubicBezTo>
                            <a:pt x="140" y="32"/>
                            <a:pt x="139" y="31"/>
                            <a:pt x="140" y="30"/>
                          </a:cubicBezTo>
                          <a:cubicBezTo>
                            <a:pt x="140" y="29"/>
                            <a:pt x="141" y="29"/>
                            <a:pt x="143" y="28"/>
                          </a:cubicBezTo>
                          <a:cubicBezTo>
                            <a:pt x="143" y="28"/>
                            <a:pt x="144" y="28"/>
                            <a:pt x="145" y="28"/>
                          </a:cubicBezTo>
                          <a:cubicBezTo>
                            <a:pt x="145" y="28"/>
                            <a:pt x="146" y="27"/>
                            <a:pt x="146" y="26"/>
                          </a:cubicBezTo>
                          <a:cubicBezTo>
                            <a:pt x="146" y="25"/>
                            <a:pt x="147" y="24"/>
                            <a:pt x="148" y="23"/>
                          </a:cubicBezTo>
                          <a:cubicBezTo>
                            <a:pt x="149" y="23"/>
                            <a:pt x="150" y="23"/>
                            <a:pt x="150" y="23"/>
                          </a:cubicBezTo>
                          <a:cubicBezTo>
                            <a:pt x="150" y="23"/>
                            <a:pt x="151" y="24"/>
                            <a:pt x="151" y="25"/>
                          </a:cubicBezTo>
                          <a:cubicBezTo>
                            <a:pt x="151" y="26"/>
                            <a:pt x="151" y="26"/>
                            <a:pt x="151" y="27"/>
                          </a:cubicBezTo>
                          <a:cubicBezTo>
                            <a:pt x="152" y="27"/>
                            <a:pt x="152" y="27"/>
                            <a:pt x="153" y="27"/>
                          </a:cubicBezTo>
                          <a:cubicBezTo>
                            <a:pt x="154" y="27"/>
                            <a:pt x="155" y="26"/>
                            <a:pt x="155" y="26"/>
                          </a:cubicBezTo>
                          <a:cubicBezTo>
                            <a:pt x="157" y="24"/>
                            <a:pt x="160" y="24"/>
                            <a:pt x="161" y="22"/>
                          </a:cubicBezTo>
                          <a:cubicBezTo>
                            <a:pt x="162" y="21"/>
                            <a:pt x="163" y="20"/>
                            <a:pt x="163" y="19"/>
                          </a:cubicBezTo>
                          <a:cubicBezTo>
                            <a:pt x="163" y="19"/>
                            <a:pt x="163" y="18"/>
                            <a:pt x="163" y="18"/>
                          </a:cubicBezTo>
                          <a:cubicBezTo>
                            <a:pt x="162" y="17"/>
                            <a:pt x="162" y="17"/>
                            <a:pt x="161" y="17"/>
                          </a:cubicBezTo>
                          <a:cubicBezTo>
                            <a:pt x="160" y="16"/>
                            <a:pt x="160" y="15"/>
                            <a:pt x="160" y="14"/>
                          </a:cubicBezTo>
                          <a:cubicBezTo>
                            <a:pt x="160" y="14"/>
                            <a:pt x="160" y="13"/>
                            <a:pt x="160" y="13"/>
                          </a:cubicBezTo>
                          <a:cubicBezTo>
                            <a:pt x="159" y="13"/>
                            <a:pt x="158" y="12"/>
                            <a:pt x="157" y="12"/>
                          </a:cubicBezTo>
                          <a:cubicBezTo>
                            <a:pt x="156" y="12"/>
                            <a:pt x="156" y="12"/>
                            <a:pt x="155" y="12"/>
                          </a:cubicBezTo>
                          <a:cubicBezTo>
                            <a:pt x="155" y="11"/>
                            <a:pt x="155" y="11"/>
                            <a:pt x="155" y="10"/>
                          </a:cubicBezTo>
                          <a:cubicBezTo>
                            <a:pt x="155" y="9"/>
                            <a:pt x="156" y="8"/>
                            <a:pt x="156" y="8"/>
                          </a:cubicBezTo>
                          <a:cubicBezTo>
                            <a:pt x="158" y="7"/>
                            <a:pt x="158" y="6"/>
                            <a:pt x="158" y="5"/>
                          </a:cubicBezTo>
                          <a:cubicBezTo>
                            <a:pt x="158" y="4"/>
                            <a:pt x="158" y="3"/>
                            <a:pt x="158" y="1"/>
                          </a:cubicBezTo>
                          <a:cubicBezTo>
                            <a:pt x="157" y="0"/>
                            <a:pt x="157" y="0"/>
                            <a:pt x="157" y="0"/>
                          </a:cubicBezTo>
                          <a:cubicBezTo>
                            <a:pt x="156" y="0"/>
                            <a:pt x="156" y="0"/>
                            <a:pt x="155" y="0"/>
                          </a:cubicBezTo>
                          <a:cubicBezTo>
                            <a:pt x="154" y="1"/>
                            <a:pt x="154" y="3"/>
                            <a:pt x="154" y="4"/>
                          </a:cubicBezTo>
                          <a:cubicBezTo>
                            <a:pt x="154" y="5"/>
                            <a:pt x="153" y="5"/>
                            <a:pt x="153" y="6"/>
                          </a:cubicBezTo>
                          <a:cubicBezTo>
                            <a:pt x="152" y="6"/>
                            <a:pt x="152" y="6"/>
                            <a:pt x="151" y="6"/>
                          </a:cubicBezTo>
                          <a:cubicBezTo>
                            <a:pt x="150" y="7"/>
                            <a:pt x="148" y="7"/>
                            <a:pt x="147" y="7"/>
                          </a:cubicBezTo>
                          <a:cubicBezTo>
                            <a:pt x="146" y="7"/>
                            <a:pt x="144" y="8"/>
                            <a:pt x="143" y="9"/>
                          </a:cubicBezTo>
                          <a:cubicBezTo>
                            <a:pt x="143" y="10"/>
                            <a:pt x="142" y="11"/>
                            <a:pt x="141" y="12"/>
                          </a:cubicBezTo>
                          <a:cubicBezTo>
                            <a:pt x="140" y="13"/>
                            <a:pt x="141" y="14"/>
                            <a:pt x="141" y="15"/>
                          </a:cubicBezTo>
                          <a:cubicBezTo>
                            <a:pt x="141" y="17"/>
                            <a:pt x="141" y="18"/>
                            <a:pt x="140" y="19"/>
                          </a:cubicBezTo>
                          <a:cubicBezTo>
                            <a:pt x="139" y="19"/>
                            <a:pt x="138" y="19"/>
                            <a:pt x="136" y="18"/>
                          </a:cubicBezTo>
                          <a:cubicBezTo>
                            <a:pt x="134" y="18"/>
                            <a:pt x="132" y="17"/>
                            <a:pt x="132" y="17"/>
                          </a:cubicBezTo>
                          <a:cubicBezTo>
                            <a:pt x="131" y="16"/>
                            <a:pt x="130" y="16"/>
                            <a:pt x="129" y="15"/>
                          </a:cubicBezTo>
                          <a:cubicBezTo>
                            <a:pt x="128" y="15"/>
                            <a:pt x="126" y="14"/>
                            <a:pt x="124" y="14"/>
                          </a:cubicBezTo>
                          <a:cubicBezTo>
                            <a:pt x="123" y="14"/>
                            <a:pt x="123" y="14"/>
                            <a:pt x="122" y="14"/>
                          </a:cubicBezTo>
                          <a:cubicBezTo>
                            <a:pt x="122" y="13"/>
                            <a:pt x="122" y="13"/>
                            <a:pt x="121" y="12"/>
                          </a:cubicBezTo>
                          <a:cubicBezTo>
                            <a:pt x="121" y="11"/>
                            <a:pt x="121" y="9"/>
                            <a:pt x="121" y="8"/>
                          </a:cubicBezTo>
                          <a:cubicBezTo>
                            <a:pt x="121" y="7"/>
                            <a:pt x="120" y="7"/>
                            <a:pt x="118" y="6"/>
                          </a:cubicBezTo>
                          <a:cubicBezTo>
                            <a:pt x="117" y="6"/>
                            <a:pt x="116" y="5"/>
                            <a:pt x="115" y="5"/>
                          </a:cubicBezTo>
                          <a:cubicBezTo>
                            <a:pt x="114" y="5"/>
                            <a:pt x="112" y="7"/>
                            <a:pt x="111" y="8"/>
                          </a:cubicBezTo>
                          <a:cubicBezTo>
                            <a:pt x="110" y="9"/>
                            <a:pt x="109" y="11"/>
                            <a:pt x="109" y="11"/>
                          </a:cubicBezTo>
                          <a:cubicBezTo>
                            <a:pt x="107" y="12"/>
                            <a:pt x="106" y="13"/>
                            <a:pt x="105" y="14"/>
                          </a:cubicBezTo>
                          <a:cubicBezTo>
                            <a:pt x="103" y="14"/>
                            <a:pt x="102" y="15"/>
                            <a:pt x="100" y="15"/>
                          </a:cubicBezTo>
                          <a:cubicBezTo>
                            <a:pt x="100" y="16"/>
                            <a:pt x="91" y="10"/>
                            <a:pt x="90" y="10"/>
                          </a:cubicBezTo>
                          <a:cubicBezTo>
                            <a:pt x="90" y="10"/>
                            <a:pt x="87" y="17"/>
                            <a:pt x="87" y="17"/>
                          </a:cubicBezTo>
                          <a:cubicBezTo>
                            <a:pt x="86" y="21"/>
                            <a:pt x="86" y="21"/>
                            <a:pt x="85" y="25"/>
                          </a:cubicBezTo>
                          <a:cubicBezTo>
                            <a:pt x="84" y="27"/>
                            <a:pt x="84" y="28"/>
                            <a:pt x="83" y="28"/>
                          </a:cubicBezTo>
                          <a:cubicBezTo>
                            <a:pt x="82" y="28"/>
                            <a:pt x="80" y="27"/>
                            <a:pt x="78" y="27"/>
                          </a:cubicBezTo>
                          <a:cubicBezTo>
                            <a:pt x="75" y="26"/>
                            <a:pt x="74" y="26"/>
                            <a:pt x="74" y="25"/>
                          </a:cubicBezTo>
                          <a:cubicBezTo>
                            <a:pt x="74" y="24"/>
                            <a:pt x="74" y="22"/>
                            <a:pt x="73" y="19"/>
                          </a:cubicBezTo>
                          <a:cubicBezTo>
                            <a:pt x="73" y="18"/>
                            <a:pt x="71" y="18"/>
                            <a:pt x="69" y="18"/>
                          </a:cubicBezTo>
                          <a:cubicBezTo>
                            <a:pt x="67" y="18"/>
                            <a:pt x="65" y="19"/>
                            <a:pt x="65" y="19"/>
                          </a:cubicBezTo>
                          <a:cubicBezTo>
                            <a:pt x="63" y="19"/>
                            <a:pt x="62" y="20"/>
                            <a:pt x="62" y="21"/>
                          </a:cubicBezTo>
                          <a:cubicBezTo>
                            <a:pt x="61" y="21"/>
                            <a:pt x="60" y="22"/>
                            <a:pt x="59" y="23"/>
                          </a:cubicBezTo>
                          <a:cubicBezTo>
                            <a:pt x="58" y="25"/>
                            <a:pt x="54" y="26"/>
                            <a:pt x="52" y="28"/>
                          </a:cubicBezTo>
                          <a:cubicBezTo>
                            <a:pt x="52" y="28"/>
                            <a:pt x="51" y="29"/>
                            <a:pt x="50" y="28"/>
                          </a:cubicBezTo>
                          <a:cubicBezTo>
                            <a:pt x="49" y="28"/>
                            <a:pt x="48" y="28"/>
                            <a:pt x="48" y="28"/>
                          </a:cubicBezTo>
                          <a:cubicBezTo>
                            <a:pt x="46" y="27"/>
                            <a:pt x="44" y="25"/>
                            <a:pt x="42" y="25"/>
                          </a:cubicBezTo>
                          <a:cubicBezTo>
                            <a:pt x="42" y="25"/>
                            <a:pt x="41" y="25"/>
                            <a:pt x="41" y="25"/>
                          </a:cubicBezTo>
                          <a:cubicBezTo>
                            <a:pt x="40" y="25"/>
                            <a:pt x="40" y="26"/>
                            <a:pt x="39" y="27"/>
                          </a:cubicBezTo>
                          <a:cubicBezTo>
                            <a:pt x="38" y="28"/>
                            <a:pt x="38" y="29"/>
                            <a:pt x="36" y="30"/>
                          </a:cubicBezTo>
                          <a:cubicBezTo>
                            <a:pt x="34" y="31"/>
                            <a:pt x="33" y="31"/>
                            <a:pt x="32" y="31"/>
                          </a:cubicBezTo>
                          <a:cubicBezTo>
                            <a:pt x="31" y="31"/>
                            <a:pt x="30" y="31"/>
                            <a:pt x="28" y="33"/>
                          </a:cubicBezTo>
                          <a:cubicBezTo>
                            <a:pt x="27" y="34"/>
                            <a:pt x="27" y="34"/>
                            <a:pt x="26" y="34"/>
                          </a:cubicBezTo>
                          <a:cubicBezTo>
                            <a:pt x="25" y="34"/>
                            <a:pt x="25" y="34"/>
                            <a:pt x="24" y="34"/>
                          </a:cubicBezTo>
                          <a:cubicBezTo>
                            <a:pt x="23" y="33"/>
                            <a:pt x="22" y="32"/>
                            <a:pt x="22" y="31"/>
                          </a:cubicBezTo>
                          <a:cubicBezTo>
                            <a:pt x="21" y="30"/>
                            <a:pt x="22" y="29"/>
                            <a:pt x="23" y="27"/>
                          </a:cubicBezTo>
                          <a:cubicBezTo>
                            <a:pt x="24" y="26"/>
                            <a:pt x="25" y="24"/>
                            <a:pt x="25" y="23"/>
                          </a:cubicBezTo>
                          <a:cubicBezTo>
                            <a:pt x="25" y="22"/>
                            <a:pt x="24" y="22"/>
                            <a:pt x="24" y="22"/>
                          </a:cubicBezTo>
                          <a:cubicBezTo>
                            <a:pt x="23" y="22"/>
                            <a:pt x="23" y="22"/>
                            <a:pt x="22" y="22"/>
                          </a:cubicBezTo>
                          <a:cubicBezTo>
                            <a:pt x="21" y="22"/>
                            <a:pt x="19" y="23"/>
                            <a:pt x="18" y="23"/>
                          </a:cubicBezTo>
                          <a:cubicBezTo>
                            <a:pt x="16" y="24"/>
                            <a:pt x="15" y="23"/>
                            <a:pt x="14" y="23"/>
                          </a:cubicBezTo>
                          <a:cubicBezTo>
                            <a:pt x="14" y="22"/>
                            <a:pt x="13" y="20"/>
                            <a:pt x="13" y="19"/>
                          </a:cubicBezTo>
                          <a:cubicBezTo>
                            <a:pt x="12" y="17"/>
                            <a:pt x="11" y="17"/>
                            <a:pt x="10" y="17"/>
                          </a:cubicBezTo>
                          <a:cubicBezTo>
                            <a:pt x="9" y="17"/>
                            <a:pt x="7" y="17"/>
                            <a:pt x="6" y="18"/>
                          </a:cubicBezTo>
                          <a:cubicBezTo>
                            <a:pt x="3" y="19"/>
                            <a:pt x="2" y="20"/>
                            <a:pt x="1" y="23"/>
                          </a:cubicBezTo>
                          <a:cubicBezTo>
                            <a:pt x="0" y="23"/>
                            <a:pt x="1" y="23"/>
                            <a:pt x="0" y="24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2" y="25"/>
                            <a:pt x="3" y="25"/>
                            <a:pt x="4" y="26"/>
                          </a:cubicBezTo>
                          <a:cubicBezTo>
                            <a:pt x="5" y="26"/>
                            <a:pt x="6" y="28"/>
                            <a:pt x="6" y="30"/>
                          </a:cubicBezTo>
                          <a:cubicBezTo>
                            <a:pt x="7" y="31"/>
                            <a:pt x="7" y="32"/>
                            <a:pt x="7" y="32"/>
                          </a:cubicBezTo>
                          <a:cubicBezTo>
                            <a:pt x="7" y="33"/>
                            <a:pt x="7" y="34"/>
                            <a:pt x="6" y="34"/>
                          </a:cubicBezTo>
                          <a:cubicBezTo>
                            <a:pt x="6" y="35"/>
                            <a:pt x="4" y="36"/>
                            <a:pt x="3" y="38"/>
                          </a:cubicBezTo>
                          <a:cubicBezTo>
                            <a:pt x="3" y="38"/>
                            <a:pt x="2" y="39"/>
                            <a:pt x="2" y="39"/>
                          </a:cubicBezTo>
                          <a:cubicBezTo>
                            <a:pt x="3" y="40"/>
                            <a:pt x="3" y="40"/>
                            <a:pt x="4" y="40"/>
                          </a:cubicBezTo>
                          <a:cubicBezTo>
                            <a:pt x="5" y="40"/>
                            <a:pt x="7" y="39"/>
                            <a:pt x="10" y="39"/>
                          </a:cubicBezTo>
                          <a:cubicBezTo>
                            <a:pt x="12" y="39"/>
                            <a:pt x="15" y="39"/>
                            <a:pt x="15" y="40"/>
                          </a:cubicBezTo>
                          <a:cubicBezTo>
                            <a:pt x="15" y="41"/>
                            <a:pt x="16" y="42"/>
                            <a:pt x="17" y="43"/>
                          </a:cubicBezTo>
                          <a:cubicBezTo>
                            <a:pt x="17" y="45"/>
                            <a:pt x="18" y="46"/>
                            <a:pt x="19" y="46"/>
                          </a:cubicBezTo>
                          <a:cubicBezTo>
                            <a:pt x="20" y="46"/>
                            <a:pt x="20" y="47"/>
                            <a:pt x="21" y="47"/>
                          </a:cubicBezTo>
                          <a:cubicBezTo>
                            <a:pt x="21" y="48"/>
                            <a:pt x="21" y="48"/>
                            <a:pt x="21" y="49"/>
                          </a:cubicBezTo>
                          <a:cubicBezTo>
                            <a:pt x="21" y="50"/>
                            <a:pt x="21" y="51"/>
                            <a:pt x="22" y="51"/>
                          </a:cubicBezTo>
                          <a:cubicBezTo>
                            <a:pt x="24" y="51"/>
                            <a:pt x="25" y="50"/>
                            <a:pt x="26" y="49"/>
                          </a:cubicBezTo>
                          <a:cubicBezTo>
                            <a:pt x="27" y="48"/>
                            <a:pt x="28" y="48"/>
                            <a:pt x="28" y="48"/>
                          </a:cubicBezTo>
                          <a:cubicBezTo>
                            <a:pt x="29" y="48"/>
                            <a:pt x="29" y="48"/>
                            <a:pt x="30" y="48"/>
                          </a:cubicBezTo>
                          <a:cubicBezTo>
                            <a:pt x="31" y="49"/>
                            <a:pt x="32" y="50"/>
                            <a:pt x="33" y="50"/>
                          </a:cubicBezTo>
                          <a:cubicBezTo>
                            <a:pt x="34" y="50"/>
                            <a:pt x="35" y="49"/>
                            <a:pt x="36" y="47"/>
                          </a:cubicBezTo>
                          <a:cubicBezTo>
                            <a:pt x="38" y="45"/>
                            <a:pt x="41" y="45"/>
                            <a:pt x="44" y="43"/>
                          </a:cubicBezTo>
                          <a:cubicBezTo>
                            <a:pt x="45" y="42"/>
                            <a:pt x="46" y="41"/>
                            <a:pt x="47" y="42"/>
                          </a:cubicBezTo>
                          <a:cubicBezTo>
                            <a:pt x="48" y="42"/>
                            <a:pt x="49" y="43"/>
                            <a:pt x="50" y="44"/>
                          </a:cubicBezTo>
                          <a:cubicBezTo>
                            <a:pt x="52" y="46"/>
                            <a:pt x="52" y="47"/>
                            <a:pt x="53" y="47"/>
                          </a:cubicBezTo>
                          <a:cubicBezTo>
                            <a:pt x="54" y="47"/>
                            <a:pt x="55" y="47"/>
                            <a:pt x="58" y="48"/>
                          </a:cubicBezTo>
                          <a:cubicBezTo>
                            <a:pt x="59" y="48"/>
                            <a:pt x="60" y="49"/>
                            <a:pt x="61" y="51"/>
                          </a:cubicBezTo>
                          <a:cubicBezTo>
                            <a:pt x="62" y="52"/>
                            <a:pt x="64" y="52"/>
                            <a:pt x="65" y="52"/>
                          </a:cubicBezTo>
                          <a:cubicBezTo>
                            <a:pt x="66" y="52"/>
                            <a:pt x="68" y="51"/>
                            <a:pt x="69" y="51"/>
                          </a:cubicBezTo>
                          <a:cubicBezTo>
                            <a:pt x="69" y="51"/>
                            <a:pt x="70" y="51"/>
                            <a:pt x="70" y="51"/>
                          </a:cubicBezTo>
                          <a:cubicBezTo>
                            <a:pt x="71" y="52"/>
                            <a:pt x="71" y="52"/>
                            <a:pt x="72" y="53"/>
                          </a:cubicBezTo>
                          <a:cubicBezTo>
                            <a:pt x="73" y="55"/>
                            <a:pt x="73" y="55"/>
                            <a:pt x="73" y="55"/>
                          </a:cubicBezTo>
                          <a:cubicBezTo>
                            <a:pt x="74" y="55"/>
                            <a:pt x="74" y="55"/>
                            <a:pt x="74" y="54"/>
                          </a:cubicBezTo>
                          <a:cubicBezTo>
                            <a:pt x="74" y="54"/>
                            <a:pt x="74" y="53"/>
                            <a:pt x="75" y="52"/>
                          </a:cubicBezTo>
                          <a:cubicBezTo>
                            <a:pt x="75" y="51"/>
                            <a:pt x="76" y="51"/>
                            <a:pt x="77" y="50"/>
                          </a:cubicBezTo>
                          <a:cubicBezTo>
                            <a:pt x="79" y="50"/>
                            <a:pt x="82" y="50"/>
                            <a:pt x="85" y="50"/>
                          </a:cubicBezTo>
                          <a:cubicBezTo>
                            <a:pt x="87" y="50"/>
                            <a:pt x="89" y="50"/>
                            <a:pt x="89" y="51"/>
                          </a:cubicBezTo>
                          <a:cubicBezTo>
                            <a:pt x="89" y="51"/>
                            <a:pt x="89" y="51"/>
                            <a:pt x="89" y="51"/>
                          </a:cubicBezTo>
                          <a:cubicBezTo>
                            <a:pt x="90" y="51"/>
                            <a:pt x="90" y="51"/>
                            <a:pt x="90" y="51"/>
                          </a:cubicBezTo>
                          <a:cubicBezTo>
                            <a:pt x="90" y="51"/>
                            <a:pt x="90" y="50"/>
                            <a:pt x="90" y="50"/>
                          </a:cubicBezTo>
                          <a:cubicBezTo>
                            <a:pt x="92" y="51"/>
                            <a:pt x="94" y="50"/>
                            <a:pt x="96" y="50"/>
                          </a:cubicBezTo>
                          <a:cubicBezTo>
                            <a:pt x="97" y="50"/>
                            <a:pt x="98" y="50"/>
                            <a:pt x="98" y="50"/>
                          </a:cubicBezTo>
                          <a:cubicBezTo>
                            <a:pt x="99" y="50"/>
                            <a:pt x="99" y="50"/>
                            <a:pt x="100" y="51"/>
                          </a:cubicBezTo>
                          <a:cubicBezTo>
                            <a:pt x="100" y="52"/>
                            <a:pt x="100" y="53"/>
                            <a:pt x="101" y="53"/>
                          </a:cubicBezTo>
                          <a:cubicBezTo>
                            <a:pt x="101" y="53"/>
                            <a:pt x="102" y="53"/>
                            <a:pt x="103" y="53"/>
                          </a:cubicBezTo>
                          <a:cubicBezTo>
                            <a:pt x="103" y="52"/>
                            <a:pt x="104" y="52"/>
                            <a:pt x="105" y="52"/>
                          </a:cubicBezTo>
                          <a:cubicBezTo>
                            <a:pt x="105" y="52"/>
                            <a:pt x="106" y="53"/>
                            <a:pt x="106" y="53"/>
                          </a:cubicBezTo>
                          <a:cubicBezTo>
                            <a:pt x="107" y="55"/>
                            <a:pt x="107" y="56"/>
                            <a:pt x="108" y="56"/>
                          </a:cubicBezTo>
                          <a:cubicBezTo>
                            <a:pt x="109" y="56"/>
                            <a:pt x="109" y="55"/>
                            <a:pt x="111" y="55"/>
                          </a:cubicBezTo>
                          <a:cubicBezTo>
                            <a:pt x="114" y="54"/>
                            <a:pt x="114" y="53"/>
                            <a:pt x="119" y="52"/>
                          </a:cubicBezTo>
                          <a:cubicBezTo>
                            <a:pt x="120" y="52"/>
                            <a:pt x="120" y="51"/>
                            <a:pt x="120" y="49"/>
                          </a:cubicBezTo>
                          <a:cubicBezTo>
                            <a:pt x="120" y="48"/>
                            <a:pt x="121" y="47"/>
                            <a:pt x="122" y="47"/>
                          </a:cubicBezTo>
                          <a:cubicBezTo>
                            <a:pt x="123" y="47"/>
                            <a:pt x="125" y="47"/>
                            <a:pt x="126" y="47"/>
                          </a:cubicBezTo>
                          <a:cubicBezTo>
                            <a:pt x="128" y="47"/>
                            <a:pt x="129" y="47"/>
                            <a:pt x="130" y="49"/>
                          </a:cubicBezTo>
                          <a:cubicBezTo>
                            <a:pt x="132" y="50"/>
                            <a:pt x="132" y="50"/>
                            <a:pt x="133" y="50"/>
                          </a:cubicBezTo>
                          <a:cubicBezTo>
                            <a:pt x="133" y="49"/>
                            <a:pt x="133" y="48"/>
                            <a:pt x="134" y="47"/>
                          </a:cubicBezTo>
                          <a:cubicBezTo>
                            <a:pt x="135" y="46"/>
                            <a:pt x="136" y="45"/>
                            <a:pt x="138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0" name="Freeform 102">
                      <a:extLst>
                        <a:ext uri="{FF2B5EF4-FFF2-40B4-BE49-F238E27FC236}">
                          <a16:creationId xmlns:a16="http://schemas.microsoft.com/office/drawing/2014/main" id="{643F13D7-900A-346E-26AA-99A8207943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9755" y="1366168"/>
                      <a:ext cx="351568" cy="384621"/>
                    </a:xfrm>
                    <a:custGeom>
                      <a:avLst/>
                      <a:gdLst>
                        <a:gd name="T0" fmla="*/ 57 w 96"/>
                        <a:gd name="T1" fmla="*/ 84 h 105"/>
                        <a:gd name="T2" fmla="*/ 62 w 96"/>
                        <a:gd name="T3" fmla="*/ 74 h 105"/>
                        <a:gd name="T4" fmla="*/ 68 w 96"/>
                        <a:gd name="T5" fmla="*/ 69 h 105"/>
                        <a:gd name="T6" fmla="*/ 74 w 96"/>
                        <a:gd name="T7" fmla="*/ 58 h 105"/>
                        <a:gd name="T8" fmla="*/ 80 w 96"/>
                        <a:gd name="T9" fmla="*/ 54 h 105"/>
                        <a:gd name="T10" fmla="*/ 84 w 96"/>
                        <a:gd name="T11" fmla="*/ 50 h 105"/>
                        <a:gd name="T12" fmla="*/ 82 w 96"/>
                        <a:gd name="T13" fmla="*/ 48 h 105"/>
                        <a:gd name="T14" fmla="*/ 87 w 96"/>
                        <a:gd name="T15" fmla="*/ 43 h 105"/>
                        <a:gd name="T16" fmla="*/ 90 w 96"/>
                        <a:gd name="T17" fmla="*/ 36 h 105"/>
                        <a:gd name="T18" fmla="*/ 93 w 96"/>
                        <a:gd name="T19" fmla="*/ 30 h 105"/>
                        <a:gd name="T20" fmla="*/ 94 w 96"/>
                        <a:gd name="T21" fmla="*/ 24 h 105"/>
                        <a:gd name="T22" fmla="*/ 96 w 96"/>
                        <a:gd name="T23" fmla="*/ 20 h 105"/>
                        <a:gd name="T24" fmla="*/ 92 w 96"/>
                        <a:gd name="T25" fmla="*/ 17 h 105"/>
                        <a:gd name="T26" fmla="*/ 88 w 96"/>
                        <a:gd name="T27" fmla="*/ 18 h 105"/>
                        <a:gd name="T28" fmla="*/ 85 w 96"/>
                        <a:gd name="T29" fmla="*/ 19 h 105"/>
                        <a:gd name="T30" fmla="*/ 84 w 96"/>
                        <a:gd name="T31" fmla="*/ 7 h 105"/>
                        <a:gd name="T32" fmla="*/ 79 w 96"/>
                        <a:gd name="T33" fmla="*/ 1 h 105"/>
                        <a:gd name="T34" fmla="*/ 76 w 96"/>
                        <a:gd name="T35" fmla="*/ 0 h 105"/>
                        <a:gd name="T36" fmla="*/ 77 w 96"/>
                        <a:gd name="T37" fmla="*/ 11 h 105"/>
                        <a:gd name="T38" fmla="*/ 68 w 96"/>
                        <a:gd name="T39" fmla="*/ 7 h 105"/>
                        <a:gd name="T40" fmla="*/ 65 w 96"/>
                        <a:gd name="T41" fmla="*/ 18 h 105"/>
                        <a:gd name="T42" fmla="*/ 58 w 96"/>
                        <a:gd name="T43" fmla="*/ 25 h 105"/>
                        <a:gd name="T44" fmla="*/ 49 w 96"/>
                        <a:gd name="T45" fmla="*/ 17 h 105"/>
                        <a:gd name="T46" fmla="*/ 40 w 96"/>
                        <a:gd name="T47" fmla="*/ 15 h 105"/>
                        <a:gd name="T48" fmla="*/ 30 w 96"/>
                        <a:gd name="T49" fmla="*/ 17 h 105"/>
                        <a:gd name="T50" fmla="*/ 22 w 96"/>
                        <a:gd name="T51" fmla="*/ 11 h 105"/>
                        <a:gd name="T52" fmla="*/ 22 w 96"/>
                        <a:gd name="T53" fmla="*/ 13 h 105"/>
                        <a:gd name="T54" fmla="*/ 17 w 96"/>
                        <a:gd name="T55" fmla="*/ 17 h 105"/>
                        <a:gd name="T56" fmla="*/ 19 w 96"/>
                        <a:gd name="T57" fmla="*/ 23 h 105"/>
                        <a:gd name="T58" fmla="*/ 17 w 96"/>
                        <a:gd name="T59" fmla="*/ 26 h 105"/>
                        <a:gd name="T60" fmla="*/ 22 w 96"/>
                        <a:gd name="T61" fmla="*/ 32 h 105"/>
                        <a:gd name="T62" fmla="*/ 24 w 96"/>
                        <a:gd name="T63" fmla="*/ 34 h 105"/>
                        <a:gd name="T64" fmla="*/ 16 w 96"/>
                        <a:gd name="T65" fmla="*/ 40 h 105"/>
                        <a:gd name="T66" fmla="*/ 11 w 96"/>
                        <a:gd name="T67" fmla="*/ 45 h 105"/>
                        <a:gd name="T68" fmla="*/ 5 w 96"/>
                        <a:gd name="T69" fmla="*/ 48 h 105"/>
                        <a:gd name="T70" fmla="*/ 8 w 96"/>
                        <a:gd name="T71" fmla="*/ 53 h 105"/>
                        <a:gd name="T72" fmla="*/ 9 w 96"/>
                        <a:gd name="T73" fmla="*/ 56 h 105"/>
                        <a:gd name="T74" fmla="*/ 6 w 96"/>
                        <a:gd name="T75" fmla="*/ 62 h 105"/>
                        <a:gd name="T76" fmla="*/ 5 w 96"/>
                        <a:gd name="T77" fmla="*/ 66 h 105"/>
                        <a:gd name="T78" fmla="*/ 12 w 96"/>
                        <a:gd name="T79" fmla="*/ 67 h 105"/>
                        <a:gd name="T80" fmla="*/ 18 w 96"/>
                        <a:gd name="T81" fmla="*/ 81 h 105"/>
                        <a:gd name="T82" fmla="*/ 15 w 96"/>
                        <a:gd name="T83" fmla="*/ 92 h 105"/>
                        <a:gd name="T84" fmla="*/ 13 w 96"/>
                        <a:gd name="T85" fmla="*/ 97 h 105"/>
                        <a:gd name="T86" fmla="*/ 24 w 96"/>
                        <a:gd name="T87" fmla="*/ 100 h 105"/>
                        <a:gd name="T88" fmla="*/ 37 w 96"/>
                        <a:gd name="T89" fmla="*/ 95 h 105"/>
                        <a:gd name="T90" fmla="*/ 44 w 96"/>
                        <a:gd name="T91" fmla="*/ 93 h 105"/>
                        <a:gd name="T92" fmla="*/ 47 w 96"/>
                        <a:gd name="T93" fmla="*/ 97 h 105"/>
                        <a:gd name="T94" fmla="*/ 48 w 96"/>
                        <a:gd name="T95" fmla="*/ 105 h 105"/>
                        <a:gd name="T96" fmla="*/ 53 w 96"/>
                        <a:gd name="T97" fmla="*/ 95 h 105"/>
                        <a:gd name="T98" fmla="*/ 56 w 96"/>
                        <a:gd name="T99" fmla="*/ 89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96" h="105">
                          <a:moveTo>
                            <a:pt x="56" y="89"/>
                          </a:moveTo>
                          <a:cubicBezTo>
                            <a:pt x="57" y="87"/>
                            <a:pt x="57" y="86"/>
                            <a:pt x="57" y="84"/>
                          </a:cubicBezTo>
                          <a:cubicBezTo>
                            <a:pt x="58" y="81"/>
                            <a:pt x="58" y="79"/>
                            <a:pt x="59" y="76"/>
                          </a:cubicBezTo>
                          <a:cubicBezTo>
                            <a:pt x="60" y="75"/>
                            <a:pt x="61" y="74"/>
                            <a:pt x="62" y="74"/>
                          </a:cubicBezTo>
                          <a:cubicBezTo>
                            <a:pt x="63" y="73"/>
                            <a:pt x="64" y="73"/>
                            <a:pt x="65" y="72"/>
                          </a:cubicBezTo>
                          <a:cubicBezTo>
                            <a:pt x="66" y="72"/>
                            <a:pt x="67" y="70"/>
                            <a:pt x="68" y="69"/>
                          </a:cubicBezTo>
                          <a:cubicBezTo>
                            <a:pt x="69" y="68"/>
                            <a:pt x="69" y="66"/>
                            <a:pt x="70" y="65"/>
                          </a:cubicBezTo>
                          <a:cubicBezTo>
                            <a:pt x="72" y="63"/>
                            <a:pt x="73" y="61"/>
                            <a:pt x="74" y="58"/>
                          </a:cubicBezTo>
                          <a:cubicBezTo>
                            <a:pt x="75" y="57"/>
                            <a:pt x="76" y="56"/>
                            <a:pt x="77" y="55"/>
                          </a:cubicBezTo>
                          <a:cubicBezTo>
                            <a:pt x="78" y="55"/>
                            <a:pt x="80" y="54"/>
                            <a:pt x="80" y="54"/>
                          </a:cubicBezTo>
                          <a:cubicBezTo>
                            <a:pt x="82" y="53"/>
                            <a:pt x="83" y="52"/>
                            <a:pt x="84" y="51"/>
                          </a:cubicBezTo>
                          <a:cubicBezTo>
                            <a:pt x="84" y="50"/>
                            <a:pt x="85" y="50"/>
                            <a:pt x="84" y="50"/>
                          </a:cubicBezTo>
                          <a:cubicBezTo>
                            <a:pt x="84" y="49"/>
                            <a:pt x="84" y="49"/>
                            <a:pt x="83" y="49"/>
                          </a:cubicBezTo>
                          <a:cubicBezTo>
                            <a:pt x="82" y="49"/>
                            <a:pt x="82" y="48"/>
                            <a:pt x="82" y="48"/>
                          </a:cubicBezTo>
                          <a:cubicBezTo>
                            <a:pt x="82" y="47"/>
                            <a:pt x="83" y="47"/>
                            <a:pt x="83" y="46"/>
                          </a:cubicBezTo>
                          <a:cubicBezTo>
                            <a:pt x="85" y="45"/>
                            <a:pt x="86" y="44"/>
                            <a:pt x="87" y="43"/>
                          </a:cubicBezTo>
                          <a:cubicBezTo>
                            <a:pt x="89" y="43"/>
                            <a:pt x="89" y="42"/>
                            <a:pt x="89" y="41"/>
                          </a:cubicBezTo>
                          <a:cubicBezTo>
                            <a:pt x="89" y="39"/>
                            <a:pt x="89" y="38"/>
                            <a:pt x="90" y="36"/>
                          </a:cubicBezTo>
                          <a:cubicBezTo>
                            <a:pt x="90" y="35"/>
                            <a:pt x="91" y="33"/>
                            <a:pt x="91" y="32"/>
                          </a:cubicBezTo>
                          <a:cubicBezTo>
                            <a:pt x="92" y="31"/>
                            <a:pt x="92" y="31"/>
                            <a:pt x="93" y="30"/>
                          </a:cubicBezTo>
                          <a:cubicBezTo>
                            <a:pt x="94" y="29"/>
                            <a:pt x="94" y="28"/>
                            <a:pt x="94" y="26"/>
                          </a:cubicBezTo>
                          <a:cubicBezTo>
                            <a:pt x="94" y="26"/>
                            <a:pt x="94" y="25"/>
                            <a:pt x="94" y="24"/>
                          </a:cubicBezTo>
                          <a:cubicBezTo>
                            <a:pt x="94" y="24"/>
                            <a:pt x="94" y="23"/>
                            <a:pt x="95" y="22"/>
                          </a:cubicBezTo>
                          <a:cubicBezTo>
                            <a:pt x="96" y="22"/>
                            <a:pt x="96" y="21"/>
                            <a:pt x="96" y="20"/>
                          </a:cubicBezTo>
                          <a:cubicBezTo>
                            <a:pt x="96" y="20"/>
                            <a:pt x="95" y="19"/>
                            <a:pt x="95" y="19"/>
                          </a:cubicBezTo>
                          <a:cubicBezTo>
                            <a:pt x="94" y="18"/>
                            <a:pt x="93" y="17"/>
                            <a:pt x="92" y="17"/>
                          </a:cubicBezTo>
                          <a:cubicBezTo>
                            <a:pt x="91" y="15"/>
                            <a:pt x="90" y="15"/>
                            <a:pt x="90" y="16"/>
                          </a:cubicBezTo>
                          <a:cubicBezTo>
                            <a:pt x="89" y="16"/>
                            <a:pt x="89" y="17"/>
                            <a:pt x="88" y="18"/>
                          </a:cubicBezTo>
                          <a:cubicBezTo>
                            <a:pt x="87" y="19"/>
                            <a:pt x="87" y="19"/>
                            <a:pt x="86" y="19"/>
                          </a:cubicBezTo>
                          <a:cubicBezTo>
                            <a:pt x="86" y="19"/>
                            <a:pt x="86" y="19"/>
                            <a:pt x="85" y="19"/>
                          </a:cubicBezTo>
                          <a:cubicBezTo>
                            <a:pt x="85" y="18"/>
                            <a:pt x="85" y="16"/>
                            <a:pt x="85" y="14"/>
                          </a:cubicBezTo>
                          <a:cubicBezTo>
                            <a:pt x="85" y="11"/>
                            <a:pt x="85" y="9"/>
                            <a:pt x="84" y="7"/>
                          </a:cubicBezTo>
                          <a:cubicBezTo>
                            <a:pt x="83" y="6"/>
                            <a:pt x="82" y="5"/>
                            <a:pt x="81" y="5"/>
                          </a:cubicBezTo>
                          <a:cubicBezTo>
                            <a:pt x="81" y="4"/>
                            <a:pt x="80" y="3"/>
                            <a:pt x="79" y="1"/>
                          </a:cubicBezTo>
                          <a:cubicBezTo>
                            <a:pt x="79" y="1"/>
                            <a:pt x="79" y="0"/>
                            <a:pt x="78" y="0"/>
                          </a:cubicBezTo>
                          <a:cubicBezTo>
                            <a:pt x="78" y="0"/>
                            <a:pt x="77" y="0"/>
                            <a:pt x="76" y="0"/>
                          </a:cubicBezTo>
                          <a:cubicBezTo>
                            <a:pt x="76" y="1"/>
                            <a:pt x="75" y="2"/>
                            <a:pt x="75" y="3"/>
                          </a:cubicBezTo>
                          <a:cubicBezTo>
                            <a:pt x="76" y="5"/>
                            <a:pt x="77" y="9"/>
                            <a:pt x="77" y="11"/>
                          </a:cubicBezTo>
                          <a:cubicBezTo>
                            <a:pt x="76" y="12"/>
                            <a:pt x="76" y="15"/>
                            <a:pt x="73" y="13"/>
                          </a:cubicBezTo>
                          <a:cubicBezTo>
                            <a:pt x="72" y="11"/>
                            <a:pt x="71" y="8"/>
                            <a:pt x="68" y="7"/>
                          </a:cubicBezTo>
                          <a:cubicBezTo>
                            <a:pt x="66" y="7"/>
                            <a:pt x="63" y="7"/>
                            <a:pt x="64" y="11"/>
                          </a:cubicBezTo>
                          <a:cubicBezTo>
                            <a:pt x="64" y="13"/>
                            <a:pt x="66" y="15"/>
                            <a:pt x="65" y="18"/>
                          </a:cubicBezTo>
                          <a:cubicBezTo>
                            <a:pt x="65" y="20"/>
                            <a:pt x="64" y="23"/>
                            <a:pt x="63" y="24"/>
                          </a:cubicBezTo>
                          <a:cubicBezTo>
                            <a:pt x="62" y="24"/>
                            <a:pt x="59" y="26"/>
                            <a:pt x="58" y="25"/>
                          </a:cubicBezTo>
                          <a:cubicBezTo>
                            <a:pt x="58" y="25"/>
                            <a:pt x="56" y="18"/>
                            <a:pt x="55" y="18"/>
                          </a:cubicBezTo>
                          <a:cubicBezTo>
                            <a:pt x="53" y="17"/>
                            <a:pt x="49" y="19"/>
                            <a:pt x="49" y="17"/>
                          </a:cubicBezTo>
                          <a:cubicBezTo>
                            <a:pt x="48" y="15"/>
                            <a:pt x="48" y="12"/>
                            <a:pt x="45" y="12"/>
                          </a:cubicBezTo>
                          <a:cubicBezTo>
                            <a:pt x="44" y="12"/>
                            <a:pt x="41" y="12"/>
                            <a:pt x="40" y="15"/>
                          </a:cubicBezTo>
                          <a:cubicBezTo>
                            <a:pt x="39" y="16"/>
                            <a:pt x="39" y="20"/>
                            <a:pt x="37" y="18"/>
                          </a:cubicBezTo>
                          <a:cubicBezTo>
                            <a:pt x="34" y="16"/>
                            <a:pt x="33" y="14"/>
                            <a:pt x="30" y="17"/>
                          </a:cubicBezTo>
                          <a:cubicBezTo>
                            <a:pt x="28" y="19"/>
                            <a:pt x="27" y="18"/>
                            <a:pt x="25" y="15"/>
                          </a:cubicBezTo>
                          <a:cubicBezTo>
                            <a:pt x="24" y="14"/>
                            <a:pt x="23" y="12"/>
                            <a:pt x="22" y="11"/>
                          </a:cubicBezTo>
                          <a:cubicBezTo>
                            <a:pt x="22" y="12"/>
                            <a:pt x="22" y="12"/>
                            <a:pt x="22" y="12"/>
                          </a:cubicBezTo>
                          <a:cubicBezTo>
                            <a:pt x="22" y="12"/>
                            <a:pt x="22" y="13"/>
                            <a:pt x="22" y="13"/>
                          </a:cubicBezTo>
                          <a:cubicBezTo>
                            <a:pt x="21" y="14"/>
                            <a:pt x="19" y="14"/>
                            <a:pt x="18" y="15"/>
                          </a:cubicBezTo>
                          <a:cubicBezTo>
                            <a:pt x="17" y="15"/>
                            <a:pt x="17" y="16"/>
                            <a:pt x="17" y="17"/>
                          </a:cubicBezTo>
                          <a:cubicBezTo>
                            <a:pt x="17" y="18"/>
                            <a:pt x="18" y="19"/>
                            <a:pt x="19" y="21"/>
                          </a:cubicBezTo>
                          <a:cubicBezTo>
                            <a:pt x="19" y="22"/>
                            <a:pt x="19" y="22"/>
                            <a:pt x="19" y="23"/>
                          </a:cubicBezTo>
                          <a:cubicBezTo>
                            <a:pt x="19" y="24"/>
                            <a:pt x="19" y="24"/>
                            <a:pt x="18" y="24"/>
                          </a:cubicBezTo>
                          <a:cubicBezTo>
                            <a:pt x="16" y="25"/>
                            <a:pt x="16" y="26"/>
                            <a:pt x="17" y="26"/>
                          </a:cubicBezTo>
                          <a:cubicBezTo>
                            <a:pt x="17" y="27"/>
                            <a:pt x="18" y="27"/>
                            <a:pt x="18" y="29"/>
                          </a:cubicBezTo>
                          <a:cubicBezTo>
                            <a:pt x="19" y="30"/>
                            <a:pt x="20" y="31"/>
                            <a:pt x="22" y="32"/>
                          </a:cubicBezTo>
                          <a:cubicBezTo>
                            <a:pt x="23" y="32"/>
                            <a:pt x="23" y="33"/>
                            <a:pt x="24" y="33"/>
                          </a:cubicBezTo>
                          <a:cubicBezTo>
                            <a:pt x="24" y="33"/>
                            <a:pt x="24" y="34"/>
                            <a:pt x="24" y="34"/>
                          </a:cubicBezTo>
                          <a:cubicBezTo>
                            <a:pt x="22" y="35"/>
                            <a:pt x="21" y="37"/>
                            <a:pt x="19" y="39"/>
                          </a:cubicBezTo>
                          <a:cubicBezTo>
                            <a:pt x="19" y="40"/>
                            <a:pt x="17" y="40"/>
                            <a:pt x="16" y="40"/>
                          </a:cubicBezTo>
                          <a:cubicBezTo>
                            <a:pt x="15" y="40"/>
                            <a:pt x="13" y="40"/>
                            <a:pt x="13" y="41"/>
                          </a:cubicBezTo>
                          <a:cubicBezTo>
                            <a:pt x="13" y="41"/>
                            <a:pt x="12" y="43"/>
                            <a:pt x="11" y="45"/>
                          </a:cubicBezTo>
                          <a:cubicBezTo>
                            <a:pt x="11" y="46"/>
                            <a:pt x="10" y="48"/>
                            <a:pt x="9" y="48"/>
                          </a:cubicBezTo>
                          <a:cubicBezTo>
                            <a:pt x="8" y="48"/>
                            <a:pt x="6" y="48"/>
                            <a:pt x="5" y="48"/>
                          </a:cubicBezTo>
                          <a:cubicBezTo>
                            <a:pt x="4" y="49"/>
                            <a:pt x="3" y="49"/>
                            <a:pt x="4" y="50"/>
                          </a:cubicBezTo>
                          <a:cubicBezTo>
                            <a:pt x="5" y="51"/>
                            <a:pt x="7" y="52"/>
                            <a:pt x="8" y="53"/>
                          </a:cubicBezTo>
                          <a:cubicBezTo>
                            <a:pt x="9" y="54"/>
                            <a:pt x="9" y="55"/>
                            <a:pt x="9" y="55"/>
                          </a:cubicBezTo>
                          <a:cubicBezTo>
                            <a:pt x="9" y="55"/>
                            <a:pt x="9" y="56"/>
                            <a:pt x="9" y="56"/>
                          </a:cubicBezTo>
                          <a:cubicBezTo>
                            <a:pt x="8" y="56"/>
                            <a:pt x="0" y="57"/>
                            <a:pt x="0" y="57"/>
                          </a:cubicBezTo>
                          <a:cubicBezTo>
                            <a:pt x="1" y="59"/>
                            <a:pt x="6" y="62"/>
                            <a:pt x="6" y="62"/>
                          </a:cubicBezTo>
                          <a:cubicBezTo>
                            <a:pt x="6" y="64"/>
                            <a:pt x="6" y="65"/>
                            <a:pt x="6" y="65"/>
                          </a:cubicBezTo>
                          <a:cubicBezTo>
                            <a:pt x="6" y="65"/>
                            <a:pt x="6" y="66"/>
                            <a:pt x="5" y="66"/>
                          </a:cubicBezTo>
                          <a:cubicBezTo>
                            <a:pt x="6" y="66"/>
                            <a:pt x="6" y="66"/>
                            <a:pt x="6" y="66"/>
                          </a:cubicBezTo>
                          <a:cubicBezTo>
                            <a:pt x="7" y="66"/>
                            <a:pt x="12" y="66"/>
                            <a:pt x="12" y="67"/>
                          </a:cubicBezTo>
                          <a:cubicBezTo>
                            <a:pt x="12" y="69"/>
                            <a:pt x="13" y="71"/>
                            <a:pt x="14" y="74"/>
                          </a:cubicBezTo>
                          <a:cubicBezTo>
                            <a:pt x="15" y="76"/>
                            <a:pt x="17" y="78"/>
                            <a:pt x="18" y="81"/>
                          </a:cubicBezTo>
                          <a:cubicBezTo>
                            <a:pt x="18" y="82"/>
                            <a:pt x="21" y="85"/>
                            <a:pt x="21" y="86"/>
                          </a:cubicBezTo>
                          <a:cubicBezTo>
                            <a:pt x="19" y="88"/>
                            <a:pt x="17" y="90"/>
                            <a:pt x="15" y="92"/>
                          </a:cubicBezTo>
                          <a:cubicBezTo>
                            <a:pt x="14" y="93"/>
                            <a:pt x="13" y="94"/>
                            <a:pt x="13" y="95"/>
                          </a:cubicBezTo>
                          <a:cubicBezTo>
                            <a:pt x="12" y="96"/>
                            <a:pt x="12" y="96"/>
                            <a:pt x="13" y="97"/>
                          </a:cubicBezTo>
                          <a:cubicBezTo>
                            <a:pt x="13" y="97"/>
                            <a:pt x="13" y="97"/>
                            <a:pt x="14" y="98"/>
                          </a:cubicBezTo>
                          <a:cubicBezTo>
                            <a:pt x="17" y="99"/>
                            <a:pt x="21" y="99"/>
                            <a:pt x="24" y="100"/>
                          </a:cubicBezTo>
                          <a:cubicBezTo>
                            <a:pt x="25" y="101"/>
                            <a:pt x="34" y="104"/>
                            <a:pt x="34" y="104"/>
                          </a:cubicBezTo>
                          <a:cubicBezTo>
                            <a:pt x="35" y="103"/>
                            <a:pt x="36" y="96"/>
                            <a:pt x="37" y="95"/>
                          </a:cubicBezTo>
                          <a:cubicBezTo>
                            <a:pt x="37" y="95"/>
                            <a:pt x="39" y="94"/>
                            <a:pt x="41" y="93"/>
                          </a:cubicBezTo>
                          <a:cubicBezTo>
                            <a:pt x="42" y="93"/>
                            <a:pt x="43" y="92"/>
                            <a:pt x="44" y="93"/>
                          </a:cubicBezTo>
                          <a:cubicBezTo>
                            <a:pt x="45" y="93"/>
                            <a:pt x="45" y="93"/>
                            <a:pt x="45" y="94"/>
                          </a:cubicBezTo>
                          <a:cubicBezTo>
                            <a:pt x="46" y="95"/>
                            <a:pt x="46" y="96"/>
                            <a:pt x="47" y="97"/>
                          </a:cubicBezTo>
                          <a:cubicBezTo>
                            <a:pt x="47" y="98"/>
                            <a:pt x="48" y="99"/>
                            <a:pt x="48" y="101"/>
                          </a:cubicBezTo>
                          <a:cubicBezTo>
                            <a:pt x="48" y="102"/>
                            <a:pt x="48" y="104"/>
                            <a:pt x="48" y="105"/>
                          </a:cubicBezTo>
                          <a:cubicBezTo>
                            <a:pt x="49" y="105"/>
                            <a:pt x="49" y="105"/>
                            <a:pt x="51" y="102"/>
                          </a:cubicBezTo>
                          <a:cubicBezTo>
                            <a:pt x="51" y="101"/>
                            <a:pt x="52" y="96"/>
                            <a:pt x="53" y="95"/>
                          </a:cubicBezTo>
                          <a:cubicBezTo>
                            <a:pt x="54" y="94"/>
                            <a:pt x="54" y="93"/>
                            <a:pt x="54" y="91"/>
                          </a:cubicBezTo>
                          <a:cubicBezTo>
                            <a:pt x="55" y="90"/>
                            <a:pt x="55" y="89"/>
                            <a:pt x="56" y="89"/>
                          </a:cubicBezTo>
                          <a:cubicBezTo>
                            <a:pt x="56" y="89"/>
                            <a:pt x="56" y="89"/>
                            <a:pt x="56" y="89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1" name="Freeform 108">
                      <a:extLst>
                        <a:ext uri="{FF2B5EF4-FFF2-40B4-BE49-F238E27FC236}">
                          <a16:creationId xmlns:a16="http://schemas.microsoft.com/office/drawing/2014/main" id="{189B3B20-DBFA-5C76-085F-469491298D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3390" y="1898028"/>
                      <a:ext cx="378611" cy="300485"/>
                    </a:xfrm>
                    <a:custGeom>
                      <a:avLst/>
                      <a:gdLst>
                        <a:gd name="T0" fmla="*/ 82 w 103"/>
                        <a:gd name="T1" fmla="*/ 1 h 82"/>
                        <a:gd name="T2" fmla="*/ 70 w 103"/>
                        <a:gd name="T3" fmla="*/ 4 h 82"/>
                        <a:gd name="T4" fmla="*/ 62 w 103"/>
                        <a:gd name="T5" fmla="*/ 7 h 82"/>
                        <a:gd name="T6" fmla="*/ 57 w 103"/>
                        <a:gd name="T7" fmla="*/ 4 h 82"/>
                        <a:gd name="T8" fmla="*/ 51 w 103"/>
                        <a:gd name="T9" fmla="*/ 6 h 82"/>
                        <a:gd name="T10" fmla="*/ 46 w 103"/>
                        <a:gd name="T11" fmla="*/ 9 h 82"/>
                        <a:gd name="T12" fmla="*/ 45 w 103"/>
                        <a:gd name="T13" fmla="*/ 12 h 82"/>
                        <a:gd name="T14" fmla="*/ 39 w 103"/>
                        <a:gd name="T15" fmla="*/ 6 h 82"/>
                        <a:gd name="T16" fmla="*/ 34 w 103"/>
                        <a:gd name="T17" fmla="*/ 7 h 82"/>
                        <a:gd name="T18" fmla="*/ 32 w 103"/>
                        <a:gd name="T19" fmla="*/ 9 h 82"/>
                        <a:gd name="T20" fmla="*/ 25 w 103"/>
                        <a:gd name="T21" fmla="*/ 4 h 82"/>
                        <a:gd name="T22" fmla="*/ 23 w 103"/>
                        <a:gd name="T23" fmla="*/ 5 h 82"/>
                        <a:gd name="T24" fmla="*/ 15 w 103"/>
                        <a:gd name="T25" fmla="*/ 10 h 82"/>
                        <a:gd name="T26" fmla="*/ 13 w 103"/>
                        <a:gd name="T27" fmla="*/ 8 h 82"/>
                        <a:gd name="T28" fmla="*/ 10 w 103"/>
                        <a:gd name="T29" fmla="*/ 6 h 82"/>
                        <a:gd name="T30" fmla="*/ 7 w 103"/>
                        <a:gd name="T31" fmla="*/ 11 h 82"/>
                        <a:gd name="T32" fmla="*/ 2 w 103"/>
                        <a:gd name="T33" fmla="*/ 13 h 82"/>
                        <a:gd name="T34" fmla="*/ 5 w 103"/>
                        <a:gd name="T35" fmla="*/ 17 h 82"/>
                        <a:gd name="T36" fmla="*/ 6 w 103"/>
                        <a:gd name="T37" fmla="*/ 21 h 82"/>
                        <a:gd name="T38" fmla="*/ 1 w 103"/>
                        <a:gd name="T39" fmla="*/ 24 h 82"/>
                        <a:gd name="T40" fmla="*/ 0 w 103"/>
                        <a:gd name="T41" fmla="*/ 27 h 82"/>
                        <a:gd name="T42" fmla="*/ 3 w 103"/>
                        <a:gd name="T43" fmla="*/ 28 h 82"/>
                        <a:gd name="T44" fmla="*/ 4 w 103"/>
                        <a:gd name="T45" fmla="*/ 33 h 82"/>
                        <a:gd name="T46" fmla="*/ 0 w 103"/>
                        <a:gd name="T47" fmla="*/ 36 h 82"/>
                        <a:gd name="T48" fmla="*/ 5 w 103"/>
                        <a:gd name="T49" fmla="*/ 42 h 82"/>
                        <a:gd name="T50" fmla="*/ 13 w 103"/>
                        <a:gd name="T51" fmla="*/ 42 h 82"/>
                        <a:gd name="T52" fmla="*/ 17 w 103"/>
                        <a:gd name="T53" fmla="*/ 47 h 82"/>
                        <a:gd name="T54" fmla="*/ 21 w 103"/>
                        <a:gd name="T55" fmla="*/ 45 h 82"/>
                        <a:gd name="T56" fmla="*/ 23 w 103"/>
                        <a:gd name="T57" fmla="*/ 49 h 82"/>
                        <a:gd name="T58" fmla="*/ 30 w 103"/>
                        <a:gd name="T59" fmla="*/ 45 h 82"/>
                        <a:gd name="T60" fmla="*/ 35 w 103"/>
                        <a:gd name="T61" fmla="*/ 49 h 82"/>
                        <a:gd name="T62" fmla="*/ 42 w 103"/>
                        <a:gd name="T63" fmla="*/ 49 h 82"/>
                        <a:gd name="T64" fmla="*/ 50 w 103"/>
                        <a:gd name="T65" fmla="*/ 56 h 82"/>
                        <a:gd name="T66" fmla="*/ 53 w 103"/>
                        <a:gd name="T67" fmla="*/ 66 h 82"/>
                        <a:gd name="T68" fmla="*/ 49 w 103"/>
                        <a:gd name="T69" fmla="*/ 69 h 82"/>
                        <a:gd name="T70" fmla="*/ 47 w 103"/>
                        <a:gd name="T71" fmla="*/ 71 h 82"/>
                        <a:gd name="T72" fmla="*/ 50 w 103"/>
                        <a:gd name="T73" fmla="*/ 76 h 82"/>
                        <a:gd name="T74" fmla="*/ 53 w 103"/>
                        <a:gd name="T75" fmla="*/ 79 h 82"/>
                        <a:gd name="T76" fmla="*/ 53 w 103"/>
                        <a:gd name="T77" fmla="*/ 81 h 82"/>
                        <a:gd name="T78" fmla="*/ 62 w 103"/>
                        <a:gd name="T79" fmla="*/ 80 h 82"/>
                        <a:gd name="T80" fmla="*/ 62 w 103"/>
                        <a:gd name="T81" fmla="*/ 75 h 82"/>
                        <a:gd name="T82" fmla="*/ 68 w 103"/>
                        <a:gd name="T83" fmla="*/ 71 h 82"/>
                        <a:gd name="T84" fmla="*/ 86 w 103"/>
                        <a:gd name="T85" fmla="*/ 68 h 82"/>
                        <a:gd name="T86" fmla="*/ 85 w 103"/>
                        <a:gd name="T87" fmla="*/ 66 h 82"/>
                        <a:gd name="T88" fmla="*/ 83 w 103"/>
                        <a:gd name="T89" fmla="*/ 57 h 82"/>
                        <a:gd name="T90" fmla="*/ 85 w 103"/>
                        <a:gd name="T91" fmla="*/ 49 h 82"/>
                        <a:gd name="T92" fmla="*/ 80 w 103"/>
                        <a:gd name="T93" fmla="*/ 47 h 82"/>
                        <a:gd name="T94" fmla="*/ 83 w 103"/>
                        <a:gd name="T95" fmla="*/ 44 h 82"/>
                        <a:gd name="T96" fmla="*/ 88 w 103"/>
                        <a:gd name="T97" fmla="*/ 33 h 82"/>
                        <a:gd name="T98" fmla="*/ 98 w 103"/>
                        <a:gd name="T99" fmla="*/ 36 h 82"/>
                        <a:gd name="T100" fmla="*/ 102 w 103"/>
                        <a:gd name="T101" fmla="*/ 30 h 82"/>
                        <a:gd name="T102" fmla="*/ 90 w 103"/>
                        <a:gd name="T103" fmla="*/ 24 h 82"/>
                        <a:gd name="T104" fmla="*/ 89 w 103"/>
                        <a:gd name="T105" fmla="*/ 19 h 82"/>
                        <a:gd name="T106" fmla="*/ 91 w 103"/>
                        <a:gd name="T107" fmla="*/ 12 h 82"/>
                        <a:gd name="T108" fmla="*/ 87 w 103"/>
                        <a:gd name="T109" fmla="*/ 8 h 82"/>
                        <a:gd name="T110" fmla="*/ 85 w 103"/>
                        <a:gd name="T111" fmla="*/ 2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03" h="82">
                          <a:moveTo>
                            <a:pt x="85" y="2"/>
                          </a:moveTo>
                          <a:cubicBezTo>
                            <a:pt x="82" y="1"/>
                            <a:pt x="82" y="1"/>
                            <a:pt x="82" y="1"/>
                          </a:cubicBezTo>
                          <a:cubicBezTo>
                            <a:pt x="79" y="0"/>
                            <a:pt x="77" y="0"/>
                            <a:pt x="76" y="0"/>
                          </a:cubicBezTo>
                          <a:cubicBezTo>
                            <a:pt x="74" y="1"/>
                            <a:pt x="72" y="2"/>
                            <a:pt x="70" y="4"/>
                          </a:cubicBezTo>
                          <a:cubicBezTo>
                            <a:pt x="68" y="5"/>
                            <a:pt x="68" y="7"/>
                            <a:pt x="67" y="7"/>
                          </a:cubicBezTo>
                          <a:cubicBezTo>
                            <a:pt x="66" y="8"/>
                            <a:pt x="65" y="8"/>
                            <a:pt x="62" y="7"/>
                          </a:cubicBezTo>
                          <a:cubicBezTo>
                            <a:pt x="60" y="7"/>
                            <a:pt x="59" y="5"/>
                            <a:pt x="58" y="5"/>
                          </a:cubicBezTo>
                          <a:cubicBezTo>
                            <a:pt x="58" y="4"/>
                            <a:pt x="58" y="4"/>
                            <a:pt x="57" y="4"/>
                          </a:cubicBezTo>
                          <a:cubicBezTo>
                            <a:pt x="56" y="4"/>
                            <a:pt x="55" y="4"/>
                            <a:pt x="54" y="4"/>
                          </a:cubicBezTo>
                          <a:cubicBezTo>
                            <a:pt x="52" y="4"/>
                            <a:pt x="52" y="5"/>
                            <a:pt x="51" y="6"/>
                          </a:cubicBezTo>
                          <a:cubicBezTo>
                            <a:pt x="50" y="7"/>
                            <a:pt x="50" y="7"/>
                            <a:pt x="47" y="7"/>
                          </a:cubicBezTo>
                          <a:cubicBezTo>
                            <a:pt x="47" y="7"/>
                            <a:pt x="46" y="8"/>
                            <a:pt x="46" y="9"/>
                          </a:cubicBezTo>
                          <a:cubicBezTo>
                            <a:pt x="46" y="9"/>
                            <a:pt x="46" y="10"/>
                            <a:pt x="45" y="11"/>
                          </a:cubicBezTo>
                          <a:cubicBezTo>
                            <a:pt x="45" y="12"/>
                            <a:pt x="45" y="13"/>
                            <a:pt x="45" y="12"/>
                          </a:cubicBezTo>
                          <a:cubicBezTo>
                            <a:pt x="44" y="12"/>
                            <a:pt x="43" y="11"/>
                            <a:pt x="42" y="9"/>
                          </a:cubicBezTo>
                          <a:cubicBezTo>
                            <a:pt x="41" y="8"/>
                            <a:pt x="40" y="7"/>
                            <a:pt x="39" y="6"/>
                          </a:cubicBezTo>
                          <a:cubicBezTo>
                            <a:pt x="38" y="6"/>
                            <a:pt x="37" y="6"/>
                            <a:pt x="35" y="6"/>
                          </a:cubicBezTo>
                          <a:cubicBezTo>
                            <a:pt x="35" y="6"/>
                            <a:pt x="34" y="7"/>
                            <a:pt x="34" y="7"/>
                          </a:cubicBezTo>
                          <a:cubicBezTo>
                            <a:pt x="34" y="8"/>
                            <a:pt x="33" y="8"/>
                            <a:pt x="33" y="9"/>
                          </a:cubicBezTo>
                          <a:cubicBezTo>
                            <a:pt x="33" y="9"/>
                            <a:pt x="33" y="9"/>
                            <a:pt x="32" y="9"/>
                          </a:cubicBezTo>
                          <a:cubicBezTo>
                            <a:pt x="32" y="9"/>
                            <a:pt x="31" y="8"/>
                            <a:pt x="30" y="7"/>
                          </a:cubicBezTo>
                          <a:cubicBezTo>
                            <a:pt x="28" y="5"/>
                            <a:pt x="27" y="5"/>
                            <a:pt x="25" y="4"/>
                          </a:cubicBezTo>
                          <a:cubicBezTo>
                            <a:pt x="24" y="4"/>
                            <a:pt x="24" y="4"/>
                            <a:pt x="24" y="4"/>
                          </a:cubicBezTo>
                          <a:cubicBezTo>
                            <a:pt x="24" y="4"/>
                            <a:pt x="24" y="5"/>
                            <a:pt x="23" y="5"/>
                          </a:cubicBezTo>
                          <a:cubicBezTo>
                            <a:pt x="22" y="7"/>
                            <a:pt x="19" y="7"/>
                            <a:pt x="17" y="9"/>
                          </a:cubicBezTo>
                          <a:cubicBezTo>
                            <a:pt x="17" y="9"/>
                            <a:pt x="16" y="10"/>
                            <a:pt x="15" y="10"/>
                          </a:cubicBezTo>
                          <a:cubicBezTo>
                            <a:pt x="14" y="10"/>
                            <a:pt x="14" y="10"/>
                            <a:pt x="13" y="10"/>
                          </a:cubicBezTo>
                          <a:cubicBezTo>
                            <a:pt x="13" y="9"/>
                            <a:pt x="13" y="9"/>
                            <a:pt x="13" y="8"/>
                          </a:cubicBezTo>
                          <a:cubicBezTo>
                            <a:pt x="13" y="7"/>
                            <a:pt x="12" y="6"/>
                            <a:pt x="12" y="6"/>
                          </a:cubicBezTo>
                          <a:cubicBezTo>
                            <a:pt x="12" y="6"/>
                            <a:pt x="11" y="6"/>
                            <a:pt x="10" y="6"/>
                          </a:cubicBezTo>
                          <a:cubicBezTo>
                            <a:pt x="9" y="7"/>
                            <a:pt x="8" y="8"/>
                            <a:pt x="8" y="9"/>
                          </a:cubicBezTo>
                          <a:cubicBezTo>
                            <a:pt x="8" y="10"/>
                            <a:pt x="7" y="11"/>
                            <a:pt x="7" y="11"/>
                          </a:cubicBezTo>
                          <a:cubicBezTo>
                            <a:pt x="6" y="11"/>
                            <a:pt x="5" y="11"/>
                            <a:pt x="5" y="11"/>
                          </a:cubicBezTo>
                          <a:cubicBezTo>
                            <a:pt x="3" y="12"/>
                            <a:pt x="2" y="12"/>
                            <a:pt x="2" y="13"/>
                          </a:cubicBezTo>
                          <a:cubicBezTo>
                            <a:pt x="1" y="14"/>
                            <a:pt x="2" y="15"/>
                            <a:pt x="2" y="16"/>
                          </a:cubicBezTo>
                          <a:cubicBezTo>
                            <a:pt x="3" y="17"/>
                            <a:pt x="4" y="17"/>
                            <a:pt x="5" y="17"/>
                          </a:cubicBezTo>
                          <a:cubicBezTo>
                            <a:pt x="7" y="18"/>
                            <a:pt x="8" y="18"/>
                            <a:pt x="8" y="19"/>
                          </a:cubicBezTo>
                          <a:cubicBezTo>
                            <a:pt x="8" y="19"/>
                            <a:pt x="8" y="20"/>
                            <a:pt x="6" y="21"/>
                          </a:cubicBezTo>
                          <a:cubicBezTo>
                            <a:pt x="5" y="22"/>
                            <a:pt x="3" y="22"/>
                            <a:pt x="2" y="22"/>
                          </a:cubicBezTo>
                          <a:cubicBezTo>
                            <a:pt x="2" y="23"/>
                            <a:pt x="1" y="23"/>
                            <a:pt x="1" y="24"/>
                          </a:cubicBezTo>
                          <a:cubicBezTo>
                            <a:pt x="1" y="25"/>
                            <a:pt x="1" y="26"/>
                            <a:pt x="1" y="27"/>
                          </a:cubicBezTo>
                          <a:cubicBezTo>
                            <a:pt x="0" y="27"/>
                            <a:pt x="0" y="27"/>
                            <a:pt x="0" y="27"/>
                          </a:cubicBezTo>
                          <a:cubicBezTo>
                            <a:pt x="1" y="27"/>
                            <a:pt x="1" y="27"/>
                            <a:pt x="1" y="27"/>
                          </a:cubicBezTo>
                          <a:cubicBezTo>
                            <a:pt x="2" y="27"/>
                            <a:pt x="2" y="27"/>
                            <a:pt x="3" y="28"/>
                          </a:cubicBezTo>
                          <a:cubicBezTo>
                            <a:pt x="3" y="29"/>
                            <a:pt x="4" y="30"/>
                            <a:pt x="4" y="31"/>
                          </a:cubicBezTo>
                          <a:cubicBezTo>
                            <a:pt x="4" y="32"/>
                            <a:pt x="4" y="32"/>
                            <a:pt x="4" y="33"/>
                          </a:cubicBezTo>
                          <a:cubicBezTo>
                            <a:pt x="4" y="33"/>
                            <a:pt x="4" y="34"/>
                            <a:pt x="3" y="34"/>
                          </a:cubicBezTo>
                          <a:cubicBezTo>
                            <a:pt x="1" y="35"/>
                            <a:pt x="0" y="35"/>
                            <a:pt x="0" y="36"/>
                          </a:cubicBezTo>
                          <a:cubicBezTo>
                            <a:pt x="0" y="37"/>
                            <a:pt x="1" y="37"/>
                            <a:pt x="2" y="39"/>
                          </a:cubicBezTo>
                          <a:cubicBezTo>
                            <a:pt x="3" y="40"/>
                            <a:pt x="4" y="41"/>
                            <a:pt x="5" y="42"/>
                          </a:cubicBezTo>
                          <a:cubicBezTo>
                            <a:pt x="7" y="43"/>
                            <a:pt x="8" y="44"/>
                            <a:pt x="10" y="43"/>
                          </a:cubicBezTo>
                          <a:cubicBezTo>
                            <a:pt x="11" y="43"/>
                            <a:pt x="12" y="43"/>
                            <a:pt x="13" y="42"/>
                          </a:cubicBezTo>
                          <a:cubicBezTo>
                            <a:pt x="14" y="42"/>
                            <a:pt x="15" y="42"/>
                            <a:pt x="16" y="43"/>
                          </a:cubicBezTo>
                          <a:cubicBezTo>
                            <a:pt x="17" y="45"/>
                            <a:pt x="16" y="46"/>
                            <a:pt x="17" y="47"/>
                          </a:cubicBezTo>
                          <a:cubicBezTo>
                            <a:pt x="17" y="47"/>
                            <a:pt x="17" y="46"/>
                            <a:pt x="18" y="45"/>
                          </a:cubicBezTo>
                          <a:cubicBezTo>
                            <a:pt x="19" y="45"/>
                            <a:pt x="20" y="45"/>
                            <a:pt x="21" y="45"/>
                          </a:cubicBezTo>
                          <a:cubicBezTo>
                            <a:pt x="21" y="45"/>
                            <a:pt x="22" y="46"/>
                            <a:pt x="22" y="46"/>
                          </a:cubicBezTo>
                          <a:cubicBezTo>
                            <a:pt x="22" y="47"/>
                            <a:pt x="22" y="49"/>
                            <a:pt x="23" y="49"/>
                          </a:cubicBezTo>
                          <a:cubicBezTo>
                            <a:pt x="24" y="48"/>
                            <a:pt x="25" y="47"/>
                            <a:pt x="26" y="47"/>
                          </a:cubicBezTo>
                          <a:cubicBezTo>
                            <a:pt x="28" y="46"/>
                            <a:pt x="29" y="45"/>
                            <a:pt x="30" y="45"/>
                          </a:cubicBezTo>
                          <a:cubicBezTo>
                            <a:pt x="31" y="46"/>
                            <a:pt x="32" y="47"/>
                            <a:pt x="33" y="48"/>
                          </a:cubicBezTo>
                          <a:cubicBezTo>
                            <a:pt x="34" y="48"/>
                            <a:pt x="34" y="49"/>
                            <a:pt x="35" y="49"/>
                          </a:cubicBezTo>
                          <a:cubicBezTo>
                            <a:pt x="36" y="49"/>
                            <a:pt x="37" y="50"/>
                            <a:pt x="37" y="49"/>
                          </a:cubicBezTo>
                          <a:cubicBezTo>
                            <a:pt x="38" y="49"/>
                            <a:pt x="40" y="49"/>
                            <a:pt x="42" y="49"/>
                          </a:cubicBezTo>
                          <a:cubicBezTo>
                            <a:pt x="44" y="49"/>
                            <a:pt x="46" y="50"/>
                            <a:pt x="46" y="51"/>
                          </a:cubicBezTo>
                          <a:cubicBezTo>
                            <a:pt x="47" y="52"/>
                            <a:pt x="50" y="56"/>
                            <a:pt x="50" y="56"/>
                          </a:cubicBezTo>
                          <a:cubicBezTo>
                            <a:pt x="50" y="57"/>
                            <a:pt x="51" y="62"/>
                            <a:pt x="52" y="63"/>
                          </a:cubicBezTo>
                          <a:cubicBezTo>
                            <a:pt x="52" y="64"/>
                            <a:pt x="52" y="65"/>
                            <a:pt x="53" y="66"/>
                          </a:cubicBezTo>
                          <a:cubicBezTo>
                            <a:pt x="53" y="67"/>
                            <a:pt x="54" y="68"/>
                            <a:pt x="53" y="68"/>
                          </a:cubicBezTo>
                          <a:cubicBezTo>
                            <a:pt x="52" y="69"/>
                            <a:pt x="50" y="69"/>
                            <a:pt x="49" y="69"/>
                          </a:cubicBezTo>
                          <a:cubicBezTo>
                            <a:pt x="48" y="70"/>
                            <a:pt x="47" y="70"/>
                            <a:pt x="47" y="70"/>
                          </a:cubicBezTo>
                          <a:cubicBezTo>
                            <a:pt x="47" y="70"/>
                            <a:pt x="47" y="71"/>
                            <a:pt x="47" y="71"/>
                          </a:cubicBezTo>
                          <a:cubicBezTo>
                            <a:pt x="47" y="72"/>
                            <a:pt x="48" y="73"/>
                            <a:pt x="48" y="74"/>
                          </a:cubicBezTo>
                          <a:cubicBezTo>
                            <a:pt x="48" y="75"/>
                            <a:pt x="49" y="75"/>
                            <a:pt x="50" y="76"/>
                          </a:cubicBezTo>
                          <a:cubicBezTo>
                            <a:pt x="51" y="76"/>
                            <a:pt x="51" y="77"/>
                            <a:pt x="52" y="77"/>
                          </a:cubicBezTo>
                          <a:cubicBezTo>
                            <a:pt x="53" y="78"/>
                            <a:pt x="53" y="79"/>
                            <a:pt x="53" y="79"/>
                          </a:cubicBezTo>
                          <a:cubicBezTo>
                            <a:pt x="53" y="80"/>
                            <a:pt x="53" y="80"/>
                            <a:pt x="52" y="81"/>
                          </a:cubicBezTo>
                          <a:cubicBezTo>
                            <a:pt x="53" y="81"/>
                            <a:pt x="53" y="81"/>
                            <a:pt x="53" y="81"/>
                          </a:cubicBezTo>
                          <a:cubicBezTo>
                            <a:pt x="55" y="81"/>
                            <a:pt x="58" y="82"/>
                            <a:pt x="60" y="82"/>
                          </a:cubicBezTo>
                          <a:cubicBezTo>
                            <a:pt x="61" y="81"/>
                            <a:pt x="62" y="81"/>
                            <a:pt x="62" y="80"/>
                          </a:cubicBezTo>
                          <a:cubicBezTo>
                            <a:pt x="63" y="79"/>
                            <a:pt x="63" y="78"/>
                            <a:pt x="62" y="78"/>
                          </a:cubicBezTo>
                          <a:cubicBezTo>
                            <a:pt x="62" y="77"/>
                            <a:pt x="62" y="76"/>
                            <a:pt x="62" y="75"/>
                          </a:cubicBezTo>
                          <a:cubicBezTo>
                            <a:pt x="62" y="74"/>
                            <a:pt x="63" y="74"/>
                            <a:pt x="64" y="73"/>
                          </a:cubicBezTo>
                          <a:cubicBezTo>
                            <a:pt x="65" y="72"/>
                            <a:pt x="67" y="71"/>
                            <a:pt x="68" y="71"/>
                          </a:cubicBezTo>
                          <a:cubicBezTo>
                            <a:pt x="69" y="70"/>
                            <a:pt x="71" y="69"/>
                            <a:pt x="73" y="69"/>
                          </a:cubicBezTo>
                          <a:cubicBezTo>
                            <a:pt x="78" y="69"/>
                            <a:pt x="83" y="68"/>
                            <a:pt x="86" y="68"/>
                          </a:cubicBezTo>
                          <a:cubicBezTo>
                            <a:pt x="86" y="68"/>
                            <a:pt x="86" y="68"/>
                            <a:pt x="86" y="68"/>
                          </a:cubicBezTo>
                          <a:cubicBezTo>
                            <a:pt x="86" y="67"/>
                            <a:pt x="85" y="66"/>
                            <a:pt x="85" y="66"/>
                          </a:cubicBezTo>
                          <a:cubicBezTo>
                            <a:pt x="83" y="65"/>
                            <a:pt x="82" y="63"/>
                            <a:pt x="82" y="61"/>
                          </a:cubicBezTo>
                          <a:cubicBezTo>
                            <a:pt x="81" y="60"/>
                            <a:pt x="82" y="58"/>
                            <a:pt x="83" y="57"/>
                          </a:cubicBezTo>
                          <a:cubicBezTo>
                            <a:pt x="83" y="55"/>
                            <a:pt x="84" y="54"/>
                            <a:pt x="85" y="53"/>
                          </a:cubicBezTo>
                          <a:cubicBezTo>
                            <a:pt x="85" y="52"/>
                            <a:pt x="85" y="51"/>
                            <a:pt x="85" y="49"/>
                          </a:cubicBezTo>
                          <a:cubicBezTo>
                            <a:pt x="85" y="48"/>
                            <a:pt x="84" y="48"/>
                            <a:pt x="83" y="48"/>
                          </a:cubicBezTo>
                          <a:cubicBezTo>
                            <a:pt x="82" y="47"/>
                            <a:pt x="81" y="47"/>
                            <a:pt x="80" y="47"/>
                          </a:cubicBezTo>
                          <a:cubicBezTo>
                            <a:pt x="80" y="47"/>
                            <a:pt x="79" y="47"/>
                            <a:pt x="79" y="46"/>
                          </a:cubicBezTo>
                          <a:cubicBezTo>
                            <a:pt x="79" y="46"/>
                            <a:pt x="80" y="45"/>
                            <a:pt x="83" y="44"/>
                          </a:cubicBezTo>
                          <a:cubicBezTo>
                            <a:pt x="84" y="43"/>
                            <a:pt x="87" y="36"/>
                            <a:pt x="87" y="35"/>
                          </a:cubicBezTo>
                          <a:cubicBezTo>
                            <a:pt x="87" y="34"/>
                            <a:pt x="88" y="33"/>
                            <a:pt x="88" y="33"/>
                          </a:cubicBezTo>
                          <a:cubicBezTo>
                            <a:pt x="89" y="33"/>
                            <a:pt x="90" y="34"/>
                            <a:pt x="91" y="34"/>
                          </a:cubicBezTo>
                          <a:cubicBezTo>
                            <a:pt x="94" y="35"/>
                            <a:pt x="96" y="36"/>
                            <a:pt x="98" y="36"/>
                          </a:cubicBezTo>
                          <a:cubicBezTo>
                            <a:pt x="100" y="36"/>
                            <a:pt x="102" y="35"/>
                            <a:pt x="103" y="34"/>
                          </a:cubicBezTo>
                          <a:cubicBezTo>
                            <a:pt x="103" y="33"/>
                            <a:pt x="103" y="32"/>
                            <a:pt x="102" y="30"/>
                          </a:cubicBezTo>
                          <a:cubicBezTo>
                            <a:pt x="102" y="29"/>
                            <a:pt x="101" y="27"/>
                            <a:pt x="100" y="26"/>
                          </a:cubicBezTo>
                          <a:cubicBezTo>
                            <a:pt x="99" y="25"/>
                            <a:pt x="91" y="24"/>
                            <a:pt x="90" y="24"/>
                          </a:cubicBezTo>
                          <a:cubicBezTo>
                            <a:pt x="89" y="23"/>
                            <a:pt x="89" y="22"/>
                            <a:pt x="89" y="21"/>
                          </a:cubicBezTo>
                          <a:cubicBezTo>
                            <a:pt x="88" y="21"/>
                            <a:pt x="88" y="20"/>
                            <a:pt x="89" y="19"/>
                          </a:cubicBezTo>
                          <a:cubicBezTo>
                            <a:pt x="89" y="17"/>
                            <a:pt x="91" y="15"/>
                            <a:pt x="91" y="14"/>
                          </a:cubicBezTo>
                          <a:cubicBezTo>
                            <a:pt x="91" y="14"/>
                            <a:pt x="91" y="13"/>
                            <a:pt x="91" y="12"/>
                          </a:cubicBezTo>
                          <a:cubicBezTo>
                            <a:pt x="91" y="11"/>
                            <a:pt x="90" y="11"/>
                            <a:pt x="90" y="10"/>
                          </a:cubicBezTo>
                          <a:cubicBezTo>
                            <a:pt x="89" y="9"/>
                            <a:pt x="87" y="8"/>
                            <a:pt x="87" y="8"/>
                          </a:cubicBezTo>
                          <a:cubicBezTo>
                            <a:pt x="86" y="6"/>
                            <a:pt x="85" y="6"/>
                            <a:pt x="85" y="5"/>
                          </a:cubicBezTo>
                          <a:cubicBezTo>
                            <a:pt x="85" y="4"/>
                            <a:pt x="85" y="3"/>
                            <a:pt x="85" y="2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2" name="Freeform 109">
                      <a:extLst>
                        <a:ext uri="{FF2B5EF4-FFF2-40B4-BE49-F238E27FC236}">
                          <a16:creationId xmlns:a16="http://schemas.microsoft.com/office/drawing/2014/main" id="{8618C834-F2A8-DDE0-C9D4-F166DCA6DA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6492" y="1729756"/>
                      <a:ext cx="438708" cy="216349"/>
                    </a:xfrm>
                    <a:custGeom>
                      <a:avLst/>
                      <a:gdLst>
                        <a:gd name="T0" fmla="*/ 70 w 120"/>
                        <a:gd name="T1" fmla="*/ 5 h 59"/>
                        <a:gd name="T2" fmla="*/ 65 w 120"/>
                        <a:gd name="T3" fmla="*/ 7 h 59"/>
                        <a:gd name="T4" fmla="*/ 59 w 120"/>
                        <a:gd name="T5" fmla="*/ 5 h 59"/>
                        <a:gd name="T6" fmla="*/ 56 w 120"/>
                        <a:gd name="T7" fmla="*/ 4 h 59"/>
                        <a:gd name="T8" fmla="*/ 54 w 120"/>
                        <a:gd name="T9" fmla="*/ 4 h 59"/>
                        <a:gd name="T10" fmla="*/ 51 w 120"/>
                        <a:gd name="T11" fmla="*/ 8 h 59"/>
                        <a:gd name="T12" fmla="*/ 47 w 120"/>
                        <a:gd name="T13" fmla="*/ 13 h 59"/>
                        <a:gd name="T14" fmla="*/ 45 w 120"/>
                        <a:gd name="T15" fmla="*/ 16 h 59"/>
                        <a:gd name="T16" fmla="*/ 38 w 120"/>
                        <a:gd name="T17" fmla="*/ 14 h 59"/>
                        <a:gd name="T18" fmla="*/ 36 w 120"/>
                        <a:gd name="T19" fmla="*/ 17 h 59"/>
                        <a:gd name="T20" fmla="*/ 31 w 120"/>
                        <a:gd name="T21" fmla="*/ 16 h 59"/>
                        <a:gd name="T22" fmla="*/ 25 w 120"/>
                        <a:gd name="T23" fmla="*/ 16 h 59"/>
                        <a:gd name="T24" fmla="*/ 22 w 120"/>
                        <a:gd name="T25" fmla="*/ 20 h 59"/>
                        <a:gd name="T26" fmla="*/ 17 w 120"/>
                        <a:gd name="T27" fmla="*/ 25 h 59"/>
                        <a:gd name="T28" fmla="*/ 6 w 120"/>
                        <a:gd name="T29" fmla="*/ 28 h 59"/>
                        <a:gd name="T30" fmla="*/ 2 w 120"/>
                        <a:gd name="T31" fmla="*/ 29 h 59"/>
                        <a:gd name="T32" fmla="*/ 3 w 120"/>
                        <a:gd name="T33" fmla="*/ 34 h 59"/>
                        <a:gd name="T34" fmla="*/ 0 w 120"/>
                        <a:gd name="T35" fmla="*/ 39 h 59"/>
                        <a:gd name="T36" fmla="*/ 2 w 120"/>
                        <a:gd name="T37" fmla="*/ 41 h 59"/>
                        <a:gd name="T38" fmla="*/ 5 w 120"/>
                        <a:gd name="T39" fmla="*/ 43 h 59"/>
                        <a:gd name="T40" fmla="*/ 8 w 120"/>
                        <a:gd name="T41" fmla="*/ 47 h 59"/>
                        <a:gd name="T42" fmla="*/ 7 w 120"/>
                        <a:gd name="T43" fmla="*/ 50 h 59"/>
                        <a:gd name="T44" fmla="*/ 13 w 120"/>
                        <a:gd name="T45" fmla="*/ 53 h 59"/>
                        <a:gd name="T46" fmla="*/ 16 w 120"/>
                        <a:gd name="T47" fmla="*/ 55 h 59"/>
                        <a:gd name="T48" fmla="*/ 18 w 120"/>
                        <a:gd name="T49" fmla="*/ 52 h 59"/>
                        <a:gd name="T50" fmla="*/ 25 w 120"/>
                        <a:gd name="T51" fmla="*/ 55 h 59"/>
                        <a:gd name="T52" fmla="*/ 28 w 120"/>
                        <a:gd name="T53" fmla="*/ 57 h 59"/>
                        <a:gd name="T54" fmla="*/ 30 w 120"/>
                        <a:gd name="T55" fmla="*/ 53 h 59"/>
                        <a:gd name="T56" fmla="*/ 37 w 120"/>
                        <a:gd name="T57" fmla="*/ 50 h 59"/>
                        <a:gd name="T58" fmla="*/ 41 w 120"/>
                        <a:gd name="T59" fmla="*/ 51 h 59"/>
                        <a:gd name="T60" fmla="*/ 50 w 120"/>
                        <a:gd name="T61" fmla="*/ 53 h 59"/>
                        <a:gd name="T62" fmla="*/ 59 w 120"/>
                        <a:gd name="T63" fmla="*/ 46 h 59"/>
                        <a:gd name="T64" fmla="*/ 68 w 120"/>
                        <a:gd name="T65" fmla="*/ 48 h 59"/>
                        <a:gd name="T66" fmla="*/ 70 w 120"/>
                        <a:gd name="T67" fmla="*/ 43 h 59"/>
                        <a:gd name="T68" fmla="*/ 76 w 120"/>
                        <a:gd name="T69" fmla="*/ 48 h 59"/>
                        <a:gd name="T70" fmla="*/ 80 w 120"/>
                        <a:gd name="T71" fmla="*/ 50 h 59"/>
                        <a:gd name="T72" fmla="*/ 86 w 120"/>
                        <a:gd name="T73" fmla="*/ 44 h 59"/>
                        <a:gd name="T74" fmla="*/ 92 w 120"/>
                        <a:gd name="T75" fmla="*/ 47 h 59"/>
                        <a:gd name="T76" fmla="*/ 97 w 120"/>
                        <a:gd name="T77" fmla="*/ 44 h 59"/>
                        <a:gd name="T78" fmla="*/ 103 w 120"/>
                        <a:gd name="T79" fmla="*/ 38 h 59"/>
                        <a:gd name="T80" fmla="*/ 106 w 120"/>
                        <a:gd name="T81" fmla="*/ 35 h 59"/>
                        <a:gd name="T82" fmla="*/ 116 w 120"/>
                        <a:gd name="T83" fmla="*/ 33 h 59"/>
                        <a:gd name="T84" fmla="*/ 120 w 120"/>
                        <a:gd name="T85" fmla="*/ 31 h 59"/>
                        <a:gd name="T86" fmla="*/ 112 w 120"/>
                        <a:gd name="T87" fmla="*/ 20 h 59"/>
                        <a:gd name="T88" fmla="*/ 114 w 120"/>
                        <a:gd name="T89" fmla="*/ 16 h 59"/>
                        <a:gd name="T90" fmla="*/ 118 w 120"/>
                        <a:gd name="T91" fmla="*/ 11 h 59"/>
                        <a:gd name="T92" fmla="*/ 116 w 120"/>
                        <a:gd name="T93" fmla="*/ 9 h 59"/>
                        <a:gd name="T94" fmla="*/ 107 w 120"/>
                        <a:gd name="T95" fmla="*/ 6 h 59"/>
                        <a:gd name="T96" fmla="*/ 97 w 120"/>
                        <a:gd name="T97" fmla="*/ 4 h 59"/>
                        <a:gd name="T98" fmla="*/ 87 w 120"/>
                        <a:gd name="T99" fmla="*/ 11 h 59"/>
                        <a:gd name="T100" fmla="*/ 79 w 120"/>
                        <a:gd name="T101" fmla="*/ 0 h 59"/>
                        <a:gd name="T102" fmla="*/ 75 w 120"/>
                        <a:gd name="T10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" h="59">
                          <a:moveTo>
                            <a:pt x="75" y="0"/>
                          </a:moveTo>
                          <a:cubicBezTo>
                            <a:pt x="72" y="2"/>
                            <a:pt x="72" y="3"/>
                            <a:pt x="70" y="5"/>
                          </a:cubicBezTo>
                          <a:cubicBezTo>
                            <a:pt x="69" y="6"/>
                            <a:pt x="68" y="8"/>
                            <a:pt x="68" y="8"/>
                          </a:cubicBezTo>
                          <a:cubicBezTo>
                            <a:pt x="67" y="9"/>
                            <a:pt x="66" y="9"/>
                            <a:pt x="65" y="7"/>
                          </a:cubicBezTo>
                          <a:cubicBezTo>
                            <a:pt x="64" y="6"/>
                            <a:pt x="63" y="6"/>
                            <a:pt x="62" y="5"/>
                          </a:cubicBezTo>
                          <a:cubicBezTo>
                            <a:pt x="61" y="5"/>
                            <a:pt x="60" y="5"/>
                            <a:pt x="59" y="5"/>
                          </a:cubicBezTo>
                          <a:cubicBezTo>
                            <a:pt x="58" y="6"/>
                            <a:pt x="57" y="6"/>
                            <a:pt x="57" y="5"/>
                          </a:cubicBezTo>
                          <a:cubicBezTo>
                            <a:pt x="56" y="5"/>
                            <a:pt x="56" y="5"/>
                            <a:pt x="56" y="4"/>
                          </a:cubicBezTo>
                          <a:cubicBezTo>
                            <a:pt x="56" y="3"/>
                            <a:pt x="56" y="2"/>
                            <a:pt x="56" y="2"/>
                          </a:cubicBezTo>
                          <a:cubicBezTo>
                            <a:pt x="55" y="3"/>
                            <a:pt x="54" y="3"/>
                            <a:pt x="54" y="4"/>
                          </a:cubicBezTo>
                          <a:cubicBezTo>
                            <a:pt x="53" y="4"/>
                            <a:pt x="53" y="5"/>
                            <a:pt x="53" y="5"/>
                          </a:cubicBezTo>
                          <a:cubicBezTo>
                            <a:pt x="52" y="6"/>
                            <a:pt x="52" y="8"/>
                            <a:pt x="51" y="8"/>
                          </a:cubicBezTo>
                          <a:cubicBezTo>
                            <a:pt x="50" y="8"/>
                            <a:pt x="49" y="9"/>
                            <a:pt x="48" y="10"/>
                          </a:cubicBezTo>
                          <a:cubicBezTo>
                            <a:pt x="48" y="11"/>
                            <a:pt x="47" y="12"/>
                            <a:pt x="47" y="13"/>
                          </a:cubicBezTo>
                          <a:cubicBezTo>
                            <a:pt x="47" y="15"/>
                            <a:pt x="46" y="15"/>
                            <a:pt x="46" y="16"/>
                          </a:cubicBezTo>
                          <a:cubicBezTo>
                            <a:pt x="46" y="16"/>
                            <a:pt x="45" y="16"/>
                            <a:pt x="45" y="16"/>
                          </a:cubicBezTo>
                          <a:cubicBezTo>
                            <a:pt x="44" y="15"/>
                            <a:pt x="42" y="14"/>
                            <a:pt x="41" y="14"/>
                          </a:cubicBezTo>
                          <a:cubicBezTo>
                            <a:pt x="39" y="14"/>
                            <a:pt x="39" y="14"/>
                            <a:pt x="38" y="14"/>
                          </a:cubicBezTo>
                          <a:cubicBezTo>
                            <a:pt x="37" y="15"/>
                            <a:pt x="37" y="15"/>
                            <a:pt x="36" y="16"/>
                          </a:cubicBezTo>
                          <a:cubicBezTo>
                            <a:pt x="36" y="17"/>
                            <a:pt x="36" y="17"/>
                            <a:pt x="36" y="17"/>
                          </a:cubicBezTo>
                          <a:cubicBezTo>
                            <a:pt x="35" y="18"/>
                            <a:pt x="35" y="18"/>
                            <a:pt x="34" y="18"/>
                          </a:cubicBezTo>
                          <a:cubicBezTo>
                            <a:pt x="33" y="18"/>
                            <a:pt x="32" y="17"/>
                            <a:pt x="31" y="16"/>
                          </a:cubicBezTo>
                          <a:cubicBezTo>
                            <a:pt x="30" y="15"/>
                            <a:pt x="29" y="15"/>
                            <a:pt x="28" y="15"/>
                          </a:cubicBezTo>
                          <a:cubicBezTo>
                            <a:pt x="27" y="15"/>
                            <a:pt x="26" y="15"/>
                            <a:pt x="25" y="16"/>
                          </a:cubicBezTo>
                          <a:cubicBezTo>
                            <a:pt x="25" y="16"/>
                            <a:pt x="24" y="17"/>
                            <a:pt x="24" y="18"/>
                          </a:cubicBezTo>
                          <a:cubicBezTo>
                            <a:pt x="23" y="19"/>
                            <a:pt x="23" y="20"/>
                            <a:pt x="22" y="20"/>
                          </a:cubicBezTo>
                          <a:cubicBezTo>
                            <a:pt x="20" y="21"/>
                            <a:pt x="20" y="22"/>
                            <a:pt x="20" y="23"/>
                          </a:cubicBezTo>
                          <a:cubicBezTo>
                            <a:pt x="19" y="24"/>
                            <a:pt x="19" y="25"/>
                            <a:pt x="17" y="25"/>
                          </a:cubicBezTo>
                          <a:cubicBezTo>
                            <a:pt x="16" y="25"/>
                            <a:pt x="15" y="25"/>
                            <a:pt x="12" y="26"/>
                          </a:cubicBezTo>
                          <a:cubicBezTo>
                            <a:pt x="8" y="26"/>
                            <a:pt x="10" y="27"/>
                            <a:pt x="6" y="28"/>
                          </a:cubicBezTo>
                          <a:cubicBezTo>
                            <a:pt x="4" y="28"/>
                            <a:pt x="3" y="29"/>
                            <a:pt x="2" y="29"/>
                          </a:cubicBezTo>
                          <a:cubicBezTo>
                            <a:pt x="2" y="29"/>
                            <a:pt x="2" y="29"/>
                            <a:pt x="2" y="29"/>
                          </a:cubicBezTo>
                          <a:cubicBezTo>
                            <a:pt x="2" y="29"/>
                            <a:pt x="3" y="30"/>
                            <a:pt x="3" y="30"/>
                          </a:cubicBezTo>
                          <a:cubicBezTo>
                            <a:pt x="3" y="32"/>
                            <a:pt x="3" y="33"/>
                            <a:pt x="3" y="34"/>
                          </a:cubicBezTo>
                          <a:cubicBezTo>
                            <a:pt x="3" y="35"/>
                            <a:pt x="3" y="36"/>
                            <a:pt x="1" y="37"/>
                          </a:cubicBezTo>
                          <a:cubicBezTo>
                            <a:pt x="1" y="37"/>
                            <a:pt x="0" y="38"/>
                            <a:pt x="0" y="39"/>
                          </a:cubicBezTo>
                          <a:cubicBezTo>
                            <a:pt x="0" y="40"/>
                            <a:pt x="0" y="40"/>
                            <a:pt x="0" y="41"/>
                          </a:cubicBezTo>
                          <a:cubicBezTo>
                            <a:pt x="1" y="41"/>
                            <a:pt x="1" y="41"/>
                            <a:pt x="2" y="41"/>
                          </a:cubicBezTo>
                          <a:cubicBezTo>
                            <a:pt x="3" y="41"/>
                            <a:pt x="4" y="42"/>
                            <a:pt x="5" y="42"/>
                          </a:cubicBezTo>
                          <a:cubicBezTo>
                            <a:pt x="5" y="42"/>
                            <a:pt x="5" y="43"/>
                            <a:pt x="5" y="43"/>
                          </a:cubicBezTo>
                          <a:cubicBezTo>
                            <a:pt x="5" y="44"/>
                            <a:pt x="5" y="45"/>
                            <a:pt x="6" y="46"/>
                          </a:cubicBezTo>
                          <a:cubicBezTo>
                            <a:pt x="7" y="46"/>
                            <a:pt x="7" y="46"/>
                            <a:pt x="8" y="47"/>
                          </a:cubicBezTo>
                          <a:cubicBezTo>
                            <a:pt x="8" y="47"/>
                            <a:pt x="8" y="48"/>
                            <a:pt x="8" y="48"/>
                          </a:cubicBezTo>
                          <a:cubicBezTo>
                            <a:pt x="8" y="49"/>
                            <a:pt x="7" y="49"/>
                            <a:pt x="7" y="50"/>
                          </a:cubicBezTo>
                          <a:cubicBezTo>
                            <a:pt x="8" y="50"/>
                            <a:pt x="8" y="50"/>
                            <a:pt x="8" y="50"/>
                          </a:cubicBezTo>
                          <a:cubicBezTo>
                            <a:pt x="10" y="51"/>
                            <a:pt x="11" y="51"/>
                            <a:pt x="13" y="53"/>
                          </a:cubicBezTo>
                          <a:cubicBezTo>
                            <a:pt x="14" y="54"/>
                            <a:pt x="15" y="55"/>
                            <a:pt x="15" y="55"/>
                          </a:cubicBezTo>
                          <a:cubicBezTo>
                            <a:pt x="16" y="55"/>
                            <a:pt x="16" y="55"/>
                            <a:pt x="16" y="55"/>
                          </a:cubicBezTo>
                          <a:cubicBezTo>
                            <a:pt x="16" y="54"/>
                            <a:pt x="17" y="54"/>
                            <a:pt x="17" y="53"/>
                          </a:cubicBezTo>
                          <a:cubicBezTo>
                            <a:pt x="17" y="53"/>
                            <a:pt x="18" y="52"/>
                            <a:pt x="18" y="52"/>
                          </a:cubicBezTo>
                          <a:cubicBezTo>
                            <a:pt x="20" y="52"/>
                            <a:pt x="21" y="52"/>
                            <a:pt x="22" y="52"/>
                          </a:cubicBezTo>
                          <a:cubicBezTo>
                            <a:pt x="23" y="53"/>
                            <a:pt x="24" y="54"/>
                            <a:pt x="25" y="55"/>
                          </a:cubicBezTo>
                          <a:cubicBezTo>
                            <a:pt x="26" y="57"/>
                            <a:pt x="27" y="58"/>
                            <a:pt x="28" y="58"/>
                          </a:cubicBezTo>
                          <a:cubicBezTo>
                            <a:pt x="28" y="59"/>
                            <a:pt x="28" y="58"/>
                            <a:pt x="28" y="57"/>
                          </a:cubicBezTo>
                          <a:cubicBezTo>
                            <a:pt x="29" y="56"/>
                            <a:pt x="29" y="55"/>
                            <a:pt x="29" y="55"/>
                          </a:cubicBezTo>
                          <a:cubicBezTo>
                            <a:pt x="29" y="54"/>
                            <a:pt x="30" y="53"/>
                            <a:pt x="30" y="53"/>
                          </a:cubicBezTo>
                          <a:cubicBezTo>
                            <a:pt x="33" y="53"/>
                            <a:pt x="33" y="53"/>
                            <a:pt x="34" y="52"/>
                          </a:cubicBezTo>
                          <a:cubicBezTo>
                            <a:pt x="35" y="51"/>
                            <a:pt x="35" y="50"/>
                            <a:pt x="37" y="50"/>
                          </a:cubicBezTo>
                          <a:cubicBezTo>
                            <a:pt x="38" y="50"/>
                            <a:pt x="39" y="50"/>
                            <a:pt x="40" y="50"/>
                          </a:cubicBezTo>
                          <a:cubicBezTo>
                            <a:pt x="41" y="50"/>
                            <a:pt x="41" y="50"/>
                            <a:pt x="41" y="51"/>
                          </a:cubicBezTo>
                          <a:cubicBezTo>
                            <a:pt x="42" y="51"/>
                            <a:pt x="43" y="53"/>
                            <a:pt x="45" y="53"/>
                          </a:cubicBezTo>
                          <a:cubicBezTo>
                            <a:pt x="48" y="54"/>
                            <a:pt x="49" y="54"/>
                            <a:pt x="50" y="53"/>
                          </a:cubicBezTo>
                          <a:cubicBezTo>
                            <a:pt x="51" y="53"/>
                            <a:pt x="51" y="51"/>
                            <a:pt x="53" y="50"/>
                          </a:cubicBezTo>
                          <a:cubicBezTo>
                            <a:pt x="55" y="48"/>
                            <a:pt x="57" y="47"/>
                            <a:pt x="59" y="46"/>
                          </a:cubicBezTo>
                          <a:cubicBezTo>
                            <a:pt x="60" y="46"/>
                            <a:pt x="62" y="46"/>
                            <a:pt x="65" y="47"/>
                          </a:cubicBezTo>
                          <a:cubicBezTo>
                            <a:pt x="68" y="48"/>
                            <a:pt x="68" y="48"/>
                            <a:pt x="68" y="48"/>
                          </a:cubicBezTo>
                          <a:cubicBezTo>
                            <a:pt x="68" y="48"/>
                            <a:pt x="68" y="47"/>
                            <a:pt x="69" y="46"/>
                          </a:cubicBezTo>
                          <a:cubicBezTo>
                            <a:pt x="69" y="44"/>
                            <a:pt x="70" y="44"/>
                            <a:pt x="70" y="43"/>
                          </a:cubicBezTo>
                          <a:cubicBezTo>
                            <a:pt x="71" y="43"/>
                            <a:pt x="71" y="43"/>
                            <a:pt x="72" y="44"/>
                          </a:cubicBezTo>
                          <a:cubicBezTo>
                            <a:pt x="73" y="44"/>
                            <a:pt x="75" y="47"/>
                            <a:pt x="76" y="48"/>
                          </a:cubicBezTo>
                          <a:cubicBezTo>
                            <a:pt x="76" y="49"/>
                            <a:pt x="77" y="50"/>
                            <a:pt x="78" y="50"/>
                          </a:cubicBezTo>
                          <a:cubicBezTo>
                            <a:pt x="78" y="50"/>
                            <a:pt x="79" y="50"/>
                            <a:pt x="80" y="50"/>
                          </a:cubicBezTo>
                          <a:cubicBezTo>
                            <a:pt x="81" y="49"/>
                            <a:pt x="82" y="48"/>
                            <a:pt x="83" y="47"/>
                          </a:cubicBezTo>
                          <a:cubicBezTo>
                            <a:pt x="84" y="45"/>
                            <a:pt x="85" y="44"/>
                            <a:pt x="86" y="44"/>
                          </a:cubicBezTo>
                          <a:cubicBezTo>
                            <a:pt x="87" y="44"/>
                            <a:pt x="88" y="44"/>
                            <a:pt x="90" y="46"/>
                          </a:cubicBezTo>
                          <a:cubicBezTo>
                            <a:pt x="90" y="47"/>
                            <a:pt x="91" y="47"/>
                            <a:pt x="92" y="47"/>
                          </a:cubicBezTo>
                          <a:cubicBezTo>
                            <a:pt x="92" y="47"/>
                            <a:pt x="93" y="47"/>
                            <a:pt x="94" y="47"/>
                          </a:cubicBezTo>
                          <a:cubicBezTo>
                            <a:pt x="95" y="46"/>
                            <a:pt x="96" y="45"/>
                            <a:pt x="97" y="44"/>
                          </a:cubicBezTo>
                          <a:cubicBezTo>
                            <a:pt x="99" y="42"/>
                            <a:pt x="99" y="40"/>
                            <a:pt x="101" y="39"/>
                          </a:cubicBezTo>
                          <a:cubicBezTo>
                            <a:pt x="103" y="38"/>
                            <a:pt x="103" y="38"/>
                            <a:pt x="103" y="38"/>
                          </a:cubicBezTo>
                          <a:cubicBezTo>
                            <a:pt x="103" y="38"/>
                            <a:pt x="103" y="38"/>
                            <a:pt x="103" y="38"/>
                          </a:cubicBezTo>
                          <a:cubicBezTo>
                            <a:pt x="103" y="38"/>
                            <a:pt x="104" y="37"/>
                            <a:pt x="106" y="35"/>
                          </a:cubicBezTo>
                          <a:cubicBezTo>
                            <a:pt x="106" y="34"/>
                            <a:pt x="108" y="34"/>
                            <a:pt x="111" y="34"/>
                          </a:cubicBezTo>
                          <a:cubicBezTo>
                            <a:pt x="113" y="34"/>
                            <a:pt x="115" y="34"/>
                            <a:pt x="116" y="33"/>
                          </a:cubicBezTo>
                          <a:cubicBezTo>
                            <a:pt x="117" y="33"/>
                            <a:pt x="118" y="33"/>
                            <a:pt x="119" y="32"/>
                          </a:cubicBezTo>
                          <a:cubicBezTo>
                            <a:pt x="119" y="32"/>
                            <a:pt x="119" y="31"/>
                            <a:pt x="120" y="31"/>
                          </a:cubicBezTo>
                          <a:cubicBezTo>
                            <a:pt x="120" y="30"/>
                            <a:pt x="119" y="28"/>
                            <a:pt x="117" y="27"/>
                          </a:cubicBezTo>
                          <a:cubicBezTo>
                            <a:pt x="114" y="24"/>
                            <a:pt x="114" y="24"/>
                            <a:pt x="112" y="20"/>
                          </a:cubicBezTo>
                          <a:cubicBezTo>
                            <a:pt x="112" y="20"/>
                            <a:pt x="112" y="19"/>
                            <a:pt x="112" y="18"/>
                          </a:cubicBezTo>
                          <a:cubicBezTo>
                            <a:pt x="113" y="18"/>
                            <a:pt x="113" y="17"/>
                            <a:pt x="114" y="16"/>
                          </a:cubicBezTo>
                          <a:cubicBezTo>
                            <a:pt x="115" y="15"/>
                            <a:pt x="117" y="13"/>
                            <a:pt x="117" y="13"/>
                          </a:cubicBezTo>
                          <a:cubicBezTo>
                            <a:pt x="118" y="13"/>
                            <a:pt x="118" y="12"/>
                            <a:pt x="118" y="11"/>
                          </a:cubicBezTo>
                          <a:cubicBezTo>
                            <a:pt x="117" y="11"/>
                            <a:pt x="117" y="10"/>
                            <a:pt x="117" y="9"/>
                          </a:cubicBezTo>
                          <a:cubicBezTo>
                            <a:pt x="116" y="9"/>
                            <a:pt x="116" y="9"/>
                            <a:pt x="116" y="9"/>
                          </a:cubicBezTo>
                          <a:cubicBezTo>
                            <a:pt x="116" y="9"/>
                            <a:pt x="115" y="9"/>
                            <a:pt x="113" y="9"/>
                          </a:cubicBezTo>
                          <a:cubicBezTo>
                            <a:pt x="111" y="8"/>
                            <a:pt x="109" y="8"/>
                            <a:pt x="107" y="6"/>
                          </a:cubicBezTo>
                          <a:cubicBezTo>
                            <a:pt x="107" y="6"/>
                            <a:pt x="101" y="2"/>
                            <a:pt x="101" y="3"/>
                          </a:cubicBezTo>
                          <a:cubicBezTo>
                            <a:pt x="100" y="6"/>
                            <a:pt x="100" y="4"/>
                            <a:pt x="97" y="4"/>
                          </a:cubicBezTo>
                          <a:cubicBezTo>
                            <a:pt x="92" y="2"/>
                            <a:pt x="94" y="4"/>
                            <a:pt x="92" y="7"/>
                          </a:cubicBezTo>
                          <a:cubicBezTo>
                            <a:pt x="91" y="9"/>
                            <a:pt x="90" y="13"/>
                            <a:pt x="87" y="11"/>
                          </a:cubicBezTo>
                          <a:cubicBezTo>
                            <a:pt x="84" y="9"/>
                            <a:pt x="84" y="7"/>
                            <a:pt x="82" y="5"/>
                          </a:cubicBezTo>
                          <a:cubicBezTo>
                            <a:pt x="82" y="5"/>
                            <a:pt x="79" y="2"/>
                            <a:pt x="79" y="0"/>
                          </a:cubicBezTo>
                          <a:cubicBezTo>
                            <a:pt x="77" y="0"/>
                            <a:pt x="77" y="0"/>
                            <a:pt x="77" y="0"/>
                          </a:cubicBezTo>
                          <a:cubicBezTo>
                            <a:pt x="76" y="0"/>
                            <a:pt x="75" y="0"/>
                            <a:pt x="75" y="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3" name="Freeform 113">
                      <a:extLst>
                        <a:ext uri="{FF2B5EF4-FFF2-40B4-BE49-F238E27FC236}">
                          <a16:creationId xmlns:a16="http://schemas.microsoft.com/office/drawing/2014/main" id="{A8577E62-277F-7A28-8013-7B88FBB6AD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4085" y="1264003"/>
                      <a:ext cx="631019" cy="640034"/>
                    </a:xfrm>
                    <a:custGeom>
                      <a:avLst/>
                      <a:gdLst>
                        <a:gd name="T0" fmla="*/ 75 w 172"/>
                        <a:gd name="T1" fmla="*/ 155 h 175"/>
                        <a:gd name="T2" fmla="*/ 89 w 172"/>
                        <a:gd name="T3" fmla="*/ 150 h 175"/>
                        <a:gd name="T4" fmla="*/ 94 w 172"/>
                        <a:gd name="T5" fmla="*/ 143 h 175"/>
                        <a:gd name="T6" fmla="*/ 103 w 172"/>
                        <a:gd name="T7" fmla="*/ 145 h 175"/>
                        <a:gd name="T8" fmla="*/ 107 w 172"/>
                        <a:gd name="T9" fmla="*/ 141 h 175"/>
                        <a:gd name="T10" fmla="*/ 115 w 172"/>
                        <a:gd name="T11" fmla="*/ 143 h 175"/>
                        <a:gd name="T12" fmla="*/ 120 w 172"/>
                        <a:gd name="T13" fmla="*/ 135 h 175"/>
                        <a:gd name="T14" fmla="*/ 125 w 172"/>
                        <a:gd name="T15" fmla="*/ 129 h 175"/>
                        <a:gd name="T16" fmla="*/ 128 w 172"/>
                        <a:gd name="T17" fmla="*/ 132 h 175"/>
                        <a:gd name="T18" fmla="*/ 137 w 172"/>
                        <a:gd name="T19" fmla="*/ 135 h 175"/>
                        <a:gd name="T20" fmla="*/ 146 w 172"/>
                        <a:gd name="T21" fmla="*/ 127 h 175"/>
                        <a:gd name="T22" fmla="*/ 152 w 172"/>
                        <a:gd name="T23" fmla="*/ 124 h 175"/>
                        <a:gd name="T24" fmla="*/ 155 w 172"/>
                        <a:gd name="T25" fmla="*/ 107 h 175"/>
                        <a:gd name="T26" fmla="*/ 149 w 172"/>
                        <a:gd name="T27" fmla="*/ 94 h 175"/>
                        <a:gd name="T28" fmla="*/ 152 w 172"/>
                        <a:gd name="T29" fmla="*/ 83 h 175"/>
                        <a:gd name="T30" fmla="*/ 147 w 172"/>
                        <a:gd name="T31" fmla="*/ 70 h 175"/>
                        <a:gd name="T32" fmla="*/ 140 w 172"/>
                        <a:gd name="T33" fmla="*/ 56 h 175"/>
                        <a:gd name="T34" fmla="*/ 152 w 172"/>
                        <a:gd name="T35" fmla="*/ 45 h 175"/>
                        <a:gd name="T36" fmla="*/ 169 w 172"/>
                        <a:gd name="T37" fmla="*/ 43 h 175"/>
                        <a:gd name="T38" fmla="*/ 168 w 172"/>
                        <a:gd name="T39" fmla="*/ 23 h 175"/>
                        <a:gd name="T40" fmla="*/ 153 w 172"/>
                        <a:gd name="T41" fmla="*/ 17 h 175"/>
                        <a:gd name="T42" fmla="*/ 133 w 172"/>
                        <a:gd name="T43" fmla="*/ 13 h 175"/>
                        <a:gd name="T44" fmla="*/ 123 w 172"/>
                        <a:gd name="T45" fmla="*/ 10 h 175"/>
                        <a:gd name="T46" fmla="*/ 115 w 172"/>
                        <a:gd name="T47" fmla="*/ 12 h 175"/>
                        <a:gd name="T48" fmla="*/ 113 w 172"/>
                        <a:gd name="T49" fmla="*/ 3 h 175"/>
                        <a:gd name="T50" fmla="*/ 108 w 172"/>
                        <a:gd name="T51" fmla="*/ 5 h 175"/>
                        <a:gd name="T52" fmla="*/ 105 w 172"/>
                        <a:gd name="T53" fmla="*/ 11 h 175"/>
                        <a:gd name="T54" fmla="*/ 105 w 172"/>
                        <a:gd name="T55" fmla="*/ 17 h 175"/>
                        <a:gd name="T56" fmla="*/ 97 w 172"/>
                        <a:gd name="T57" fmla="*/ 20 h 175"/>
                        <a:gd name="T58" fmla="*/ 89 w 172"/>
                        <a:gd name="T59" fmla="*/ 15 h 175"/>
                        <a:gd name="T60" fmla="*/ 80 w 172"/>
                        <a:gd name="T61" fmla="*/ 22 h 175"/>
                        <a:gd name="T62" fmla="*/ 78 w 172"/>
                        <a:gd name="T63" fmla="*/ 33 h 175"/>
                        <a:gd name="T64" fmla="*/ 69 w 172"/>
                        <a:gd name="T65" fmla="*/ 39 h 175"/>
                        <a:gd name="T66" fmla="*/ 68 w 172"/>
                        <a:gd name="T67" fmla="*/ 48 h 175"/>
                        <a:gd name="T68" fmla="*/ 73 w 172"/>
                        <a:gd name="T69" fmla="*/ 62 h 175"/>
                        <a:gd name="T70" fmla="*/ 66 w 172"/>
                        <a:gd name="T71" fmla="*/ 64 h 175"/>
                        <a:gd name="T72" fmla="*/ 62 w 172"/>
                        <a:gd name="T73" fmla="*/ 68 h 175"/>
                        <a:gd name="T74" fmla="*/ 58 w 172"/>
                        <a:gd name="T75" fmla="*/ 76 h 175"/>
                        <a:gd name="T76" fmla="*/ 46 w 172"/>
                        <a:gd name="T77" fmla="*/ 66 h 175"/>
                        <a:gd name="T78" fmla="*/ 35 w 172"/>
                        <a:gd name="T79" fmla="*/ 62 h 175"/>
                        <a:gd name="T80" fmla="*/ 31 w 172"/>
                        <a:gd name="T81" fmla="*/ 71 h 175"/>
                        <a:gd name="T82" fmla="*/ 27 w 172"/>
                        <a:gd name="T83" fmla="*/ 77 h 175"/>
                        <a:gd name="T84" fmla="*/ 24 w 172"/>
                        <a:gd name="T85" fmla="*/ 82 h 175"/>
                        <a:gd name="T86" fmla="*/ 14 w 172"/>
                        <a:gd name="T87" fmla="*/ 93 h 175"/>
                        <a:gd name="T88" fmla="*/ 6 w 172"/>
                        <a:gd name="T89" fmla="*/ 102 h 175"/>
                        <a:gd name="T90" fmla="*/ 0 w 172"/>
                        <a:gd name="T91" fmla="*/ 117 h 175"/>
                        <a:gd name="T92" fmla="*/ 12 w 172"/>
                        <a:gd name="T93" fmla="*/ 126 h 175"/>
                        <a:gd name="T94" fmla="*/ 20 w 172"/>
                        <a:gd name="T95" fmla="*/ 138 h 175"/>
                        <a:gd name="T96" fmla="*/ 15 w 172"/>
                        <a:gd name="T97" fmla="*/ 147 h 175"/>
                        <a:gd name="T98" fmla="*/ 21 w 172"/>
                        <a:gd name="T99" fmla="*/ 155 h 175"/>
                        <a:gd name="T100" fmla="*/ 28 w 172"/>
                        <a:gd name="T101" fmla="*/ 162 h 175"/>
                        <a:gd name="T102" fmla="*/ 35 w 172"/>
                        <a:gd name="T103" fmla="*/ 164 h 175"/>
                        <a:gd name="T104" fmla="*/ 38 w 172"/>
                        <a:gd name="T105" fmla="*/ 170 h 175"/>
                        <a:gd name="T106" fmla="*/ 50 w 172"/>
                        <a:gd name="T107" fmla="*/ 174 h 175"/>
                        <a:gd name="T108" fmla="*/ 55 w 172"/>
                        <a:gd name="T109" fmla="*/ 168 h 175"/>
                        <a:gd name="T110" fmla="*/ 65 w 172"/>
                        <a:gd name="T111" fmla="*/ 162 h 175"/>
                        <a:gd name="T112" fmla="*/ 69 w 172"/>
                        <a:gd name="T113" fmla="*/ 156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72" h="175">
                          <a:moveTo>
                            <a:pt x="71" y="156"/>
                          </a:moveTo>
                          <a:cubicBezTo>
                            <a:pt x="71" y="156"/>
                            <a:pt x="71" y="156"/>
                            <a:pt x="71" y="156"/>
                          </a:cubicBezTo>
                          <a:cubicBezTo>
                            <a:pt x="72" y="156"/>
                            <a:pt x="73" y="155"/>
                            <a:pt x="75" y="155"/>
                          </a:cubicBezTo>
                          <a:cubicBezTo>
                            <a:pt x="79" y="154"/>
                            <a:pt x="77" y="153"/>
                            <a:pt x="81" y="153"/>
                          </a:cubicBezTo>
                          <a:cubicBezTo>
                            <a:pt x="84" y="152"/>
                            <a:pt x="85" y="152"/>
                            <a:pt x="86" y="152"/>
                          </a:cubicBezTo>
                          <a:cubicBezTo>
                            <a:pt x="88" y="152"/>
                            <a:pt x="88" y="151"/>
                            <a:pt x="89" y="150"/>
                          </a:cubicBezTo>
                          <a:cubicBezTo>
                            <a:pt x="89" y="149"/>
                            <a:pt x="89" y="148"/>
                            <a:pt x="91" y="147"/>
                          </a:cubicBezTo>
                          <a:cubicBezTo>
                            <a:pt x="92" y="147"/>
                            <a:pt x="92" y="146"/>
                            <a:pt x="93" y="145"/>
                          </a:cubicBezTo>
                          <a:cubicBezTo>
                            <a:pt x="93" y="144"/>
                            <a:pt x="94" y="143"/>
                            <a:pt x="94" y="143"/>
                          </a:cubicBezTo>
                          <a:cubicBezTo>
                            <a:pt x="95" y="142"/>
                            <a:pt x="96" y="142"/>
                            <a:pt x="97" y="142"/>
                          </a:cubicBezTo>
                          <a:cubicBezTo>
                            <a:pt x="98" y="142"/>
                            <a:pt x="99" y="142"/>
                            <a:pt x="100" y="143"/>
                          </a:cubicBezTo>
                          <a:cubicBezTo>
                            <a:pt x="101" y="144"/>
                            <a:pt x="102" y="145"/>
                            <a:pt x="103" y="145"/>
                          </a:cubicBezTo>
                          <a:cubicBezTo>
                            <a:pt x="104" y="145"/>
                            <a:pt x="104" y="145"/>
                            <a:pt x="105" y="144"/>
                          </a:cubicBezTo>
                          <a:cubicBezTo>
                            <a:pt x="105" y="144"/>
                            <a:pt x="105" y="144"/>
                            <a:pt x="105" y="143"/>
                          </a:cubicBezTo>
                          <a:cubicBezTo>
                            <a:pt x="106" y="142"/>
                            <a:pt x="106" y="142"/>
                            <a:pt x="107" y="141"/>
                          </a:cubicBezTo>
                          <a:cubicBezTo>
                            <a:pt x="108" y="141"/>
                            <a:pt x="108" y="141"/>
                            <a:pt x="110" y="141"/>
                          </a:cubicBezTo>
                          <a:cubicBezTo>
                            <a:pt x="111" y="141"/>
                            <a:pt x="113" y="142"/>
                            <a:pt x="114" y="143"/>
                          </a:cubicBezTo>
                          <a:cubicBezTo>
                            <a:pt x="114" y="143"/>
                            <a:pt x="115" y="143"/>
                            <a:pt x="115" y="143"/>
                          </a:cubicBezTo>
                          <a:cubicBezTo>
                            <a:pt x="115" y="142"/>
                            <a:pt x="116" y="142"/>
                            <a:pt x="116" y="140"/>
                          </a:cubicBezTo>
                          <a:cubicBezTo>
                            <a:pt x="116" y="139"/>
                            <a:pt x="117" y="138"/>
                            <a:pt x="117" y="137"/>
                          </a:cubicBezTo>
                          <a:cubicBezTo>
                            <a:pt x="118" y="136"/>
                            <a:pt x="119" y="135"/>
                            <a:pt x="120" y="135"/>
                          </a:cubicBezTo>
                          <a:cubicBezTo>
                            <a:pt x="121" y="135"/>
                            <a:pt x="121" y="133"/>
                            <a:pt x="122" y="132"/>
                          </a:cubicBezTo>
                          <a:cubicBezTo>
                            <a:pt x="122" y="132"/>
                            <a:pt x="122" y="131"/>
                            <a:pt x="123" y="131"/>
                          </a:cubicBezTo>
                          <a:cubicBezTo>
                            <a:pt x="123" y="130"/>
                            <a:pt x="124" y="130"/>
                            <a:pt x="125" y="129"/>
                          </a:cubicBezTo>
                          <a:cubicBezTo>
                            <a:pt x="125" y="129"/>
                            <a:pt x="125" y="130"/>
                            <a:pt x="125" y="131"/>
                          </a:cubicBezTo>
                          <a:cubicBezTo>
                            <a:pt x="125" y="132"/>
                            <a:pt x="125" y="132"/>
                            <a:pt x="126" y="132"/>
                          </a:cubicBezTo>
                          <a:cubicBezTo>
                            <a:pt x="126" y="133"/>
                            <a:pt x="127" y="133"/>
                            <a:pt x="128" y="132"/>
                          </a:cubicBezTo>
                          <a:cubicBezTo>
                            <a:pt x="129" y="132"/>
                            <a:pt x="130" y="132"/>
                            <a:pt x="131" y="132"/>
                          </a:cubicBezTo>
                          <a:cubicBezTo>
                            <a:pt x="132" y="133"/>
                            <a:pt x="133" y="133"/>
                            <a:pt x="134" y="134"/>
                          </a:cubicBezTo>
                          <a:cubicBezTo>
                            <a:pt x="135" y="136"/>
                            <a:pt x="136" y="136"/>
                            <a:pt x="137" y="135"/>
                          </a:cubicBezTo>
                          <a:cubicBezTo>
                            <a:pt x="137" y="135"/>
                            <a:pt x="138" y="133"/>
                            <a:pt x="139" y="132"/>
                          </a:cubicBezTo>
                          <a:cubicBezTo>
                            <a:pt x="141" y="130"/>
                            <a:pt x="141" y="129"/>
                            <a:pt x="144" y="127"/>
                          </a:cubicBezTo>
                          <a:cubicBezTo>
                            <a:pt x="144" y="127"/>
                            <a:pt x="145" y="127"/>
                            <a:pt x="146" y="127"/>
                          </a:cubicBezTo>
                          <a:cubicBezTo>
                            <a:pt x="148" y="127"/>
                            <a:pt x="148" y="127"/>
                            <a:pt x="148" y="127"/>
                          </a:cubicBezTo>
                          <a:cubicBezTo>
                            <a:pt x="147" y="127"/>
                            <a:pt x="147" y="126"/>
                            <a:pt x="148" y="126"/>
                          </a:cubicBezTo>
                          <a:cubicBezTo>
                            <a:pt x="149" y="125"/>
                            <a:pt x="152" y="124"/>
                            <a:pt x="152" y="124"/>
                          </a:cubicBezTo>
                          <a:cubicBezTo>
                            <a:pt x="153" y="123"/>
                            <a:pt x="156" y="119"/>
                            <a:pt x="154" y="118"/>
                          </a:cubicBezTo>
                          <a:cubicBezTo>
                            <a:pt x="151" y="116"/>
                            <a:pt x="151" y="115"/>
                            <a:pt x="153" y="112"/>
                          </a:cubicBezTo>
                          <a:cubicBezTo>
                            <a:pt x="153" y="112"/>
                            <a:pt x="157" y="108"/>
                            <a:pt x="155" y="107"/>
                          </a:cubicBezTo>
                          <a:cubicBezTo>
                            <a:pt x="154" y="106"/>
                            <a:pt x="150" y="105"/>
                            <a:pt x="148" y="105"/>
                          </a:cubicBezTo>
                          <a:cubicBezTo>
                            <a:pt x="145" y="104"/>
                            <a:pt x="148" y="103"/>
                            <a:pt x="148" y="101"/>
                          </a:cubicBezTo>
                          <a:cubicBezTo>
                            <a:pt x="148" y="99"/>
                            <a:pt x="150" y="96"/>
                            <a:pt x="149" y="94"/>
                          </a:cubicBezTo>
                          <a:cubicBezTo>
                            <a:pt x="149" y="93"/>
                            <a:pt x="148" y="92"/>
                            <a:pt x="148" y="92"/>
                          </a:cubicBezTo>
                          <a:cubicBezTo>
                            <a:pt x="147" y="90"/>
                            <a:pt x="145" y="87"/>
                            <a:pt x="146" y="85"/>
                          </a:cubicBezTo>
                          <a:cubicBezTo>
                            <a:pt x="148" y="84"/>
                            <a:pt x="149" y="83"/>
                            <a:pt x="152" y="83"/>
                          </a:cubicBezTo>
                          <a:cubicBezTo>
                            <a:pt x="153" y="82"/>
                            <a:pt x="156" y="81"/>
                            <a:pt x="155" y="79"/>
                          </a:cubicBezTo>
                          <a:cubicBezTo>
                            <a:pt x="155" y="78"/>
                            <a:pt x="151" y="75"/>
                            <a:pt x="151" y="74"/>
                          </a:cubicBezTo>
                          <a:cubicBezTo>
                            <a:pt x="154" y="72"/>
                            <a:pt x="151" y="71"/>
                            <a:pt x="147" y="70"/>
                          </a:cubicBezTo>
                          <a:cubicBezTo>
                            <a:pt x="144" y="70"/>
                            <a:pt x="142" y="68"/>
                            <a:pt x="141" y="66"/>
                          </a:cubicBezTo>
                          <a:cubicBezTo>
                            <a:pt x="139" y="63"/>
                            <a:pt x="138" y="58"/>
                            <a:pt x="138" y="58"/>
                          </a:cubicBezTo>
                          <a:cubicBezTo>
                            <a:pt x="138" y="58"/>
                            <a:pt x="140" y="62"/>
                            <a:pt x="140" y="56"/>
                          </a:cubicBezTo>
                          <a:cubicBezTo>
                            <a:pt x="140" y="53"/>
                            <a:pt x="140" y="51"/>
                            <a:pt x="141" y="49"/>
                          </a:cubicBezTo>
                          <a:cubicBezTo>
                            <a:pt x="141" y="47"/>
                            <a:pt x="141" y="44"/>
                            <a:pt x="144" y="44"/>
                          </a:cubicBezTo>
                          <a:cubicBezTo>
                            <a:pt x="147" y="44"/>
                            <a:pt x="150" y="44"/>
                            <a:pt x="152" y="45"/>
                          </a:cubicBezTo>
                          <a:cubicBezTo>
                            <a:pt x="154" y="46"/>
                            <a:pt x="156" y="47"/>
                            <a:pt x="158" y="48"/>
                          </a:cubicBezTo>
                          <a:cubicBezTo>
                            <a:pt x="159" y="48"/>
                            <a:pt x="167" y="50"/>
                            <a:pt x="168" y="49"/>
                          </a:cubicBezTo>
                          <a:cubicBezTo>
                            <a:pt x="168" y="48"/>
                            <a:pt x="168" y="45"/>
                            <a:pt x="169" y="43"/>
                          </a:cubicBezTo>
                          <a:cubicBezTo>
                            <a:pt x="170" y="40"/>
                            <a:pt x="171" y="37"/>
                            <a:pt x="171" y="34"/>
                          </a:cubicBezTo>
                          <a:cubicBezTo>
                            <a:pt x="172" y="33"/>
                            <a:pt x="172" y="29"/>
                            <a:pt x="171" y="27"/>
                          </a:cubicBezTo>
                          <a:cubicBezTo>
                            <a:pt x="171" y="26"/>
                            <a:pt x="169" y="23"/>
                            <a:pt x="168" y="23"/>
                          </a:cubicBezTo>
                          <a:cubicBezTo>
                            <a:pt x="167" y="23"/>
                            <a:pt x="166" y="23"/>
                            <a:pt x="165" y="22"/>
                          </a:cubicBezTo>
                          <a:cubicBezTo>
                            <a:pt x="162" y="22"/>
                            <a:pt x="161" y="23"/>
                            <a:pt x="157" y="22"/>
                          </a:cubicBezTo>
                          <a:cubicBezTo>
                            <a:pt x="153" y="21"/>
                            <a:pt x="156" y="18"/>
                            <a:pt x="153" y="17"/>
                          </a:cubicBezTo>
                          <a:cubicBezTo>
                            <a:pt x="150" y="16"/>
                            <a:pt x="146" y="17"/>
                            <a:pt x="144" y="14"/>
                          </a:cubicBezTo>
                          <a:cubicBezTo>
                            <a:pt x="143" y="12"/>
                            <a:pt x="140" y="7"/>
                            <a:pt x="138" y="8"/>
                          </a:cubicBezTo>
                          <a:cubicBezTo>
                            <a:pt x="135" y="9"/>
                            <a:pt x="135" y="11"/>
                            <a:pt x="133" y="13"/>
                          </a:cubicBezTo>
                          <a:cubicBezTo>
                            <a:pt x="132" y="13"/>
                            <a:pt x="129" y="16"/>
                            <a:pt x="127" y="14"/>
                          </a:cubicBezTo>
                          <a:cubicBezTo>
                            <a:pt x="126" y="12"/>
                            <a:pt x="125" y="11"/>
                            <a:pt x="123" y="9"/>
                          </a:cubicBezTo>
                          <a:cubicBezTo>
                            <a:pt x="123" y="10"/>
                            <a:pt x="123" y="10"/>
                            <a:pt x="123" y="10"/>
                          </a:cubicBezTo>
                          <a:cubicBezTo>
                            <a:pt x="121" y="10"/>
                            <a:pt x="120" y="11"/>
                            <a:pt x="119" y="12"/>
                          </a:cubicBezTo>
                          <a:cubicBezTo>
                            <a:pt x="118" y="12"/>
                            <a:pt x="117" y="13"/>
                            <a:pt x="117" y="13"/>
                          </a:cubicBezTo>
                          <a:cubicBezTo>
                            <a:pt x="116" y="13"/>
                            <a:pt x="116" y="13"/>
                            <a:pt x="115" y="12"/>
                          </a:cubicBezTo>
                          <a:cubicBezTo>
                            <a:pt x="115" y="12"/>
                            <a:pt x="114" y="11"/>
                            <a:pt x="114" y="11"/>
                          </a:cubicBezTo>
                          <a:cubicBezTo>
                            <a:pt x="113" y="8"/>
                            <a:pt x="114" y="0"/>
                            <a:pt x="114" y="2"/>
                          </a:cubicBezTo>
                          <a:cubicBezTo>
                            <a:pt x="114" y="3"/>
                            <a:pt x="113" y="3"/>
                            <a:pt x="113" y="3"/>
                          </a:cubicBezTo>
                          <a:cubicBezTo>
                            <a:pt x="112" y="3"/>
                            <a:pt x="111" y="3"/>
                            <a:pt x="111" y="3"/>
                          </a:cubicBezTo>
                          <a:cubicBezTo>
                            <a:pt x="110" y="3"/>
                            <a:pt x="110" y="2"/>
                            <a:pt x="109" y="3"/>
                          </a:cubicBezTo>
                          <a:cubicBezTo>
                            <a:pt x="109" y="3"/>
                            <a:pt x="108" y="3"/>
                            <a:pt x="108" y="5"/>
                          </a:cubicBezTo>
                          <a:cubicBezTo>
                            <a:pt x="108" y="8"/>
                            <a:pt x="109" y="8"/>
                            <a:pt x="109" y="7"/>
                          </a:cubicBezTo>
                          <a:cubicBezTo>
                            <a:pt x="109" y="7"/>
                            <a:pt x="108" y="7"/>
                            <a:pt x="106" y="9"/>
                          </a:cubicBezTo>
                          <a:cubicBezTo>
                            <a:pt x="105" y="10"/>
                            <a:pt x="105" y="11"/>
                            <a:pt x="105" y="11"/>
                          </a:cubicBezTo>
                          <a:cubicBezTo>
                            <a:pt x="105" y="11"/>
                            <a:pt x="105" y="12"/>
                            <a:pt x="105" y="12"/>
                          </a:cubicBezTo>
                          <a:cubicBezTo>
                            <a:pt x="106" y="13"/>
                            <a:pt x="106" y="14"/>
                            <a:pt x="106" y="15"/>
                          </a:cubicBezTo>
                          <a:cubicBezTo>
                            <a:pt x="106" y="16"/>
                            <a:pt x="105" y="17"/>
                            <a:pt x="105" y="17"/>
                          </a:cubicBezTo>
                          <a:cubicBezTo>
                            <a:pt x="105" y="18"/>
                            <a:pt x="104" y="18"/>
                            <a:pt x="104" y="18"/>
                          </a:cubicBezTo>
                          <a:cubicBezTo>
                            <a:pt x="103" y="18"/>
                            <a:pt x="102" y="18"/>
                            <a:pt x="100" y="19"/>
                          </a:cubicBezTo>
                          <a:cubicBezTo>
                            <a:pt x="98" y="20"/>
                            <a:pt x="97" y="20"/>
                            <a:pt x="97" y="20"/>
                          </a:cubicBezTo>
                          <a:cubicBezTo>
                            <a:pt x="96" y="20"/>
                            <a:pt x="96" y="19"/>
                            <a:pt x="95" y="18"/>
                          </a:cubicBezTo>
                          <a:cubicBezTo>
                            <a:pt x="95" y="18"/>
                            <a:pt x="94" y="17"/>
                            <a:pt x="93" y="16"/>
                          </a:cubicBezTo>
                          <a:cubicBezTo>
                            <a:pt x="91" y="15"/>
                            <a:pt x="90" y="14"/>
                            <a:pt x="89" y="15"/>
                          </a:cubicBezTo>
                          <a:cubicBezTo>
                            <a:pt x="88" y="15"/>
                            <a:pt x="87" y="16"/>
                            <a:pt x="86" y="17"/>
                          </a:cubicBezTo>
                          <a:cubicBezTo>
                            <a:pt x="84" y="17"/>
                            <a:pt x="83" y="18"/>
                            <a:pt x="82" y="19"/>
                          </a:cubicBezTo>
                          <a:cubicBezTo>
                            <a:pt x="82" y="20"/>
                            <a:pt x="80" y="21"/>
                            <a:pt x="80" y="22"/>
                          </a:cubicBezTo>
                          <a:cubicBezTo>
                            <a:pt x="80" y="23"/>
                            <a:pt x="81" y="24"/>
                            <a:pt x="81" y="25"/>
                          </a:cubicBezTo>
                          <a:cubicBezTo>
                            <a:pt x="82" y="26"/>
                            <a:pt x="83" y="27"/>
                            <a:pt x="82" y="28"/>
                          </a:cubicBezTo>
                          <a:cubicBezTo>
                            <a:pt x="81" y="30"/>
                            <a:pt x="79" y="31"/>
                            <a:pt x="78" y="33"/>
                          </a:cubicBezTo>
                          <a:cubicBezTo>
                            <a:pt x="77" y="35"/>
                            <a:pt x="76" y="35"/>
                            <a:pt x="75" y="35"/>
                          </a:cubicBezTo>
                          <a:cubicBezTo>
                            <a:pt x="74" y="36"/>
                            <a:pt x="73" y="36"/>
                            <a:pt x="72" y="37"/>
                          </a:cubicBezTo>
                          <a:cubicBezTo>
                            <a:pt x="72" y="37"/>
                            <a:pt x="70" y="38"/>
                            <a:pt x="69" y="39"/>
                          </a:cubicBezTo>
                          <a:cubicBezTo>
                            <a:pt x="68" y="41"/>
                            <a:pt x="67" y="42"/>
                            <a:pt x="68" y="42"/>
                          </a:cubicBezTo>
                          <a:cubicBezTo>
                            <a:pt x="69" y="44"/>
                            <a:pt x="69" y="45"/>
                            <a:pt x="69" y="45"/>
                          </a:cubicBezTo>
                          <a:cubicBezTo>
                            <a:pt x="69" y="46"/>
                            <a:pt x="68" y="46"/>
                            <a:pt x="68" y="48"/>
                          </a:cubicBezTo>
                          <a:cubicBezTo>
                            <a:pt x="67" y="50"/>
                            <a:pt x="67" y="51"/>
                            <a:pt x="68" y="51"/>
                          </a:cubicBezTo>
                          <a:cubicBezTo>
                            <a:pt x="69" y="52"/>
                            <a:pt x="70" y="52"/>
                            <a:pt x="70" y="54"/>
                          </a:cubicBezTo>
                          <a:cubicBezTo>
                            <a:pt x="71" y="55"/>
                            <a:pt x="74" y="62"/>
                            <a:pt x="73" y="62"/>
                          </a:cubicBezTo>
                          <a:cubicBezTo>
                            <a:pt x="72" y="63"/>
                            <a:pt x="71" y="63"/>
                            <a:pt x="69" y="63"/>
                          </a:cubicBezTo>
                          <a:cubicBezTo>
                            <a:pt x="68" y="63"/>
                            <a:pt x="67" y="63"/>
                            <a:pt x="67" y="63"/>
                          </a:cubicBezTo>
                          <a:cubicBezTo>
                            <a:pt x="66" y="63"/>
                            <a:pt x="66" y="64"/>
                            <a:pt x="66" y="64"/>
                          </a:cubicBezTo>
                          <a:cubicBezTo>
                            <a:pt x="66" y="65"/>
                            <a:pt x="66" y="66"/>
                            <a:pt x="65" y="66"/>
                          </a:cubicBezTo>
                          <a:cubicBezTo>
                            <a:pt x="65" y="66"/>
                            <a:pt x="65" y="67"/>
                            <a:pt x="64" y="67"/>
                          </a:cubicBezTo>
                          <a:cubicBezTo>
                            <a:pt x="63" y="67"/>
                            <a:pt x="62" y="67"/>
                            <a:pt x="62" y="68"/>
                          </a:cubicBezTo>
                          <a:cubicBezTo>
                            <a:pt x="61" y="68"/>
                            <a:pt x="61" y="71"/>
                            <a:pt x="60" y="73"/>
                          </a:cubicBezTo>
                          <a:cubicBezTo>
                            <a:pt x="60" y="74"/>
                            <a:pt x="60" y="74"/>
                            <a:pt x="59" y="75"/>
                          </a:cubicBezTo>
                          <a:cubicBezTo>
                            <a:pt x="59" y="76"/>
                            <a:pt x="59" y="76"/>
                            <a:pt x="58" y="76"/>
                          </a:cubicBezTo>
                          <a:cubicBezTo>
                            <a:pt x="56" y="74"/>
                            <a:pt x="51" y="73"/>
                            <a:pt x="50" y="71"/>
                          </a:cubicBezTo>
                          <a:cubicBezTo>
                            <a:pt x="49" y="70"/>
                            <a:pt x="48" y="69"/>
                            <a:pt x="48" y="69"/>
                          </a:cubicBezTo>
                          <a:cubicBezTo>
                            <a:pt x="47" y="68"/>
                            <a:pt x="47" y="67"/>
                            <a:pt x="46" y="66"/>
                          </a:cubicBezTo>
                          <a:cubicBezTo>
                            <a:pt x="45" y="66"/>
                            <a:pt x="44" y="65"/>
                            <a:pt x="43" y="64"/>
                          </a:cubicBezTo>
                          <a:cubicBezTo>
                            <a:pt x="42" y="63"/>
                            <a:pt x="41" y="63"/>
                            <a:pt x="39" y="63"/>
                          </a:cubicBezTo>
                          <a:cubicBezTo>
                            <a:pt x="38" y="62"/>
                            <a:pt x="36" y="62"/>
                            <a:pt x="35" y="62"/>
                          </a:cubicBezTo>
                          <a:cubicBezTo>
                            <a:pt x="34" y="63"/>
                            <a:pt x="34" y="63"/>
                            <a:pt x="34" y="64"/>
                          </a:cubicBezTo>
                          <a:cubicBezTo>
                            <a:pt x="33" y="66"/>
                            <a:pt x="33" y="67"/>
                            <a:pt x="33" y="69"/>
                          </a:cubicBezTo>
                          <a:cubicBezTo>
                            <a:pt x="33" y="70"/>
                            <a:pt x="33" y="71"/>
                            <a:pt x="31" y="71"/>
                          </a:cubicBezTo>
                          <a:cubicBezTo>
                            <a:pt x="30" y="72"/>
                            <a:pt x="29" y="73"/>
                            <a:pt x="27" y="74"/>
                          </a:cubicBezTo>
                          <a:cubicBezTo>
                            <a:pt x="27" y="75"/>
                            <a:pt x="26" y="75"/>
                            <a:pt x="26" y="76"/>
                          </a:cubicBezTo>
                          <a:cubicBezTo>
                            <a:pt x="26" y="76"/>
                            <a:pt x="26" y="77"/>
                            <a:pt x="27" y="77"/>
                          </a:cubicBezTo>
                          <a:cubicBezTo>
                            <a:pt x="28" y="77"/>
                            <a:pt x="28" y="77"/>
                            <a:pt x="28" y="78"/>
                          </a:cubicBezTo>
                          <a:cubicBezTo>
                            <a:pt x="29" y="78"/>
                            <a:pt x="28" y="78"/>
                            <a:pt x="28" y="79"/>
                          </a:cubicBezTo>
                          <a:cubicBezTo>
                            <a:pt x="27" y="80"/>
                            <a:pt x="26" y="81"/>
                            <a:pt x="24" y="82"/>
                          </a:cubicBezTo>
                          <a:cubicBezTo>
                            <a:pt x="24" y="82"/>
                            <a:pt x="22" y="83"/>
                            <a:pt x="21" y="83"/>
                          </a:cubicBezTo>
                          <a:cubicBezTo>
                            <a:pt x="20" y="84"/>
                            <a:pt x="19" y="85"/>
                            <a:pt x="18" y="86"/>
                          </a:cubicBezTo>
                          <a:cubicBezTo>
                            <a:pt x="17" y="89"/>
                            <a:pt x="16" y="91"/>
                            <a:pt x="14" y="93"/>
                          </a:cubicBezTo>
                          <a:cubicBezTo>
                            <a:pt x="13" y="94"/>
                            <a:pt x="13" y="96"/>
                            <a:pt x="12" y="97"/>
                          </a:cubicBezTo>
                          <a:cubicBezTo>
                            <a:pt x="11" y="98"/>
                            <a:pt x="10" y="100"/>
                            <a:pt x="9" y="100"/>
                          </a:cubicBezTo>
                          <a:cubicBezTo>
                            <a:pt x="8" y="101"/>
                            <a:pt x="7" y="101"/>
                            <a:pt x="6" y="102"/>
                          </a:cubicBezTo>
                          <a:cubicBezTo>
                            <a:pt x="5" y="102"/>
                            <a:pt x="4" y="103"/>
                            <a:pt x="3" y="104"/>
                          </a:cubicBezTo>
                          <a:cubicBezTo>
                            <a:pt x="2" y="107"/>
                            <a:pt x="2" y="109"/>
                            <a:pt x="1" y="112"/>
                          </a:cubicBezTo>
                          <a:cubicBezTo>
                            <a:pt x="1" y="114"/>
                            <a:pt x="1" y="115"/>
                            <a:pt x="0" y="117"/>
                          </a:cubicBezTo>
                          <a:cubicBezTo>
                            <a:pt x="2" y="117"/>
                            <a:pt x="3" y="117"/>
                            <a:pt x="4" y="118"/>
                          </a:cubicBezTo>
                          <a:cubicBezTo>
                            <a:pt x="5" y="119"/>
                            <a:pt x="5" y="120"/>
                            <a:pt x="7" y="121"/>
                          </a:cubicBezTo>
                          <a:cubicBezTo>
                            <a:pt x="8" y="123"/>
                            <a:pt x="10" y="124"/>
                            <a:pt x="12" y="126"/>
                          </a:cubicBezTo>
                          <a:cubicBezTo>
                            <a:pt x="14" y="129"/>
                            <a:pt x="16" y="130"/>
                            <a:pt x="17" y="132"/>
                          </a:cubicBezTo>
                          <a:cubicBezTo>
                            <a:pt x="18" y="132"/>
                            <a:pt x="19" y="133"/>
                            <a:pt x="19" y="134"/>
                          </a:cubicBezTo>
                          <a:cubicBezTo>
                            <a:pt x="20" y="135"/>
                            <a:pt x="21" y="137"/>
                            <a:pt x="20" y="138"/>
                          </a:cubicBezTo>
                          <a:cubicBezTo>
                            <a:pt x="20" y="139"/>
                            <a:pt x="19" y="140"/>
                            <a:pt x="19" y="141"/>
                          </a:cubicBezTo>
                          <a:cubicBezTo>
                            <a:pt x="19" y="142"/>
                            <a:pt x="18" y="143"/>
                            <a:pt x="17" y="144"/>
                          </a:cubicBezTo>
                          <a:cubicBezTo>
                            <a:pt x="16" y="145"/>
                            <a:pt x="15" y="146"/>
                            <a:pt x="15" y="147"/>
                          </a:cubicBezTo>
                          <a:cubicBezTo>
                            <a:pt x="14" y="148"/>
                            <a:pt x="14" y="149"/>
                            <a:pt x="15" y="151"/>
                          </a:cubicBezTo>
                          <a:cubicBezTo>
                            <a:pt x="16" y="152"/>
                            <a:pt x="17" y="153"/>
                            <a:pt x="18" y="154"/>
                          </a:cubicBezTo>
                          <a:cubicBezTo>
                            <a:pt x="19" y="155"/>
                            <a:pt x="20" y="155"/>
                            <a:pt x="21" y="155"/>
                          </a:cubicBezTo>
                          <a:cubicBezTo>
                            <a:pt x="23" y="156"/>
                            <a:pt x="25" y="156"/>
                            <a:pt x="26" y="157"/>
                          </a:cubicBezTo>
                          <a:cubicBezTo>
                            <a:pt x="27" y="158"/>
                            <a:pt x="28" y="159"/>
                            <a:pt x="29" y="161"/>
                          </a:cubicBezTo>
                          <a:cubicBezTo>
                            <a:pt x="28" y="162"/>
                            <a:pt x="28" y="162"/>
                            <a:pt x="28" y="162"/>
                          </a:cubicBezTo>
                          <a:cubicBezTo>
                            <a:pt x="28" y="162"/>
                            <a:pt x="28" y="161"/>
                            <a:pt x="29" y="161"/>
                          </a:cubicBezTo>
                          <a:cubicBezTo>
                            <a:pt x="30" y="161"/>
                            <a:pt x="31" y="162"/>
                            <a:pt x="32" y="162"/>
                          </a:cubicBezTo>
                          <a:cubicBezTo>
                            <a:pt x="34" y="163"/>
                            <a:pt x="35" y="163"/>
                            <a:pt x="35" y="164"/>
                          </a:cubicBezTo>
                          <a:cubicBezTo>
                            <a:pt x="35" y="165"/>
                            <a:pt x="35" y="167"/>
                            <a:pt x="35" y="168"/>
                          </a:cubicBezTo>
                          <a:cubicBezTo>
                            <a:pt x="36" y="169"/>
                            <a:pt x="36" y="169"/>
                            <a:pt x="36" y="170"/>
                          </a:cubicBezTo>
                          <a:cubicBezTo>
                            <a:pt x="37" y="170"/>
                            <a:pt x="37" y="170"/>
                            <a:pt x="38" y="170"/>
                          </a:cubicBezTo>
                          <a:cubicBezTo>
                            <a:pt x="40" y="170"/>
                            <a:pt x="42" y="171"/>
                            <a:pt x="43" y="171"/>
                          </a:cubicBezTo>
                          <a:cubicBezTo>
                            <a:pt x="44" y="172"/>
                            <a:pt x="45" y="172"/>
                            <a:pt x="46" y="173"/>
                          </a:cubicBezTo>
                          <a:cubicBezTo>
                            <a:pt x="46" y="173"/>
                            <a:pt x="48" y="174"/>
                            <a:pt x="50" y="174"/>
                          </a:cubicBezTo>
                          <a:cubicBezTo>
                            <a:pt x="52" y="175"/>
                            <a:pt x="53" y="175"/>
                            <a:pt x="54" y="175"/>
                          </a:cubicBezTo>
                          <a:cubicBezTo>
                            <a:pt x="55" y="174"/>
                            <a:pt x="55" y="173"/>
                            <a:pt x="55" y="171"/>
                          </a:cubicBezTo>
                          <a:cubicBezTo>
                            <a:pt x="55" y="170"/>
                            <a:pt x="54" y="169"/>
                            <a:pt x="55" y="168"/>
                          </a:cubicBezTo>
                          <a:cubicBezTo>
                            <a:pt x="56" y="167"/>
                            <a:pt x="57" y="166"/>
                            <a:pt x="57" y="165"/>
                          </a:cubicBezTo>
                          <a:cubicBezTo>
                            <a:pt x="58" y="164"/>
                            <a:pt x="60" y="163"/>
                            <a:pt x="61" y="163"/>
                          </a:cubicBezTo>
                          <a:cubicBezTo>
                            <a:pt x="62" y="163"/>
                            <a:pt x="64" y="163"/>
                            <a:pt x="65" y="162"/>
                          </a:cubicBezTo>
                          <a:cubicBezTo>
                            <a:pt x="66" y="162"/>
                            <a:pt x="66" y="162"/>
                            <a:pt x="67" y="162"/>
                          </a:cubicBezTo>
                          <a:cubicBezTo>
                            <a:pt x="67" y="161"/>
                            <a:pt x="68" y="161"/>
                            <a:pt x="68" y="160"/>
                          </a:cubicBezTo>
                          <a:cubicBezTo>
                            <a:pt x="68" y="159"/>
                            <a:pt x="68" y="157"/>
                            <a:pt x="69" y="156"/>
                          </a:cubicBezTo>
                          <a:cubicBezTo>
                            <a:pt x="70" y="156"/>
                            <a:pt x="70" y="156"/>
                            <a:pt x="71" y="156"/>
                          </a:cubicBezTo>
                          <a:cubicBezTo>
                            <a:pt x="71" y="156"/>
                            <a:pt x="71" y="156"/>
                            <a:pt x="71" y="156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4" name="Freeform 114">
                      <a:extLst>
                        <a:ext uri="{FF2B5EF4-FFF2-40B4-BE49-F238E27FC236}">
                          <a16:creationId xmlns:a16="http://schemas.microsoft.com/office/drawing/2014/main" id="{1E6E89C9-B73B-E07F-F9E4-A11033C88B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6201" y="1179867"/>
                      <a:ext cx="402650" cy="363588"/>
                    </a:xfrm>
                    <a:custGeom>
                      <a:avLst/>
                      <a:gdLst>
                        <a:gd name="T0" fmla="*/ 19 w 110"/>
                        <a:gd name="T1" fmla="*/ 86 h 99"/>
                        <a:gd name="T2" fmla="*/ 26 w 110"/>
                        <a:gd name="T3" fmla="*/ 89 h 99"/>
                        <a:gd name="T4" fmla="*/ 30 w 110"/>
                        <a:gd name="T5" fmla="*/ 94 h 99"/>
                        <a:gd name="T6" fmla="*/ 39 w 110"/>
                        <a:gd name="T7" fmla="*/ 98 h 99"/>
                        <a:gd name="T8" fmla="*/ 42 w 110"/>
                        <a:gd name="T9" fmla="*/ 91 h 99"/>
                        <a:gd name="T10" fmla="*/ 45 w 110"/>
                        <a:gd name="T11" fmla="*/ 89 h 99"/>
                        <a:gd name="T12" fmla="*/ 47 w 110"/>
                        <a:gd name="T13" fmla="*/ 86 h 99"/>
                        <a:gd name="T14" fmla="*/ 53 w 110"/>
                        <a:gd name="T15" fmla="*/ 85 h 99"/>
                        <a:gd name="T16" fmla="*/ 48 w 110"/>
                        <a:gd name="T17" fmla="*/ 74 h 99"/>
                        <a:gd name="T18" fmla="*/ 49 w 110"/>
                        <a:gd name="T19" fmla="*/ 68 h 99"/>
                        <a:gd name="T20" fmla="*/ 49 w 110"/>
                        <a:gd name="T21" fmla="*/ 62 h 99"/>
                        <a:gd name="T22" fmla="*/ 55 w 110"/>
                        <a:gd name="T23" fmla="*/ 58 h 99"/>
                        <a:gd name="T24" fmla="*/ 62 w 110"/>
                        <a:gd name="T25" fmla="*/ 51 h 99"/>
                        <a:gd name="T26" fmla="*/ 60 w 110"/>
                        <a:gd name="T27" fmla="*/ 45 h 99"/>
                        <a:gd name="T28" fmla="*/ 66 w 110"/>
                        <a:gd name="T29" fmla="*/ 40 h 99"/>
                        <a:gd name="T30" fmla="*/ 73 w 110"/>
                        <a:gd name="T31" fmla="*/ 39 h 99"/>
                        <a:gd name="T32" fmla="*/ 77 w 110"/>
                        <a:gd name="T33" fmla="*/ 43 h 99"/>
                        <a:gd name="T34" fmla="*/ 84 w 110"/>
                        <a:gd name="T35" fmla="*/ 41 h 99"/>
                        <a:gd name="T36" fmla="*/ 86 w 110"/>
                        <a:gd name="T37" fmla="*/ 38 h 99"/>
                        <a:gd name="T38" fmla="*/ 85 w 110"/>
                        <a:gd name="T39" fmla="*/ 34 h 99"/>
                        <a:gd name="T40" fmla="*/ 89 w 110"/>
                        <a:gd name="T41" fmla="*/ 30 h 99"/>
                        <a:gd name="T42" fmla="*/ 89 w 110"/>
                        <a:gd name="T43" fmla="*/ 26 h 99"/>
                        <a:gd name="T44" fmla="*/ 93 w 110"/>
                        <a:gd name="T45" fmla="*/ 26 h 99"/>
                        <a:gd name="T46" fmla="*/ 94 w 110"/>
                        <a:gd name="T47" fmla="*/ 34 h 99"/>
                        <a:gd name="T48" fmla="*/ 97 w 110"/>
                        <a:gd name="T49" fmla="*/ 36 h 99"/>
                        <a:gd name="T50" fmla="*/ 103 w 110"/>
                        <a:gd name="T51" fmla="*/ 33 h 99"/>
                        <a:gd name="T52" fmla="*/ 103 w 110"/>
                        <a:gd name="T53" fmla="*/ 32 h 99"/>
                        <a:gd name="T54" fmla="*/ 106 w 110"/>
                        <a:gd name="T55" fmla="*/ 22 h 99"/>
                        <a:gd name="T56" fmla="*/ 105 w 110"/>
                        <a:gd name="T57" fmla="*/ 15 h 99"/>
                        <a:gd name="T58" fmla="*/ 99 w 110"/>
                        <a:gd name="T59" fmla="*/ 4 h 99"/>
                        <a:gd name="T60" fmla="*/ 89 w 110"/>
                        <a:gd name="T61" fmla="*/ 7 h 99"/>
                        <a:gd name="T62" fmla="*/ 80 w 110"/>
                        <a:gd name="T63" fmla="*/ 6 h 99"/>
                        <a:gd name="T64" fmla="*/ 69 w 110"/>
                        <a:gd name="T65" fmla="*/ 3 h 99"/>
                        <a:gd name="T66" fmla="*/ 64 w 110"/>
                        <a:gd name="T67" fmla="*/ 3 h 99"/>
                        <a:gd name="T68" fmla="*/ 53 w 110"/>
                        <a:gd name="T69" fmla="*/ 3 h 99"/>
                        <a:gd name="T70" fmla="*/ 42 w 110"/>
                        <a:gd name="T71" fmla="*/ 5 h 99"/>
                        <a:gd name="T72" fmla="*/ 33 w 110"/>
                        <a:gd name="T73" fmla="*/ 14 h 99"/>
                        <a:gd name="T74" fmla="*/ 28 w 110"/>
                        <a:gd name="T75" fmla="*/ 17 h 99"/>
                        <a:gd name="T76" fmla="*/ 19 w 110"/>
                        <a:gd name="T77" fmla="*/ 7 h 99"/>
                        <a:gd name="T78" fmla="*/ 17 w 110"/>
                        <a:gd name="T79" fmla="*/ 20 h 99"/>
                        <a:gd name="T80" fmla="*/ 19 w 110"/>
                        <a:gd name="T81" fmla="*/ 29 h 99"/>
                        <a:gd name="T82" fmla="*/ 13 w 110"/>
                        <a:gd name="T83" fmla="*/ 35 h 99"/>
                        <a:gd name="T84" fmla="*/ 11 w 110"/>
                        <a:gd name="T85" fmla="*/ 44 h 99"/>
                        <a:gd name="T86" fmla="*/ 4 w 110"/>
                        <a:gd name="T87" fmla="*/ 46 h 99"/>
                        <a:gd name="T88" fmla="*/ 2 w 110"/>
                        <a:gd name="T89" fmla="*/ 51 h 99"/>
                        <a:gd name="T90" fmla="*/ 5 w 110"/>
                        <a:gd name="T91" fmla="*/ 56 h 99"/>
                        <a:gd name="T92" fmla="*/ 9 w 110"/>
                        <a:gd name="T93" fmla="*/ 65 h 99"/>
                        <a:gd name="T94" fmla="*/ 10 w 110"/>
                        <a:gd name="T95" fmla="*/ 70 h 99"/>
                        <a:gd name="T96" fmla="*/ 14 w 110"/>
                        <a:gd name="T97" fmla="*/ 67 h 99"/>
                        <a:gd name="T98" fmla="*/ 19 w 110"/>
                        <a:gd name="T99" fmla="*/ 70 h 99"/>
                        <a:gd name="T100" fmla="*/ 19 w 110"/>
                        <a:gd name="T101" fmla="*/ 73 h 99"/>
                        <a:gd name="T102" fmla="*/ 18 w 110"/>
                        <a:gd name="T103" fmla="*/ 77 h 99"/>
                        <a:gd name="T104" fmla="*/ 15 w 110"/>
                        <a:gd name="T105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10" h="99">
                          <a:moveTo>
                            <a:pt x="15" y="85"/>
                          </a:moveTo>
                          <a:cubicBezTo>
                            <a:pt x="16" y="85"/>
                            <a:pt x="18" y="85"/>
                            <a:pt x="19" y="86"/>
                          </a:cubicBezTo>
                          <a:cubicBezTo>
                            <a:pt x="21" y="86"/>
                            <a:pt x="22" y="86"/>
                            <a:pt x="23" y="87"/>
                          </a:cubicBezTo>
                          <a:cubicBezTo>
                            <a:pt x="24" y="88"/>
                            <a:pt x="25" y="89"/>
                            <a:pt x="26" y="89"/>
                          </a:cubicBezTo>
                          <a:cubicBezTo>
                            <a:pt x="27" y="90"/>
                            <a:pt x="27" y="91"/>
                            <a:pt x="28" y="92"/>
                          </a:cubicBezTo>
                          <a:cubicBezTo>
                            <a:pt x="28" y="92"/>
                            <a:pt x="29" y="93"/>
                            <a:pt x="30" y="94"/>
                          </a:cubicBezTo>
                          <a:cubicBezTo>
                            <a:pt x="31" y="96"/>
                            <a:pt x="36" y="97"/>
                            <a:pt x="38" y="99"/>
                          </a:cubicBezTo>
                          <a:cubicBezTo>
                            <a:pt x="39" y="99"/>
                            <a:pt x="39" y="99"/>
                            <a:pt x="39" y="98"/>
                          </a:cubicBezTo>
                          <a:cubicBezTo>
                            <a:pt x="40" y="97"/>
                            <a:pt x="40" y="97"/>
                            <a:pt x="40" y="96"/>
                          </a:cubicBezTo>
                          <a:cubicBezTo>
                            <a:pt x="41" y="94"/>
                            <a:pt x="41" y="91"/>
                            <a:pt x="42" y="91"/>
                          </a:cubicBezTo>
                          <a:cubicBezTo>
                            <a:pt x="42" y="90"/>
                            <a:pt x="43" y="90"/>
                            <a:pt x="44" y="90"/>
                          </a:cubicBezTo>
                          <a:cubicBezTo>
                            <a:pt x="45" y="90"/>
                            <a:pt x="45" y="89"/>
                            <a:pt x="45" y="89"/>
                          </a:cubicBezTo>
                          <a:cubicBezTo>
                            <a:pt x="46" y="89"/>
                            <a:pt x="46" y="88"/>
                            <a:pt x="46" y="87"/>
                          </a:cubicBezTo>
                          <a:cubicBezTo>
                            <a:pt x="46" y="87"/>
                            <a:pt x="46" y="86"/>
                            <a:pt x="47" y="86"/>
                          </a:cubicBezTo>
                          <a:cubicBezTo>
                            <a:pt x="47" y="86"/>
                            <a:pt x="48" y="86"/>
                            <a:pt x="49" y="86"/>
                          </a:cubicBezTo>
                          <a:cubicBezTo>
                            <a:pt x="51" y="86"/>
                            <a:pt x="52" y="86"/>
                            <a:pt x="53" y="85"/>
                          </a:cubicBezTo>
                          <a:cubicBezTo>
                            <a:pt x="54" y="85"/>
                            <a:pt x="51" y="78"/>
                            <a:pt x="50" y="77"/>
                          </a:cubicBezTo>
                          <a:cubicBezTo>
                            <a:pt x="50" y="75"/>
                            <a:pt x="49" y="75"/>
                            <a:pt x="48" y="74"/>
                          </a:cubicBezTo>
                          <a:cubicBezTo>
                            <a:pt x="47" y="74"/>
                            <a:pt x="47" y="73"/>
                            <a:pt x="48" y="71"/>
                          </a:cubicBezTo>
                          <a:cubicBezTo>
                            <a:pt x="48" y="69"/>
                            <a:pt x="49" y="69"/>
                            <a:pt x="49" y="68"/>
                          </a:cubicBezTo>
                          <a:cubicBezTo>
                            <a:pt x="49" y="68"/>
                            <a:pt x="49" y="67"/>
                            <a:pt x="48" y="65"/>
                          </a:cubicBezTo>
                          <a:cubicBezTo>
                            <a:pt x="47" y="65"/>
                            <a:pt x="48" y="64"/>
                            <a:pt x="49" y="62"/>
                          </a:cubicBezTo>
                          <a:cubicBezTo>
                            <a:pt x="50" y="61"/>
                            <a:pt x="52" y="60"/>
                            <a:pt x="52" y="60"/>
                          </a:cubicBezTo>
                          <a:cubicBezTo>
                            <a:pt x="53" y="59"/>
                            <a:pt x="54" y="59"/>
                            <a:pt x="55" y="58"/>
                          </a:cubicBezTo>
                          <a:cubicBezTo>
                            <a:pt x="56" y="58"/>
                            <a:pt x="57" y="58"/>
                            <a:pt x="58" y="56"/>
                          </a:cubicBezTo>
                          <a:cubicBezTo>
                            <a:pt x="59" y="54"/>
                            <a:pt x="61" y="53"/>
                            <a:pt x="62" y="51"/>
                          </a:cubicBezTo>
                          <a:cubicBezTo>
                            <a:pt x="63" y="50"/>
                            <a:pt x="62" y="49"/>
                            <a:pt x="61" y="48"/>
                          </a:cubicBezTo>
                          <a:cubicBezTo>
                            <a:pt x="61" y="47"/>
                            <a:pt x="60" y="46"/>
                            <a:pt x="60" y="45"/>
                          </a:cubicBezTo>
                          <a:cubicBezTo>
                            <a:pt x="60" y="44"/>
                            <a:pt x="62" y="43"/>
                            <a:pt x="62" y="42"/>
                          </a:cubicBezTo>
                          <a:cubicBezTo>
                            <a:pt x="63" y="41"/>
                            <a:pt x="64" y="40"/>
                            <a:pt x="66" y="40"/>
                          </a:cubicBezTo>
                          <a:cubicBezTo>
                            <a:pt x="67" y="39"/>
                            <a:pt x="68" y="38"/>
                            <a:pt x="69" y="38"/>
                          </a:cubicBezTo>
                          <a:cubicBezTo>
                            <a:pt x="70" y="37"/>
                            <a:pt x="71" y="38"/>
                            <a:pt x="73" y="39"/>
                          </a:cubicBezTo>
                          <a:cubicBezTo>
                            <a:pt x="74" y="40"/>
                            <a:pt x="75" y="41"/>
                            <a:pt x="75" y="41"/>
                          </a:cubicBezTo>
                          <a:cubicBezTo>
                            <a:pt x="76" y="42"/>
                            <a:pt x="76" y="43"/>
                            <a:pt x="77" y="43"/>
                          </a:cubicBezTo>
                          <a:cubicBezTo>
                            <a:pt x="77" y="43"/>
                            <a:pt x="78" y="43"/>
                            <a:pt x="80" y="42"/>
                          </a:cubicBezTo>
                          <a:cubicBezTo>
                            <a:pt x="82" y="41"/>
                            <a:pt x="83" y="41"/>
                            <a:pt x="84" y="41"/>
                          </a:cubicBezTo>
                          <a:cubicBezTo>
                            <a:pt x="84" y="41"/>
                            <a:pt x="85" y="41"/>
                            <a:pt x="85" y="40"/>
                          </a:cubicBezTo>
                          <a:cubicBezTo>
                            <a:pt x="85" y="40"/>
                            <a:pt x="86" y="39"/>
                            <a:pt x="86" y="38"/>
                          </a:cubicBezTo>
                          <a:cubicBezTo>
                            <a:pt x="86" y="37"/>
                            <a:pt x="86" y="36"/>
                            <a:pt x="85" y="35"/>
                          </a:cubicBezTo>
                          <a:cubicBezTo>
                            <a:pt x="85" y="35"/>
                            <a:pt x="85" y="34"/>
                            <a:pt x="85" y="34"/>
                          </a:cubicBezTo>
                          <a:cubicBezTo>
                            <a:pt x="85" y="34"/>
                            <a:pt x="85" y="33"/>
                            <a:pt x="86" y="32"/>
                          </a:cubicBezTo>
                          <a:cubicBezTo>
                            <a:pt x="88" y="30"/>
                            <a:pt x="89" y="30"/>
                            <a:pt x="89" y="30"/>
                          </a:cubicBezTo>
                          <a:cubicBezTo>
                            <a:pt x="89" y="31"/>
                            <a:pt x="88" y="31"/>
                            <a:pt x="88" y="28"/>
                          </a:cubicBezTo>
                          <a:cubicBezTo>
                            <a:pt x="88" y="26"/>
                            <a:pt x="89" y="26"/>
                            <a:pt x="89" y="26"/>
                          </a:cubicBezTo>
                          <a:cubicBezTo>
                            <a:pt x="90" y="25"/>
                            <a:pt x="90" y="26"/>
                            <a:pt x="91" y="26"/>
                          </a:cubicBezTo>
                          <a:cubicBezTo>
                            <a:pt x="91" y="26"/>
                            <a:pt x="92" y="26"/>
                            <a:pt x="93" y="26"/>
                          </a:cubicBezTo>
                          <a:cubicBezTo>
                            <a:pt x="93" y="26"/>
                            <a:pt x="94" y="26"/>
                            <a:pt x="94" y="25"/>
                          </a:cubicBezTo>
                          <a:cubicBezTo>
                            <a:pt x="94" y="23"/>
                            <a:pt x="93" y="31"/>
                            <a:pt x="94" y="34"/>
                          </a:cubicBezTo>
                          <a:cubicBezTo>
                            <a:pt x="94" y="34"/>
                            <a:pt x="95" y="35"/>
                            <a:pt x="95" y="35"/>
                          </a:cubicBezTo>
                          <a:cubicBezTo>
                            <a:pt x="96" y="36"/>
                            <a:pt x="96" y="36"/>
                            <a:pt x="97" y="36"/>
                          </a:cubicBezTo>
                          <a:cubicBezTo>
                            <a:pt x="97" y="36"/>
                            <a:pt x="98" y="35"/>
                            <a:pt x="99" y="35"/>
                          </a:cubicBezTo>
                          <a:cubicBezTo>
                            <a:pt x="100" y="34"/>
                            <a:pt x="101" y="33"/>
                            <a:pt x="103" y="33"/>
                          </a:cubicBezTo>
                          <a:cubicBezTo>
                            <a:pt x="103" y="32"/>
                            <a:pt x="103" y="32"/>
                            <a:pt x="103" y="32"/>
                          </a:cubicBezTo>
                          <a:cubicBezTo>
                            <a:pt x="103" y="32"/>
                            <a:pt x="103" y="32"/>
                            <a:pt x="103" y="32"/>
                          </a:cubicBezTo>
                          <a:cubicBezTo>
                            <a:pt x="102" y="31"/>
                            <a:pt x="101" y="29"/>
                            <a:pt x="102" y="27"/>
                          </a:cubicBezTo>
                          <a:cubicBezTo>
                            <a:pt x="103" y="24"/>
                            <a:pt x="104" y="23"/>
                            <a:pt x="106" y="22"/>
                          </a:cubicBezTo>
                          <a:cubicBezTo>
                            <a:pt x="108" y="22"/>
                            <a:pt x="110" y="22"/>
                            <a:pt x="110" y="20"/>
                          </a:cubicBezTo>
                          <a:cubicBezTo>
                            <a:pt x="110" y="15"/>
                            <a:pt x="106" y="19"/>
                            <a:pt x="105" y="15"/>
                          </a:cubicBezTo>
                          <a:cubicBezTo>
                            <a:pt x="105" y="14"/>
                            <a:pt x="106" y="11"/>
                            <a:pt x="105" y="10"/>
                          </a:cubicBezTo>
                          <a:cubicBezTo>
                            <a:pt x="102" y="7"/>
                            <a:pt x="102" y="7"/>
                            <a:pt x="99" y="4"/>
                          </a:cubicBezTo>
                          <a:cubicBezTo>
                            <a:pt x="98" y="3"/>
                            <a:pt x="96" y="1"/>
                            <a:pt x="93" y="3"/>
                          </a:cubicBezTo>
                          <a:cubicBezTo>
                            <a:pt x="90" y="4"/>
                            <a:pt x="91" y="6"/>
                            <a:pt x="89" y="7"/>
                          </a:cubicBezTo>
                          <a:cubicBezTo>
                            <a:pt x="87" y="9"/>
                            <a:pt x="86" y="11"/>
                            <a:pt x="84" y="11"/>
                          </a:cubicBezTo>
                          <a:cubicBezTo>
                            <a:pt x="80" y="11"/>
                            <a:pt x="83" y="7"/>
                            <a:pt x="80" y="6"/>
                          </a:cubicBezTo>
                          <a:cubicBezTo>
                            <a:pt x="77" y="4"/>
                            <a:pt x="77" y="7"/>
                            <a:pt x="75" y="7"/>
                          </a:cubicBezTo>
                          <a:cubicBezTo>
                            <a:pt x="73" y="6"/>
                            <a:pt x="69" y="5"/>
                            <a:pt x="69" y="3"/>
                          </a:cubicBezTo>
                          <a:cubicBezTo>
                            <a:pt x="70" y="0"/>
                            <a:pt x="69" y="0"/>
                            <a:pt x="69" y="0"/>
                          </a:cubicBezTo>
                          <a:cubicBezTo>
                            <a:pt x="68" y="1"/>
                            <a:pt x="66" y="2"/>
                            <a:pt x="64" y="3"/>
                          </a:cubicBezTo>
                          <a:cubicBezTo>
                            <a:pt x="60" y="5"/>
                            <a:pt x="61" y="3"/>
                            <a:pt x="58" y="2"/>
                          </a:cubicBezTo>
                          <a:cubicBezTo>
                            <a:pt x="57" y="1"/>
                            <a:pt x="55" y="1"/>
                            <a:pt x="53" y="3"/>
                          </a:cubicBezTo>
                          <a:cubicBezTo>
                            <a:pt x="53" y="3"/>
                            <a:pt x="50" y="9"/>
                            <a:pt x="49" y="8"/>
                          </a:cubicBezTo>
                          <a:cubicBezTo>
                            <a:pt x="48" y="7"/>
                            <a:pt x="43" y="3"/>
                            <a:pt x="42" y="5"/>
                          </a:cubicBezTo>
                          <a:cubicBezTo>
                            <a:pt x="40" y="8"/>
                            <a:pt x="40" y="8"/>
                            <a:pt x="38" y="11"/>
                          </a:cubicBezTo>
                          <a:cubicBezTo>
                            <a:pt x="37" y="12"/>
                            <a:pt x="34" y="12"/>
                            <a:pt x="33" y="14"/>
                          </a:cubicBezTo>
                          <a:cubicBezTo>
                            <a:pt x="33" y="15"/>
                            <a:pt x="32" y="15"/>
                            <a:pt x="32" y="16"/>
                          </a:cubicBezTo>
                          <a:cubicBezTo>
                            <a:pt x="31" y="18"/>
                            <a:pt x="28" y="20"/>
                            <a:pt x="28" y="17"/>
                          </a:cubicBezTo>
                          <a:cubicBezTo>
                            <a:pt x="28" y="15"/>
                            <a:pt x="27" y="13"/>
                            <a:pt x="26" y="11"/>
                          </a:cubicBezTo>
                          <a:cubicBezTo>
                            <a:pt x="25" y="10"/>
                            <a:pt x="21" y="5"/>
                            <a:pt x="19" y="7"/>
                          </a:cubicBezTo>
                          <a:cubicBezTo>
                            <a:pt x="18" y="9"/>
                            <a:pt x="18" y="11"/>
                            <a:pt x="18" y="14"/>
                          </a:cubicBezTo>
                          <a:cubicBezTo>
                            <a:pt x="18" y="16"/>
                            <a:pt x="18" y="18"/>
                            <a:pt x="17" y="20"/>
                          </a:cubicBezTo>
                          <a:cubicBezTo>
                            <a:pt x="16" y="20"/>
                            <a:pt x="13" y="23"/>
                            <a:pt x="14" y="24"/>
                          </a:cubicBezTo>
                          <a:cubicBezTo>
                            <a:pt x="15" y="25"/>
                            <a:pt x="18" y="28"/>
                            <a:pt x="19" y="29"/>
                          </a:cubicBezTo>
                          <a:cubicBezTo>
                            <a:pt x="19" y="32"/>
                            <a:pt x="24" y="38"/>
                            <a:pt x="21" y="37"/>
                          </a:cubicBezTo>
                          <a:cubicBezTo>
                            <a:pt x="18" y="36"/>
                            <a:pt x="16" y="35"/>
                            <a:pt x="13" y="35"/>
                          </a:cubicBezTo>
                          <a:cubicBezTo>
                            <a:pt x="11" y="35"/>
                            <a:pt x="7" y="34"/>
                            <a:pt x="8" y="37"/>
                          </a:cubicBezTo>
                          <a:cubicBezTo>
                            <a:pt x="9" y="40"/>
                            <a:pt x="10" y="42"/>
                            <a:pt x="11" y="44"/>
                          </a:cubicBezTo>
                          <a:cubicBezTo>
                            <a:pt x="11" y="44"/>
                            <a:pt x="10" y="50"/>
                            <a:pt x="9" y="49"/>
                          </a:cubicBezTo>
                          <a:cubicBezTo>
                            <a:pt x="9" y="48"/>
                            <a:pt x="5" y="45"/>
                            <a:pt x="4" y="46"/>
                          </a:cubicBezTo>
                          <a:cubicBezTo>
                            <a:pt x="3" y="47"/>
                            <a:pt x="1" y="49"/>
                            <a:pt x="0" y="51"/>
                          </a:cubicBezTo>
                          <a:cubicBezTo>
                            <a:pt x="1" y="51"/>
                            <a:pt x="2" y="51"/>
                            <a:pt x="2" y="51"/>
                          </a:cubicBezTo>
                          <a:cubicBezTo>
                            <a:pt x="3" y="51"/>
                            <a:pt x="3" y="52"/>
                            <a:pt x="3" y="52"/>
                          </a:cubicBezTo>
                          <a:cubicBezTo>
                            <a:pt x="4" y="54"/>
                            <a:pt x="5" y="55"/>
                            <a:pt x="5" y="56"/>
                          </a:cubicBezTo>
                          <a:cubicBezTo>
                            <a:pt x="6" y="56"/>
                            <a:pt x="7" y="57"/>
                            <a:pt x="8" y="58"/>
                          </a:cubicBezTo>
                          <a:cubicBezTo>
                            <a:pt x="9" y="60"/>
                            <a:pt x="9" y="62"/>
                            <a:pt x="9" y="65"/>
                          </a:cubicBezTo>
                          <a:cubicBezTo>
                            <a:pt x="9" y="67"/>
                            <a:pt x="9" y="69"/>
                            <a:pt x="9" y="70"/>
                          </a:cubicBezTo>
                          <a:cubicBezTo>
                            <a:pt x="10" y="70"/>
                            <a:pt x="10" y="70"/>
                            <a:pt x="10" y="70"/>
                          </a:cubicBezTo>
                          <a:cubicBezTo>
                            <a:pt x="11" y="70"/>
                            <a:pt x="11" y="70"/>
                            <a:pt x="12" y="69"/>
                          </a:cubicBezTo>
                          <a:cubicBezTo>
                            <a:pt x="13" y="68"/>
                            <a:pt x="13" y="67"/>
                            <a:pt x="14" y="67"/>
                          </a:cubicBezTo>
                          <a:cubicBezTo>
                            <a:pt x="14" y="66"/>
                            <a:pt x="15" y="66"/>
                            <a:pt x="16" y="68"/>
                          </a:cubicBezTo>
                          <a:cubicBezTo>
                            <a:pt x="17" y="68"/>
                            <a:pt x="18" y="69"/>
                            <a:pt x="19" y="70"/>
                          </a:cubicBezTo>
                          <a:cubicBezTo>
                            <a:pt x="19" y="70"/>
                            <a:pt x="20" y="71"/>
                            <a:pt x="20" y="71"/>
                          </a:cubicBezTo>
                          <a:cubicBezTo>
                            <a:pt x="20" y="72"/>
                            <a:pt x="20" y="73"/>
                            <a:pt x="19" y="73"/>
                          </a:cubicBezTo>
                          <a:cubicBezTo>
                            <a:pt x="18" y="74"/>
                            <a:pt x="18" y="75"/>
                            <a:pt x="18" y="75"/>
                          </a:cubicBezTo>
                          <a:cubicBezTo>
                            <a:pt x="18" y="76"/>
                            <a:pt x="18" y="77"/>
                            <a:pt x="18" y="77"/>
                          </a:cubicBezTo>
                          <a:cubicBezTo>
                            <a:pt x="18" y="79"/>
                            <a:pt x="18" y="80"/>
                            <a:pt x="17" y="81"/>
                          </a:cubicBezTo>
                          <a:cubicBezTo>
                            <a:pt x="16" y="82"/>
                            <a:pt x="16" y="82"/>
                            <a:pt x="15" y="83"/>
                          </a:cubicBezTo>
                          <a:cubicBezTo>
                            <a:pt x="15" y="84"/>
                            <a:pt x="15" y="84"/>
                            <a:pt x="15" y="8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5" name="Freeform 116">
                      <a:extLst>
                        <a:ext uri="{FF2B5EF4-FFF2-40B4-BE49-F238E27FC236}">
                          <a16:creationId xmlns:a16="http://schemas.microsoft.com/office/drawing/2014/main" id="{8DA00C73-A1C2-7344-1D18-93988F3D7B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37314" y="1128786"/>
                      <a:ext cx="375607" cy="240388"/>
                    </a:xfrm>
                    <a:custGeom>
                      <a:avLst/>
                      <a:gdLst>
                        <a:gd name="T0" fmla="*/ 46 w 102"/>
                        <a:gd name="T1" fmla="*/ 65 h 66"/>
                        <a:gd name="T2" fmla="*/ 58 w 102"/>
                        <a:gd name="T3" fmla="*/ 65 h 66"/>
                        <a:gd name="T4" fmla="*/ 64 w 102"/>
                        <a:gd name="T5" fmla="*/ 64 h 66"/>
                        <a:gd name="T6" fmla="*/ 67 w 102"/>
                        <a:gd name="T7" fmla="*/ 63 h 66"/>
                        <a:gd name="T8" fmla="*/ 74 w 102"/>
                        <a:gd name="T9" fmla="*/ 60 h 66"/>
                        <a:gd name="T10" fmla="*/ 74 w 102"/>
                        <a:gd name="T11" fmla="*/ 59 h 66"/>
                        <a:gd name="T12" fmla="*/ 77 w 102"/>
                        <a:gd name="T13" fmla="*/ 55 h 66"/>
                        <a:gd name="T14" fmla="*/ 74 w 102"/>
                        <a:gd name="T15" fmla="*/ 53 h 66"/>
                        <a:gd name="T16" fmla="*/ 77 w 102"/>
                        <a:gd name="T17" fmla="*/ 49 h 66"/>
                        <a:gd name="T18" fmla="*/ 83 w 102"/>
                        <a:gd name="T19" fmla="*/ 48 h 66"/>
                        <a:gd name="T20" fmla="*/ 89 w 102"/>
                        <a:gd name="T21" fmla="*/ 48 h 66"/>
                        <a:gd name="T22" fmla="*/ 91 w 102"/>
                        <a:gd name="T23" fmla="*/ 42 h 66"/>
                        <a:gd name="T24" fmla="*/ 96 w 102"/>
                        <a:gd name="T25" fmla="*/ 37 h 66"/>
                        <a:gd name="T26" fmla="*/ 100 w 102"/>
                        <a:gd name="T27" fmla="*/ 33 h 66"/>
                        <a:gd name="T28" fmla="*/ 100 w 102"/>
                        <a:gd name="T29" fmla="*/ 27 h 66"/>
                        <a:gd name="T30" fmla="*/ 93 w 102"/>
                        <a:gd name="T31" fmla="*/ 27 h 66"/>
                        <a:gd name="T32" fmla="*/ 92 w 102"/>
                        <a:gd name="T33" fmla="*/ 25 h 66"/>
                        <a:gd name="T34" fmla="*/ 86 w 102"/>
                        <a:gd name="T35" fmla="*/ 23 h 66"/>
                        <a:gd name="T36" fmla="*/ 84 w 102"/>
                        <a:gd name="T37" fmla="*/ 19 h 66"/>
                        <a:gd name="T38" fmla="*/ 78 w 102"/>
                        <a:gd name="T39" fmla="*/ 18 h 66"/>
                        <a:gd name="T40" fmla="*/ 74 w 102"/>
                        <a:gd name="T41" fmla="*/ 17 h 66"/>
                        <a:gd name="T42" fmla="*/ 74 w 102"/>
                        <a:gd name="T43" fmla="*/ 14 h 66"/>
                        <a:gd name="T44" fmla="*/ 78 w 102"/>
                        <a:gd name="T45" fmla="*/ 10 h 66"/>
                        <a:gd name="T46" fmla="*/ 73 w 102"/>
                        <a:gd name="T47" fmla="*/ 8 h 66"/>
                        <a:gd name="T48" fmla="*/ 69 w 102"/>
                        <a:gd name="T49" fmla="*/ 2 h 66"/>
                        <a:gd name="T50" fmla="*/ 68 w 102"/>
                        <a:gd name="T51" fmla="*/ 1 h 66"/>
                        <a:gd name="T52" fmla="*/ 58 w 102"/>
                        <a:gd name="T53" fmla="*/ 5 h 66"/>
                        <a:gd name="T54" fmla="*/ 47 w 102"/>
                        <a:gd name="T55" fmla="*/ 5 h 66"/>
                        <a:gd name="T56" fmla="*/ 39 w 102"/>
                        <a:gd name="T57" fmla="*/ 10 h 66"/>
                        <a:gd name="T58" fmla="*/ 27 w 102"/>
                        <a:gd name="T59" fmla="*/ 12 h 66"/>
                        <a:gd name="T60" fmla="*/ 17 w 102"/>
                        <a:gd name="T61" fmla="*/ 7 h 66"/>
                        <a:gd name="T62" fmla="*/ 9 w 102"/>
                        <a:gd name="T63" fmla="*/ 11 h 66"/>
                        <a:gd name="T64" fmla="*/ 0 w 102"/>
                        <a:gd name="T65" fmla="*/ 20 h 66"/>
                        <a:gd name="T66" fmla="*/ 3 w 102"/>
                        <a:gd name="T67" fmla="*/ 26 h 66"/>
                        <a:gd name="T68" fmla="*/ 4 w 102"/>
                        <a:gd name="T69" fmla="*/ 28 h 66"/>
                        <a:gd name="T70" fmla="*/ 8 w 102"/>
                        <a:gd name="T71" fmla="*/ 31 h 66"/>
                        <a:gd name="T72" fmla="*/ 5 w 102"/>
                        <a:gd name="T73" fmla="*/ 38 h 66"/>
                        <a:gd name="T74" fmla="*/ 4 w 102"/>
                        <a:gd name="T75" fmla="*/ 41 h 66"/>
                        <a:gd name="T76" fmla="*/ 17 w 102"/>
                        <a:gd name="T77" fmla="*/ 45 h 66"/>
                        <a:gd name="T78" fmla="*/ 22 w 102"/>
                        <a:gd name="T79" fmla="*/ 40 h 66"/>
                        <a:gd name="T80" fmla="*/ 25 w 102"/>
                        <a:gd name="T81" fmla="*/ 40 h 66"/>
                        <a:gd name="T82" fmla="*/ 29 w 102"/>
                        <a:gd name="T83" fmla="*/ 46 h 66"/>
                        <a:gd name="T84" fmla="*/ 35 w 102"/>
                        <a:gd name="T85" fmla="*/ 49 h 66"/>
                        <a:gd name="T86" fmla="*/ 37 w 102"/>
                        <a:gd name="T87" fmla="*/ 55 h 66"/>
                        <a:gd name="T88" fmla="*/ 40 w 102"/>
                        <a:gd name="T89" fmla="*/ 60 h 66"/>
                        <a:gd name="T90" fmla="*/ 42 w 102"/>
                        <a:gd name="T91" fmla="*/ 64 h 66"/>
                        <a:gd name="T92" fmla="*/ 45 w 102"/>
                        <a:gd name="T93" fmla="*/ 65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02" h="66">
                          <a:moveTo>
                            <a:pt x="45" y="65"/>
                          </a:move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8" y="65"/>
                            <a:pt x="48" y="66"/>
                            <a:pt x="51" y="66"/>
                          </a:cubicBezTo>
                          <a:cubicBezTo>
                            <a:pt x="53" y="66"/>
                            <a:pt x="56" y="65"/>
                            <a:pt x="58" y="65"/>
                          </a:cubicBezTo>
                          <a:cubicBezTo>
                            <a:pt x="59" y="65"/>
                            <a:pt x="60" y="64"/>
                            <a:pt x="61" y="64"/>
                          </a:cubicBezTo>
                          <a:cubicBezTo>
                            <a:pt x="62" y="64"/>
                            <a:pt x="63" y="64"/>
                            <a:pt x="64" y="64"/>
                          </a:cubicBezTo>
                          <a:cubicBezTo>
                            <a:pt x="65" y="64"/>
                            <a:pt x="65" y="64"/>
                            <a:pt x="66" y="64"/>
                          </a:cubicBezTo>
                          <a:cubicBezTo>
                            <a:pt x="66" y="63"/>
                            <a:pt x="67" y="63"/>
                            <a:pt x="67" y="63"/>
                          </a:cubicBezTo>
                          <a:cubicBezTo>
                            <a:pt x="68" y="62"/>
                            <a:pt x="68" y="60"/>
                            <a:pt x="69" y="60"/>
                          </a:cubicBezTo>
                          <a:cubicBezTo>
                            <a:pt x="70" y="59"/>
                            <a:pt x="73" y="60"/>
                            <a:pt x="74" y="60"/>
                          </a:cubicBezTo>
                          <a:cubicBezTo>
                            <a:pt x="74" y="60"/>
                            <a:pt x="74" y="60"/>
                            <a:pt x="74" y="60"/>
                          </a:cubicBezTo>
                          <a:cubicBezTo>
                            <a:pt x="74" y="60"/>
                            <a:pt x="74" y="59"/>
                            <a:pt x="74" y="59"/>
                          </a:cubicBezTo>
                          <a:cubicBezTo>
                            <a:pt x="75" y="58"/>
                            <a:pt x="77" y="58"/>
                            <a:pt x="78" y="57"/>
                          </a:cubicBezTo>
                          <a:cubicBezTo>
                            <a:pt x="78" y="57"/>
                            <a:pt x="78" y="56"/>
                            <a:pt x="77" y="55"/>
                          </a:cubicBezTo>
                          <a:cubicBezTo>
                            <a:pt x="77" y="55"/>
                            <a:pt x="76" y="54"/>
                            <a:pt x="76" y="54"/>
                          </a:cubicBezTo>
                          <a:cubicBezTo>
                            <a:pt x="75" y="54"/>
                            <a:pt x="74" y="53"/>
                            <a:pt x="74" y="53"/>
                          </a:cubicBezTo>
                          <a:cubicBezTo>
                            <a:pt x="74" y="53"/>
                            <a:pt x="73" y="53"/>
                            <a:pt x="73" y="52"/>
                          </a:cubicBezTo>
                          <a:cubicBezTo>
                            <a:pt x="73" y="51"/>
                            <a:pt x="76" y="49"/>
                            <a:pt x="77" y="49"/>
                          </a:cubicBezTo>
                          <a:cubicBezTo>
                            <a:pt x="78" y="48"/>
                            <a:pt x="78" y="47"/>
                            <a:pt x="79" y="47"/>
                          </a:cubicBezTo>
                          <a:cubicBezTo>
                            <a:pt x="80" y="46"/>
                            <a:pt x="82" y="48"/>
                            <a:pt x="83" y="48"/>
                          </a:cubicBezTo>
                          <a:cubicBezTo>
                            <a:pt x="85" y="48"/>
                            <a:pt x="86" y="49"/>
                            <a:pt x="87" y="49"/>
                          </a:cubicBezTo>
                          <a:cubicBezTo>
                            <a:pt x="88" y="49"/>
                            <a:pt x="89" y="49"/>
                            <a:pt x="89" y="48"/>
                          </a:cubicBezTo>
                          <a:cubicBezTo>
                            <a:pt x="90" y="47"/>
                            <a:pt x="90" y="46"/>
                            <a:pt x="90" y="46"/>
                          </a:cubicBezTo>
                          <a:cubicBezTo>
                            <a:pt x="90" y="44"/>
                            <a:pt x="91" y="43"/>
                            <a:pt x="91" y="42"/>
                          </a:cubicBezTo>
                          <a:cubicBezTo>
                            <a:pt x="92" y="41"/>
                            <a:pt x="93" y="41"/>
                            <a:pt x="94" y="40"/>
                          </a:cubicBezTo>
                          <a:cubicBezTo>
                            <a:pt x="95" y="40"/>
                            <a:pt x="96" y="38"/>
                            <a:pt x="96" y="37"/>
                          </a:cubicBezTo>
                          <a:cubicBezTo>
                            <a:pt x="97" y="37"/>
                            <a:pt x="97" y="37"/>
                            <a:pt x="97" y="36"/>
                          </a:cubicBezTo>
                          <a:cubicBezTo>
                            <a:pt x="98" y="35"/>
                            <a:pt x="100" y="35"/>
                            <a:pt x="100" y="33"/>
                          </a:cubicBezTo>
                          <a:cubicBezTo>
                            <a:pt x="101" y="32"/>
                            <a:pt x="102" y="31"/>
                            <a:pt x="101" y="29"/>
                          </a:cubicBezTo>
                          <a:cubicBezTo>
                            <a:pt x="101" y="28"/>
                            <a:pt x="101" y="28"/>
                            <a:pt x="100" y="27"/>
                          </a:cubicBezTo>
                          <a:cubicBezTo>
                            <a:pt x="99" y="27"/>
                            <a:pt x="98" y="27"/>
                            <a:pt x="97" y="27"/>
                          </a:cubicBezTo>
                          <a:cubicBezTo>
                            <a:pt x="95" y="26"/>
                            <a:pt x="94" y="27"/>
                            <a:pt x="93" y="27"/>
                          </a:cubicBezTo>
                          <a:cubicBezTo>
                            <a:pt x="93" y="27"/>
                            <a:pt x="92" y="27"/>
                            <a:pt x="92" y="25"/>
                          </a:cubicBezTo>
                          <a:cubicBezTo>
                            <a:pt x="92" y="25"/>
                            <a:pt x="92" y="25"/>
                            <a:pt x="92" y="25"/>
                          </a:cubicBezTo>
                          <a:cubicBezTo>
                            <a:pt x="91" y="24"/>
                            <a:pt x="90" y="23"/>
                            <a:pt x="89" y="23"/>
                          </a:cubicBezTo>
                          <a:cubicBezTo>
                            <a:pt x="89" y="23"/>
                            <a:pt x="88" y="23"/>
                            <a:pt x="86" y="23"/>
                          </a:cubicBezTo>
                          <a:cubicBezTo>
                            <a:pt x="86" y="23"/>
                            <a:pt x="85" y="22"/>
                            <a:pt x="85" y="21"/>
                          </a:cubicBezTo>
                          <a:cubicBezTo>
                            <a:pt x="84" y="20"/>
                            <a:pt x="84" y="19"/>
                            <a:pt x="84" y="19"/>
                          </a:cubicBezTo>
                          <a:cubicBezTo>
                            <a:pt x="83" y="18"/>
                            <a:pt x="82" y="18"/>
                            <a:pt x="81" y="18"/>
                          </a:cubicBezTo>
                          <a:cubicBezTo>
                            <a:pt x="80" y="18"/>
                            <a:pt x="79" y="18"/>
                            <a:pt x="78" y="18"/>
                          </a:cubicBezTo>
                          <a:cubicBezTo>
                            <a:pt x="78" y="18"/>
                            <a:pt x="77" y="18"/>
                            <a:pt x="77" y="18"/>
                          </a:cubicBezTo>
                          <a:cubicBezTo>
                            <a:pt x="76" y="18"/>
                            <a:pt x="75" y="17"/>
                            <a:pt x="74" y="17"/>
                          </a:cubicBezTo>
                          <a:cubicBezTo>
                            <a:pt x="73" y="16"/>
                            <a:pt x="73" y="16"/>
                            <a:pt x="73" y="15"/>
                          </a:cubicBezTo>
                          <a:cubicBezTo>
                            <a:pt x="74" y="15"/>
                            <a:pt x="74" y="14"/>
                            <a:pt x="74" y="14"/>
                          </a:cubicBezTo>
                          <a:cubicBezTo>
                            <a:pt x="76" y="13"/>
                            <a:pt x="77" y="13"/>
                            <a:pt x="78" y="12"/>
                          </a:cubicBezTo>
                          <a:cubicBezTo>
                            <a:pt x="79" y="11"/>
                            <a:pt x="79" y="10"/>
                            <a:pt x="78" y="10"/>
                          </a:cubicBezTo>
                          <a:cubicBezTo>
                            <a:pt x="78" y="9"/>
                            <a:pt x="78" y="9"/>
                            <a:pt x="78" y="8"/>
                          </a:cubicBezTo>
                          <a:cubicBezTo>
                            <a:pt x="77" y="8"/>
                            <a:pt x="74" y="8"/>
                            <a:pt x="73" y="8"/>
                          </a:cubicBezTo>
                          <a:cubicBezTo>
                            <a:pt x="71" y="7"/>
                            <a:pt x="72" y="7"/>
                            <a:pt x="70" y="6"/>
                          </a:cubicBezTo>
                          <a:cubicBezTo>
                            <a:pt x="69" y="5"/>
                            <a:pt x="69" y="3"/>
                            <a:pt x="69" y="2"/>
                          </a:cubicBezTo>
                          <a:cubicBezTo>
                            <a:pt x="69" y="2"/>
                            <a:pt x="69" y="2"/>
                            <a:pt x="69" y="2"/>
                          </a:cubicBezTo>
                          <a:cubicBezTo>
                            <a:pt x="68" y="1"/>
                            <a:pt x="68" y="1"/>
                            <a:pt x="68" y="1"/>
                          </a:cubicBezTo>
                          <a:cubicBezTo>
                            <a:pt x="65" y="0"/>
                            <a:pt x="67" y="2"/>
                            <a:pt x="65" y="3"/>
                          </a:cubicBezTo>
                          <a:cubicBezTo>
                            <a:pt x="64" y="4"/>
                            <a:pt x="60" y="7"/>
                            <a:pt x="58" y="5"/>
                          </a:cubicBezTo>
                          <a:cubicBezTo>
                            <a:pt x="55" y="2"/>
                            <a:pt x="56" y="3"/>
                            <a:pt x="54" y="3"/>
                          </a:cubicBezTo>
                          <a:cubicBezTo>
                            <a:pt x="53" y="4"/>
                            <a:pt x="47" y="4"/>
                            <a:pt x="47" y="5"/>
                          </a:cubicBezTo>
                          <a:cubicBezTo>
                            <a:pt x="47" y="5"/>
                            <a:pt x="46" y="10"/>
                            <a:pt x="45" y="10"/>
                          </a:cubicBezTo>
                          <a:cubicBezTo>
                            <a:pt x="43" y="10"/>
                            <a:pt x="40" y="8"/>
                            <a:pt x="39" y="10"/>
                          </a:cubicBezTo>
                          <a:cubicBezTo>
                            <a:pt x="38" y="12"/>
                            <a:pt x="38" y="12"/>
                            <a:pt x="35" y="13"/>
                          </a:cubicBezTo>
                          <a:cubicBezTo>
                            <a:pt x="33" y="13"/>
                            <a:pt x="30" y="13"/>
                            <a:pt x="27" y="12"/>
                          </a:cubicBezTo>
                          <a:cubicBezTo>
                            <a:pt x="27" y="12"/>
                            <a:pt x="21" y="11"/>
                            <a:pt x="21" y="11"/>
                          </a:cubicBezTo>
                          <a:cubicBezTo>
                            <a:pt x="20" y="8"/>
                            <a:pt x="21" y="6"/>
                            <a:pt x="17" y="7"/>
                          </a:cubicBezTo>
                          <a:cubicBezTo>
                            <a:pt x="15" y="8"/>
                            <a:pt x="13" y="9"/>
                            <a:pt x="12" y="8"/>
                          </a:cubicBezTo>
                          <a:cubicBezTo>
                            <a:pt x="11" y="9"/>
                            <a:pt x="11" y="10"/>
                            <a:pt x="9" y="11"/>
                          </a:cubicBezTo>
                          <a:cubicBezTo>
                            <a:pt x="9" y="12"/>
                            <a:pt x="6" y="13"/>
                            <a:pt x="5" y="15"/>
                          </a:cubicBezTo>
                          <a:cubicBezTo>
                            <a:pt x="4" y="15"/>
                            <a:pt x="0" y="19"/>
                            <a:pt x="0" y="20"/>
                          </a:cubicBezTo>
                          <a:cubicBezTo>
                            <a:pt x="0" y="20"/>
                            <a:pt x="1" y="22"/>
                            <a:pt x="2" y="23"/>
                          </a:cubicBezTo>
                          <a:cubicBezTo>
                            <a:pt x="3" y="24"/>
                            <a:pt x="3" y="25"/>
                            <a:pt x="3" y="26"/>
                          </a:cubicBezTo>
                          <a:cubicBezTo>
                            <a:pt x="3" y="27"/>
                            <a:pt x="3" y="28"/>
                            <a:pt x="3" y="28"/>
                          </a:cubicBezTo>
                          <a:cubicBezTo>
                            <a:pt x="3" y="28"/>
                            <a:pt x="3" y="28"/>
                            <a:pt x="4" y="28"/>
                          </a:cubicBezTo>
                          <a:cubicBezTo>
                            <a:pt x="5" y="28"/>
                            <a:pt x="6" y="27"/>
                            <a:pt x="7" y="29"/>
                          </a:cubicBezTo>
                          <a:cubicBezTo>
                            <a:pt x="7" y="29"/>
                            <a:pt x="8" y="30"/>
                            <a:pt x="8" y="31"/>
                          </a:cubicBezTo>
                          <a:cubicBezTo>
                            <a:pt x="8" y="32"/>
                            <a:pt x="8" y="34"/>
                            <a:pt x="8" y="35"/>
                          </a:cubicBezTo>
                          <a:cubicBezTo>
                            <a:pt x="7" y="36"/>
                            <a:pt x="6" y="37"/>
                            <a:pt x="5" y="38"/>
                          </a:cubicBezTo>
                          <a:cubicBezTo>
                            <a:pt x="5" y="39"/>
                            <a:pt x="4" y="39"/>
                            <a:pt x="4" y="40"/>
                          </a:cubicBezTo>
                          <a:cubicBezTo>
                            <a:pt x="4" y="40"/>
                            <a:pt x="4" y="40"/>
                            <a:pt x="4" y="41"/>
                          </a:cubicBezTo>
                          <a:cubicBezTo>
                            <a:pt x="7" y="42"/>
                            <a:pt x="9" y="44"/>
                            <a:pt x="12" y="44"/>
                          </a:cubicBezTo>
                          <a:cubicBezTo>
                            <a:pt x="14" y="45"/>
                            <a:pt x="15" y="45"/>
                            <a:pt x="17" y="45"/>
                          </a:cubicBezTo>
                          <a:cubicBezTo>
                            <a:pt x="18" y="45"/>
                            <a:pt x="19" y="45"/>
                            <a:pt x="20" y="43"/>
                          </a:cubicBezTo>
                          <a:cubicBezTo>
                            <a:pt x="20" y="43"/>
                            <a:pt x="21" y="42"/>
                            <a:pt x="22" y="40"/>
                          </a:cubicBezTo>
                          <a:cubicBezTo>
                            <a:pt x="22" y="40"/>
                            <a:pt x="23" y="39"/>
                            <a:pt x="23" y="39"/>
                          </a:cubicBezTo>
                          <a:cubicBezTo>
                            <a:pt x="24" y="39"/>
                            <a:pt x="24" y="39"/>
                            <a:pt x="25" y="40"/>
                          </a:cubicBezTo>
                          <a:cubicBezTo>
                            <a:pt x="25" y="41"/>
                            <a:pt x="26" y="42"/>
                            <a:pt x="27" y="43"/>
                          </a:cubicBezTo>
                          <a:cubicBezTo>
                            <a:pt x="27" y="44"/>
                            <a:pt x="28" y="45"/>
                            <a:pt x="29" y="46"/>
                          </a:cubicBezTo>
                          <a:cubicBezTo>
                            <a:pt x="30" y="46"/>
                            <a:pt x="32" y="46"/>
                            <a:pt x="33" y="47"/>
                          </a:cubicBezTo>
                          <a:cubicBezTo>
                            <a:pt x="34" y="47"/>
                            <a:pt x="35" y="47"/>
                            <a:pt x="35" y="49"/>
                          </a:cubicBezTo>
                          <a:cubicBezTo>
                            <a:pt x="35" y="50"/>
                            <a:pt x="35" y="52"/>
                            <a:pt x="35" y="53"/>
                          </a:cubicBezTo>
                          <a:cubicBezTo>
                            <a:pt x="35" y="54"/>
                            <a:pt x="36" y="55"/>
                            <a:pt x="37" y="55"/>
                          </a:cubicBezTo>
                          <a:cubicBezTo>
                            <a:pt x="39" y="55"/>
                            <a:pt x="40" y="56"/>
                            <a:pt x="40" y="56"/>
                          </a:cubicBezTo>
                          <a:cubicBezTo>
                            <a:pt x="40" y="57"/>
                            <a:pt x="40" y="58"/>
                            <a:pt x="40" y="60"/>
                          </a:cubicBezTo>
                          <a:cubicBezTo>
                            <a:pt x="39" y="61"/>
                            <a:pt x="39" y="62"/>
                            <a:pt x="40" y="63"/>
                          </a:cubicBezTo>
                          <a:cubicBezTo>
                            <a:pt x="40" y="63"/>
                            <a:pt x="41" y="64"/>
                            <a:pt x="42" y="64"/>
                          </a:cubicBezTo>
                          <a:cubicBezTo>
                            <a:pt x="43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6" name="Freeform 117">
                      <a:extLst>
                        <a:ext uri="{FF2B5EF4-FFF2-40B4-BE49-F238E27FC236}">
                          <a16:creationId xmlns:a16="http://schemas.microsoft.com/office/drawing/2014/main" id="{EE0D2382-EB81-A64C-1C73-18E7EFFCEC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17960" y="1131790"/>
                      <a:ext cx="384621" cy="330534"/>
                    </a:xfrm>
                    <a:custGeom>
                      <a:avLst/>
                      <a:gdLst>
                        <a:gd name="T0" fmla="*/ 41 w 105"/>
                        <a:gd name="T1" fmla="*/ 80 h 90"/>
                        <a:gd name="T2" fmla="*/ 46 w 105"/>
                        <a:gd name="T3" fmla="*/ 82 h 90"/>
                        <a:gd name="T4" fmla="*/ 49 w 105"/>
                        <a:gd name="T5" fmla="*/ 87 h 90"/>
                        <a:gd name="T6" fmla="*/ 56 w 105"/>
                        <a:gd name="T7" fmla="*/ 87 h 90"/>
                        <a:gd name="T8" fmla="*/ 61 w 105"/>
                        <a:gd name="T9" fmla="*/ 86 h 90"/>
                        <a:gd name="T10" fmla="*/ 66 w 105"/>
                        <a:gd name="T11" fmla="*/ 86 h 90"/>
                        <a:gd name="T12" fmla="*/ 69 w 105"/>
                        <a:gd name="T13" fmla="*/ 82 h 90"/>
                        <a:gd name="T14" fmla="*/ 77 w 105"/>
                        <a:gd name="T15" fmla="*/ 85 h 90"/>
                        <a:gd name="T16" fmla="*/ 80 w 105"/>
                        <a:gd name="T17" fmla="*/ 90 h 90"/>
                        <a:gd name="T18" fmla="*/ 85 w 105"/>
                        <a:gd name="T19" fmla="*/ 83 h 90"/>
                        <a:gd name="T20" fmla="*/ 89 w 105"/>
                        <a:gd name="T21" fmla="*/ 78 h 90"/>
                        <a:gd name="T22" fmla="*/ 94 w 105"/>
                        <a:gd name="T23" fmla="*/ 75 h 90"/>
                        <a:gd name="T24" fmla="*/ 97 w 105"/>
                        <a:gd name="T25" fmla="*/ 74 h 90"/>
                        <a:gd name="T26" fmla="*/ 101 w 105"/>
                        <a:gd name="T27" fmla="*/ 77 h 90"/>
                        <a:gd name="T28" fmla="*/ 105 w 105"/>
                        <a:gd name="T29" fmla="*/ 78 h 90"/>
                        <a:gd name="T30" fmla="*/ 103 w 105"/>
                        <a:gd name="T31" fmla="*/ 73 h 90"/>
                        <a:gd name="T32" fmla="*/ 104 w 105"/>
                        <a:gd name="T33" fmla="*/ 66 h 90"/>
                        <a:gd name="T34" fmla="*/ 102 w 105"/>
                        <a:gd name="T35" fmla="*/ 63 h 90"/>
                        <a:gd name="T36" fmla="*/ 100 w 105"/>
                        <a:gd name="T37" fmla="*/ 59 h 90"/>
                        <a:gd name="T38" fmla="*/ 97 w 105"/>
                        <a:gd name="T39" fmla="*/ 54 h 90"/>
                        <a:gd name="T40" fmla="*/ 95 w 105"/>
                        <a:gd name="T41" fmla="*/ 48 h 90"/>
                        <a:gd name="T42" fmla="*/ 89 w 105"/>
                        <a:gd name="T43" fmla="*/ 45 h 90"/>
                        <a:gd name="T44" fmla="*/ 85 w 105"/>
                        <a:gd name="T45" fmla="*/ 39 h 90"/>
                        <a:gd name="T46" fmla="*/ 82 w 105"/>
                        <a:gd name="T47" fmla="*/ 39 h 90"/>
                        <a:gd name="T48" fmla="*/ 77 w 105"/>
                        <a:gd name="T49" fmla="*/ 44 h 90"/>
                        <a:gd name="T50" fmla="*/ 64 w 105"/>
                        <a:gd name="T51" fmla="*/ 40 h 90"/>
                        <a:gd name="T52" fmla="*/ 65 w 105"/>
                        <a:gd name="T53" fmla="*/ 37 h 90"/>
                        <a:gd name="T54" fmla="*/ 68 w 105"/>
                        <a:gd name="T55" fmla="*/ 30 h 90"/>
                        <a:gd name="T56" fmla="*/ 64 w 105"/>
                        <a:gd name="T57" fmla="*/ 27 h 90"/>
                        <a:gd name="T58" fmla="*/ 63 w 105"/>
                        <a:gd name="T59" fmla="*/ 25 h 90"/>
                        <a:gd name="T60" fmla="*/ 60 w 105"/>
                        <a:gd name="T61" fmla="*/ 19 h 90"/>
                        <a:gd name="T62" fmla="*/ 69 w 105"/>
                        <a:gd name="T63" fmla="*/ 10 h 90"/>
                        <a:gd name="T64" fmla="*/ 72 w 105"/>
                        <a:gd name="T65" fmla="*/ 5 h 90"/>
                        <a:gd name="T66" fmla="*/ 64 w 105"/>
                        <a:gd name="T67" fmla="*/ 3 h 90"/>
                        <a:gd name="T68" fmla="*/ 54 w 105"/>
                        <a:gd name="T69" fmla="*/ 6 h 90"/>
                        <a:gd name="T70" fmla="*/ 45 w 105"/>
                        <a:gd name="T71" fmla="*/ 12 h 90"/>
                        <a:gd name="T72" fmla="*/ 37 w 105"/>
                        <a:gd name="T73" fmla="*/ 17 h 90"/>
                        <a:gd name="T74" fmla="*/ 35 w 105"/>
                        <a:gd name="T75" fmla="*/ 22 h 90"/>
                        <a:gd name="T76" fmla="*/ 31 w 105"/>
                        <a:gd name="T77" fmla="*/ 21 h 90"/>
                        <a:gd name="T78" fmla="*/ 26 w 105"/>
                        <a:gd name="T79" fmla="*/ 25 h 90"/>
                        <a:gd name="T80" fmla="*/ 23 w 105"/>
                        <a:gd name="T81" fmla="*/ 26 h 90"/>
                        <a:gd name="T82" fmla="*/ 20 w 105"/>
                        <a:gd name="T83" fmla="*/ 24 h 90"/>
                        <a:gd name="T84" fmla="*/ 15 w 105"/>
                        <a:gd name="T85" fmla="*/ 25 h 90"/>
                        <a:gd name="T86" fmla="*/ 12 w 105"/>
                        <a:gd name="T87" fmla="*/ 30 h 90"/>
                        <a:gd name="T88" fmla="*/ 4 w 105"/>
                        <a:gd name="T89" fmla="*/ 34 h 90"/>
                        <a:gd name="T90" fmla="*/ 6 w 105"/>
                        <a:gd name="T91" fmla="*/ 39 h 90"/>
                        <a:gd name="T92" fmla="*/ 5 w 105"/>
                        <a:gd name="T93" fmla="*/ 47 h 90"/>
                        <a:gd name="T94" fmla="*/ 1 w 105"/>
                        <a:gd name="T95" fmla="*/ 51 h 90"/>
                        <a:gd name="T96" fmla="*/ 0 w 105"/>
                        <a:gd name="T97" fmla="*/ 55 h 90"/>
                        <a:gd name="T98" fmla="*/ 4 w 105"/>
                        <a:gd name="T99" fmla="*/ 58 h 90"/>
                        <a:gd name="T100" fmla="*/ 5 w 105"/>
                        <a:gd name="T101" fmla="*/ 63 h 90"/>
                        <a:gd name="T102" fmla="*/ 1 w 105"/>
                        <a:gd name="T103" fmla="*/ 68 h 90"/>
                        <a:gd name="T104" fmla="*/ 2 w 105"/>
                        <a:gd name="T105" fmla="*/ 71 h 90"/>
                        <a:gd name="T106" fmla="*/ 7 w 105"/>
                        <a:gd name="T107" fmla="*/ 71 h 90"/>
                        <a:gd name="T108" fmla="*/ 11 w 105"/>
                        <a:gd name="T109" fmla="*/ 69 h 90"/>
                        <a:gd name="T110" fmla="*/ 21 w 105"/>
                        <a:gd name="T111" fmla="*/ 72 h 90"/>
                        <a:gd name="T112" fmla="*/ 27 w 105"/>
                        <a:gd name="T113" fmla="*/ 74 h 90"/>
                        <a:gd name="T114" fmla="*/ 30 w 105"/>
                        <a:gd name="T115" fmla="*/ 68 h 90"/>
                        <a:gd name="T116" fmla="*/ 33 w 105"/>
                        <a:gd name="T117" fmla="*/ 69 h 90"/>
                        <a:gd name="T118" fmla="*/ 36 w 105"/>
                        <a:gd name="T119" fmla="*/ 77 h 90"/>
                        <a:gd name="T120" fmla="*/ 40 w 105"/>
                        <a:gd name="T121" fmla="*/ 8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05" h="90">
                          <a:moveTo>
                            <a:pt x="40" y="80"/>
                          </a:moveTo>
                          <a:cubicBezTo>
                            <a:pt x="41" y="80"/>
                            <a:pt x="41" y="80"/>
                            <a:pt x="41" y="80"/>
                          </a:cubicBezTo>
                          <a:cubicBezTo>
                            <a:pt x="41" y="80"/>
                            <a:pt x="42" y="79"/>
                            <a:pt x="44" y="80"/>
                          </a:cubicBezTo>
                          <a:cubicBezTo>
                            <a:pt x="45" y="80"/>
                            <a:pt x="46" y="81"/>
                            <a:pt x="46" y="82"/>
                          </a:cubicBezTo>
                          <a:cubicBezTo>
                            <a:pt x="46" y="84"/>
                            <a:pt x="46" y="85"/>
                            <a:pt x="46" y="86"/>
                          </a:cubicBezTo>
                          <a:cubicBezTo>
                            <a:pt x="47" y="86"/>
                            <a:pt x="48" y="87"/>
                            <a:pt x="49" y="87"/>
                          </a:cubicBezTo>
                          <a:cubicBezTo>
                            <a:pt x="51" y="88"/>
                            <a:pt x="52" y="88"/>
                            <a:pt x="53" y="88"/>
                          </a:cubicBezTo>
                          <a:cubicBezTo>
                            <a:pt x="54" y="89"/>
                            <a:pt x="55" y="88"/>
                            <a:pt x="56" y="87"/>
                          </a:cubicBezTo>
                          <a:cubicBezTo>
                            <a:pt x="57" y="86"/>
                            <a:pt x="58" y="85"/>
                            <a:pt x="58" y="85"/>
                          </a:cubicBezTo>
                          <a:cubicBezTo>
                            <a:pt x="59" y="85"/>
                            <a:pt x="60" y="85"/>
                            <a:pt x="61" y="86"/>
                          </a:cubicBezTo>
                          <a:cubicBezTo>
                            <a:pt x="62" y="86"/>
                            <a:pt x="63" y="86"/>
                            <a:pt x="63" y="86"/>
                          </a:cubicBezTo>
                          <a:cubicBezTo>
                            <a:pt x="64" y="86"/>
                            <a:pt x="64" y="86"/>
                            <a:pt x="66" y="86"/>
                          </a:cubicBezTo>
                          <a:cubicBezTo>
                            <a:pt x="67" y="86"/>
                            <a:pt x="67" y="85"/>
                            <a:pt x="68" y="84"/>
                          </a:cubicBezTo>
                          <a:cubicBezTo>
                            <a:pt x="68" y="83"/>
                            <a:pt x="68" y="82"/>
                            <a:pt x="69" y="82"/>
                          </a:cubicBezTo>
                          <a:cubicBezTo>
                            <a:pt x="69" y="82"/>
                            <a:pt x="74" y="82"/>
                            <a:pt x="75" y="82"/>
                          </a:cubicBezTo>
                          <a:cubicBezTo>
                            <a:pt x="76" y="82"/>
                            <a:pt x="76" y="83"/>
                            <a:pt x="77" y="85"/>
                          </a:cubicBezTo>
                          <a:cubicBezTo>
                            <a:pt x="77" y="86"/>
                            <a:pt x="78" y="87"/>
                            <a:pt x="78" y="88"/>
                          </a:cubicBezTo>
                          <a:cubicBezTo>
                            <a:pt x="79" y="89"/>
                            <a:pt x="79" y="90"/>
                            <a:pt x="80" y="90"/>
                          </a:cubicBezTo>
                          <a:cubicBezTo>
                            <a:pt x="81" y="90"/>
                            <a:pt x="82" y="90"/>
                            <a:pt x="82" y="90"/>
                          </a:cubicBezTo>
                          <a:cubicBezTo>
                            <a:pt x="83" y="90"/>
                            <a:pt x="84" y="83"/>
                            <a:pt x="85" y="83"/>
                          </a:cubicBezTo>
                          <a:cubicBezTo>
                            <a:pt x="86" y="82"/>
                            <a:pt x="87" y="81"/>
                            <a:pt x="87" y="81"/>
                          </a:cubicBezTo>
                          <a:cubicBezTo>
                            <a:pt x="88" y="80"/>
                            <a:pt x="89" y="79"/>
                            <a:pt x="89" y="78"/>
                          </a:cubicBezTo>
                          <a:cubicBezTo>
                            <a:pt x="89" y="77"/>
                            <a:pt x="90" y="77"/>
                            <a:pt x="91" y="76"/>
                          </a:cubicBezTo>
                          <a:cubicBezTo>
                            <a:pt x="92" y="76"/>
                            <a:pt x="93" y="76"/>
                            <a:pt x="94" y="75"/>
                          </a:cubicBezTo>
                          <a:cubicBezTo>
                            <a:pt x="94" y="74"/>
                            <a:pt x="94" y="74"/>
                            <a:pt x="95" y="74"/>
                          </a:cubicBezTo>
                          <a:cubicBezTo>
                            <a:pt x="95" y="74"/>
                            <a:pt x="96" y="73"/>
                            <a:pt x="97" y="74"/>
                          </a:cubicBezTo>
                          <a:cubicBezTo>
                            <a:pt x="98" y="74"/>
                            <a:pt x="99" y="75"/>
                            <a:pt x="99" y="75"/>
                          </a:cubicBezTo>
                          <a:cubicBezTo>
                            <a:pt x="100" y="76"/>
                            <a:pt x="101" y="77"/>
                            <a:pt x="101" y="77"/>
                          </a:cubicBezTo>
                          <a:cubicBezTo>
                            <a:pt x="102" y="78"/>
                            <a:pt x="102" y="78"/>
                            <a:pt x="104" y="78"/>
                          </a:cubicBezTo>
                          <a:cubicBezTo>
                            <a:pt x="104" y="78"/>
                            <a:pt x="105" y="78"/>
                            <a:pt x="105" y="78"/>
                          </a:cubicBezTo>
                          <a:cubicBezTo>
                            <a:pt x="105" y="77"/>
                            <a:pt x="105" y="77"/>
                            <a:pt x="104" y="76"/>
                          </a:cubicBezTo>
                          <a:cubicBezTo>
                            <a:pt x="104" y="75"/>
                            <a:pt x="103" y="73"/>
                            <a:pt x="103" y="73"/>
                          </a:cubicBezTo>
                          <a:cubicBezTo>
                            <a:pt x="102" y="72"/>
                            <a:pt x="103" y="71"/>
                            <a:pt x="103" y="69"/>
                          </a:cubicBezTo>
                          <a:cubicBezTo>
                            <a:pt x="103" y="68"/>
                            <a:pt x="104" y="66"/>
                            <a:pt x="104" y="66"/>
                          </a:cubicBezTo>
                          <a:cubicBezTo>
                            <a:pt x="105" y="64"/>
                            <a:pt x="105" y="64"/>
                            <a:pt x="105" y="64"/>
                          </a:cubicBezTo>
                          <a:cubicBezTo>
                            <a:pt x="105" y="64"/>
                            <a:pt x="103" y="64"/>
                            <a:pt x="102" y="63"/>
                          </a:cubicBezTo>
                          <a:cubicBezTo>
                            <a:pt x="101" y="63"/>
                            <a:pt x="100" y="62"/>
                            <a:pt x="100" y="62"/>
                          </a:cubicBezTo>
                          <a:cubicBezTo>
                            <a:pt x="99" y="61"/>
                            <a:pt x="99" y="60"/>
                            <a:pt x="100" y="59"/>
                          </a:cubicBezTo>
                          <a:cubicBezTo>
                            <a:pt x="100" y="57"/>
                            <a:pt x="100" y="56"/>
                            <a:pt x="100" y="55"/>
                          </a:cubicBezTo>
                          <a:cubicBezTo>
                            <a:pt x="100" y="55"/>
                            <a:pt x="99" y="54"/>
                            <a:pt x="97" y="54"/>
                          </a:cubicBezTo>
                          <a:cubicBezTo>
                            <a:pt x="96" y="54"/>
                            <a:pt x="95" y="53"/>
                            <a:pt x="95" y="52"/>
                          </a:cubicBezTo>
                          <a:cubicBezTo>
                            <a:pt x="95" y="51"/>
                            <a:pt x="95" y="49"/>
                            <a:pt x="95" y="48"/>
                          </a:cubicBezTo>
                          <a:cubicBezTo>
                            <a:pt x="95" y="46"/>
                            <a:pt x="94" y="46"/>
                            <a:pt x="93" y="46"/>
                          </a:cubicBezTo>
                          <a:cubicBezTo>
                            <a:pt x="92" y="45"/>
                            <a:pt x="90" y="45"/>
                            <a:pt x="89" y="45"/>
                          </a:cubicBezTo>
                          <a:cubicBezTo>
                            <a:pt x="88" y="44"/>
                            <a:pt x="87" y="43"/>
                            <a:pt x="87" y="42"/>
                          </a:cubicBezTo>
                          <a:cubicBezTo>
                            <a:pt x="86" y="41"/>
                            <a:pt x="85" y="40"/>
                            <a:pt x="85" y="39"/>
                          </a:cubicBezTo>
                          <a:cubicBezTo>
                            <a:pt x="84" y="38"/>
                            <a:pt x="84" y="38"/>
                            <a:pt x="83" y="38"/>
                          </a:cubicBezTo>
                          <a:cubicBezTo>
                            <a:pt x="83" y="38"/>
                            <a:pt x="82" y="39"/>
                            <a:pt x="82" y="39"/>
                          </a:cubicBezTo>
                          <a:cubicBezTo>
                            <a:pt x="81" y="41"/>
                            <a:pt x="80" y="42"/>
                            <a:pt x="80" y="42"/>
                          </a:cubicBezTo>
                          <a:cubicBezTo>
                            <a:pt x="79" y="44"/>
                            <a:pt x="78" y="44"/>
                            <a:pt x="77" y="44"/>
                          </a:cubicBezTo>
                          <a:cubicBezTo>
                            <a:pt x="75" y="44"/>
                            <a:pt x="74" y="44"/>
                            <a:pt x="72" y="43"/>
                          </a:cubicBezTo>
                          <a:cubicBezTo>
                            <a:pt x="69" y="43"/>
                            <a:pt x="67" y="41"/>
                            <a:pt x="64" y="40"/>
                          </a:cubicBezTo>
                          <a:cubicBezTo>
                            <a:pt x="64" y="39"/>
                            <a:pt x="64" y="39"/>
                            <a:pt x="64" y="39"/>
                          </a:cubicBezTo>
                          <a:cubicBezTo>
                            <a:pt x="64" y="38"/>
                            <a:pt x="65" y="38"/>
                            <a:pt x="65" y="37"/>
                          </a:cubicBezTo>
                          <a:cubicBezTo>
                            <a:pt x="66" y="36"/>
                            <a:pt x="67" y="35"/>
                            <a:pt x="68" y="34"/>
                          </a:cubicBezTo>
                          <a:cubicBezTo>
                            <a:pt x="68" y="33"/>
                            <a:pt x="68" y="31"/>
                            <a:pt x="68" y="30"/>
                          </a:cubicBezTo>
                          <a:cubicBezTo>
                            <a:pt x="68" y="29"/>
                            <a:pt x="67" y="28"/>
                            <a:pt x="67" y="28"/>
                          </a:cubicBezTo>
                          <a:cubicBezTo>
                            <a:pt x="66" y="26"/>
                            <a:pt x="65" y="27"/>
                            <a:pt x="64" y="27"/>
                          </a:cubicBezTo>
                          <a:cubicBezTo>
                            <a:pt x="63" y="27"/>
                            <a:pt x="63" y="27"/>
                            <a:pt x="63" y="27"/>
                          </a:cubicBezTo>
                          <a:cubicBezTo>
                            <a:pt x="63" y="27"/>
                            <a:pt x="63" y="26"/>
                            <a:pt x="63" y="25"/>
                          </a:cubicBezTo>
                          <a:cubicBezTo>
                            <a:pt x="63" y="24"/>
                            <a:pt x="63" y="23"/>
                            <a:pt x="62" y="22"/>
                          </a:cubicBezTo>
                          <a:cubicBezTo>
                            <a:pt x="61" y="21"/>
                            <a:pt x="60" y="19"/>
                            <a:pt x="60" y="19"/>
                          </a:cubicBezTo>
                          <a:cubicBezTo>
                            <a:pt x="60" y="18"/>
                            <a:pt x="64" y="14"/>
                            <a:pt x="65" y="14"/>
                          </a:cubicBezTo>
                          <a:cubicBezTo>
                            <a:pt x="66" y="12"/>
                            <a:pt x="69" y="11"/>
                            <a:pt x="69" y="10"/>
                          </a:cubicBezTo>
                          <a:cubicBezTo>
                            <a:pt x="71" y="9"/>
                            <a:pt x="71" y="8"/>
                            <a:pt x="72" y="7"/>
                          </a:cubicBezTo>
                          <a:cubicBezTo>
                            <a:pt x="72" y="6"/>
                            <a:pt x="72" y="6"/>
                            <a:pt x="72" y="5"/>
                          </a:cubicBezTo>
                          <a:cubicBezTo>
                            <a:pt x="72" y="3"/>
                            <a:pt x="71" y="0"/>
                            <a:pt x="68" y="0"/>
                          </a:cubicBezTo>
                          <a:cubicBezTo>
                            <a:pt x="65" y="0"/>
                            <a:pt x="64" y="0"/>
                            <a:pt x="64" y="3"/>
                          </a:cubicBezTo>
                          <a:cubicBezTo>
                            <a:pt x="63" y="4"/>
                            <a:pt x="62" y="8"/>
                            <a:pt x="59" y="6"/>
                          </a:cubicBezTo>
                          <a:cubicBezTo>
                            <a:pt x="58" y="5"/>
                            <a:pt x="55" y="2"/>
                            <a:pt x="54" y="6"/>
                          </a:cubicBezTo>
                          <a:cubicBezTo>
                            <a:pt x="54" y="9"/>
                            <a:pt x="53" y="8"/>
                            <a:pt x="51" y="10"/>
                          </a:cubicBezTo>
                          <a:cubicBezTo>
                            <a:pt x="49" y="12"/>
                            <a:pt x="49" y="12"/>
                            <a:pt x="45" y="12"/>
                          </a:cubicBezTo>
                          <a:cubicBezTo>
                            <a:pt x="40" y="12"/>
                            <a:pt x="44" y="14"/>
                            <a:pt x="40" y="16"/>
                          </a:cubicBezTo>
                          <a:cubicBezTo>
                            <a:pt x="39" y="17"/>
                            <a:pt x="38" y="17"/>
                            <a:pt x="37" y="17"/>
                          </a:cubicBezTo>
                          <a:cubicBezTo>
                            <a:pt x="37" y="18"/>
                            <a:pt x="37" y="19"/>
                            <a:pt x="36" y="20"/>
                          </a:cubicBezTo>
                          <a:cubicBezTo>
                            <a:pt x="36" y="21"/>
                            <a:pt x="36" y="21"/>
                            <a:pt x="35" y="22"/>
                          </a:cubicBezTo>
                          <a:cubicBezTo>
                            <a:pt x="35" y="22"/>
                            <a:pt x="34" y="22"/>
                            <a:pt x="34" y="22"/>
                          </a:cubicBezTo>
                          <a:cubicBezTo>
                            <a:pt x="33" y="22"/>
                            <a:pt x="32" y="22"/>
                            <a:pt x="31" y="21"/>
                          </a:cubicBezTo>
                          <a:cubicBezTo>
                            <a:pt x="29" y="21"/>
                            <a:pt x="28" y="21"/>
                            <a:pt x="28" y="22"/>
                          </a:cubicBezTo>
                          <a:cubicBezTo>
                            <a:pt x="27" y="22"/>
                            <a:pt x="27" y="24"/>
                            <a:pt x="26" y="25"/>
                          </a:cubicBezTo>
                          <a:cubicBezTo>
                            <a:pt x="25" y="25"/>
                            <a:pt x="25" y="26"/>
                            <a:pt x="25" y="26"/>
                          </a:cubicBezTo>
                          <a:cubicBezTo>
                            <a:pt x="24" y="26"/>
                            <a:pt x="24" y="26"/>
                            <a:pt x="23" y="26"/>
                          </a:cubicBezTo>
                          <a:cubicBezTo>
                            <a:pt x="22" y="23"/>
                            <a:pt x="22" y="23"/>
                            <a:pt x="22" y="23"/>
                          </a:cubicBezTo>
                          <a:cubicBezTo>
                            <a:pt x="22" y="24"/>
                            <a:pt x="22" y="24"/>
                            <a:pt x="20" y="24"/>
                          </a:cubicBezTo>
                          <a:cubicBezTo>
                            <a:pt x="19" y="24"/>
                            <a:pt x="18" y="24"/>
                            <a:pt x="17" y="24"/>
                          </a:cubicBezTo>
                          <a:cubicBezTo>
                            <a:pt x="16" y="24"/>
                            <a:pt x="15" y="24"/>
                            <a:pt x="15" y="25"/>
                          </a:cubicBezTo>
                          <a:cubicBezTo>
                            <a:pt x="14" y="26"/>
                            <a:pt x="14" y="27"/>
                            <a:pt x="14" y="28"/>
                          </a:cubicBezTo>
                          <a:cubicBezTo>
                            <a:pt x="13" y="29"/>
                            <a:pt x="13" y="29"/>
                            <a:pt x="12" y="30"/>
                          </a:cubicBezTo>
                          <a:cubicBezTo>
                            <a:pt x="12" y="30"/>
                            <a:pt x="6" y="31"/>
                            <a:pt x="6" y="31"/>
                          </a:cubicBezTo>
                          <a:cubicBezTo>
                            <a:pt x="5" y="32"/>
                            <a:pt x="5" y="33"/>
                            <a:pt x="4" y="34"/>
                          </a:cubicBezTo>
                          <a:cubicBezTo>
                            <a:pt x="4" y="35"/>
                            <a:pt x="4" y="36"/>
                            <a:pt x="5" y="37"/>
                          </a:cubicBezTo>
                          <a:cubicBezTo>
                            <a:pt x="6" y="39"/>
                            <a:pt x="6" y="39"/>
                            <a:pt x="6" y="39"/>
                          </a:cubicBezTo>
                          <a:cubicBezTo>
                            <a:pt x="6" y="40"/>
                            <a:pt x="5" y="40"/>
                            <a:pt x="5" y="41"/>
                          </a:cubicBezTo>
                          <a:cubicBezTo>
                            <a:pt x="5" y="42"/>
                            <a:pt x="5" y="46"/>
                            <a:pt x="5" y="47"/>
                          </a:cubicBezTo>
                          <a:cubicBezTo>
                            <a:pt x="3" y="47"/>
                            <a:pt x="2" y="47"/>
                            <a:pt x="2" y="48"/>
                          </a:cubicBezTo>
                          <a:cubicBezTo>
                            <a:pt x="2" y="49"/>
                            <a:pt x="2" y="49"/>
                            <a:pt x="1" y="51"/>
                          </a:cubicBezTo>
                          <a:cubicBezTo>
                            <a:pt x="1" y="52"/>
                            <a:pt x="0" y="53"/>
                            <a:pt x="0" y="54"/>
                          </a:cubicBezTo>
                          <a:cubicBezTo>
                            <a:pt x="0" y="54"/>
                            <a:pt x="0" y="55"/>
                            <a:pt x="0" y="55"/>
                          </a:cubicBezTo>
                          <a:cubicBezTo>
                            <a:pt x="0" y="56"/>
                            <a:pt x="0" y="56"/>
                            <a:pt x="1" y="57"/>
                          </a:cubicBezTo>
                          <a:cubicBezTo>
                            <a:pt x="1" y="57"/>
                            <a:pt x="2" y="58"/>
                            <a:pt x="4" y="58"/>
                          </a:cubicBezTo>
                          <a:cubicBezTo>
                            <a:pt x="5" y="59"/>
                            <a:pt x="6" y="59"/>
                            <a:pt x="6" y="60"/>
                          </a:cubicBezTo>
                          <a:cubicBezTo>
                            <a:pt x="5" y="61"/>
                            <a:pt x="5" y="62"/>
                            <a:pt x="5" y="63"/>
                          </a:cubicBezTo>
                          <a:cubicBezTo>
                            <a:pt x="5" y="64"/>
                            <a:pt x="4" y="65"/>
                            <a:pt x="4" y="66"/>
                          </a:cubicBezTo>
                          <a:cubicBezTo>
                            <a:pt x="3" y="66"/>
                            <a:pt x="2" y="67"/>
                            <a:pt x="1" y="68"/>
                          </a:cubicBezTo>
                          <a:cubicBezTo>
                            <a:pt x="1" y="69"/>
                            <a:pt x="1" y="70"/>
                            <a:pt x="1" y="71"/>
                          </a:cubicBezTo>
                          <a:cubicBezTo>
                            <a:pt x="2" y="71"/>
                            <a:pt x="2" y="71"/>
                            <a:pt x="2" y="71"/>
                          </a:cubicBezTo>
                          <a:cubicBezTo>
                            <a:pt x="2" y="71"/>
                            <a:pt x="2" y="71"/>
                            <a:pt x="3" y="71"/>
                          </a:cubicBezTo>
                          <a:cubicBezTo>
                            <a:pt x="5" y="71"/>
                            <a:pt x="6" y="71"/>
                            <a:pt x="7" y="71"/>
                          </a:cubicBezTo>
                          <a:cubicBezTo>
                            <a:pt x="7" y="71"/>
                            <a:pt x="8" y="70"/>
                            <a:pt x="9" y="69"/>
                          </a:cubicBezTo>
                          <a:cubicBezTo>
                            <a:pt x="10" y="68"/>
                            <a:pt x="11" y="68"/>
                            <a:pt x="11" y="69"/>
                          </a:cubicBezTo>
                          <a:cubicBezTo>
                            <a:pt x="12" y="69"/>
                            <a:pt x="13" y="70"/>
                            <a:pt x="14" y="71"/>
                          </a:cubicBezTo>
                          <a:cubicBezTo>
                            <a:pt x="16" y="71"/>
                            <a:pt x="19" y="71"/>
                            <a:pt x="21" y="72"/>
                          </a:cubicBezTo>
                          <a:cubicBezTo>
                            <a:pt x="22" y="73"/>
                            <a:pt x="23" y="73"/>
                            <a:pt x="24" y="74"/>
                          </a:cubicBezTo>
                          <a:cubicBezTo>
                            <a:pt x="25" y="74"/>
                            <a:pt x="26" y="74"/>
                            <a:pt x="27" y="74"/>
                          </a:cubicBezTo>
                          <a:cubicBezTo>
                            <a:pt x="28" y="73"/>
                            <a:pt x="28" y="72"/>
                            <a:pt x="29" y="71"/>
                          </a:cubicBezTo>
                          <a:cubicBezTo>
                            <a:pt x="29" y="70"/>
                            <a:pt x="29" y="69"/>
                            <a:pt x="30" y="68"/>
                          </a:cubicBezTo>
                          <a:cubicBezTo>
                            <a:pt x="31" y="68"/>
                            <a:pt x="31" y="68"/>
                            <a:pt x="32" y="68"/>
                          </a:cubicBezTo>
                          <a:cubicBezTo>
                            <a:pt x="32" y="68"/>
                            <a:pt x="32" y="68"/>
                            <a:pt x="33" y="69"/>
                          </a:cubicBezTo>
                          <a:cubicBezTo>
                            <a:pt x="33" y="70"/>
                            <a:pt x="33" y="71"/>
                            <a:pt x="34" y="72"/>
                          </a:cubicBezTo>
                          <a:cubicBezTo>
                            <a:pt x="35" y="74"/>
                            <a:pt x="35" y="76"/>
                            <a:pt x="36" y="77"/>
                          </a:cubicBezTo>
                          <a:cubicBezTo>
                            <a:pt x="37" y="78"/>
                            <a:pt x="39" y="79"/>
                            <a:pt x="40" y="80"/>
                          </a:cubicBezTo>
                          <a:cubicBezTo>
                            <a:pt x="40" y="80"/>
                            <a:pt x="39" y="80"/>
                            <a:pt x="40" y="8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47" name="Freeform 119">
                      <a:extLst>
                        <a:ext uri="{FF2B5EF4-FFF2-40B4-BE49-F238E27FC236}">
                          <a16:creationId xmlns:a16="http://schemas.microsoft.com/office/drawing/2014/main" id="{D8DB2F6F-8486-FB18-A2B8-7C253E3E7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6717" y="1062679"/>
                      <a:ext cx="405656" cy="372602"/>
                    </a:xfrm>
                    <a:custGeom>
                      <a:avLst/>
                      <a:gdLst>
                        <a:gd name="T0" fmla="*/ 1 w 111"/>
                        <a:gd name="T1" fmla="*/ 20 h 102"/>
                        <a:gd name="T2" fmla="*/ 10 w 111"/>
                        <a:gd name="T3" fmla="*/ 26 h 102"/>
                        <a:gd name="T4" fmla="*/ 6 w 111"/>
                        <a:gd name="T5" fmla="*/ 32 h 102"/>
                        <a:gd name="T6" fmla="*/ 9 w 111"/>
                        <a:gd name="T7" fmla="*/ 36 h 102"/>
                        <a:gd name="T8" fmla="*/ 16 w 111"/>
                        <a:gd name="T9" fmla="*/ 37 h 102"/>
                        <a:gd name="T10" fmla="*/ 21 w 111"/>
                        <a:gd name="T11" fmla="*/ 41 h 102"/>
                        <a:gd name="T12" fmla="*/ 25 w 111"/>
                        <a:gd name="T13" fmla="*/ 45 h 102"/>
                        <a:gd name="T14" fmla="*/ 33 w 111"/>
                        <a:gd name="T15" fmla="*/ 47 h 102"/>
                        <a:gd name="T16" fmla="*/ 28 w 111"/>
                        <a:gd name="T17" fmla="*/ 55 h 102"/>
                        <a:gd name="T18" fmla="*/ 22 w 111"/>
                        <a:gd name="T19" fmla="*/ 64 h 102"/>
                        <a:gd name="T20" fmla="*/ 15 w 111"/>
                        <a:gd name="T21" fmla="*/ 66 h 102"/>
                        <a:gd name="T22" fmla="*/ 5 w 111"/>
                        <a:gd name="T23" fmla="*/ 70 h 102"/>
                        <a:gd name="T24" fmla="*/ 9 w 111"/>
                        <a:gd name="T25" fmla="*/ 73 h 102"/>
                        <a:gd name="T26" fmla="*/ 7 w 111"/>
                        <a:gd name="T27" fmla="*/ 80 h 102"/>
                        <a:gd name="T28" fmla="*/ 15 w 111"/>
                        <a:gd name="T29" fmla="*/ 80 h 102"/>
                        <a:gd name="T30" fmla="*/ 20 w 111"/>
                        <a:gd name="T31" fmla="*/ 84 h 102"/>
                        <a:gd name="T32" fmla="*/ 30 w 111"/>
                        <a:gd name="T33" fmla="*/ 90 h 102"/>
                        <a:gd name="T34" fmla="*/ 38 w 111"/>
                        <a:gd name="T35" fmla="*/ 99 h 102"/>
                        <a:gd name="T36" fmla="*/ 43 w 111"/>
                        <a:gd name="T37" fmla="*/ 99 h 102"/>
                        <a:gd name="T38" fmla="*/ 49 w 111"/>
                        <a:gd name="T39" fmla="*/ 88 h 102"/>
                        <a:gd name="T40" fmla="*/ 56 w 111"/>
                        <a:gd name="T41" fmla="*/ 87 h 102"/>
                        <a:gd name="T42" fmla="*/ 67 w 111"/>
                        <a:gd name="T43" fmla="*/ 85 h 102"/>
                        <a:gd name="T44" fmla="*/ 73 w 111"/>
                        <a:gd name="T45" fmla="*/ 82 h 102"/>
                        <a:gd name="T46" fmla="*/ 81 w 111"/>
                        <a:gd name="T47" fmla="*/ 76 h 102"/>
                        <a:gd name="T48" fmla="*/ 82 w 111"/>
                        <a:gd name="T49" fmla="*/ 71 h 102"/>
                        <a:gd name="T50" fmla="*/ 89 w 111"/>
                        <a:gd name="T51" fmla="*/ 73 h 102"/>
                        <a:gd name="T52" fmla="*/ 93 w 111"/>
                        <a:gd name="T53" fmla="*/ 67 h 102"/>
                        <a:gd name="T54" fmla="*/ 95 w 111"/>
                        <a:gd name="T55" fmla="*/ 62 h 102"/>
                        <a:gd name="T56" fmla="*/ 94 w 111"/>
                        <a:gd name="T57" fmla="*/ 58 h 102"/>
                        <a:gd name="T58" fmla="*/ 97 w 111"/>
                        <a:gd name="T59" fmla="*/ 53 h 102"/>
                        <a:gd name="T60" fmla="*/ 101 w 111"/>
                        <a:gd name="T61" fmla="*/ 50 h 102"/>
                        <a:gd name="T62" fmla="*/ 94 w 111"/>
                        <a:gd name="T63" fmla="*/ 41 h 102"/>
                        <a:gd name="T64" fmla="*/ 102 w 111"/>
                        <a:gd name="T65" fmla="*/ 38 h 102"/>
                        <a:gd name="T66" fmla="*/ 104 w 111"/>
                        <a:gd name="T67" fmla="*/ 33 h 102"/>
                        <a:gd name="T68" fmla="*/ 108 w 111"/>
                        <a:gd name="T69" fmla="*/ 30 h 102"/>
                        <a:gd name="T70" fmla="*/ 110 w 111"/>
                        <a:gd name="T71" fmla="*/ 26 h 102"/>
                        <a:gd name="T72" fmla="*/ 97 w 111"/>
                        <a:gd name="T73" fmla="*/ 16 h 102"/>
                        <a:gd name="T74" fmla="*/ 83 w 111"/>
                        <a:gd name="T75" fmla="*/ 22 h 102"/>
                        <a:gd name="T76" fmla="*/ 82 w 111"/>
                        <a:gd name="T77" fmla="*/ 33 h 102"/>
                        <a:gd name="T78" fmla="*/ 76 w 111"/>
                        <a:gd name="T79" fmla="*/ 17 h 102"/>
                        <a:gd name="T80" fmla="*/ 83 w 111"/>
                        <a:gd name="T81" fmla="*/ 2 h 102"/>
                        <a:gd name="T82" fmla="*/ 75 w 111"/>
                        <a:gd name="T83" fmla="*/ 6 h 102"/>
                        <a:gd name="T84" fmla="*/ 59 w 111"/>
                        <a:gd name="T85" fmla="*/ 11 h 102"/>
                        <a:gd name="T86" fmla="*/ 43 w 111"/>
                        <a:gd name="T87" fmla="*/ 3 h 102"/>
                        <a:gd name="T88" fmla="*/ 31 w 111"/>
                        <a:gd name="T89" fmla="*/ 6 h 102"/>
                        <a:gd name="T90" fmla="*/ 17 w 111"/>
                        <a:gd name="T91" fmla="*/ 8 h 102"/>
                        <a:gd name="T92" fmla="*/ 4 w 111"/>
                        <a:gd name="T93" fmla="*/ 15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11" h="102">
                          <a:moveTo>
                            <a:pt x="0" y="19"/>
                          </a:moveTo>
                          <a:cubicBezTo>
                            <a:pt x="1" y="20"/>
                            <a:pt x="1" y="20"/>
                            <a:pt x="1" y="20"/>
                          </a:cubicBezTo>
                          <a:cubicBezTo>
                            <a:pt x="1" y="20"/>
                            <a:pt x="1" y="20"/>
                            <a:pt x="1" y="20"/>
                          </a:cubicBezTo>
                          <a:cubicBezTo>
                            <a:pt x="1" y="21"/>
                            <a:pt x="1" y="23"/>
                            <a:pt x="2" y="24"/>
                          </a:cubicBezTo>
                          <a:cubicBezTo>
                            <a:pt x="4" y="25"/>
                            <a:pt x="3" y="25"/>
                            <a:pt x="5" y="26"/>
                          </a:cubicBezTo>
                          <a:cubicBezTo>
                            <a:pt x="6" y="26"/>
                            <a:pt x="9" y="26"/>
                            <a:pt x="10" y="26"/>
                          </a:cubicBezTo>
                          <a:cubicBezTo>
                            <a:pt x="10" y="27"/>
                            <a:pt x="10" y="27"/>
                            <a:pt x="10" y="28"/>
                          </a:cubicBezTo>
                          <a:cubicBezTo>
                            <a:pt x="11" y="28"/>
                            <a:pt x="11" y="29"/>
                            <a:pt x="10" y="30"/>
                          </a:cubicBezTo>
                          <a:cubicBezTo>
                            <a:pt x="9" y="31"/>
                            <a:pt x="8" y="31"/>
                            <a:pt x="6" y="32"/>
                          </a:cubicBezTo>
                          <a:cubicBezTo>
                            <a:pt x="6" y="32"/>
                            <a:pt x="6" y="33"/>
                            <a:pt x="5" y="33"/>
                          </a:cubicBezTo>
                          <a:cubicBezTo>
                            <a:pt x="5" y="34"/>
                            <a:pt x="5" y="34"/>
                            <a:pt x="6" y="35"/>
                          </a:cubicBezTo>
                          <a:cubicBezTo>
                            <a:pt x="7" y="35"/>
                            <a:pt x="8" y="36"/>
                            <a:pt x="9" y="36"/>
                          </a:cubicBezTo>
                          <a:cubicBezTo>
                            <a:pt x="9" y="36"/>
                            <a:pt x="10" y="36"/>
                            <a:pt x="10" y="36"/>
                          </a:cubicBezTo>
                          <a:cubicBezTo>
                            <a:pt x="11" y="36"/>
                            <a:pt x="12" y="36"/>
                            <a:pt x="13" y="36"/>
                          </a:cubicBezTo>
                          <a:cubicBezTo>
                            <a:pt x="14" y="36"/>
                            <a:pt x="15" y="36"/>
                            <a:pt x="16" y="37"/>
                          </a:cubicBezTo>
                          <a:cubicBezTo>
                            <a:pt x="16" y="37"/>
                            <a:pt x="16" y="38"/>
                            <a:pt x="17" y="39"/>
                          </a:cubicBezTo>
                          <a:cubicBezTo>
                            <a:pt x="17" y="40"/>
                            <a:pt x="18" y="41"/>
                            <a:pt x="18" y="41"/>
                          </a:cubicBezTo>
                          <a:cubicBezTo>
                            <a:pt x="20" y="41"/>
                            <a:pt x="21" y="41"/>
                            <a:pt x="21" y="41"/>
                          </a:cubicBezTo>
                          <a:cubicBezTo>
                            <a:pt x="22" y="41"/>
                            <a:pt x="23" y="42"/>
                            <a:pt x="24" y="43"/>
                          </a:cubicBezTo>
                          <a:cubicBezTo>
                            <a:pt x="24" y="43"/>
                            <a:pt x="24" y="43"/>
                            <a:pt x="24" y="43"/>
                          </a:cubicBezTo>
                          <a:cubicBezTo>
                            <a:pt x="24" y="45"/>
                            <a:pt x="25" y="45"/>
                            <a:pt x="25" y="45"/>
                          </a:cubicBezTo>
                          <a:cubicBezTo>
                            <a:pt x="26" y="45"/>
                            <a:pt x="27" y="44"/>
                            <a:pt x="29" y="45"/>
                          </a:cubicBezTo>
                          <a:cubicBezTo>
                            <a:pt x="30" y="45"/>
                            <a:pt x="31" y="45"/>
                            <a:pt x="32" y="45"/>
                          </a:cubicBezTo>
                          <a:cubicBezTo>
                            <a:pt x="33" y="46"/>
                            <a:pt x="33" y="46"/>
                            <a:pt x="33" y="47"/>
                          </a:cubicBezTo>
                          <a:cubicBezTo>
                            <a:pt x="34" y="49"/>
                            <a:pt x="33" y="50"/>
                            <a:pt x="32" y="51"/>
                          </a:cubicBezTo>
                          <a:cubicBezTo>
                            <a:pt x="32" y="53"/>
                            <a:pt x="30" y="53"/>
                            <a:pt x="29" y="54"/>
                          </a:cubicBezTo>
                          <a:cubicBezTo>
                            <a:pt x="29" y="55"/>
                            <a:pt x="29" y="55"/>
                            <a:pt x="28" y="55"/>
                          </a:cubicBezTo>
                          <a:cubicBezTo>
                            <a:pt x="28" y="56"/>
                            <a:pt x="27" y="58"/>
                            <a:pt x="26" y="58"/>
                          </a:cubicBezTo>
                          <a:cubicBezTo>
                            <a:pt x="25" y="59"/>
                            <a:pt x="24" y="59"/>
                            <a:pt x="23" y="60"/>
                          </a:cubicBezTo>
                          <a:cubicBezTo>
                            <a:pt x="23" y="61"/>
                            <a:pt x="22" y="62"/>
                            <a:pt x="22" y="64"/>
                          </a:cubicBezTo>
                          <a:cubicBezTo>
                            <a:pt x="22" y="64"/>
                            <a:pt x="22" y="65"/>
                            <a:pt x="21" y="66"/>
                          </a:cubicBezTo>
                          <a:cubicBezTo>
                            <a:pt x="21" y="67"/>
                            <a:pt x="20" y="67"/>
                            <a:pt x="19" y="67"/>
                          </a:cubicBezTo>
                          <a:cubicBezTo>
                            <a:pt x="18" y="67"/>
                            <a:pt x="17" y="66"/>
                            <a:pt x="15" y="66"/>
                          </a:cubicBezTo>
                          <a:cubicBezTo>
                            <a:pt x="14" y="66"/>
                            <a:pt x="12" y="64"/>
                            <a:pt x="11" y="65"/>
                          </a:cubicBezTo>
                          <a:cubicBezTo>
                            <a:pt x="10" y="65"/>
                            <a:pt x="10" y="66"/>
                            <a:pt x="9" y="67"/>
                          </a:cubicBezTo>
                          <a:cubicBezTo>
                            <a:pt x="8" y="67"/>
                            <a:pt x="5" y="69"/>
                            <a:pt x="5" y="70"/>
                          </a:cubicBezTo>
                          <a:cubicBezTo>
                            <a:pt x="5" y="71"/>
                            <a:pt x="6" y="71"/>
                            <a:pt x="6" y="71"/>
                          </a:cubicBezTo>
                          <a:cubicBezTo>
                            <a:pt x="6" y="71"/>
                            <a:pt x="7" y="72"/>
                            <a:pt x="8" y="72"/>
                          </a:cubicBezTo>
                          <a:cubicBezTo>
                            <a:pt x="8" y="72"/>
                            <a:pt x="9" y="73"/>
                            <a:pt x="9" y="73"/>
                          </a:cubicBezTo>
                          <a:cubicBezTo>
                            <a:pt x="10" y="74"/>
                            <a:pt x="10" y="75"/>
                            <a:pt x="10" y="75"/>
                          </a:cubicBezTo>
                          <a:cubicBezTo>
                            <a:pt x="9" y="76"/>
                            <a:pt x="7" y="76"/>
                            <a:pt x="6" y="77"/>
                          </a:cubicBezTo>
                          <a:cubicBezTo>
                            <a:pt x="6" y="78"/>
                            <a:pt x="6" y="79"/>
                            <a:pt x="7" y="80"/>
                          </a:cubicBezTo>
                          <a:cubicBezTo>
                            <a:pt x="7" y="81"/>
                            <a:pt x="7" y="82"/>
                            <a:pt x="8" y="81"/>
                          </a:cubicBezTo>
                          <a:cubicBezTo>
                            <a:pt x="9" y="81"/>
                            <a:pt x="10" y="81"/>
                            <a:pt x="11" y="80"/>
                          </a:cubicBezTo>
                          <a:cubicBezTo>
                            <a:pt x="13" y="80"/>
                            <a:pt x="13" y="80"/>
                            <a:pt x="15" y="80"/>
                          </a:cubicBezTo>
                          <a:cubicBezTo>
                            <a:pt x="17" y="80"/>
                            <a:pt x="17" y="81"/>
                            <a:pt x="19" y="81"/>
                          </a:cubicBezTo>
                          <a:cubicBezTo>
                            <a:pt x="19" y="82"/>
                            <a:pt x="20" y="82"/>
                            <a:pt x="20" y="83"/>
                          </a:cubicBezTo>
                          <a:cubicBezTo>
                            <a:pt x="20" y="83"/>
                            <a:pt x="20" y="84"/>
                            <a:pt x="20" y="84"/>
                          </a:cubicBezTo>
                          <a:cubicBezTo>
                            <a:pt x="22" y="84"/>
                            <a:pt x="24" y="84"/>
                            <a:pt x="25" y="85"/>
                          </a:cubicBezTo>
                          <a:cubicBezTo>
                            <a:pt x="25" y="86"/>
                            <a:pt x="26" y="87"/>
                            <a:pt x="27" y="87"/>
                          </a:cubicBezTo>
                          <a:cubicBezTo>
                            <a:pt x="28" y="88"/>
                            <a:pt x="29" y="89"/>
                            <a:pt x="30" y="90"/>
                          </a:cubicBezTo>
                          <a:cubicBezTo>
                            <a:pt x="31" y="91"/>
                            <a:pt x="32" y="91"/>
                            <a:pt x="33" y="93"/>
                          </a:cubicBezTo>
                          <a:cubicBezTo>
                            <a:pt x="34" y="94"/>
                            <a:pt x="35" y="95"/>
                            <a:pt x="36" y="96"/>
                          </a:cubicBezTo>
                          <a:cubicBezTo>
                            <a:pt x="37" y="97"/>
                            <a:pt x="38" y="97"/>
                            <a:pt x="38" y="99"/>
                          </a:cubicBezTo>
                          <a:cubicBezTo>
                            <a:pt x="38" y="99"/>
                            <a:pt x="39" y="100"/>
                            <a:pt x="39" y="101"/>
                          </a:cubicBezTo>
                          <a:cubicBezTo>
                            <a:pt x="40" y="101"/>
                            <a:pt x="40" y="102"/>
                            <a:pt x="40" y="101"/>
                          </a:cubicBezTo>
                          <a:cubicBezTo>
                            <a:pt x="41" y="101"/>
                            <a:pt x="42" y="99"/>
                            <a:pt x="43" y="99"/>
                          </a:cubicBezTo>
                          <a:cubicBezTo>
                            <a:pt x="44" y="98"/>
                            <a:pt x="46" y="97"/>
                            <a:pt x="46" y="96"/>
                          </a:cubicBezTo>
                          <a:cubicBezTo>
                            <a:pt x="47" y="94"/>
                            <a:pt x="46" y="92"/>
                            <a:pt x="47" y="91"/>
                          </a:cubicBezTo>
                          <a:cubicBezTo>
                            <a:pt x="48" y="90"/>
                            <a:pt x="48" y="89"/>
                            <a:pt x="49" y="88"/>
                          </a:cubicBezTo>
                          <a:cubicBezTo>
                            <a:pt x="50" y="87"/>
                            <a:pt x="51" y="87"/>
                            <a:pt x="52" y="87"/>
                          </a:cubicBezTo>
                          <a:cubicBezTo>
                            <a:pt x="52" y="87"/>
                            <a:pt x="53" y="87"/>
                            <a:pt x="54" y="87"/>
                          </a:cubicBezTo>
                          <a:cubicBezTo>
                            <a:pt x="55" y="88"/>
                            <a:pt x="56" y="88"/>
                            <a:pt x="56" y="87"/>
                          </a:cubicBezTo>
                          <a:cubicBezTo>
                            <a:pt x="57" y="87"/>
                            <a:pt x="58" y="85"/>
                            <a:pt x="59" y="85"/>
                          </a:cubicBezTo>
                          <a:cubicBezTo>
                            <a:pt x="61" y="85"/>
                            <a:pt x="62" y="85"/>
                            <a:pt x="63" y="85"/>
                          </a:cubicBezTo>
                          <a:cubicBezTo>
                            <a:pt x="65" y="85"/>
                            <a:pt x="65" y="85"/>
                            <a:pt x="67" y="85"/>
                          </a:cubicBezTo>
                          <a:cubicBezTo>
                            <a:pt x="67" y="86"/>
                            <a:pt x="68" y="86"/>
                            <a:pt x="69" y="86"/>
                          </a:cubicBezTo>
                          <a:cubicBezTo>
                            <a:pt x="70" y="86"/>
                            <a:pt x="71" y="86"/>
                            <a:pt x="72" y="85"/>
                          </a:cubicBezTo>
                          <a:cubicBezTo>
                            <a:pt x="73" y="84"/>
                            <a:pt x="72" y="84"/>
                            <a:pt x="73" y="82"/>
                          </a:cubicBezTo>
                          <a:cubicBezTo>
                            <a:pt x="73" y="81"/>
                            <a:pt x="73" y="80"/>
                            <a:pt x="73" y="80"/>
                          </a:cubicBezTo>
                          <a:cubicBezTo>
                            <a:pt x="75" y="79"/>
                            <a:pt x="75" y="77"/>
                            <a:pt x="77" y="76"/>
                          </a:cubicBezTo>
                          <a:cubicBezTo>
                            <a:pt x="78" y="76"/>
                            <a:pt x="79" y="76"/>
                            <a:pt x="81" y="76"/>
                          </a:cubicBezTo>
                          <a:cubicBezTo>
                            <a:pt x="81" y="76"/>
                            <a:pt x="81" y="76"/>
                            <a:pt x="82" y="75"/>
                          </a:cubicBezTo>
                          <a:cubicBezTo>
                            <a:pt x="82" y="75"/>
                            <a:pt x="82" y="74"/>
                            <a:pt x="82" y="73"/>
                          </a:cubicBezTo>
                          <a:cubicBezTo>
                            <a:pt x="82" y="72"/>
                            <a:pt x="82" y="72"/>
                            <a:pt x="82" y="71"/>
                          </a:cubicBezTo>
                          <a:cubicBezTo>
                            <a:pt x="83" y="71"/>
                            <a:pt x="83" y="70"/>
                            <a:pt x="84" y="70"/>
                          </a:cubicBezTo>
                          <a:cubicBezTo>
                            <a:pt x="85" y="70"/>
                            <a:pt x="88" y="70"/>
                            <a:pt x="88" y="70"/>
                          </a:cubicBezTo>
                          <a:cubicBezTo>
                            <a:pt x="88" y="71"/>
                            <a:pt x="89" y="72"/>
                            <a:pt x="89" y="73"/>
                          </a:cubicBezTo>
                          <a:cubicBezTo>
                            <a:pt x="90" y="73"/>
                            <a:pt x="91" y="74"/>
                            <a:pt x="91" y="73"/>
                          </a:cubicBezTo>
                          <a:cubicBezTo>
                            <a:pt x="92" y="73"/>
                            <a:pt x="93" y="72"/>
                            <a:pt x="93" y="71"/>
                          </a:cubicBezTo>
                          <a:cubicBezTo>
                            <a:pt x="94" y="70"/>
                            <a:pt x="94" y="69"/>
                            <a:pt x="93" y="67"/>
                          </a:cubicBezTo>
                          <a:cubicBezTo>
                            <a:pt x="93" y="66"/>
                            <a:pt x="93" y="66"/>
                            <a:pt x="94" y="65"/>
                          </a:cubicBezTo>
                          <a:cubicBezTo>
                            <a:pt x="94" y="65"/>
                            <a:pt x="95" y="65"/>
                            <a:pt x="95" y="64"/>
                          </a:cubicBezTo>
                          <a:cubicBezTo>
                            <a:pt x="95" y="63"/>
                            <a:pt x="95" y="62"/>
                            <a:pt x="95" y="62"/>
                          </a:cubicBezTo>
                          <a:cubicBezTo>
                            <a:pt x="94" y="61"/>
                            <a:pt x="94" y="61"/>
                            <a:pt x="93" y="60"/>
                          </a:cubicBezTo>
                          <a:cubicBezTo>
                            <a:pt x="92" y="59"/>
                            <a:pt x="90" y="58"/>
                            <a:pt x="91" y="58"/>
                          </a:cubicBezTo>
                          <a:cubicBezTo>
                            <a:pt x="92" y="58"/>
                            <a:pt x="93" y="58"/>
                            <a:pt x="94" y="58"/>
                          </a:cubicBezTo>
                          <a:cubicBezTo>
                            <a:pt x="95" y="58"/>
                            <a:pt x="96" y="58"/>
                            <a:pt x="96" y="58"/>
                          </a:cubicBezTo>
                          <a:cubicBezTo>
                            <a:pt x="97" y="58"/>
                            <a:pt x="97" y="58"/>
                            <a:pt x="97" y="57"/>
                          </a:cubicBezTo>
                          <a:cubicBezTo>
                            <a:pt x="98" y="56"/>
                            <a:pt x="97" y="54"/>
                            <a:pt x="97" y="53"/>
                          </a:cubicBezTo>
                          <a:cubicBezTo>
                            <a:pt x="97" y="52"/>
                            <a:pt x="98" y="51"/>
                            <a:pt x="98" y="51"/>
                          </a:cubicBezTo>
                          <a:cubicBezTo>
                            <a:pt x="98" y="50"/>
                            <a:pt x="99" y="50"/>
                            <a:pt x="99" y="50"/>
                          </a:cubicBezTo>
                          <a:cubicBezTo>
                            <a:pt x="101" y="51"/>
                            <a:pt x="101" y="51"/>
                            <a:pt x="101" y="50"/>
                          </a:cubicBezTo>
                          <a:cubicBezTo>
                            <a:pt x="101" y="50"/>
                            <a:pt x="101" y="50"/>
                            <a:pt x="101" y="49"/>
                          </a:cubicBezTo>
                          <a:cubicBezTo>
                            <a:pt x="101" y="48"/>
                            <a:pt x="101" y="48"/>
                            <a:pt x="100" y="46"/>
                          </a:cubicBezTo>
                          <a:cubicBezTo>
                            <a:pt x="99" y="45"/>
                            <a:pt x="94" y="42"/>
                            <a:pt x="94" y="41"/>
                          </a:cubicBezTo>
                          <a:cubicBezTo>
                            <a:pt x="94" y="41"/>
                            <a:pt x="94" y="39"/>
                            <a:pt x="96" y="39"/>
                          </a:cubicBezTo>
                          <a:cubicBezTo>
                            <a:pt x="97" y="39"/>
                            <a:pt x="98" y="39"/>
                            <a:pt x="100" y="39"/>
                          </a:cubicBezTo>
                          <a:cubicBezTo>
                            <a:pt x="101" y="39"/>
                            <a:pt x="101" y="39"/>
                            <a:pt x="102" y="38"/>
                          </a:cubicBezTo>
                          <a:cubicBezTo>
                            <a:pt x="102" y="38"/>
                            <a:pt x="102" y="37"/>
                            <a:pt x="102" y="36"/>
                          </a:cubicBezTo>
                          <a:cubicBezTo>
                            <a:pt x="102" y="36"/>
                            <a:pt x="102" y="35"/>
                            <a:pt x="103" y="35"/>
                          </a:cubicBezTo>
                          <a:cubicBezTo>
                            <a:pt x="103" y="34"/>
                            <a:pt x="103" y="33"/>
                            <a:pt x="104" y="33"/>
                          </a:cubicBezTo>
                          <a:cubicBezTo>
                            <a:pt x="105" y="33"/>
                            <a:pt x="105" y="33"/>
                            <a:pt x="105" y="32"/>
                          </a:cubicBezTo>
                          <a:cubicBezTo>
                            <a:pt x="105" y="31"/>
                            <a:pt x="105" y="30"/>
                            <a:pt x="106" y="30"/>
                          </a:cubicBezTo>
                          <a:cubicBezTo>
                            <a:pt x="106" y="30"/>
                            <a:pt x="107" y="30"/>
                            <a:pt x="108" y="30"/>
                          </a:cubicBezTo>
                          <a:cubicBezTo>
                            <a:pt x="109" y="30"/>
                            <a:pt x="110" y="30"/>
                            <a:pt x="110" y="30"/>
                          </a:cubicBezTo>
                          <a:cubicBezTo>
                            <a:pt x="110" y="29"/>
                            <a:pt x="111" y="27"/>
                            <a:pt x="110" y="27"/>
                          </a:cubicBezTo>
                          <a:cubicBezTo>
                            <a:pt x="110" y="26"/>
                            <a:pt x="110" y="26"/>
                            <a:pt x="110" y="26"/>
                          </a:cubicBezTo>
                          <a:cubicBezTo>
                            <a:pt x="109" y="26"/>
                            <a:pt x="108" y="26"/>
                            <a:pt x="108" y="25"/>
                          </a:cubicBezTo>
                          <a:cubicBezTo>
                            <a:pt x="108" y="22"/>
                            <a:pt x="108" y="21"/>
                            <a:pt x="105" y="19"/>
                          </a:cubicBezTo>
                          <a:cubicBezTo>
                            <a:pt x="103" y="18"/>
                            <a:pt x="101" y="16"/>
                            <a:pt x="97" y="16"/>
                          </a:cubicBezTo>
                          <a:cubicBezTo>
                            <a:pt x="93" y="16"/>
                            <a:pt x="94" y="17"/>
                            <a:pt x="93" y="20"/>
                          </a:cubicBezTo>
                          <a:cubicBezTo>
                            <a:pt x="92" y="21"/>
                            <a:pt x="90" y="23"/>
                            <a:pt x="87" y="22"/>
                          </a:cubicBezTo>
                          <a:cubicBezTo>
                            <a:pt x="87" y="22"/>
                            <a:pt x="83" y="20"/>
                            <a:pt x="83" y="22"/>
                          </a:cubicBezTo>
                          <a:cubicBezTo>
                            <a:pt x="83" y="25"/>
                            <a:pt x="83" y="27"/>
                            <a:pt x="85" y="28"/>
                          </a:cubicBezTo>
                          <a:cubicBezTo>
                            <a:pt x="86" y="29"/>
                            <a:pt x="90" y="31"/>
                            <a:pt x="87" y="33"/>
                          </a:cubicBezTo>
                          <a:cubicBezTo>
                            <a:pt x="86" y="34"/>
                            <a:pt x="83" y="35"/>
                            <a:pt x="82" y="33"/>
                          </a:cubicBezTo>
                          <a:cubicBezTo>
                            <a:pt x="81" y="31"/>
                            <a:pt x="79" y="31"/>
                            <a:pt x="78" y="29"/>
                          </a:cubicBezTo>
                          <a:cubicBezTo>
                            <a:pt x="77" y="27"/>
                            <a:pt x="76" y="26"/>
                            <a:pt x="76" y="23"/>
                          </a:cubicBezTo>
                          <a:cubicBezTo>
                            <a:pt x="76" y="21"/>
                            <a:pt x="76" y="18"/>
                            <a:pt x="76" y="17"/>
                          </a:cubicBezTo>
                          <a:cubicBezTo>
                            <a:pt x="77" y="14"/>
                            <a:pt x="78" y="14"/>
                            <a:pt x="80" y="12"/>
                          </a:cubicBezTo>
                          <a:cubicBezTo>
                            <a:pt x="81" y="11"/>
                            <a:pt x="84" y="10"/>
                            <a:pt x="84" y="8"/>
                          </a:cubicBezTo>
                          <a:cubicBezTo>
                            <a:pt x="85" y="7"/>
                            <a:pt x="85" y="4"/>
                            <a:pt x="83" y="2"/>
                          </a:cubicBezTo>
                          <a:cubicBezTo>
                            <a:pt x="83" y="2"/>
                            <a:pt x="81" y="0"/>
                            <a:pt x="79" y="0"/>
                          </a:cubicBezTo>
                          <a:cubicBezTo>
                            <a:pt x="79" y="0"/>
                            <a:pt x="78" y="1"/>
                            <a:pt x="78" y="2"/>
                          </a:cubicBezTo>
                          <a:cubicBezTo>
                            <a:pt x="78" y="4"/>
                            <a:pt x="77" y="4"/>
                            <a:pt x="75" y="6"/>
                          </a:cubicBezTo>
                          <a:cubicBezTo>
                            <a:pt x="73" y="7"/>
                            <a:pt x="72" y="8"/>
                            <a:pt x="70" y="9"/>
                          </a:cubicBezTo>
                          <a:cubicBezTo>
                            <a:pt x="68" y="10"/>
                            <a:pt x="66" y="9"/>
                            <a:pt x="63" y="9"/>
                          </a:cubicBezTo>
                          <a:cubicBezTo>
                            <a:pt x="58" y="7"/>
                            <a:pt x="62" y="10"/>
                            <a:pt x="59" y="11"/>
                          </a:cubicBezTo>
                          <a:cubicBezTo>
                            <a:pt x="58" y="12"/>
                            <a:pt x="56" y="13"/>
                            <a:pt x="54" y="12"/>
                          </a:cubicBezTo>
                          <a:cubicBezTo>
                            <a:pt x="52" y="10"/>
                            <a:pt x="50" y="9"/>
                            <a:pt x="49" y="7"/>
                          </a:cubicBezTo>
                          <a:cubicBezTo>
                            <a:pt x="48" y="4"/>
                            <a:pt x="46" y="2"/>
                            <a:pt x="43" y="3"/>
                          </a:cubicBezTo>
                          <a:cubicBezTo>
                            <a:pt x="41" y="3"/>
                            <a:pt x="39" y="4"/>
                            <a:pt x="39" y="6"/>
                          </a:cubicBezTo>
                          <a:cubicBezTo>
                            <a:pt x="38" y="7"/>
                            <a:pt x="38" y="13"/>
                            <a:pt x="36" y="11"/>
                          </a:cubicBezTo>
                          <a:cubicBezTo>
                            <a:pt x="35" y="10"/>
                            <a:pt x="32" y="5"/>
                            <a:pt x="31" y="6"/>
                          </a:cubicBezTo>
                          <a:cubicBezTo>
                            <a:pt x="29" y="6"/>
                            <a:pt x="27" y="9"/>
                            <a:pt x="25" y="8"/>
                          </a:cubicBezTo>
                          <a:cubicBezTo>
                            <a:pt x="22" y="6"/>
                            <a:pt x="23" y="5"/>
                            <a:pt x="21" y="8"/>
                          </a:cubicBezTo>
                          <a:cubicBezTo>
                            <a:pt x="21" y="10"/>
                            <a:pt x="18" y="11"/>
                            <a:pt x="17" y="8"/>
                          </a:cubicBezTo>
                          <a:cubicBezTo>
                            <a:pt x="17" y="6"/>
                            <a:pt x="12" y="3"/>
                            <a:pt x="12" y="6"/>
                          </a:cubicBezTo>
                          <a:cubicBezTo>
                            <a:pt x="12" y="10"/>
                            <a:pt x="9" y="9"/>
                            <a:pt x="6" y="10"/>
                          </a:cubicBezTo>
                          <a:cubicBezTo>
                            <a:pt x="3" y="12"/>
                            <a:pt x="3" y="12"/>
                            <a:pt x="4" y="15"/>
                          </a:cubicBezTo>
                          <a:cubicBezTo>
                            <a:pt x="4" y="17"/>
                            <a:pt x="3" y="20"/>
                            <a:pt x="1" y="19"/>
                          </a:cubicBezTo>
                          <a:cubicBezTo>
                            <a:pt x="0" y="19"/>
                            <a:pt x="1" y="19"/>
                            <a:pt x="0" y="19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</p:grpSp>
            </p:grpSp>
            <p:grpSp>
              <p:nvGrpSpPr>
                <p:cNvPr id="159" name="Grupo 158">
                  <a:extLst>
                    <a:ext uri="{FF2B5EF4-FFF2-40B4-BE49-F238E27FC236}">
                      <a16:creationId xmlns:a16="http://schemas.microsoft.com/office/drawing/2014/main" id="{977B2BE2-6923-28BA-F70A-3F4B88F84E7A}"/>
                    </a:ext>
                  </a:extLst>
                </p:cNvPr>
                <p:cNvGrpSpPr/>
                <p:nvPr/>
              </p:nvGrpSpPr>
              <p:grpSpPr>
                <a:xfrm>
                  <a:off x="1271171" y="1158834"/>
                  <a:ext cx="6585159" cy="4636486"/>
                  <a:chOff x="1271171" y="1158834"/>
                  <a:chExt cx="6585159" cy="4636486"/>
                </a:xfrm>
              </p:grpSpPr>
              <p:grpSp>
                <p:nvGrpSpPr>
                  <p:cNvPr id="160" name="Grupo 159">
                    <a:extLst>
                      <a:ext uri="{FF2B5EF4-FFF2-40B4-BE49-F238E27FC236}">
                        <a16:creationId xmlns:a16="http://schemas.microsoft.com/office/drawing/2014/main" id="{D28645D6-FF6A-1FE4-BF3B-886FE1E85BA3}"/>
                      </a:ext>
                    </a:extLst>
                  </p:cNvPr>
                  <p:cNvGrpSpPr/>
                  <p:nvPr/>
                </p:nvGrpSpPr>
                <p:grpSpPr>
                  <a:xfrm>
                    <a:off x="2524195" y="1158834"/>
                    <a:ext cx="2064331" cy="1123814"/>
                    <a:chOff x="2524195" y="1158834"/>
                    <a:chExt cx="2064331" cy="1123814"/>
                  </a:xfrm>
                </p:grpSpPr>
                <p:sp>
                  <p:nvSpPr>
                    <p:cNvPr id="413" name="Freeform 89">
                      <a:extLst>
                        <a:ext uri="{FF2B5EF4-FFF2-40B4-BE49-F238E27FC236}">
                          <a16:creationId xmlns:a16="http://schemas.microsoft.com/office/drawing/2014/main" id="{754DD252-2045-B8D3-7135-91F9BBE62C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85262" y="1267009"/>
                      <a:ext cx="294475" cy="159258"/>
                    </a:xfrm>
                    <a:custGeom>
                      <a:avLst/>
                      <a:gdLst>
                        <a:gd name="T0" fmla="*/ 71 w 80"/>
                        <a:gd name="T1" fmla="*/ 35 h 43"/>
                        <a:gd name="T2" fmla="*/ 71 w 80"/>
                        <a:gd name="T3" fmla="*/ 34 h 43"/>
                        <a:gd name="T4" fmla="*/ 71 w 80"/>
                        <a:gd name="T5" fmla="*/ 32 h 43"/>
                        <a:gd name="T6" fmla="*/ 72 w 80"/>
                        <a:gd name="T7" fmla="*/ 30 h 43"/>
                        <a:gd name="T8" fmla="*/ 74 w 80"/>
                        <a:gd name="T9" fmla="*/ 29 h 43"/>
                        <a:gd name="T10" fmla="*/ 75 w 80"/>
                        <a:gd name="T11" fmla="*/ 26 h 43"/>
                        <a:gd name="T12" fmla="*/ 75 w 80"/>
                        <a:gd name="T13" fmla="*/ 23 h 43"/>
                        <a:gd name="T14" fmla="*/ 77 w 80"/>
                        <a:gd name="T15" fmla="*/ 22 h 43"/>
                        <a:gd name="T16" fmla="*/ 77 w 80"/>
                        <a:gd name="T17" fmla="*/ 20 h 43"/>
                        <a:gd name="T18" fmla="*/ 77 w 80"/>
                        <a:gd name="T19" fmla="*/ 18 h 43"/>
                        <a:gd name="T20" fmla="*/ 80 w 80"/>
                        <a:gd name="T21" fmla="*/ 14 h 43"/>
                        <a:gd name="T22" fmla="*/ 79 w 80"/>
                        <a:gd name="T23" fmla="*/ 10 h 43"/>
                        <a:gd name="T24" fmla="*/ 78 w 80"/>
                        <a:gd name="T25" fmla="*/ 9 h 43"/>
                        <a:gd name="T26" fmla="*/ 74 w 80"/>
                        <a:gd name="T27" fmla="*/ 7 h 43"/>
                        <a:gd name="T28" fmla="*/ 68 w 80"/>
                        <a:gd name="T29" fmla="*/ 3 h 43"/>
                        <a:gd name="T30" fmla="*/ 68 w 80"/>
                        <a:gd name="T31" fmla="*/ 9 h 43"/>
                        <a:gd name="T32" fmla="*/ 66 w 80"/>
                        <a:gd name="T33" fmla="*/ 13 h 43"/>
                        <a:gd name="T34" fmla="*/ 60 w 80"/>
                        <a:gd name="T35" fmla="*/ 5 h 43"/>
                        <a:gd name="T36" fmla="*/ 55 w 80"/>
                        <a:gd name="T37" fmla="*/ 6 h 43"/>
                        <a:gd name="T38" fmla="*/ 55 w 80"/>
                        <a:gd name="T39" fmla="*/ 13 h 43"/>
                        <a:gd name="T40" fmla="*/ 46 w 80"/>
                        <a:gd name="T41" fmla="*/ 15 h 43"/>
                        <a:gd name="T42" fmla="*/ 43 w 80"/>
                        <a:gd name="T43" fmla="*/ 11 h 43"/>
                        <a:gd name="T44" fmla="*/ 39 w 80"/>
                        <a:gd name="T45" fmla="*/ 9 h 43"/>
                        <a:gd name="T46" fmla="*/ 35 w 80"/>
                        <a:gd name="T47" fmla="*/ 15 h 43"/>
                        <a:gd name="T48" fmla="*/ 33 w 80"/>
                        <a:gd name="T49" fmla="*/ 20 h 43"/>
                        <a:gd name="T50" fmla="*/ 30 w 80"/>
                        <a:gd name="T51" fmla="*/ 24 h 43"/>
                        <a:gd name="T52" fmla="*/ 30 w 80"/>
                        <a:gd name="T53" fmla="*/ 28 h 43"/>
                        <a:gd name="T54" fmla="*/ 26 w 80"/>
                        <a:gd name="T55" fmla="*/ 32 h 43"/>
                        <a:gd name="T56" fmla="*/ 18 w 80"/>
                        <a:gd name="T57" fmla="*/ 31 h 43"/>
                        <a:gd name="T58" fmla="*/ 10 w 80"/>
                        <a:gd name="T59" fmla="*/ 27 h 43"/>
                        <a:gd name="T60" fmla="*/ 5 w 80"/>
                        <a:gd name="T61" fmla="*/ 31 h 43"/>
                        <a:gd name="T62" fmla="*/ 1 w 80"/>
                        <a:gd name="T63" fmla="*/ 34 h 43"/>
                        <a:gd name="T64" fmla="*/ 2 w 80"/>
                        <a:gd name="T65" fmla="*/ 40 h 43"/>
                        <a:gd name="T66" fmla="*/ 0 w 80"/>
                        <a:gd name="T67" fmla="*/ 43 h 43"/>
                        <a:gd name="T68" fmla="*/ 2 w 80"/>
                        <a:gd name="T69" fmla="*/ 43 h 43"/>
                        <a:gd name="T70" fmla="*/ 4 w 80"/>
                        <a:gd name="T71" fmla="*/ 43 h 43"/>
                        <a:gd name="T72" fmla="*/ 7 w 80"/>
                        <a:gd name="T73" fmla="*/ 41 h 43"/>
                        <a:gd name="T74" fmla="*/ 9 w 80"/>
                        <a:gd name="T75" fmla="*/ 38 h 43"/>
                        <a:gd name="T76" fmla="*/ 11 w 80"/>
                        <a:gd name="T77" fmla="*/ 38 h 43"/>
                        <a:gd name="T78" fmla="*/ 12 w 80"/>
                        <a:gd name="T79" fmla="*/ 40 h 43"/>
                        <a:gd name="T80" fmla="*/ 13 w 80"/>
                        <a:gd name="T81" fmla="*/ 41 h 43"/>
                        <a:gd name="T82" fmla="*/ 18 w 80"/>
                        <a:gd name="T83" fmla="*/ 38 h 43"/>
                        <a:gd name="T84" fmla="*/ 20 w 80"/>
                        <a:gd name="T85" fmla="*/ 38 h 43"/>
                        <a:gd name="T86" fmla="*/ 21 w 80"/>
                        <a:gd name="T87" fmla="*/ 40 h 43"/>
                        <a:gd name="T88" fmla="*/ 24 w 80"/>
                        <a:gd name="T89" fmla="*/ 42 h 43"/>
                        <a:gd name="T90" fmla="*/ 26 w 80"/>
                        <a:gd name="T91" fmla="*/ 41 h 43"/>
                        <a:gd name="T92" fmla="*/ 31 w 80"/>
                        <a:gd name="T93" fmla="*/ 40 h 43"/>
                        <a:gd name="T94" fmla="*/ 37 w 80"/>
                        <a:gd name="T95" fmla="*/ 39 h 43"/>
                        <a:gd name="T96" fmla="*/ 43 w 80"/>
                        <a:gd name="T97" fmla="*/ 39 h 43"/>
                        <a:gd name="T98" fmla="*/ 47 w 80"/>
                        <a:gd name="T99" fmla="*/ 39 h 43"/>
                        <a:gd name="T100" fmla="*/ 53 w 80"/>
                        <a:gd name="T101" fmla="*/ 39 h 43"/>
                        <a:gd name="T102" fmla="*/ 58 w 80"/>
                        <a:gd name="T103" fmla="*/ 40 h 43"/>
                        <a:gd name="T104" fmla="*/ 59 w 80"/>
                        <a:gd name="T105" fmla="*/ 41 h 43"/>
                        <a:gd name="T106" fmla="*/ 59 w 80"/>
                        <a:gd name="T107" fmla="*/ 41 h 43"/>
                        <a:gd name="T108" fmla="*/ 62 w 80"/>
                        <a:gd name="T109" fmla="*/ 40 h 43"/>
                        <a:gd name="T110" fmla="*/ 64 w 80"/>
                        <a:gd name="T111" fmla="*/ 38 h 43"/>
                        <a:gd name="T112" fmla="*/ 64 w 80"/>
                        <a:gd name="T113" fmla="*/ 35 h 43"/>
                        <a:gd name="T114" fmla="*/ 64 w 80"/>
                        <a:gd name="T115" fmla="*/ 34 h 43"/>
                        <a:gd name="T116" fmla="*/ 68 w 80"/>
                        <a:gd name="T117" fmla="*/ 33 h 43"/>
                        <a:gd name="T118" fmla="*/ 71 w 80"/>
                        <a:gd name="T119" fmla="*/ 35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80" h="43">
                          <a:moveTo>
                            <a:pt x="71" y="35"/>
                          </a:moveTo>
                          <a:cubicBezTo>
                            <a:pt x="71" y="34"/>
                            <a:pt x="71" y="34"/>
                            <a:pt x="71" y="34"/>
                          </a:cubicBezTo>
                          <a:cubicBezTo>
                            <a:pt x="70" y="34"/>
                            <a:pt x="71" y="33"/>
                            <a:pt x="71" y="32"/>
                          </a:cubicBezTo>
                          <a:cubicBezTo>
                            <a:pt x="71" y="31"/>
                            <a:pt x="72" y="31"/>
                            <a:pt x="72" y="30"/>
                          </a:cubicBezTo>
                          <a:cubicBezTo>
                            <a:pt x="73" y="29"/>
                            <a:pt x="74" y="29"/>
                            <a:pt x="74" y="29"/>
                          </a:cubicBezTo>
                          <a:cubicBezTo>
                            <a:pt x="75" y="28"/>
                            <a:pt x="75" y="28"/>
                            <a:pt x="75" y="26"/>
                          </a:cubicBezTo>
                          <a:cubicBezTo>
                            <a:pt x="75" y="25"/>
                            <a:pt x="75" y="24"/>
                            <a:pt x="75" y="23"/>
                          </a:cubicBezTo>
                          <a:cubicBezTo>
                            <a:pt x="75" y="23"/>
                            <a:pt x="75" y="22"/>
                            <a:pt x="77" y="22"/>
                          </a:cubicBezTo>
                          <a:cubicBezTo>
                            <a:pt x="77" y="21"/>
                            <a:pt x="77" y="21"/>
                            <a:pt x="77" y="20"/>
                          </a:cubicBezTo>
                          <a:cubicBezTo>
                            <a:pt x="77" y="19"/>
                            <a:pt x="77" y="19"/>
                            <a:pt x="77" y="18"/>
                          </a:cubicBezTo>
                          <a:cubicBezTo>
                            <a:pt x="77" y="16"/>
                            <a:pt x="79" y="15"/>
                            <a:pt x="80" y="14"/>
                          </a:cubicBezTo>
                          <a:cubicBezTo>
                            <a:pt x="80" y="13"/>
                            <a:pt x="79" y="10"/>
                            <a:pt x="79" y="10"/>
                          </a:cubicBezTo>
                          <a:cubicBezTo>
                            <a:pt x="78" y="9"/>
                            <a:pt x="78" y="9"/>
                            <a:pt x="78" y="9"/>
                          </a:cubicBezTo>
                          <a:cubicBezTo>
                            <a:pt x="76" y="8"/>
                            <a:pt x="75" y="8"/>
                            <a:pt x="74" y="7"/>
                          </a:cubicBezTo>
                          <a:cubicBezTo>
                            <a:pt x="71" y="6"/>
                            <a:pt x="68" y="0"/>
                            <a:pt x="68" y="3"/>
                          </a:cubicBezTo>
                          <a:cubicBezTo>
                            <a:pt x="68" y="5"/>
                            <a:pt x="68" y="7"/>
                            <a:pt x="68" y="9"/>
                          </a:cubicBezTo>
                          <a:cubicBezTo>
                            <a:pt x="68" y="9"/>
                            <a:pt x="68" y="15"/>
                            <a:pt x="66" y="13"/>
                          </a:cubicBezTo>
                          <a:cubicBezTo>
                            <a:pt x="64" y="10"/>
                            <a:pt x="64" y="6"/>
                            <a:pt x="60" y="5"/>
                          </a:cubicBezTo>
                          <a:cubicBezTo>
                            <a:pt x="57" y="5"/>
                            <a:pt x="54" y="6"/>
                            <a:pt x="55" y="6"/>
                          </a:cubicBezTo>
                          <a:cubicBezTo>
                            <a:pt x="58" y="6"/>
                            <a:pt x="57" y="11"/>
                            <a:pt x="55" y="13"/>
                          </a:cubicBezTo>
                          <a:cubicBezTo>
                            <a:pt x="53" y="14"/>
                            <a:pt x="49" y="17"/>
                            <a:pt x="46" y="15"/>
                          </a:cubicBezTo>
                          <a:cubicBezTo>
                            <a:pt x="45" y="13"/>
                            <a:pt x="45" y="12"/>
                            <a:pt x="43" y="11"/>
                          </a:cubicBezTo>
                          <a:cubicBezTo>
                            <a:pt x="41" y="9"/>
                            <a:pt x="38" y="6"/>
                            <a:pt x="39" y="9"/>
                          </a:cubicBezTo>
                          <a:cubicBezTo>
                            <a:pt x="40" y="13"/>
                            <a:pt x="38" y="13"/>
                            <a:pt x="35" y="15"/>
                          </a:cubicBezTo>
                          <a:cubicBezTo>
                            <a:pt x="33" y="16"/>
                            <a:pt x="31" y="17"/>
                            <a:pt x="33" y="20"/>
                          </a:cubicBezTo>
                          <a:cubicBezTo>
                            <a:pt x="34" y="22"/>
                            <a:pt x="33" y="23"/>
                            <a:pt x="30" y="24"/>
                          </a:cubicBezTo>
                          <a:cubicBezTo>
                            <a:pt x="26" y="25"/>
                            <a:pt x="30" y="26"/>
                            <a:pt x="30" y="28"/>
                          </a:cubicBezTo>
                          <a:cubicBezTo>
                            <a:pt x="30" y="32"/>
                            <a:pt x="28" y="32"/>
                            <a:pt x="26" y="32"/>
                          </a:cubicBezTo>
                          <a:cubicBezTo>
                            <a:pt x="23" y="32"/>
                            <a:pt x="20" y="33"/>
                            <a:pt x="18" y="31"/>
                          </a:cubicBezTo>
                          <a:cubicBezTo>
                            <a:pt x="15" y="29"/>
                            <a:pt x="15" y="27"/>
                            <a:pt x="10" y="27"/>
                          </a:cubicBezTo>
                          <a:cubicBezTo>
                            <a:pt x="6" y="27"/>
                            <a:pt x="6" y="28"/>
                            <a:pt x="5" y="31"/>
                          </a:cubicBezTo>
                          <a:cubicBezTo>
                            <a:pt x="5" y="32"/>
                            <a:pt x="1" y="33"/>
                            <a:pt x="1" y="34"/>
                          </a:cubicBezTo>
                          <a:cubicBezTo>
                            <a:pt x="1" y="36"/>
                            <a:pt x="2" y="38"/>
                            <a:pt x="2" y="40"/>
                          </a:cubicBezTo>
                          <a:cubicBezTo>
                            <a:pt x="2" y="40"/>
                            <a:pt x="1" y="41"/>
                            <a:pt x="0" y="43"/>
                          </a:cubicBezTo>
                          <a:cubicBezTo>
                            <a:pt x="2" y="43"/>
                            <a:pt x="2" y="43"/>
                            <a:pt x="2" y="43"/>
                          </a:cubicBezTo>
                          <a:cubicBezTo>
                            <a:pt x="2" y="43"/>
                            <a:pt x="3" y="43"/>
                            <a:pt x="4" y="43"/>
                          </a:cubicBezTo>
                          <a:cubicBezTo>
                            <a:pt x="6" y="43"/>
                            <a:pt x="6" y="41"/>
                            <a:pt x="7" y="41"/>
                          </a:cubicBezTo>
                          <a:cubicBezTo>
                            <a:pt x="8" y="40"/>
                            <a:pt x="9" y="39"/>
                            <a:pt x="9" y="38"/>
                          </a:cubicBezTo>
                          <a:cubicBezTo>
                            <a:pt x="10" y="37"/>
                            <a:pt x="11" y="37"/>
                            <a:pt x="11" y="38"/>
                          </a:cubicBezTo>
                          <a:cubicBezTo>
                            <a:pt x="11" y="38"/>
                            <a:pt x="11" y="39"/>
                            <a:pt x="12" y="40"/>
                          </a:cubicBezTo>
                          <a:cubicBezTo>
                            <a:pt x="12" y="41"/>
                            <a:pt x="13" y="42"/>
                            <a:pt x="13" y="41"/>
                          </a:cubicBezTo>
                          <a:cubicBezTo>
                            <a:pt x="14" y="41"/>
                            <a:pt x="16" y="38"/>
                            <a:pt x="18" y="38"/>
                          </a:cubicBezTo>
                          <a:cubicBezTo>
                            <a:pt x="19" y="38"/>
                            <a:pt x="20" y="38"/>
                            <a:pt x="20" y="38"/>
                          </a:cubicBezTo>
                          <a:cubicBezTo>
                            <a:pt x="20" y="39"/>
                            <a:pt x="21" y="39"/>
                            <a:pt x="21" y="40"/>
                          </a:cubicBezTo>
                          <a:cubicBezTo>
                            <a:pt x="23" y="41"/>
                            <a:pt x="23" y="42"/>
                            <a:pt x="24" y="42"/>
                          </a:cubicBezTo>
                          <a:cubicBezTo>
                            <a:pt x="24" y="42"/>
                            <a:pt x="25" y="42"/>
                            <a:pt x="26" y="41"/>
                          </a:cubicBezTo>
                          <a:cubicBezTo>
                            <a:pt x="28" y="41"/>
                            <a:pt x="30" y="40"/>
                            <a:pt x="31" y="40"/>
                          </a:cubicBezTo>
                          <a:cubicBezTo>
                            <a:pt x="34" y="40"/>
                            <a:pt x="35" y="39"/>
                            <a:pt x="37" y="39"/>
                          </a:cubicBezTo>
                          <a:cubicBezTo>
                            <a:pt x="39" y="38"/>
                            <a:pt x="41" y="39"/>
                            <a:pt x="43" y="39"/>
                          </a:cubicBezTo>
                          <a:cubicBezTo>
                            <a:pt x="44" y="39"/>
                            <a:pt x="46" y="38"/>
                            <a:pt x="47" y="39"/>
                          </a:cubicBezTo>
                          <a:cubicBezTo>
                            <a:pt x="49" y="39"/>
                            <a:pt x="51" y="39"/>
                            <a:pt x="53" y="39"/>
                          </a:cubicBezTo>
                          <a:cubicBezTo>
                            <a:pt x="54" y="40"/>
                            <a:pt x="58" y="40"/>
                            <a:pt x="58" y="40"/>
                          </a:cubicBezTo>
                          <a:cubicBezTo>
                            <a:pt x="59" y="41"/>
                            <a:pt x="59" y="41"/>
                            <a:pt x="59" y="41"/>
                          </a:cubicBezTo>
                          <a:cubicBezTo>
                            <a:pt x="59" y="41"/>
                            <a:pt x="59" y="41"/>
                            <a:pt x="59" y="41"/>
                          </a:cubicBezTo>
                          <a:cubicBezTo>
                            <a:pt x="60" y="41"/>
                            <a:pt x="61" y="40"/>
                            <a:pt x="62" y="40"/>
                          </a:cubicBezTo>
                          <a:cubicBezTo>
                            <a:pt x="63" y="39"/>
                            <a:pt x="63" y="39"/>
                            <a:pt x="64" y="38"/>
                          </a:cubicBezTo>
                          <a:cubicBezTo>
                            <a:pt x="64" y="37"/>
                            <a:pt x="64" y="36"/>
                            <a:pt x="64" y="35"/>
                          </a:cubicBezTo>
                          <a:cubicBezTo>
                            <a:pt x="63" y="34"/>
                            <a:pt x="64" y="34"/>
                            <a:pt x="64" y="34"/>
                          </a:cubicBezTo>
                          <a:cubicBezTo>
                            <a:pt x="66" y="33"/>
                            <a:pt x="67" y="33"/>
                            <a:pt x="68" y="33"/>
                          </a:cubicBezTo>
                          <a:cubicBezTo>
                            <a:pt x="69" y="34"/>
                            <a:pt x="70" y="34"/>
                            <a:pt x="71" y="35"/>
                          </a:cubicBezTo>
                          <a:close/>
                        </a:path>
                      </a:pathLst>
                    </a:custGeom>
                    <a:solidFill>
                      <a:srgbClr val="FCE0E7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grpSp>
                  <p:nvGrpSpPr>
                    <p:cNvPr id="414" name="Grupo 413">
                      <a:extLst>
                        <a:ext uri="{FF2B5EF4-FFF2-40B4-BE49-F238E27FC236}">
                          <a16:creationId xmlns:a16="http://schemas.microsoft.com/office/drawing/2014/main" id="{31C63F4E-0353-BC4A-744A-1126FE39A7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4195" y="1158834"/>
                      <a:ext cx="2064331" cy="1123814"/>
                      <a:chOff x="2524195" y="1158834"/>
                      <a:chExt cx="2064331" cy="1123814"/>
                    </a:xfrm>
                  </p:grpSpPr>
                  <p:sp>
                    <p:nvSpPr>
                      <p:cNvPr id="415" name="Freeform 77">
                        <a:extLst>
                          <a:ext uri="{FF2B5EF4-FFF2-40B4-BE49-F238E27FC236}">
                            <a16:creationId xmlns:a16="http://schemas.microsoft.com/office/drawing/2014/main" id="{54FB93E8-998E-F718-2602-F64EA9F7BC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4195" y="1531436"/>
                        <a:ext cx="342553" cy="366592"/>
                      </a:xfrm>
                      <a:custGeom>
                        <a:avLst/>
                        <a:gdLst>
                          <a:gd name="T0" fmla="*/ 85 w 93"/>
                          <a:gd name="T1" fmla="*/ 89 h 100"/>
                          <a:gd name="T2" fmla="*/ 82 w 93"/>
                          <a:gd name="T3" fmla="*/ 86 h 100"/>
                          <a:gd name="T4" fmla="*/ 82 w 93"/>
                          <a:gd name="T5" fmla="*/ 80 h 100"/>
                          <a:gd name="T6" fmla="*/ 84 w 93"/>
                          <a:gd name="T7" fmla="*/ 73 h 100"/>
                          <a:gd name="T8" fmla="*/ 92 w 93"/>
                          <a:gd name="T9" fmla="*/ 71 h 100"/>
                          <a:gd name="T10" fmla="*/ 89 w 93"/>
                          <a:gd name="T11" fmla="*/ 69 h 100"/>
                          <a:gd name="T12" fmla="*/ 88 w 93"/>
                          <a:gd name="T13" fmla="*/ 64 h 100"/>
                          <a:gd name="T14" fmla="*/ 87 w 93"/>
                          <a:gd name="T15" fmla="*/ 61 h 100"/>
                          <a:gd name="T16" fmla="*/ 84 w 93"/>
                          <a:gd name="T17" fmla="*/ 55 h 100"/>
                          <a:gd name="T18" fmla="*/ 87 w 93"/>
                          <a:gd name="T19" fmla="*/ 52 h 100"/>
                          <a:gd name="T20" fmla="*/ 86 w 93"/>
                          <a:gd name="T21" fmla="*/ 44 h 100"/>
                          <a:gd name="T22" fmla="*/ 85 w 93"/>
                          <a:gd name="T23" fmla="*/ 41 h 100"/>
                          <a:gd name="T24" fmla="*/ 81 w 93"/>
                          <a:gd name="T25" fmla="*/ 42 h 100"/>
                          <a:gd name="T26" fmla="*/ 76 w 93"/>
                          <a:gd name="T27" fmla="*/ 37 h 100"/>
                          <a:gd name="T28" fmla="*/ 72 w 93"/>
                          <a:gd name="T29" fmla="*/ 41 h 100"/>
                          <a:gd name="T30" fmla="*/ 69 w 93"/>
                          <a:gd name="T31" fmla="*/ 41 h 100"/>
                          <a:gd name="T32" fmla="*/ 62 w 93"/>
                          <a:gd name="T33" fmla="*/ 35 h 100"/>
                          <a:gd name="T34" fmla="*/ 50 w 93"/>
                          <a:gd name="T35" fmla="*/ 33 h 100"/>
                          <a:gd name="T36" fmla="*/ 50 w 93"/>
                          <a:gd name="T37" fmla="*/ 27 h 100"/>
                          <a:gd name="T38" fmla="*/ 54 w 93"/>
                          <a:gd name="T39" fmla="*/ 25 h 100"/>
                          <a:gd name="T40" fmla="*/ 53 w 93"/>
                          <a:gd name="T41" fmla="*/ 12 h 100"/>
                          <a:gd name="T42" fmla="*/ 54 w 93"/>
                          <a:gd name="T43" fmla="*/ 8 h 100"/>
                          <a:gd name="T44" fmla="*/ 49 w 93"/>
                          <a:gd name="T45" fmla="*/ 1 h 100"/>
                          <a:gd name="T46" fmla="*/ 41 w 93"/>
                          <a:gd name="T47" fmla="*/ 11 h 100"/>
                          <a:gd name="T48" fmla="*/ 31 w 93"/>
                          <a:gd name="T49" fmla="*/ 11 h 100"/>
                          <a:gd name="T50" fmla="*/ 26 w 93"/>
                          <a:gd name="T51" fmla="*/ 3 h 100"/>
                          <a:gd name="T52" fmla="*/ 17 w 93"/>
                          <a:gd name="T53" fmla="*/ 4 h 100"/>
                          <a:gd name="T54" fmla="*/ 10 w 93"/>
                          <a:gd name="T55" fmla="*/ 11 h 100"/>
                          <a:gd name="T56" fmla="*/ 10 w 93"/>
                          <a:gd name="T57" fmla="*/ 18 h 100"/>
                          <a:gd name="T58" fmla="*/ 7 w 93"/>
                          <a:gd name="T59" fmla="*/ 31 h 100"/>
                          <a:gd name="T60" fmla="*/ 11 w 93"/>
                          <a:gd name="T61" fmla="*/ 39 h 100"/>
                          <a:gd name="T62" fmla="*/ 15 w 93"/>
                          <a:gd name="T63" fmla="*/ 47 h 100"/>
                          <a:gd name="T64" fmla="*/ 12 w 93"/>
                          <a:gd name="T65" fmla="*/ 57 h 100"/>
                          <a:gd name="T66" fmla="*/ 8 w 93"/>
                          <a:gd name="T67" fmla="*/ 67 h 100"/>
                          <a:gd name="T68" fmla="*/ 3 w 93"/>
                          <a:gd name="T69" fmla="*/ 77 h 100"/>
                          <a:gd name="T70" fmla="*/ 4 w 93"/>
                          <a:gd name="T71" fmla="*/ 85 h 100"/>
                          <a:gd name="T72" fmla="*/ 11 w 93"/>
                          <a:gd name="T73" fmla="*/ 94 h 100"/>
                          <a:gd name="T74" fmla="*/ 21 w 93"/>
                          <a:gd name="T75" fmla="*/ 95 h 100"/>
                          <a:gd name="T76" fmla="*/ 28 w 93"/>
                          <a:gd name="T77" fmla="*/ 85 h 100"/>
                          <a:gd name="T78" fmla="*/ 41 w 93"/>
                          <a:gd name="T79" fmla="*/ 81 h 100"/>
                          <a:gd name="T80" fmla="*/ 49 w 93"/>
                          <a:gd name="T81" fmla="*/ 80 h 100"/>
                          <a:gd name="T82" fmla="*/ 59 w 93"/>
                          <a:gd name="T83" fmla="*/ 85 h 100"/>
                          <a:gd name="T84" fmla="*/ 70 w 93"/>
                          <a:gd name="T85" fmla="*/ 93 h 100"/>
                          <a:gd name="T86" fmla="*/ 85 w 93"/>
                          <a:gd name="T87" fmla="*/ 91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93" h="100">
                            <a:moveTo>
                              <a:pt x="85" y="90"/>
                            </a:moveTo>
                            <a:cubicBezTo>
                              <a:pt x="85" y="89"/>
                              <a:pt x="85" y="89"/>
                              <a:pt x="85" y="89"/>
                            </a:cubicBezTo>
                            <a:cubicBezTo>
                              <a:pt x="84" y="89"/>
                              <a:pt x="83" y="89"/>
                              <a:pt x="83" y="89"/>
                            </a:cubicBezTo>
                            <a:cubicBezTo>
                              <a:pt x="82" y="89"/>
                              <a:pt x="82" y="88"/>
                              <a:pt x="82" y="86"/>
                            </a:cubicBezTo>
                            <a:cubicBezTo>
                              <a:pt x="82" y="86"/>
                              <a:pt x="80" y="85"/>
                              <a:pt x="79" y="84"/>
                            </a:cubicBezTo>
                            <a:cubicBezTo>
                              <a:pt x="79" y="83"/>
                              <a:pt x="82" y="81"/>
                              <a:pt x="82" y="80"/>
                            </a:cubicBezTo>
                            <a:cubicBezTo>
                              <a:pt x="83" y="78"/>
                              <a:pt x="82" y="76"/>
                              <a:pt x="82" y="74"/>
                            </a:cubicBezTo>
                            <a:cubicBezTo>
                              <a:pt x="83" y="74"/>
                              <a:pt x="83" y="73"/>
                              <a:pt x="84" y="73"/>
                            </a:cubicBezTo>
                            <a:cubicBezTo>
                              <a:pt x="85" y="73"/>
                              <a:pt x="87" y="73"/>
                              <a:pt x="87" y="73"/>
                            </a:cubicBezTo>
                            <a:cubicBezTo>
                              <a:pt x="89" y="73"/>
                              <a:pt x="91" y="73"/>
                              <a:pt x="92" y="71"/>
                            </a:cubicBezTo>
                            <a:cubicBezTo>
                              <a:pt x="93" y="71"/>
                              <a:pt x="92" y="70"/>
                              <a:pt x="91" y="70"/>
                            </a:cubicBezTo>
                            <a:cubicBezTo>
                              <a:pt x="91" y="69"/>
                              <a:pt x="90" y="69"/>
                              <a:pt x="89" y="69"/>
                            </a:cubicBezTo>
                            <a:cubicBezTo>
                              <a:pt x="88" y="69"/>
                              <a:pt x="88" y="68"/>
                              <a:pt x="88" y="67"/>
                            </a:cubicBezTo>
                            <a:cubicBezTo>
                              <a:pt x="88" y="66"/>
                              <a:pt x="88" y="65"/>
                              <a:pt x="88" y="64"/>
                            </a:cubicBezTo>
                            <a:cubicBezTo>
                              <a:pt x="89" y="63"/>
                              <a:pt x="89" y="62"/>
                              <a:pt x="89" y="62"/>
                            </a:cubicBezTo>
                            <a:cubicBezTo>
                              <a:pt x="89" y="61"/>
                              <a:pt x="88" y="61"/>
                              <a:pt x="87" y="61"/>
                            </a:cubicBezTo>
                            <a:cubicBezTo>
                              <a:pt x="86" y="60"/>
                              <a:pt x="85" y="59"/>
                              <a:pt x="84" y="58"/>
                            </a:cubicBezTo>
                            <a:cubicBezTo>
                              <a:pt x="84" y="56"/>
                              <a:pt x="84" y="56"/>
                              <a:pt x="84" y="55"/>
                            </a:cubicBezTo>
                            <a:cubicBezTo>
                              <a:pt x="84" y="54"/>
                              <a:pt x="84" y="54"/>
                              <a:pt x="85" y="53"/>
                            </a:cubicBezTo>
                            <a:cubicBezTo>
                              <a:pt x="86" y="53"/>
                              <a:pt x="86" y="52"/>
                              <a:pt x="87" y="52"/>
                            </a:cubicBezTo>
                            <a:cubicBezTo>
                              <a:pt x="87" y="51"/>
                              <a:pt x="87" y="51"/>
                              <a:pt x="87" y="49"/>
                            </a:cubicBezTo>
                            <a:cubicBezTo>
                              <a:pt x="86" y="48"/>
                              <a:pt x="86" y="46"/>
                              <a:pt x="86" y="44"/>
                            </a:cubicBezTo>
                            <a:cubicBezTo>
                              <a:pt x="86" y="43"/>
                              <a:pt x="87" y="42"/>
                              <a:pt x="86" y="41"/>
                            </a:cubicBezTo>
                            <a:cubicBezTo>
                              <a:pt x="86" y="40"/>
                              <a:pt x="86" y="40"/>
                              <a:pt x="85" y="41"/>
                            </a:cubicBezTo>
                            <a:cubicBezTo>
                              <a:pt x="84" y="42"/>
                              <a:pt x="83" y="42"/>
                              <a:pt x="83" y="42"/>
                            </a:cubicBezTo>
                            <a:cubicBezTo>
                              <a:pt x="83" y="43"/>
                              <a:pt x="82" y="43"/>
                              <a:pt x="81" y="42"/>
                            </a:cubicBezTo>
                            <a:cubicBezTo>
                              <a:pt x="80" y="42"/>
                              <a:pt x="79" y="38"/>
                              <a:pt x="78" y="37"/>
                            </a:cubicBezTo>
                            <a:cubicBezTo>
                              <a:pt x="78" y="37"/>
                              <a:pt x="77" y="37"/>
                              <a:pt x="76" y="37"/>
                            </a:cubicBezTo>
                            <a:cubicBezTo>
                              <a:pt x="75" y="37"/>
                              <a:pt x="74" y="37"/>
                              <a:pt x="74" y="37"/>
                            </a:cubicBezTo>
                            <a:cubicBezTo>
                              <a:pt x="73" y="37"/>
                              <a:pt x="72" y="41"/>
                              <a:pt x="72" y="41"/>
                            </a:cubicBezTo>
                            <a:cubicBezTo>
                              <a:pt x="72" y="42"/>
                              <a:pt x="71" y="42"/>
                              <a:pt x="71" y="42"/>
                            </a:cubicBezTo>
                            <a:cubicBezTo>
                              <a:pt x="70" y="42"/>
                              <a:pt x="70" y="42"/>
                              <a:pt x="69" y="41"/>
                            </a:cubicBezTo>
                            <a:cubicBezTo>
                              <a:pt x="67" y="41"/>
                              <a:pt x="66" y="39"/>
                              <a:pt x="66" y="39"/>
                            </a:cubicBezTo>
                            <a:cubicBezTo>
                              <a:pt x="64" y="37"/>
                              <a:pt x="64" y="36"/>
                              <a:pt x="62" y="35"/>
                            </a:cubicBezTo>
                            <a:cubicBezTo>
                              <a:pt x="62" y="35"/>
                              <a:pt x="57" y="35"/>
                              <a:pt x="56" y="35"/>
                            </a:cubicBezTo>
                            <a:cubicBezTo>
                              <a:pt x="55" y="34"/>
                              <a:pt x="51" y="33"/>
                              <a:pt x="50" y="33"/>
                            </a:cubicBezTo>
                            <a:cubicBezTo>
                              <a:pt x="49" y="32"/>
                              <a:pt x="49" y="31"/>
                              <a:pt x="49" y="30"/>
                            </a:cubicBezTo>
                            <a:cubicBezTo>
                              <a:pt x="49" y="29"/>
                              <a:pt x="50" y="28"/>
                              <a:pt x="50" y="27"/>
                            </a:cubicBezTo>
                            <a:cubicBezTo>
                              <a:pt x="51" y="27"/>
                              <a:pt x="51" y="27"/>
                              <a:pt x="52" y="26"/>
                            </a:cubicBezTo>
                            <a:cubicBezTo>
                              <a:pt x="53" y="26"/>
                              <a:pt x="53" y="26"/>
                              <a:pt x="54" y="25"/>
                            </a:cubicBezTo>
                            <a:cubicBezTo>
                              <a:pt x="55" y="23"/>
                              <a:pt x="55" y="19"/>
                              <a:pt x="54" y="18"/>
                            </a:cubicBezTo>
                            <a:cubicBezTo>
                              <a:pt x="54" y="16"/>
                              <a:pt x="54" y="14"/>
                              <a:pt x="53" y="12"/>
                            </a:cubicBezTo>
                            <a:cubicBezTo>
                              <a:pt x="53" y="12"/>
                              <a:pt x="53" y="10"/>
                              <a:pt x="53" y="9"/>
                            </a:cubicBezTo>
                            <a:cubicBezTo>
                              <a:pt x="54" y="8"/>
                              <a:pt x="54" y="8"/>
                              <a:pt x="54" y="8"/>
                            </a:cubicBezTo>
                            <a:cubicBezTo>
                              <a:pt x="53" y="8"/>
                              <a:pt x="52" y="8"/>
                              <a:pt x="52" y="7"/>
                            </a:cubicBezTo>
                            <a:cubicBezTo>
                              <a:pt x="50" y="6"/>
                              <a:pt x="51" y="2"/>
                              <a:pt x="49" y="1"/>
                            </a:cubicBezTo>
                            <a:cubicBezTo>
                              <a:pt x="45" y="0"/>
                              <a:pt x="46" y="2"/>
                              <a:pt x="44" y="4"/>
                            </a:cubicBezTo>
                            <a:cubicBezTo>
                              <a:pt x="43" y="6"/>
                              <a:pt x="43" y="10"/>
                              <a:pt x="41" y="11"/>
                            </a:cubicBezTo>
                            <a:cubicBezTo>
                              <a:pt x="38" y="12"/>
                              <a:pt x="38" y="11"/>
                              <a:pt x="35" y="10"/>
                            </a:cubicBezTo>
                            <a:cubicBezTo>
                              <a:pt x="32" y="8"/>
                              <a:pt x="33" y="10"/>
                              <a:pt x="31" y="11"/>
                            </a:cubicBezTo>
                            <a:cubicBezTo>
                              <a:pt x="30" y="11"/>
                              <a:pt x="25" y="12"/>
                              <a:pt x="26" y="9"/>
                            </a:cubicBezTo>
                            <a:cubicBezTo>
                              <a:pt x="26" y="9"/>
                              <a:pt x="27" y="3"/>
                              <a:pt x="26" y="3"/>
                            </a:cubicBezTo>
                            <a:cubicBezTo>
                              <a:pt x="24" y="3"/>
                              <a:pt x="20" y="3"/>
                              <a:pt x="19" y="3"/>
                            </a:cubicBezTo>
                            <a:cubicBezTo>
                              <a:pt x="18" y="3"/>
                              <a:pt x="18" y="3"/>
                              <a:pt x="17" y="4"/>
                            </a:cubicBezTo>
                            <a:cubicBezTo>
                              <a:pt x="15" y="4"/>
                              <a:pt x="11" y="4"/>
                              <a:pt x="10" y="6"/>
                            </a:cubicBezTo>
                            <a:cubicBezTo>
                              <a:pt x="9" y="8"/>
                              <a:pt x="11" y="11"/>
                              <a:pt x="10" y="11"/>
                            </a:cubicBezTo>
                            <a:cubicBezTo>
                              <a:pt x="7" y="11"/>
                              <a:pt x="5" y="12"/>
                              <a:pt x="6" y="14"/>
                            </a:cubicBezTo>
                            <a:cubicBezTo>
                              <a:pt x="6" y="16"/>
                              <a:pt x="10" y="17"/>
                              <a:pt x="10" y="18"/>
                            </a:cubicBezTo>
                            <a:cubicBezTo>
                              <a:pt x="9" y="21"/>
                              <a:pt x="11" y="23"/>
                              <a:pt x="9" y="25"/>
                            </a:cubicBezTo>
                            <a:cubicBezTo>
                              <a:pt x="9" y="25"/>
                              <a:pt x="5" y="30"/>
                              <a:pt x="7" y="31"/>
                            </a:cubicBezTo>
                            <a:cubicBezTo>
                              <a:pt x="9" y="32"/>
                              <a:pt x="12" y="31"/>
                              <a:pt x="12" y="33"/>
                            </a:cubicBezTo>
                            <a:cubicBezTo>
                              <a:pt x="13" y="35"/>
                              <a:pt x="13" y="36"/>
                              <a:pt x="11" y="39"/>
                            </a:cubicBezTo>
                            <a:cubicBezTo>
                              <a:pt x="10" y="40"/>
                              <a:pt x="8" y="42"/>
                              <a:pt x="10" y="44"/>
                            </a:cubicBezTo>
                            <a:cubicBezTo>
                              <a:pt x="12" y="45"/>
                              <a:pt x="15" y="45"/>
                              <a:pt x="15" y="47"/>
                            </a:cubicBezTo>
                            <a:cubicBezTo>
                              <a:pt x="17" y="52"/>
                              <a:pt x="11" y="49"/>
                              <a:pt x="11" y="51"/>
                            </a:cubicBezTo>
                            <a:cubicBezTo>
                              <a:pt x="11" y="52"/>
                              <a:pt x="13" y="57"/>
                              <a:pt x="12" y="57"/>
                            </a:cubicBezTo>
                            <a:cubicBezTo>
                              <a:pt x="11" y="58"/>
                              <a:pt x="8" y="60"/>
                              <a:pt x="8" y="62"/>
                            </a:cubicBezTo>
                            <a:cubicBezTo>
                              <a:pt x="9" y="64"/>
                              <a:pt x="10" y="65"/>
                              <a:pt x="8" y="67"/>
                            </a:cubicBezTo>
                            <a:cubicBezTo>
                              <a:pt x="7" y="69"/>
                              <a:pt x="3" y="69"/>
                              <a:pt x="3" y="71"/>
                            </a:cubicBezTo>
                            <a:cubicBezTo>
                              <a:pt x="3" y="72"/>
                              <a:pt x="3" y="77"/>
                              <a:pt x="3" y="77"/>
                            </a:cubicBezTo>
                            <a:cubicBezTo>
                              <a:pt x="0" y="79"/>
                              <a:pt x="0" y="78"/>
                              <a:pt x="1" y="82"/>
                            </a:cubicBezTo>
                            <a:cubicBezTo>
                              <a:pt x="2" y="83"/>
                              <a:pt x="4" y="84"/>
                              <a:pt x="4" y="85"/>
                            </a:cubicBezTo>
                            <a:cubicBezTo>
                              <a:pt x="5" y="87"/>
                              <a:pt x="5" y="87"/>
                              <a:pt x="7" y="89"/>
                            </a:cubicBezTo>
                            <a:cubicBezTo>
                              <a:pt x="8" y="91"/>
                              <a:pt x="10" y="92"/>
                              <a:pt x="11" y="94"/>
                            </a:cubicBezTo>
                            <a:cubicBezTo>
                              <a:pt x="12" y="96"/>
                              <a:pt x="12" y="100"/>
                              <a:pt x="15" y="98"/>
                            </a:cubicBezTo>
                            <a:cubicBezTo>
                              <a:pt x="17" y="97"/>
                              <a:pt x="18" y="96"/>
                              <a:pt x="21" y="95"/>
                            </a:cubicBezTo>
                            <a:cubicBezTo>
                              <a:pt x="22" y="94"/>
                              <a:pt x="26" y="93"/>
                              <a:pt x="27" y="92"/>
                            </a:cubicBezTo>
                            <a:cubicBezTo>
                              <a:pt x="28" y="90"/>
                              <a:pt x="26" y="85"/>
                              <a:pt x="28" y="85"/>
                            </a:cubicBezTo>
                            <a:cubicBezTo>
                              <a:pt x="31" y="85"/>
                              <a:pt x="35" y="87"/>
                              <a:pt x="36" y="85"/>
                            </a:cubicBezTo>
                            <a:cubicBezTo>
                              <a:pt x="37" y="81"/>
                              <a:pt x="38" y="82"/>
                              <a:pt x="41" y="81"/>
                            </a:cubicBezTo>
                            <a:cubicBezTo>
                              <a:pt x="42" y="80"/>
                              <a:pt x="45" y="79"/>
                              <a:pt x="47" y="79"/>
                            </a:cubicBezTo>
                            <a:cubicBezTo>
                              <a:pt x="48" y="79"/>
                              <a:pt x="48" y="80"/>
                              <a:pt x="49" y="80"/>
                            </a:cubicBezTo>
                            <a:cubicBezTo>
                              <a:pt x="51" y="80"/>
                              <a:pt x="53" y="81"/>
                              <a:pt x="53" y="83"/>
                            </a:cubicBezTo>
                            <a:cubicBezTo>
                              <a:pt x="53" y="87"/>
                              <a:pt x="56" y="85"/>
                              <a:pt x="59" y="85"/>
                            </a:cubicBezTo>
                            <a:cubicBezTo>
                              <a:pt x="62" y="85"/>
                              <a:pt x="64" y="85"/>
                              <a:pt x="66" y="89"/>
                            </a:cubicBezTo>
                            <a:cubicBezTo>
                              <a:pt x="67" y="90"/>
                              <a:pt x="68" y="92"/>
                              <a:pt x="70" y="93"/>
                            </a:cubicBezTo>
                            <a:cubicBezTo>
                              <a:pt x="71" y="95"/>
                              <a:pt x="73" y="95"/>
                              <a:pt x="76" y="94"/>
                            </a:cubicBezTo>
                            <a:cubicBezTo>
                              <a:pt x="79" y="94"/>
                              <a:pt x="83" y="93"/>
                              <a:pt x="85" y="91"/>
                            </a:cubicBezTo>
                            <a:cubicBezTo>
                              <a:pt x="85" y="90"/>
                              <a:pt x="85" y="90"/>
                              <a:pt x="85" y="9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16" name="Freeform 78">
                        <a:extLst>
                          <a:ext uri="{FF2B5EF4-FFF2-40B4-BE49-F238E27FC236}">
                            <a16:creationId xmlns:a16="http://schemas.microsoft.com/office/drawing/2014/main" id="{5C08B82E-58E5-7AB6-6181-4A521AC801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4486" y="1477348"/>
                        <a:ext cx="318514" cy="243394"/>
                      </a:xfrm>
                      <a:custGeom>
                        <a:avLst/>
                        <a:gdLst>
                          <a:gd name="T0" fmla="*/ 38 w 87"/>
                          <a:gd name="T1" fmla="*/ 65 h 67"/>
                          <a:gd name="T2" fmla="*/ 44 w 87"/>
                          <a:gd name="T3" fmla="*/ 66 h 67"/>
                          <a:gd name="T4" fmla="*/ 45 w 87"/>
                          <a:gd name="T5" fmla="*/ 61 h 67"/>
                          <a:gd name="T6" fmla="*/ 50 w 87"/>
                          <a:gd name="T7" fmla="*/ 53 h 67"/>
                          <a:gd name="T8" fmla="*/ 52 w 87"/>
                          <a:gd name="T9" fmla="*/ 46 h 67"/>
                          <a:gd name="T10" fmla="*/ 56 w 87"/>
                          <a:gd name="T11" fmla="*/ 46 h 67"/>
                          <a:gd name="T12" fmla="*/ 61 w 87"/>
                          <a:gd name="T13" fmla="*/ 48 h 67"/>
                          <a:gd name="T14" fmla="*/ 67 w 87"/>
                          <a:gd name="T15" fmla="*/ 46 h 67"/>
                          <a:gd name="T16" fmla="*/ 70 w 87"/>
                          <a:gd name="T17" fmla="*/ 44 h 67"/>
                          <a:gd name="T18" fmla="*/ 76 w 87"/>
                          <a:gd name="T19" fmla="*/ 48 h 67"/>
                          <a:gd name="T20" fmla="*/ 80 w 87"/>
                          <a:gd name="T21" fmla="*/ 47 h 67"/>
                          <a:gd name="T22" fmla="*/ 85 w 87"/>
                          <a:gd name="T23" fmla="*/ 46 h 67"/>
                          <a:gd name="T24" fmla="*/ 83 w 87"/>
                          <a:gd name="T25" fmla="*/ 42 h 67"/>
                          <a:gd name="T26" fmla="*/ 80 w 87"/>
                          <a:gd name="T27" fmla="*/ 39 h 67"/>
                          <a:gd name="T28" fmla="*/ 84 w 87"/>
                          <a:gd name="T29" fmla="*/ 36 h 67"/>
                          <a:gd name="T30" fmla="*/ 86 w 87"/>
                          <a:gd name="T31" fmla="*/ 33 h 67"/>
                          <a:gd name="T32" fmla="*/ 82 w 87"/>
                          <a:gd name="T33" fmla="*/ 28 h 67"/>
                          <a:gd name="T34" fmla="*/ 82 w 87"/>
                          <a:gd name="T35" fmla="*/ 20 h 67"/>
                          <a:gd name="T36" fmla="*/ 83 w 87"/>
                          <a:gd name="T37" fmla="*/ 18 h 67"/>
                          <a:gd name="T38" fmla="*/ 73 w 87"/>
                          <a:gd name="T39" fmla="*/ 19 h 67"/>
                          <a:gd name="T40" fmla="*/ 72 w 87"/>
                          <a:gd name="T41" fmla="*/ 26 h 67"/>
                          <a:gd name="T42" fmla="*/ 70 w 87"/>
                          <a:gd name="T43" fmla="*/ 35 h 67"/>
                          <a:gd name="T44" fmla="*/ 58 w 87"/>
                          <a:gd name="T45" fmla="*/ 33 h 67"/>
                          <a:gd name="T46" fmla="*/ 53 w 87"/>
                          <a:gd name="T47" fmla="*/ 22 h 67"/>
                          <a:gd name="T48" fmla="*/ 49 w 87"/>
                          <a:gd name="T49" fmla="*/ 13 h 67"/>
                          <a:gd name="T50" fmla="*/ 36 w 87"/>
                          <a:gd name="T51" fmla="*/ 9 h 67"/>
                          <a:gd name="T52" fmla="*/ 24 w 87"/>
                          <a:gd name="T53" fmla="*/ 7 h 67"/>
                          <a:gd name="T54" fmla="*/ 12 w 87"/>
                          <a:gd name="T55" fmla="*/ 4 h 67"/>
                          <a:gd name="T56" fmla="*/ 1 w 87"/>
                          <a:gd name="T57" fmla="*/ 2 h 67"/>
                          <a:gd name="T58" fmla="*/ 5 w 87"/>
                          <a:gd name="T59" fmla="*/ 14 h 67"/>
                          <a:gd name="T60" fmla="*/ 14 w 87"/>
                          <a:gd name="T61" fmla="*/ 21 h 67"/>
                          <a:gd name="T62" fmla="*/ 5 w 87"/>
                          <a:gd name="T63" fmla="*/ 23 h 67"/>
                          <a:gd name="T64" fmla="*/ 4 w 87"/>
                          <a:gd name="T65" fmla="*/ 27 h 67"/>
                          <a:gd name="T66" fmla="*/ 5 w 87"/>
                          <a:gd name="T67" fmla="*/ 40 h 67"/>
                          <a:gd name="T68" fmla="*/ 1 w 87"/>
                          <a:gd name="T69" fmla="*/ 42 h 67"/>
                          <a:gd name="T70" fmla="*/ 1 w 87"/>
                          <a:gd name="T71" fmla="*/ 48 h 67"/>
                          <a:gd name="T72" fmla="*/ 13 w 87"/>
                          <a:gd name="T73" fmla="*/ 50 h 67"/>
                          <a:gd name="T74" fmla="*/ 20 w 87"/>
                          <a:gd name="T75" fmla="*/ 56 h 67"/>
                          <a:gd name="T76" fmla="*/ 23 w 87"/>
                          <a:gd name="T77" fmla="*/ 56 h 67"/>
                          <a:gd name="T78" fmla="*/ 27 w 87"/>
                          <a:gd name="T79" fmla="*/ 52 h 67"/>
                          <a:gd name="T80" fmla="*/ 32 w 87"/>
                          <a:gd name="T81" fmla="*/ 57 h 67"/>
                          <a:gd name="T82" fmla="*/ 36 w 87"/>
                          <a:gd name="T83" fmla="*/ 56 h 67"/>
                          <a:gd name="T84" fmla="*/ 37 w 87"/>
                          <a:gd name="T85" fmla="*/ 59 h 67"/>
                          <a:gd name="T86" fmla="*/ 38 w 87"/>
                          <a:gd name="T87" fmla="*/ 65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87" h="67">
                            <a:moveTo>
                              <a:pt x="38" y="65"/>
                            </a:moveTo>
                            <a:cubicBezTo>
                              <a:pt x="38" y="65"/>
                              <a:pt x="38" y="65"/>
                              <a:pt x="38" y="65"/>
                            </a:cubicBezTo>
                            <a:cubicBezTo>
                              <a:pt x="39" y="66"/>
                              <a:pt x="39" y="66"/>
                              <a:pt x="40" y="66"/>
                            </a:cubicBezTo>
                            <a:cubicBezTo>
                              <a:pt x="42" y="67"/>
                              <a:pt x="43" y="67"/>
                              <a:pt x="44" y="66"/>
                            </a:cubicBezTo>
                            <a:cubicBezTo>
                              <a:pt x="45" y="66"/>
                              <a:pt x="45" y="65"/>
                              <a:pt x="45" y="64"/>
                            </a:cubicBezTo>
                            <a:cubicBezTo>
                              <a:pt x="45" y="63"/>
                              <a:pt x="45" y="62"/>
                              <a:pt x="45" y="61"/>
                            </a:cubicBezTo>
                            <a:cubicBezTo>
                              <a:pt x="46" y="60"/>
                              <a:pt x="48" y="59"/>
                              <a:pt x="49" y="59"/>
                            </a:cubicBezTo>
                            <a:cubicBezTo>
                              <a:pt x="50" y="58"/>
                              <a:pt x="50" y="53"/>
                              <a:pt x="50" y="53"/>
                            </a:cubicBezTo>
                            <a:cubicBezTo>
                              <a:pt x="50" y="51"/>
                              <a:pt x="50" y="49"/>
                              <a:pt x="50" y="48"/>
                            </a:cubicBezTo>
                            <a:cubicBezTo>
                              <a:pt x="51" y="47"/>
                              <a:pt x="51" y="46"/>
                              <a:pt x="52" y="46"/>
                            </a:cubicBezTo>
                            <a:cubicBezTo>
                              <a:pt x="52" y="45"/>
                              <a:pt x="53" y="45"/>
                              <a:pt x="54" y="45"/>
                            </a:cubicBezTo>
                            <a:cubicBezTo>
                              <a:pt x="55" y="45"/>
                              <a:pt x="56" y="45"/>
                              <a:pt x="56" y="46"/>
                            </a:cubicBezTo>
                            <a:cubicBezTo>
                              <a:pt x="57" y="46"/>
                              <a:pt x="58" y="47"/>
                              <a:pt x="58" y="48"/>
                            </a:cubicBezTo>
                            <a:cubicBezTo>
                              <a:pt x="58" y="49"/>
                              <a:pt x="59" y="49"/>
                              <a:pt x="61" y="48"/>
                            </a:cubicBezTo>
                            <a:cubicBezTo>
                              <a:pt x="62" y="48"/>
                              <a:pt x="64" y="47"/>
                              <a:pt x="64" y="47"/>
                            </a:cubicBezTo>
                            <a:cubicBezTo>
                              <a:pt x="65" y="46"/>
                              <a:pt x="66" y="46"/>
                              <a:pt x="67" y="46"/>
                            </a:cubicBezTo>
                            <a:cubicBezTo>
                              <a:pt x="67" y="46"/>
                              <a:pt x="68" y="46"/>
                              <a:pt x="68" y="45"/>
                            </a:cubicBezTo>
                            <a:cubicBezTo>
                              <a:pt x="69" y="44"/>
                              <a:pt x="69" y="44"/>
                              <a:pt x="70" y="44"/>
                            </a:cubicBezTo>
                            <a:cubicBezTo>
                              <a:pt x="71" y="44"/>
                              <a:pt x="72" y="44"/>
                              <a:pt x="72" y="45"/>
                            </a:cubicBezTo>
                            <a:cubicBezTo>
                              <a:pt x="74" y="45"/>
                              <a:pt x="75" y="47"/>
                              <a:pt x="76" y="48"/>
                            </a:cubicBezTo>
                            <a:cubicBezTo>
                              <a:pt x="76" y="49"/>
                              <a:pt x="77" y="49"/>
                              <a:pt x="78" y="48"/>
                            </a:cubicBezTo>
                            <a:cubicBezTo>
                              <a:pt x="79" y="48"/>
                              <a:pt x="80" y="48"/>
                              <a:pt x="80" y="47"/>
                            </a:cubicBezTo>
                            <a:cubicBezTo>
                              <a:pt x="81" y="47"/>
                              <a:pt x="82" y="47"/>
                              <a:pt x="83" y="47"/>
                            </a:cubicBezTo>
                            <a:cubicBezTo>
                              <a:pt x="83" y="47"/>
                              <a:pt x="84" y="47"/>
                              <a:pt x="85" y="46"/>
                            </a:cubicBezTo>
                            <a:cubicBezTo>
                              <a:pt x="85" y="45"/>
                              <a:pt x="85" y="44"/>
                              <a:pt x="85" y="44"/>
                            </a:cubicBezTo>
                            <a:cubicBezTo>
                              <a:pt x="85" y="43"/>
                              <a:pt x="84" y="43"/>
                              <a:pt x="83" y="42"/>
                            </a:cubicBezTo>
                            <a:cubicBezTo>
                              <a:pt x="82" y="42"/>
                              <a:pt x="81" y="42"/>
                              <a:pt x="81" y="41"/>
                            </a:cubicBezTo>
                            <a:cubicBezTo>
                              <a:pt x="81" y="41"/>
                              <a:pt x="81" y="41"/>
                              <a:pt x="80" y="39"/>
                            </a:cubicBezTo>
                            <a:cubicBezTo>
                              <a:pt x="80" y="38"/>
                              <a:pt x="80" y="37"/>
                              <a:pt x="81" y="37"/>
                            </a:cubicBezTo>
                            <a:cubicBezTo>
                              <a:pt x="82" y="36"/>
                              <a:pt x="83" y="36"/>
                              <a:pt x="84" y="36"/>
                            </a:cubicBezTo>
                            <a:cubicBezTo>
                              <a:pt x="85" y="36"/>
                              <a:pt x="86" y="36"/>
                              <a:pt x="87" y="35"/>
                            </a:cubicBezTo>
                            <a:cubicBezTo>
                              <a:pt x="87" y="34"/>
                              <a:pt x="87" y="34"/>
                              <a:pt x="86" y="33"/>
                            </a:cubicBezTo>
                            <a:cubicBezTo>
                              <a:pt x="85" y="33"/>
                              <a:pt x="84" y="32"/>
                              <a:pt x="84" y="31"/>
                            </a:cubicBezTo>
                            <a:cubicBezTo>
                              <a:pt x="83" y="30"/>
                              <a:pt x="82" y="29"/>
                              <a:pt x="82" y="28"/>
                            </a:cubicBezTo>
                            <a:cubicBezTo>
                              <a:pt x="81" y="26"/>
                              <a:pt x="81" y="26"/>
                              <a:pt x="80" y="24"/>
                            </a:cubicBezTo>
                            <a:cubicBezTo>
                              <a:pt x="79" y="23"/>
                              <a:pt x="82" y="21"/>
                              <a:pt x="82" y="20"/>
                            </a:cubicBezTo>
                            <a:cubicBezTo>
                              <a:pt x="82" y="20"/>
                              <a:pt x="83" y="19"/>
                              <a:pt x="83" y="19"/>
                            </a:cubicBezTo>
                            <a:cubicBezTo>
                              <a:pt x="83" y="18"/>
                              <a:pt x="83" y="18"/>
                              <a:pt x="83" y="18"/>
                            </a:cubicBezTo>
                            <a:cubicBezTo>
                              <a:pt x="80" y="18"/>
                              <a:pt x="78" y="16"/>
                              <a:pt x="76" y="16"/>
                            </a:cubicBezTo>
                            <a:cubicBezTo>
                              <a:pt x="73" y="16"/>
                              <a:pt x="75" y="18"/>
                              <a:pt x="73" y="19"/>
                            </a:cubicBezTo>
                            <a:cubicBezTo>
                              <a:pt x="72" y="19"/>
                              <a:pt x="63" y="20"/>
                              <a:pt x="68" y="22"/>
                            </a:cubicBezTo>
                            <a:cubicBezTo>
                              <a:pt x="71" y="22"/>
                              <a:pt x="70" y="24"/>
                              <a:pt x="72" y="26"/>
                            </a:cubicBezTo>
                            <a:cubicBezTo>
                              <a:pt x="73" y="27"/>
                              <a:pt x="76" y="28"/>
                              <a:pt x="74" y="29"/>
                            </a:cubicBezTo>
                            <a:cubicBezTo>
                              <a:pt x="72" y="31"/>
                              <a:pt x="71" y="34"/>
                              <a:pt x="70" y="35"/>
                            </a:cubicBezTo>
                            <a:cubicBezTo>
                              <a:pt x="67" y="36"/>
                              <a:pt x="66" y="36"/>
                              <a:pt x="63" y="35"/>
                            </a:cubicBezTo>
                            <a:cubicBezTo>
                              <a:pt x="60" y="34"/>
                              <a:pt x="60" y="35"/>
                              <a:pt x="58" y="33"/>
                            </a:cubicBezTo>
                            <a:cubicBezTo>
                              <a:pt x="57" y="32"/>
                              <a:pt x="54" y="28"/>
                              <a:pt x="54" y="27"/>
                            </a:cubicBezTo>
                            <a:cubicBezTo>
                              <a:pt x="53" y="24"/>
                              <a:pt x="54" y="22"/>
                              <a:pt x="53" y="22"/>
                            </a:cubicBezTo>
                            <a:cubicBezTo>
                              <a:pt x="51" y="21"/>
                              <a:pt x="48" y="21"/>
                              <a:pt x="49" y="18"/>
                            </a:cubicBezTo>
                            <a:cubicBezTo>
                              <a:pt x="50" y="14"/>
                              <a:pt x="50" y="14"/>
                              <a:pt x="49" y="13"/>
                            </a:cubicBezTo>
                            <a:cubicBezTo>
                              <a:pt x="47" y="11"/>
                              <a:pt x="45" y="8"/>
                              <a:pt x="43" y="8"/>
                            </a:cubicBezTo>
                            <a:cubicBezTo>
                              <a:pt x="38" y="7"/>
                              <a:pt x="40" y="9"/>
                              <a:pt x="36" y="9"/>
                            </a:cubicBezTo>
                            <a:cubicBezTo>
                              <a:pt x="33" y="9"/>
                              <a:pt x="33" y="7"/>
                              <a:pt x="31" y="6"/>
                            </a:cubicBezTo>
                            <a:cubicBezTo>
                              <a:pt x="27" y="5"/>
                              <a:pt x="26" y="5"/>
                              <a:pt x="24" y="7"/>
                            </a:cubicBezTo>
                            <a:cubicBezTo>
                              <a:pt x="21" y="9"/>
                              <a:pt x="22" y="8"/>
                              <a:pt x="18" y="6"/>
                            </a:cubicBezTo>
                            <a:cubicBezTo>
                              <a:pt x="16" y="5"/>
                              <a:pt x="14" y="5"/>
                              <a:pt x="12" y="4"/>
                            </a:cubicBezTo>
                            <a:cubicBezTo>
                              <a:pt x="10" y="3"/>
                              <a:pt x="9" y="0"/>
                              <a:pt x="6" y="0"/>
                            </a:cubicBezTo>
                            <a:cubicBezTo>
                              <a:pt x="4" y="0"/>
                              <a:pt x="0" y="0"/>
                              <a:pt x="1" y="2"/>
                            </a:cubicBezTo>
                            <a:cubicBezTo>
                              <a:pt x="1" y="4"/>
                              <a:pt x="2" y="6"/>
                              <a:pt x="3" y="8"/>
                            </a:cubicBezTo>
                            <a:cubicBezTo>
                              <a:pt x="3" y="10"/>
                              <a:pt x="4" y="13"/>
                              <a:pt x="5" y="14"/>
                            </a:cubicBezTo>
                            <a:cubicBezTo>
                              <a:pt x="7" y="16"/>
                              <a:pt x="8" y="15"/>
                              <a:pt x="10" y="18"/>
                            </a:cubicBezTo>
                            <a:cubicBezTo>
                              <a:pt x="10" y="19"/>
                              <a:pt x="15" y="19"/>
                              <a:pt x="14" y="21"/>
                            </a:cubicBezTo>
                            <a:cubicBezTo>
                              <a:pt x="14" y="22"/>
                              <a:pt x="12" y="25"/>
                              <a:pt x="9" y="25"/>
                            </a:cubicBezTo>
                            <a:cubicBezTo>
                              <a:pt x="8" y="25"/>
                              <a:pt x="6" y="24"/>
                              <a:pt x="5" y="23"/>
                            </a:cubicBezTo>
                            <a:cubicBezTo>
                              <a:pt x="4" y="24"/>
                              <a:pt x="4" y="24"/>
                              <a:pt x="4" y="24"/>
                            </a:cubicBezTo>
                            <a:cubicBezTo>
                              <a:pt x="4" y="25"/>
                              <a:pt x="4" y="27"/>
                              <a:pt x="4" y="27"/>
                            </a:cubicBezTo>
                            <a:cubicBezTo>
                              <a:pt x="5" y="29"/>
                              <a:pt x="5" y="31"/>
                              <a:pt x="5" y="33"/>
                            </a:cubicBezTo>
                            <a:cubicBezTo>
                              <a:pt x="6" y="34"/>
                              <a:pt x="6" y="38"/>
                              <a:pt x="5" y="40"/>
                            </a:cubicBezTo>
                            <a:cubicBezTo>
                              <a:pt x="4" y="41"/>
                              <a:pt x="4" y="41"/>
                              <a:pt x="3" y="41"/>
                            </a:cubicBezTo>
                            <a:cubicBezTo>
                              <a:pt x="2" y="42"/>
                              <a:pt x="2" y="42"/>
                              <a:pt x="1" y="42"/>
                            </a:cubicBezTo>
                            <a:cubicBezTo>
                              <a:pt x="1" y="43"/>
                              <a:pt x="0" y="44"/>
                              <a:pt x="0" y="45"/>
                            </a:cubicBezTo>
                            <a:cubicBezTo>
                              <a:pt x="0" y="46"/>
                              <a:pt x="0" y="47"/>
                              <a:pt x="1" y="48"/>
                            </a:cubicBezTo>
                            <a:cubicBezTo>
                              <a:pt x="2" y="48"/>
                              <a:pt x="6" y="49"/>
                              <a:pt x="7" y="50"/>
                            </a:cubicBezTo>
                            <a:cubicBezTo>
                              <a:pt x="8" y="50"/>
                              <a:pt x="13" y="50"/>
                              <a:pt x="13" y="50"/>
                            </a:cubicBezTo>
                            <a:cubicBezTo>
                              <a:pt x="15" y="51"/>
                              <a:pt x="15" y="52"/>
                              <a:pt x="17" y="54"/>
                            </a:cubicBezTo>
                            <a:cubicBezTo>
                              <a:pt x="17" y="54"/>
                              <a:pt x="18" y="56"/>
                              <a:pt x="20" y="56"/>
                            </a:cubicBezTo>
                            <a:cubicBezTo>
                              <a:pt x="21" y="57"/>
                              <a:pt x="21" y="57"/>
                              <a:pt x="22" y="57"/>
                            </a:cubicBezTo>
                            <a:cubicBezTo>
                              <a:pt x="22" y="57"/>
                              <a:pt x="23" y="57"/>
                              <a:pt x="23" y="56"/>
                            </a:cubicBezTo>
                            <a:cubicBezTo>
                              <a:pt x="23" y="56"/>
                              <a:pt x="24" y="52"/>
                              <a:pt x="25" y="52"/>
                            </a:cubicBezTo>
                            <a:cubicBezTo>
                              <a:pt x="25" y="52"/>
                              <a:pt x="26" y="52"/>
                              <a:pt x="27" y="52"/>
                            </a:cubicBezTo>
                            <a:cubicBezTo>
                              <a:pt x="28" y="52"/>
                              <a:pt x="29" y="52"/>
                              <a:pt x="29" y="52"/>
                            </a:cubicBezTo>
                            <a:cubicBezTo>
                              <a:pt x="30" y="53"/>
                              <a:pt x="31" y="57"/>
                              <a:pt x="32" y="57"/>
                            </a:cubicBezTo>
                            <a:cubicBezTo>
                              <a:pt x="33" y="58"/>
                              <a:pt x="34" y="58"/>
                              <a:pt x="34" y="57"/>
                            </a:cubicBezTo>
                            <a:cubicBezTo>
                              <a:pt x="34" y="57"/>
                              <a:pt x="35" y="57"/>
                              <a:pt x="36" y="56"/>
                            </a:cubicBezTo>
                            <a:cubicBezTo>
                              <a:pt x="37" y="55"/>
                              <a:pt x="37" y="55"/>
                              <a:pt x="37" y="56"/>
                            </a:cubicBezTo>
                            <a:cubicBezTo>
                              <a:pt x="38" y="57"/>
                              <a:pt x="37" y="58"/>
                              <a:pt x="37" y="59"/>
                            </a:cubicBezTo>
                            <a:cubicBezTo>
                              <a:pt x="37" y="61"/>
                              <a:pt x="37" y="63"/>
                              <a:pt x="38" y="64"/>
                            </a:cubicBezTo>
                            <a:cubicBezTo>
                              <a:pt x="38" y="65"/>
                              <a:pt x="38" y="65"/>
                              <a:pt x="38" y="65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17" name="Freeform 79">
                        <a:extLst>
                          <a:ext uri="{FF2B5EF4-FFF2-40B4-BE49-F238E27FC236}">
                            <a16:creationId xmlns:a16="http://schemas.microsoft.com/office/drawing/2014/main" id="{A16AD399-430C-3960-02EF-0D38506205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5664" y="1711727"/>
                        <a:ext cx="429695" cy="321520"/>
                      </a:xfrm>
                      <a:custGeom>
                        <a:avLst/>
                        <a:gdLst>
                          <a:gd name="T0" fmla="*/ 108 w 117"/>
                          <a:gd name="T1" fmla="*/ 77 h 88"/>
                          <a:gd name="T2" fmla="*/ 105 w 117"/>
                          <a:gd name="T3" fmla="*/ 71 h 88"/>
                          <a:gd name="T4" fmla="*/ 99 w 117"/>
                          <a:gd name="T5" fmla="*/ 61 h 88"/>
                          <a:gd name="T6" fmla="*/ 108 w 117"/>
                          <a:gd name="T7" fmla="*/ 57 h 88"/>
                          <a:gd name="T8" fmla="*/ 112 w 117"/>
                          <a:gd name="T9" fmla="*/ 48 h 88"/>
                          <a:gd name="T10" fmla="*/ 115 w 117"/>
                          <a:gd name="T11" fmla="*/ 41 h 88"/>
                          <a:gd name="T12" fmla="*/ 117 w 117"/>
                          <a:gd name="T13" fmla="*/ 35 h 88"/>
                          <a:gd name="T14" fmla="*/ 109 w 117"/>
                          <a:gd name="T15" fmla="*/ 30 h 88"/>
                          <a:gd name="T16" fmla="*/ 113 w 117"/>
                          <a:gd name="T17" fmla="*/ 25 h 88"/>
                          <a:gd name="T18" fmla="*/ 112 w 117"/>
                          <a:gd name="T19" fmla="*/ 17 h 88"/>
                          <a:gd name="T20" fmla="*/ 110 w 117"/>
                          <a:gd name="T21" fmla="*/ 9 h 88"/>
                          <a:gd name="T22" fmla="*/ 111 w 117"/>
                          <a:gd name="T23" fmla="*/ 2 h 88"/>
                          <a:gd name="T24" fmla="*/ 103 w 117"/>
                          <a:gd name="T25" fmla="*/ 4 h 88"/>
                          <a:gd name="T26" fmla="*/ 96 w 117"/>
                          <a:gd name="T27" fmla="*/ 0 h 88"/>
                          <a:gd name="T28" fmla="*/ 90 w 117"/>
                          <a:gd name="T29" fmla="*/ 3 h 88"/>
                          <a:gd name="T30" fmla="*/ 85 w 117"/>
                          <a:gd name="T31" fmla="*/ 12 h 88"/>
                          <a:gd name="T32" fmla="*/ 82 w 117"/>
                          <a:gd name="T33" fmla="*/ 24 h 88"/>
                          <a:gd name="T34" fmla="*/ 74 w 117"/>
                          <a:gd name="T35" fmla="*/ 27 h 88"/>
                          <a:gd name="T36" fmla="*/ 70 w 117"/>
                          <a:gd name="T37" fmla="*/ 23 h 88"/>
                          <a:gd name="T38" fmla="*/ 63 w 117"/>
                          <a:gd name="T39" fmla="*/ 19 h 88"/>
                          <a:gd name="T40" fmla="*/ 58 w 117"/>
                          <a:gd name="T41" fmla="*/ 14 h 88"/>
                          <a:gd name="T42" fmla="*/ 45 w 117"/>
                          <a:gd name="T43" fmla="*/ 13 h 88"/>
                          <a:gd name="T44" fmla="*/ 39 w 117"/>
                          <a:gd name="T45" fmla="*/ 16 h 88"/>
                          <a:gd name="T46" fmla="*/ 33 w 117"/>
                          <a:gd name="T47" fmla="*/ 14 h 88"/>
                          <a:gd name="T48" fmla="*/ 26 w 117"/>
                          <a:gd name="T49" fmla="*/ 6 h 88"/>
                          <a:gd name="T50" fmla="*/ 21 w 117"/>
                          <a:gd name="T51" fmla="*/ 9 h 88"/>
                          <a:gd name="T52" fmla="*/ 16 w 117"/>
                          <a:gd name="T53" fmla="*/ 12 h 88"/>
                          <a:gd name="T54" fmla="*/ 14 w 117"/>
                          <a:gd name="T55" fmla="*/ 2 h 88"/>
                          <a:gd name="T56" fmla="*/ 8 w 117"/>
                          <a:gd name="T57" fmla="*/ 1 h 88"/>
                          <a:gd name="T58" fmla="*/ 5 w 117"/>
                          <a:gd name="T59" fmla="*/ 6 h 88"/>
                          <a:gd name="T60" fmla="*/ 10 w 117"/>
                          <a:gd name="T61" fmla="*/ 13 h 88"/>
                          <a:gd name="T62" fmla="*/ 10 w 117"/>
                          <a:gd name="T63" fmla="*/ 20 h 88"/>
                          <a:gd name="T64" fmla="*/ 8 w 117"/>
                          <a:gd name="T65" fmla="*/ 24 h 88"/>
                          <a:gd name="T66" fmla="*/ 3 w 117"/>
                          <a:gd name="T67" fmla="*/ 31 h 88"/>
                          <a:gd name="T68" fmla="*/ 4 w 117"/>
                          <a:gd name="T69" fmla="*/ 40 h 88"/>
                          <a:gd name="T70" fmla="*/ 10 w 117"/>
                          <a:gd name="T71" fmla="*/ 39 h 88"/>
                          <a:gd name="T72" fmla="*/ 33 w 117"/>
                          <a:gd name="T73" fmla="*/ 46 h 88"/>
                          <a:gd name="T74" fmla="*/ 54 w 117"/>
                          <a:gd name="T75" fmla="*/ 59 h 88"/>
                          <a:gd name="T76" fmla="*/ 68 w 117"/>
                          <a:gd name="T77" fmla="*/ 75 h 88"/>
                          <a:gd name="T78" fmla="*/ 77 w 117"/>
                          <a:gd name="T79" fmla="*/ 80 h 88"/>
                          <a:gd name="T80" fmla="*/ 85 w 117"/>
                          <a:gd name="T81" fmla="*/ 80 h 88"/>
                          <a:gd name="T82" fmla="*/ 89 w 117"/>
                          <a:gd name="T83" fmla="*/ 84 h 88"/>
                          <a:gd name="T84" fmla="*/ 94 w 117"/>
                          <a:gd name="T85" fmla="*/ 87 h 88"/>
                          <a:gd name="T86" fmla="*/ 107 w 117"/>
                          <a:gd name="T87" fmla="*/ 85 h 88"/>
                          <a:gd name="T88" fmla="*/ 111 w 117"/>
                          <a:gd name="T89" fmla="*/ 79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17" h="88">
                            <a:moveTo>
                              <a:pt x="111" y="79"/>
                            </a:moveTo>
                            <a:cubicBezTo>
                              <a:pt x="110" y="78"/>
                              <a:pt x="110" y="78"/>
                              <a:pt x="110" y="78"/>
                            </a:cubicBezTo>
                            <a:cubicBezTo>
                              <a:pt x="111" y="77"/>
                              <a:pt x="109" y="77"/>
                              <a:pt x="108" y="77"/>
                            </a:cubicBezTo>
                            <a:cubicBezTo>
                              <a:pt x="106" y="76"/>
                              <a:pt x="104" y="76"/>
                              <a:pt x="103" y="75"/>
                            </a:cubicBezTo>
                            <a:cubicBezTo>
                              <a:pt x="103" y="75"/>
                              <a:pt x="104" y="74"/>
                              <a:pt x="104" y="73"/>
                            </a:cubicBezTo>
                            <a:cubicBezTo>
                              <a:pt x="104" y="72"/>
                              <a:pt x="105" y="72"/>
                              <a:pt x="105" y="71"/>
                            </a:cubicBezTo>
                            <a:cubicBezTo>
                              <a:pt x="105" y="70"/>
                              <a:pt x="104" y="70"/>
                              <a:pt x="104" y="69"/>
                            </a:cubicBezTo>
                            <a:cubicBezTo>
                              <a:pt x="103" y="68"/>
                              <a:pt x="103" y="67"/>
                              <a:pt x="102" y="66"/>
                            </a:cubicBezTo>
                            <a:cubicBezTo>
                              <a:pt x="100" y="64"/>
                              <a:pt x="100" y="63"/>
                              <a:pt x="99" y="61"/>
                            </a:cubicBezTo>
                            <a:cubicBezTo>
                              <a:pt x="99" y="60"/>
                              <a:pt x="99" y="59"/>
                              <a:pt x="100" y="59"/>
                            </a:cubicBezTo>
                            <a:cubicBezTo>
                              <a:pt x="101" y="58"/>
                              <a:pt x="102" y="58"/>
                              <a:pt x="103" y="57"/>
                            </a:cubicBezTo>
                            <a:cubicBezTo>
                              <a:pt x="105" y="57"/>
                              <a:pt x="106" y="57"/>
                              <a:pt x="108" y="57"/>
                            </a:cubicBezTo>
                            <a:cubicBezTo>
                              <a:pt x="109" y="56"/>
                              <a:pt x="110" y="53"/>
                              <a:pt x="110" y="52"/>
                            </a:cubicBezTo>
                            <a:cubicBezTo>
                              <a:pt x="111" y="51"/>
                              <a:pt x="112" y="51"/>
                              <a:pt x="112" y="51"/>
                            </a:cubicBezTo>
                            <a:cubicBezTo>
                              <a:pt x="112" y="50"/>
                              <a:pt x="112" y="50"/>
                              <a:pt x="112" y="48"/>
                            </a:cubicBezTo>
                            <a:cubicBezTo>
                              <a:pt x="112" y="47"/>
                              <a:pt x="112" y="46"/>
                              <a:pt x="112" y="45"/>
                            </a:cubicBezTo>
                            <a:cubicBezTo>
                              <a:pt x="112" y="44"/>
                              <a:pt x="113" y="44"/>
                              <a:pt x="114" y="43"/>
                            </a:cubicBezTo>
                            <a:cubicBezTo>
                              <a:pt x="115" y="43"/>
                              <a:pt x="115" y="42"/>
                              <a:pt x="115" y="41"/>
                            </a:cubicBezTo>
                            <a:cubicBezTo>
                              <a:pt x="115" y="40"/>
                              <a:pt x="114" y="40"/>
                              <a:pt x="114" y="38"/>
                            </a:cubicBezTo>
                            <a:cubicBezTo>
                              <a:pt x="114" y="38"/>
                              <a:pt x="115" y="37"/>
                              <a:pt x="116" y="37"/>
                            </a:cubicBezTo>
                            <a:cubicBezTo>
                              <a:pt x="116" y="36"/>
                              <a:pt x="117" y="36"/>
                              <a:pt x="117" y="35"/>
                            </a:cubicBezTo>
                            <a:cubicBezTo>
                              <a:pt x="117" y="34"/>
                              <a:pt x="116" y="33"/>
                              <a:pt x="116" y="33"/>
                            </a:cubicBezTo>
                            <a:cubicBezTo>
                              <a:pt x="115" y="32"/>
                              <a:pt x="114" y="32"/>
                              <a:pt x="113" y="32"/>
                            </a:cubicBezTo>
                            <a:cubicBezTo>
                              <a:pt x="111" y="32"/>
                              <a:pt x="111" y="31"/>
                              <a:pt x="109" y="30"/>
                            </a:cubicBezTo>
                            <a:cubicBezTo>
                              <a:pt x="108" y="30"/>
                              <a:pt x="108" y="29"/>
                              <a:pt x="109" y="29"/>
                            </a:cubicBezTo>
                            <a:cubicBezTo>
                              <a:pt x="110" y="28"/>
                              <a:pt x="112" y="27"/>
                              <a:pt x="112" y="27"/>
                            </a:cubicBezTo>
                            <a:cubicBezTo>
                              <a:pt x="112" y="27"/>
                              <a:pt x="113" y="26"/>
                              <a:pt x="113" y="25"/>
                            </a:cubicBezTo>
                            <a:cubicBezTo>
                              <a:pt x="114" y="24"/>
                              <a:pt x="114" y="23"/>
                              <a:pt x="114" y="22"/>
                            </a:cubicBezTo>
                            <a:cubicBezTo>
                              <a:pt x="114" y="21"/>
                              <a:pt x="114" y="20"/>
                              <a:pt x="114" y="19"/>
                            </a:cubicBezTo>
                            <a:cubicBezTo>
                              <a:pt x="113" y="19"/>
                              <a:pt x="113" y="18"/>
                              <a:pt x="112" y="17"/>
                            </a:cubicBezTo>
                            <a:cubicBezTo>
                              <a:pt x="111" y="16"/>
                              <a:pt x="111" y="14"/>
                              <a:pt x="110" y="13"/>
                            </a:cubicBezTo>
                            <a:cubicBezTo>
                              <a:pt x="109" y="12"/>
                              <a:pt x="109" y="11"/>
                              <a:pt x="109" y="10"/>
                            </a:cubicBezTo>
                            <a:cubicBezTo>
                              <a:pt x="109" y="10"/>
                              <a:pt x="110" y="9"/>
                              <a:pt x="110" y="9"/>
                            </a:cubicBezTo>
                            <a:cubicBezTo>
                              <a:pt x="111" y="8"/>
                              <a:pt x="111" y="7"/>
                              <a:pt x="112" y="6"/>
                            </a:cubicBezTo>
                            <a:cubicBezTo>
                              <a:pt x="112" y="6"/>
                              <a:pt x="112" y="5"/>
                              <a:pt x="112" y="4"/>
                            </a:cubicBezTo>
                            <a:cubicBezTo>
                              <a:pt x="112" y="2"/>
                              <a:pt x="112" y="2"/>
                              <a:pt x="111" y="2"/>
                            </a:cubicBezTo>
                            <a:cubicBezTo>
                              <a:pt x="111" y="2"/>
                              <a:pt x="110" y="2"/>
                              <a:pt x="109" y="3"/>
                            </a:cubicBezTo>
                            <a:cubicBezTo>
                              <a:pt x="108" y="3"/>
                              <a:pt x="107" y="3"/>
                              <a:pt x="106" y="4"/>
                            </a:cubicBezTo>
                            <a:cubicBezTo>
                              <a:pt x="105" y="4"/>
                              <a:pt x="104" y="4"/>
                              <a:pt x="103" y="4"/>
                            </a:cubicBezTo>
                            <a:cubicBezTo>
                              <a:pt x="102" y="3"/>
                              <a:pt x="102" y="2"/>
                              <a:pt x="102" y="2"/>
                            </a:cubicBezTo>
                            <a:cubicBezTo>
                              <a:pt x="102" y="1"/>
                              <a:pt x="101" y="1"/>
                              <a:pt x="99" y="0"/>
                            </a:cubicBezTo>
                            <a:cubicBezTo>
                              <a:pt x="98" y="0"/>
                              <a:pt x="97" y="0"/>
                              <a:pt x="96" y="0"/>
                            </a:cubicBezTo>
                            <a:cubicBezTo>
                              <a:pt x="95" y="0"/>
                              <a:pt x="95" y="1"/>
                              <a:pt x="95" y="2"/>
                            </a:cubicBezTo>
                            <a:cubicBezTo>
                              <a:pt x="95" y="3"/>
                              <a:pt x="94" y="3"/>
                              <a:pt x="93" y="3"/>
                            </a:cubicBezTo>
                            <a:cubicBezTo>
                              <a:pt x="92" y="3"/>
                              <a:pt x="91" y="3"/>
                              <a:pt x="90" y="3"/>
                            </a:cubicBezTo>
                            <a:cubicBezTo>
                              <a:pt x="89" y="4"/>
                              <a:pt x="88" y="5"/>
                              <a:pt x="87" y="5"/>
                            </a:cubicBezTo>
                            <a:cubicBezTo>
                              <a:pt x="86" y="6"/>
                              <a:pt x="85" y="7"/>
                              <a:pt x="84" y="8"/>
                            </a:cubicBezTo>
                            <a:cubicBezTo>
                              <a:pt x="84" y="8"/>
                              <a:pt x="85" y="11"/>
                              <a:pt x="85" y="12"/>
                            </a:cubicBezTo>
                            <a:cubicBezTo>
                              <a:pt x="86" y="15"/>
                              <a:pt x="85" y="17"/>
                              <a:pt x="85" y="19"/>
                            </a:cubicBezTo>
                            <a:cubicBezTo>
                              <a:pt x="85" y="21"/>
                              <a:pt x="85" y="22"/>
                              <a:pt x="84" y="23"/>
                            </a:cubicBezTo>
                            <a:cubicBezTo>
                              <a:pt x="84" y="24"/>
                              <a:pt x="83" y="24"/>
                              <a:pt x="82" y="24"/>
                            </a:cubicBezTo>
                            <a:cubicBezTo>
                              <a:pt x="81" y="24"/>
                              <a:pt x="79" y="23"/>
                              <a:pt x="78" y="23"/>
                            </a:cubicBezTo>
                            <a:cubicBezTo>
                              <a:pt x="77" y="23"/>
                              <a:pt x="77" y="24"/>
                              <a:pt x="76" y="25"/>
                            </a:cubicBezTo>
                            <a:cubicBezTo>
                              <a:pt x="75" y="26"/>
                              <a:pt x="75" y="26"/>
                              <a:pt x="74" y="27"/>
                            </a:cubicBezTo>
                            <a:cubicBezTo>
                              <a:pt x="73" y="27"/>
                              <a:pt x="73" y="27"/>
                              <a:pt x="72" y="27"/>
                            </a:cubicBezTo>
                            <a:cubicBezTo>
                              <a:pt x="72" y="27"/>
                              <a:pt x="71" y="26"/>
                              <a:pt x="71" y="26"/>
                            </a:cubicBezTo>
                            <a:cubicBezTo>
                              <a:pt x="71" y="25"/>
                              <a:pt x="70" y="23"/>
                              <a:pt x="70" y="23"/>
                            </a:cubicBezTo>
                            <a:cubicBezTo>
                              <a:pt x="70" y="22"/>
                              <a:pt x="69" y="22"/>
                              <a:pt x="67" y="22"/>
                            </a:cubicBezTo>
                            <a:cubicBezTo>
                              <a:pt x="66" y="21"/>
                              <a:pt x="65" y="21"/>
                              <a:pt x="64" y="21"/>
                            </a:cubicBezTo>
                            <a:cubicBezTo>
                              <a:pt x="64" y="21"/>
                              <a:pt x="63" y="20"/>
                              <a:pt x="63" y="19"/>
                            </a:cubicBezTo>
                            <a:cubicBezTo>
                              <a:pt x="63" y="18"/>
                              <a:pt x="63" y="17"/>
                              <a:pt x="62" y="16"/>
                            </a:cubicBezTo>
                            <a:cubicBezTo>
                              <a:pt x="62" y="15"/>
                              <a:pt x="61" y="15"/>
                              <a:pt x="60" y="14"/>
                            </a:cubicBezTo>
                            <a:cubicBezTo>
                              <a:pt x="59" y="14"/>
                              <a:pt x="58" y="14"/>
                              <a:pt x="58" y="14"/>
                            </a:cubicBezTo>
                            <a:cubicBezTo>
                              <a:pt x="57" y="14"/>
                              <a:pt x="54" y="15"/>
                              <a:pt x="52" y="15"/>
                            </a:cubicBezTo>
                            <a:cubicBezTo>
                              <a:pt x="50" y="16"/>
                              <a:pt x="49" y="16"/>
                              <a:pt x="48" y="15"/>
                            </a:cubicBezTo>
                            <a:cubicBezTo>
                              <a:pt x="47" y="15"/>
                              <a:pt x="46" y="14"/>
                              <a:pt x="45" y="13"/>
                            </a:cubicBezTo>
                            <a:cubicBezTo>
                              <a:pt x="43" y="12"/>
                              <a:pt x="43" y="11"/>
                              <a:pt x="42" y="12"/>
                            </a:cubicBezTo>
                            <a:cubicBezTo>
                              <a:pt x="42" y="12"/>
                              <a:pt x="42" y="13"/>
                              <a:pt x="41" y="14"/>
                            </a:cubicBezTo>
                            <a:cubicBezTo>
                              <a:pt x="41" y="15"/>
                              <a:pt x="40" y="16"/>
                              <a:pt x="39" y="16"/>
                            </a:cubicBezTo>
                            <a:cubicBezTo>
                              <a:pt x="39" y="17"/>
                              <a:pt x="38" y="17"/>
                              <a:pt x="37" y="18"/>
                            </a:cubicBezTo>
                            <a:cubicBezTo>
                              <a:pt x="36" y="18"/>
                              <a:pt x="35" y="18"/>
                              <a:pt x="34" y="17"/>
                            </a:cubicBezTo>
                            <a:cubicBezTo>
                              <a:pt x="34" y="17"/>
                              <a:pt x="34" y="15"/>
                              <a:pt x="33" y="14"/>
                            </a:cubicBezTo>
                            <a:cubicBezTo>
                              <a:pt x="32" y="13"/>
                              <a:pt x="31" y="11"/>
                              <a:pt x="31" y="10"/>
                            </a:cubicBezTo>
                            <a:cubicBezTo>
                              <a:pt x="30" y="9"/>
                              <a:pt x="28" y="8"/>
                              <a:pt x="27" y="7"/>
                            </a:cubicBezTo>
                            <a:cubicBezTo>
                              <a:pt x="26" y="6"/>
                              <a:pt x="26" y="6"/>
                              <a:pt x="26" y="6"/>
                            </a:cubicBezTo>
                            <a:cubicBezTo>
                              <a:pt x="25" y="6"/>
                              <a:pt x="25" y="7"/>
                              <a:pt x="24" y="7"/>
                            </a:cubicBezTo>
                            <a:cubicBezTo>
                              <a:pt x="24" y="8"/>
                              <a:pt x="23" y="9"/>
                              <a:pt x="23" y="10"/>
                            </a:cubicBezTo>
                            <a:cubicBezTo>
                              <a:pt x="23" y="10"/>
                              <a:pt x="22" y="10"/>
                              <a:pt x="21" y="9"/>
                            </a:cubicBezTo>
                            <a:cubicBezTo>
                              <a:pt x="20" y="9"/>
                              <a:pt x="19" y="9"/>
                              <a:pt x="18" y="11"/>
                            </a:cubicBezTo>
                            <a:cubicBezTo>
                              <a:pt x="18" y="11"/>
                              <a:pt x="18" y="12"/>
                              <a:pt x="17" y="12"/>
                            </a:cubicBezTo>
                            <a:cubicBezTo>
                              <a:pt x="17" y="12"/>
                              <a:pt x="16" y="12"/>
                              <a:pt x="16" y="12"/>
                            </a:cubicBezTo>
                            <a:cubicBezTo>
                              <a:pt x="15" y="11"/>
                              <a:pt x="14" y="10"/>
                              <a:pt x="14" y="9"/>
                            </a:cubicBezTo>
                            <a:cubicBezTo>
                              <a:pt x="14" y="7"/>
                              <a:pt x="14" y="5"/>
                              <a:pt x="15" y="4"/>
                            </a:cubicBezTo>
                            <a:cubicBezTo>
                              <a:pt x="14" y="2"/>
                              <a:pt x="14" y="2"/>
                              <a:pt x="14" y="2"/>
                            </a:cubicBezTo>
                            <a:cubicBezTo>
                              <a:pt x="13" y="3"/>
                              <a:pt x="12" y="3"/>
                              <a:pt x="10" y="2"/>
                            </a:cubicBezTo>
                            <a:cubicBezTo>
                              <a:pt x="9" y="2"/>
                              <a:pt x="9" y="2"/>
                              <a:pt x="8" y="1"/>
                            </a:cubicBezTo>
                            <a:cubicBezTo>
                              <a:pt x="8" y="1"/>
                              <a:pt x="8" y="1"/>
                              <a:pt x="8" y="1"/>
                            </a:cubicBezTo>
                            <a:cubicBezTo>
                              <a:pt x="8" y="2"/>
                              <a:pt x="8" y="2"/>
                              <a:pt x="8" y="3"/>
                            </a:cubicBezTo>
                            <a:cubicBezTo>
                              <a:pt x="7" y="3"/>
                              <a:pt x="7" y="4"/>
                              <a:pt x="6" y="4"/>
                            </a:cubicBezTo>
                            <a:cubicBezTo>
                              <a:pt x="5" y="5"/>
                              <a:pt x="5" y="5"/>
                              <a:pt x="5" y="6"/>
                            </a:cubicBezTo>
                            <a:cubicBezTo>
                              <a:pt x="5" y="7"/>
                              <a:pt x="5" y="7"/>
                              <a:pt x="5" y="9"/>
                            </a:cubicBezTo>
                            <a:cubicBezTo>
                              <a:pt x="6" y="10"/>
                              <a:pt x="7" y="11"/>
                              <a:pt x="8" y="12"/>
                            </a:cubicBezTo>
                            <a:cubicBezTo>
                              <a:pt x="9" y="12"/>
                              <a:pt x="10" y="12"/>
                              <a:pt x="10" y="13"/>
                            </a:cubicBezTo>
                            <a:cubicBezTo>
                              <a:pt x="10" y="13"/>
                              <a:pt x="10" y="14"/>
                              <a:pt x="9" y="15"/>
                            </a:cubicBezTo>
                            <a:cubicBezTo>
                              <a:pt x="9" y="16"/>
                              <a:pt x="9" y="17"/>
                              <a:pt x="9" y="18"/>
                            </a:cubicBezTo>
                            <a:cubicBezTo>
                              <a:pt x="9" y="19"/>
                              <a:pt x="9" y="20"/>
                              <a:pt x="10" y="20"/>
                            </a:cubicBezTo>
                            <a:cubicBezTo>
                              <a:pt x="11" y="20"/>
                              <a:pt x="12" y="20"/>
                              <a:pt x="12" y="21"/>
                            </a:cubicBezTo>
                            <a:cubicBezTo>
                              <a:pt x="13" y="21"/>
                              <a:pt x="14" y="22"/>
                              <a:pt x="13" y="22"/>
                            </a:cubicBezTo>
                            <a:cubicBezTo>
                              <a:pt x="12" y="24"/>
                              <a:pt x="10" y="24"/>
                              <a:pt x="8" y="24"/>
                            </a:cubicBezTo>
                            <a:cubicBezTo>
                              <a:pt x="8" y="24"/>
                              <a:pt x="6" y="24"/>
                              <a:pt x="5" y="24"/>
                            </a:cubicBezTo>
                            <a:cubicBezTo>
                              <a:pt x="4" y="24"/>
                              <a:pt x="4" y="25"/>
                              <a:pt x="3" y="25"/>
                            </a:cubicBezTo>
                            <a:cubicBezTo>
                              <a:pt x="3" y="27"/>
                              <a:pt x="4" y="29"/>
                              <a:pt x="3" y="31"/>
                            </a:cubicBezTo>
                            <a:cubicBezTo>
                              <a:pt x="3" y="32"/>
                              <a:pt x="0" y="34"/>
                              <a:pt x="0" y="35"/>
                            </a:cubicBezTo>
                            <a:cubicBezTo>
                              <a:pt x="1" y="36"/>
                              <a:pt x="3" y="37"/>
                              <a:pt x="3" y="37"/>
                            </a:cubicBezTo>
                            <a:cubicBezTo>
                              <a:pt x="3" y="39"/>
                              <a:pt x="3" y="40"/>
                              <a:pt x="4" y="40"/>
                            </a:cubicBezTo>
                            <a:cubicBezTo>
                              <a:pt x="4" y="40"/>
                              <a:pt x="5" y="40"/>
                              <a:pt x="6" y="40"/>
                            </a:cubicBezTo>
                            <a:cubicBezTo>
                              <a:pt x="6" y="41"/>
                              <a:pt x="6" y="41"/>
                              <a:pt x="6" y="41"/>
                            </a:cubicBezTo>
                            <a:cubicBezTo>
                              <a:pt x="7" y="39"/>
                              <a:pt x="7" y="38"/>
                              <a:pt x="10" y="39"/>
                            </a:cubicBezTo>
                            <a:cubicBezTo>
                              <a:pt x="11" y="40"/>
                              <a:pt x="12" y="41"/>
                              <a:pt x="14" y="41"/>
                            </a:cubicBezTo>
                            <a:cubicBezTo>
                              <a:pt x="17" y="41"/>
                              <a:pt x="18" y="43"/>
                              <a:pt x="21" y="43"/>
                            </a:cubicBezTo>
                            <a:cubicBezTo>
                              <a:pt x="25" y="44"/>
                              <a:pt x="29" y="45"/>
                              <a:pt x="33" y="46"/>
                            </a:cubicBezTo>
                            <a:cubicBezTo>
                              <a:pt x="35" y="47"/>
                              <a:pt x="40" y="49"/>
                              <a:pt x="41" y="50"/>
                            </a:cubicBezTo>
                            <a:cubicBezTo>
                              <a:pt x="43" y="52"/>
                              <a:pt x="45" y="52"/>
                              <a:pt x="47" y="54"/>
                            </a:cubicBezTo>
                            <a:cubicBezTo>
                              <a:pt x="49" y="54"/>
                              <a:pt x="53" y="57"/>
                              <a:pt x="54" y="59"/>
                            </a:cubicBezTo>
                            <a:cubicBezTo>
                              <a:pt x="56" y="61"/>
                              <a:pt x="58" y="61"/>
                              <a:pt x="60" y="63"/>
                            </a:cubicBezTo>
                            <a:cubicBezTo>
                              <a:pt x="62" y="65"/>
                              <a:pt x="63" y="68"/>
                              <a:pt x="64" y="70"/>
                            </a:cubicBezTo>
                            <a:cubicBezTo>
                              <a:pt x="65" y="71"/>
                              <a:pt x="67" y="75"/>
                              <a:pt x="68" y="75"/>
                            </a:cubicBezTo>
                            <a:cubicBezTo>
                              <a:pt x="71" y="75"/>
                              <a:pt x="72" y="77"/>
                              <a:pt x="74" y="79"/>
                            </a:cubicBezTo>
                            <a:cubicBezTo>
                              <a:pt x="74" y="79"/>
                              <a:pt x="75" y="80"/>
                              <a:pt x="76" y="80"/>
                            </a:cubicBezTo>
                            <a:cubicBezTo>
                              <a:pt x="77" y="80"/>
                              <a:pt x="77" y="80"/>
                              <a:pt x="77" y="80"/>
                            </a:cubicBezTo>
                            <a:cubicBezTo>
                              <a:pt x="78" y="80"/>
                              <a:pt x="79" y="80"/>
                              <a:pt x="80" y="79"/>
                            </a:cubicBezTo>
                            <a:cubicBezTo>
                              <a:pt x="81" y="79"/>
                              <a:pt x="82" y="79"/>
                              <a:pt x="84" y="79"/>
                            </a:cubicBezTo>
                            <a:cubicBezTo>
                              <a:pt x="85" y="79"/>
                              <a:pt x="85" y="80"/>
                              <a:pt x="85" y="80"/>
                            </a:cubicBezTo>
                            <a:cubicBezTo>
                              <a:pt x="86" y="81"/>
                              <a:pt x="86" y="82"/>
                              <a:pt x="86" y="82"/>
                            </a:cubicBezTo>
                            <a:cubicBezTo>
                              <a:pt x="86" y="83"/>
                              <a:pt x="86" y="83"/>
                              <a:pt x="86" y="84"/>
                            </a:cubicBezTo>
                            <a:cubicBezTo>
                              <a:pt x="87" y="84"/>
                              <a:pt x="87" y="84"/>
                              <a:pt x="89" y="84"/>
                            </a:cubicBezTo>
                            <a:cubicBezTo>
                              <a:pt x="89" y="84"/>
                              <a:pt x="89" y="84"/>
                              <a:pt x="90" y="84"/>
                            </a:cubicBezTo>
                            <a:cubicBezTo>
                              <a:pt x="91" y="85"/>
                              <a:pt x="92" y="85"/>
                              <a:pt x="92" y="86"/>
                            </a:cubicBezTo>
                            <a:cubicBezTo>
                              <a:pt x="93" y="87"/>
                              <a:pt x="93" y="87"/>
                              <a:pt x="94" y="87"/>
                            </a:cubicBezTo>
                            <a:cubicBezTo>
                              <a:pt x="97" y="87"/>
                              <a:pt x="100" y="88"/>
                              <a:pt x="103" y="88"/>
                            </a:cubicBezTo>
                            <a:cubicBezTo>
                              <a:pt x="104" y="88"/>
                              <a:pt x="105" y="88"/>
                              <a:pt x="106" y="88"/>
                            </a:cubicBezTo>
                            <a:cubicBezTo>
                              <a:pt x="107" y="88"/>
                              <a:pt x="107" y="87"/>
                              <a:pt x="107" y="85"/>
                            </a:cubicBezTo>
                            <a:cubicBezTo>
                              <a:pt x="107" y="84"/>
                              <a:pt x="108" y="83"/>
                              <a:pt x="109" y="83"/>
                            </a:cubicBezTo>
                            <a:cubicBezTo>
                              <a:pt x="109" y="82"/>
                              <a:pt x="110" y="82"/>
                              <a:pt x="110" y="81"/>
                            </a:cubicBezTo>
                            <a:cubicBezTo>
                              <a:pt x="110" y="80"/>
                              <a:pt x="110" y="79"/>
                              <a:pt x="111" y="79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18" name="Freeform 80">
                        <a:extLst>
                          <a:ext uri="{FF2B5EF4-FFF2-40B4-BE49-F238E27FC236}">
                            <a16:creationId xmlns:a16="http://schemas.microsoft.com/office/drawing/2014/main" id="{866C389F-2E16-2E28-7BEC-0E76CC4975E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6748" y="1627591"/>
                        <a:ext cx="351568" cy="183297"/>
                      </a:xfrm>
                      <a:custGeom>
                        <a:avLst/>
                        <a:gdLst>
                          <a:gd name="T0" fmla="*/ 96 w 96"/>
                          <a:gd name="T1" fmla="*/ 24 h 50"/>
                          <a:gd name="T2" fmla="*/ 94 w 96"/>
                          <a:gd name="T3" fmla="*/ 16 h 50"/>
                          <a:gd name="T4" fmla="*/ 91 w 96"/>
                          <a:gd name="T5" fmla="*/ 15 h 50"/>
                          <a:gd name="T6" fmla="*/ 91 w 96"/>
                          <a:gd name="T7" fmla="*/ 8 h 50"/>
                          <a:gd name="T8" fmla="*/ 89 w 96"/>
                          <a:gd name="T9" fmla="*/ 5 h 50"/>
                          <a:gd name="T10" fmla="*/ 84 w 96"/>
                          <a:gd name="T11" fmla="*/ 1 h 50"/>
                          <a:gd name="T12" fmla="*/ 79 w 96"/>
                          <a:gd name="T13" fmla="*/ 3 h 50"/>
                          <a:gd name="T14" fmla="*/ 76 w 96"/>
                          <a:gd name="T15" fmla="*/ 1 h 50"/>
                          <a:gd name="T16" fmla="*/ 73 w 96"/>
                          <a:gd name="T17" fmla="*/ 4 h 50"/>
                          <a:gd name="T18" fmla="*/ 69 w 96"/>
                          <a:gd name="T19" fmla="*/ 5 h 50"/>
                          <a:gd name="T20" fmla="*/ 59 w 96"/>
                          <a:gd name="T21" fmla="*/ 9 h 50"/>
                          <a:gd name="T22" fmla="*/ 53 w 96"/>
                          <a:gd name="T23" fmla="*/ 7 h 50"/>
                          <a:gd name="T24" fmla="*/ 50 w 96"/>
                          <a:gd name="T25" fmla="*/ 2 h 50"/>
                          <a:gd name="T26" fmla="*/ 44 w 96"/>
                          <a:gd name="T27" fmla="*/ 4 h 50"/>
                          <a:gd name="T28" fmla="*/ 41 w 96"/>
                          <a:gd name="T29" fmla="*/ 3 h 50"/>
                          <a:gd name="T30" fmla="*/ 39 w 96"/>
                          <a:gd name="T31" fmla="*/ 6 h 50"/>
                          <a:gd name="T32" fmla="*/ 34 w 96"/>
                          <a:gd name="T33" fmla="*/ 7 h 50"/>
                          <a:gd name="T34" fmla="*/ 28 w 96"/>
                          <a:gd name="T35" fmla="*/ 4 h 50"/>
                          <a:gd name="T36" fmla="*/ 24 w 96"/>
                          <a:gd name="T37" fmla="*/ 4 h 50"/>
                          <a:gd name="T38" fmla="*/ 20 w 96"/>
                          <a:gd name="T39" fmla="*/ 6 h 50"/>
                          <a:gd name="T40" fmla="*/ 14 w 96"/>
                          <a:gd name="T41" fmla="*/ 7 h 50"/>
                          <a:gd name="T42" fmla="*/ 10 w 96"/>
                          <a:gd name="T43" fmla="*/ 4 h 50"/>
                          <a:gd name="T44" fmla="*/ 6 w 96"/>
                          <a:gd name="T45" fmla="*/ 7 h 50"/>
                          <a:gd name="T46" fmla="*/ 5 w 96"/>
                          <a:gd name="T47" fmla="*/ 18 h 50"/>
                          <a:gd name="T48" fmla="*/ 1 w 96"/>
                          <a:gd name="T49" fmla="*/ 23 h 50"/>
                          <a:gd name="T50" fmla="*/ 0 w 96"/>
                          <a:gd name="T51" fmla="*/ 25 h 50"/>
                          <a:gd name="T52" fmla="*/ 0 w 96"/>
                          <a:gd name="T53" fmla="*/ 32 h 50"/>
                          <a:gd name="T54" fmla="*/ 3 w 96"/>
                          <a:gd name="T55" fmla="*/ 35 h 50"/>
                          <a:gd name="T56" fmla="*/ 7 w 96"/>
                          <a:gd name="T57" fmla="*/ 32 h 50"/>
                          <a:gd name="T58" fmla="*/ 10 w 96"/>
                          <a:gd name="T59" fmla="*/ 30 h 50"/>
                          <a:gd name="T60" fmla="*/ 13 w 96"/>
                          <a:gd name="T61" fmla="*/ 30 h 50"/>
                          <a:gd name="T62" fmla="*/ 19 w 96"/>
                          <a:gd name="T63" fmla="*/ 37 h 50"/>
                          <a:gd name="T64" fmla="*/ 23 w 96"/>
                          <a:gd name="T65" fmla="*/ 41 h 50"/>
                          <a:gd name="T66" fmla="*/ 27 w 96"/>
                          <a:gd name="T67" fmla="*/ 37 h 50"/>
                          <a:gd name="T68" fmla="*/ 31 w 96"/>
                          <a:gd name="T69" fmla="*/ 36 h 50"/>
                          <a:gd name="T70" fmla="*/ 38 w 96"/>
                          <a:gd name="T71" fmla="*/ 38 h 50"/>
                          <a:gd name="T72" fmla="*/ 46 w 96"/>
                          <a:gd name="T73" fmla="*/ 37 h 50"/>
                          <a:gd name="T74" fmla="*/ 49 w 96"/>
                          <a:gd name="T75" fmla="*/ 42 h 50"/>
                          <a:gd name="T76" fmla="*/ 53 w 96"/>
                          <a:gd name="T77" fmla="*/ 45 h 50"/>
                          <a:gd name="T78" fmla="*/ 57 w 96"/>
                          <a:gd name="T79" fmla="*/ 49 h 50"/>
                          <a:gd name="T80" fmla="*/ 60 w 96"/>
                          <a:gd name="T81" fmla="*/ 50 h 50"/>
                          <a:gd name="T82" fmla="*/ 64 w 96"/>
                          <a:gd name="T83" fmla="*/ 46 h 50"/>
                          <a:gd name="T84" fmla="*/ 70 w 96"/>
                          <a:gd name="T85" fmla="*/ 46 h 50"/>
                          <a:gd name="T86" fmla="*/ 71 w 96"/>
                          <a:gd name="T87" fmla="*/ 35 h 50"/>
                          <a:gd name="T88" fmla="*/ 73 w 96"/>
                          <a:gd name="T89" fmla="*/ 28 h 50"/>
                          <a:gd name="T90" fmla="*/ 79 w 96"/>
                          <a:gd name="T91" fmla="*/ 26 h 50"/>
                          <a:gd name="T92" fmla="*/ 82 w 96"/>
                          <a:gd name="T93" fmla="*/ 23 h 50"/>
                          <a:gd name="T94" fmla="*/ 88 w 96"/>
                          <a:gd name="T95" fmla="*/ 25 h 50"/>
                          <a:gd name="T96" fmla="*/ 92 w 96"/>
                          <a:gd name="T97" fmla="*/ 27 h 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96" h="50">
                            <a:moveTo>
                              <a:pt x="94" y="26"/>
                            </a:moveTo>
                            <a:cubicBezTo>
                              <a:pt x="96" y="24"/>
                              <a:pt x="96" y="24"/>
                              <a:pt x="96" y="24"/>
                            </a:cubicBezTo>
                            <a:cubicBezTo>
                              <a:pt x="95" y="22"/>
                              <a:pt x="95" y="20"/>
                              <a:pt x="95" y="18"/>
                            </a:cubicBezTo>
                            <a:cubicBezTo>
                              <a:pt x="95" y="17"/>
                              <a:pt x="95" y="16"/>
                              <a:pt x="94" y="16"/>
                            </a:cubicBezTo>
                            <a:cubicBezTo>
                              <a:pt x="94" y="16"/>
                              <a:pt x="93" y="16"/>
                              <a:pt x="93" y="16"/>
                            </a:cubicBezTo>
                            <a:cubicBezTo>
                              <a:pt x="92" y="16"/>
                              <a:pt x="91" y="16"/>
                              <a:pt x="91" y="15"/>
                            </a:cubicBezTo>
                            <a:cubicBezTo>
                              <a:pt x="90" y="15"/>
                              <a:pt x="90" y="15"/>
                              <a:pt x="90" y="14"/>
                            </a:cubicBezTo>
                            <a:cubicBezTo>
                              <a:pt x="89" y="13"/>
                              <a:pt x="91" y="10"/>
                              <a:pt x="91" y="8"/>
                            </a:cubicBezTo>
                            <a:cubicBezTo>
                              <a:pt x="91" y="7"/>
                              <a:pt x="91" y="7"/>
                              <a:pt x="90" y="7"/>
                            </a:cubicBezTo>
                            <a:cubicBezTo>
                              <a:pt x="90" y="6"/>
                              <a:pt x="89" y="6"/>
                              <a:pt x="89" y="5"/>
                            </a:cubicBezTo>
                            <a:cubicBezTo>
                              <a:pt x="89" y="4"/>
                              <a:pt x="88" y="3"/>
                              <a:pt x="87" y="2"/>
                            </a:cubicBezTo>
                            <a:cubicBezTo>
                              <a:pt x="87" y="2"/>
                              <a:pt x="86" y="1"/>
                              <a:pt x="84" y="1"/>
                            </a:cubicBezTo>
                            <a:cubicBezTo>
                              <a:pt x="83" y="1"/>
                              <a:pt x="82" y="1"/>
                              <a:pt x="81" y="2"/>
                            </a:cubicBezTo>
                            <a:cubicBezTo>
                              <a:pt x="80" y="2"/>
                              <a:pt x="80" y="3"/>
                              <a:pt x="79" y="3"/>
                            </a:cubicBezTo>
                            <a:cubicBezTo>
                              <a:pt x="78" y="4"/>
                              <a:pt x="78" y="3"/>
                              <a:pt x="78" y="3"/>
                            </a:cubicBezTo>
                            <a:cubicBezTo>
                              <a:pt x="78" y="3"/>
                              <a:pt x="77" y="2"/>
                              <a:pt x="76" y="1"/>
                            </a:cubicBezTo>
                            <a:cubicBezTo>
                              <a:pt x="76" y="0"/>
                              <a:pt x="75" y="1"/>
                              <a:pt x="74" y="1"/>
                            </a:cubicBezTo>
                            <a:cubicBezTo>
                              <a:pt x="74" y="2"/>
                              <a:pt x="73" y="3"/>
                              <a:pt x="73" y="4"/>
                            </a:cubicBezTo>
                            <a:cubicBezTo>
                              <a:pt x="72" y="6"/>
                              <a:pt x="72" y="6"/>
                              <a:pt x="71" y="6"/>
                            </a:cubicBezTo>
                            <a:cubicBezTo>
                              <a:pt x="70" y="6"/>
                              <a:pt x="70" y="5"/>
                              <a:pt x="69" y="5"/>
                            </a:cubicBezTo>
                            <a:cubicBezTo>
                              <a:pt x="66" y="4"/>
                              <a:pt x="64" y="4"/>
                              <a:pt x="62" y="5"/>
                            </a:cubicBezTo>
                            <a:cubicBezTo>
                              <a:pt x="61" y="5"/>
                              <a:pt x="60" y="8"/>
                              <a:pt x="59" y="9"/>
                            </a:cubicBezTo>
                            <a:cubicBezTo>
                              <a:pt x="58" y="10"/>
                              <a:pt x="57" y="9"/>
                              <a:pt x="56" y="9"/>
                            </a:cubicBezTo>
                            <a:cubicBezTo>
                              <a:pt x="55" y="8"/>
                              <a:pt x="53" y="8"/>
                              <a:pt x="53" y="7"/>
                            </a:cubicBezTo>
                            <a:cubicBezTo>
                              <a:pt x="52" y="6"/>
                              <a:pt x="52" y="5"/>
                              <a:pt x="52" y="4"/>
                            </a:cubicBezTo>
                            <a:cubicBezTo>
                              <a:pt x="52" y="4"/>
                              <a:pt x="52" y="3"/>
                              <a:pt x="50" y="2"/>
                            </a:cubicBezTo>
                            <a:cubicBezTo>
                              <a:pt x="49" y="2"/>
                              <a:pt x="48" y="2"/>
                              <a:pt x="47" y="3"/>
                            </a:cubicBezTo>
                            <a:cubicBezTo>
                              <a:pt x="45" y="3"/>
                              <a:pt x="44" y="4"/>
                              <a:pt x="44" y="4"/>
                            </a:cubicBezTo>
                            <a:cubicBezTo>
                              <a:pt x="43" y="4"/>
                              <a:pt x="43" y="4"/>
                              <a:pt x="43" y="4"/>
                            </a:cubicBezTo>
                            <a:cubicBezTo>
                              <a:pt x="41" y="3"/>
                              <a:pt x="41" y="3"/>
                              <a:pt x="41" y="3"/>
                            </a:cubicBezTo>
                            <a:cubicBezTo>
                              <a:pt x="41" y="4"/>
                              <a:pt x="41" y="4"/>
                              <a:pt x="41" y="5"/>
                            </a:cubicBezTo>
                            <a:cubicBezTo>
                              <a:pt x="40" y="6"/>
                              <a:pt x="39" y="6"/>
                              <a:pt x="39" y="6"/>
                            </a:cubicBezTo>
                            <a:cubicBezTo>
                              <a:pt x="38" y="6"/>
                              <a:pt x="37" y="6"/>
                              <a:pt x="36" y="6"/>
                            </a:cubicBezTo>
                            <a:cubicBezTo>
                              <a:pt x="36" y="7"/>
                              <a:pt x="35" y="7"/>
                              <a:pt x="34" y="7"/>
                            </a:cubicBezTo>
                            <a:cubicBezTo>
                              <a:pt x="33" y="8"/>
                              <a:pt x="32" y="8"/>
                              <a:pt x="32" y="7"/>
                            </a:cubicBezTo>
                            <a:cubicBezTo>
                              <a:pt x="31" y="6"/>
                              <a:pt x="30" y="4"/>
                              <a:pt x="28" y="4"/>
                            </a:cubicBezTo>
                            <a:cubicBezTo>
                              <a:pt x="28" y="3"/>
                              <a:pt x="27" y="3"/>
                              <a:pt x="26" y="3"/>
                            </a:cubicBezTo>
                            <a:cubicBezTo>
                              <a:pt x="25" y="3"/>
                              <a:pt x="25" y="3"/>
                              <a:pt x="24" y="4"/>
                            </a:cubicBezTo>
                            <a:cubicBezTo>
                              <a:pt x="24" y="5"/>
                              <a:pt x="23" y="5"/>
                              <a:pt x="23" y="5"/>
                            </a:cubicBezTo>
                            <a:cubicBezTo>
                              <a:pt x="22" y="5"/>
                              <a:pt x="21" y="5"/>
                              <a:pt x="20" y="6"/>
                            </a:cubicBezTo>
                            <a:cubicBezTo>
                              <a:pt x="20" y="6"/>
                              <a:pt x="18" y="7"/>
                              <a:pt x="17" y="7"/>
                            </a:cubicBezTo>
                            <a:cubicBezTo>
                              <a:pt x="15" y="8"/>
                              <a:pt x="14" y="8"/>
                              <a:pt x="14" y="7"/>
                            </a:cubicBezTo>
                            <a:cubicBezTo>
                              <a:pt x="14" y="6"/>
                              <a:pt x="13" y="5"/>
                              <a:pt x="12" y="5"/>
                            </a:cubicBezTo>
                            <a:cubicBezTo>
                              <a:pt x="12" y="4"/>
                              <a:pt x="11" y="4"/>
                              <a:pt x="10" y="4"/>
                            </a:cubicBezTo>
                            <a:cubicBezTo>
                              <a:pt x="9" y="4"/>
                              <a:pt x="8" y="4"/>
                              <a:pt x="8" y="5"/>
                            </a:cubicBezTo>
                            <a:cubicBezTo>
                              <a:pt x="7" y="5"/>
                              <a:pt x="7" y="6"/>
                              <a:pt x="6" y="7"/>
                            </a:cubicBezTo>
                            <a:cubicBezTo>
                              <a:pt x="6" y="8"/>
                              <a:pt x="6" y="10"/>
                              <a:pt x="6" y="12"/>
                            </a:cubicBezTo>
                            <a:cubicBezTo>
                              <a:pt x="6" y="12"/>
                              <a:pt x="6" y="17"/>
                              <a:pt x="5" y="18"/>
                            </a:cubicBezTo>
                            <a:cubicBezTo>
                              <a:pt x="4" y="18"/>
                              <a:pt x="2" y="19"/>
                              <a:pt x="1" y="20"/>
                            </a:cubicBezTo>
                            <a:cubicBezTo>
                              <a:pt x="1" y="21"/>
                              <a:pt x="1" y="22"/>
                              <a:pt x="1" y="23"/>
                            </a:cubicBezTo>
                            <a:cubicBezTo>
                              <a:pt x="1" y="24"/>
                              <a:pt x="1" y="25"/>
                              <a:pt x="0" y="25"/>
                            </a:cubicBezTo>
                            <a:cubicBezTo>
                              <a:pt x="0" y="25"/>
                              <a:pt x="0" y="25"/>
                              <a:pt x="0" y="25"/>
                            </a:cubicBezTo>
                            <a:cubicBezTo>
                              <a:pt x="1" y="27"/>
                              <a:pt x="1" y="27"/>
                              <a:pt x="1" y="27"/>
                            </a:cubicBezTo>
                            <a:cubicBezTo>
                              <a:pt x="0" y="28"/>
                              <a:pt x="0" y="30"/>
                              <a:pt x="0" y="32"/>
                            </a:cubicBezTo>
                            <a:cubicBezTo>
                              <a:pt x="0" y="33"/>
                              <a:pt x="1" y="34"/>
                              <a:pt x="2" y="35"/>
                            </a:cubicBezTo>
                            <a:cubicBezTo>
                              <a:pt x="2" y="35"/>
                              <a:pt x="3" y="35"/>
                              <a:pt x="3" y="35"/>
                            </a:cubicBezTo>
                            <a:cubicBezTo>
                              <a:pt x="4" y="35"/>
                              <a:pt x="4" y="34"/>
                              <a:pt x="4" y="34"/>
                            </a:cubicBezTo>
                            <a:cubicBezTo>
                              <a:pt x="5" y="32"/>
                              <a:pt x="6" y="32"/>
                              <a:pt x="7" y="32"/>
                            </a:cubicBezTo>
                            <a:cubicBezTo>
                              <a:pt x="8" y="33"/>
                              <a:pt x="9" y="33"/>
                              <a:pt x="9" y="33"/>
                            </a:cubicBezTo>
                            <a:cubicBezTo>
                              <a:pt x="9" y="32"/>
                              <a:pt x="10" y="31"/>
                              <a:pt x="10" y="30"/>
                            </a:cubicBezTo>
                            <a:cubicBezTo>
                              <a:pt x="11" y="30"/>
                              <a:pt x="11" y="29"/>
                              <a:pt x="12" y="29"/>
                            </a:cubicBezTo>
                            <a:cubicBezTo>
                              <a:pt x="12" y="29"/>
                              <a:pt x="12" y="29"/>
                              <a:pt x="13" y="30"/>
                            </a:cubicBezTo>
                            <a:cubicBezTo>
                              <a:pt x="14" y="31"/>
                              <a:pt x="16" y="32"/>
                              <a:pt x="17" y="33"/>
                            </a:cubicBezTo>
                            <a:cubicBezTo>
                              <a:pt x="17" y="34"/>
                              <a:pt x="18" y="36"/>
                              <a:pt x="19" y="37"/>
                            </a:cubicBezTo>
                            <a:cubicBezTo>
                              <a:pt x="20" y="38"/>
                              <a:pt x="20" y="40"/>
                              <a:pt x="20" y="40"/>
                            </a:cubicBezTo>
                            <a:cubicBezTo>
                              <a:pt x="21" y="41"/>
                              <a:pt x="22" y="41"/>
                              <a:pt x="23" y="41"/>
                            </a:cubicBezTo>
                            <a:cubicBezTo>
                              <a:pt x="24" y="40"/>
                              <a:pt x="25" y="40"/>
                              <a:pt x="25" y="39"/>
                            </a:cubicBezTo>
                            <a:cubicBezTo>
                              <a:pt x="26" y="39"/>
                              <a:pt x="27" y="38"/>
                              <a:pt x="27" y="37"/>
                            </a:cubicBezTo>
                            <a:cubicBezTo>
                              <a:pt x="28" y="36"/>
                              <a:pt x="28" y="35"/>
                              <a:pt x="28" y="35"/>
                            </a:cubicBezTo>
                            <a:cubicBezTo>
                              <a:pt x="29" y="34"/>
                              <a:pt x="29" y="35"/>
                              <a:pt x="31" y="36"/>
                            </a:cubicBezTo>
                            <a:cubicBezTo>
                              <a:pt x="32" y="37"/>
                              <a:pt x="33" y="38"/>
                              <a:pt x="34" y="38"/>
                            </a:cubicBezTo>
                            <a:cubicBezTo>
                              <a:pt x="35" y="39"/>
                              <a:pt x="36" y="39"/>
                              <a:pt x="38" y="38"/>
                            </a:cubicBezTo>
                            <a:cubicBezTo>
                              <a:pt x="40" y="38"/>
                              <a:pt x="43" y="37"/>
                              <a:pt x="44" y="37"/>
                            </a:cubicBezTo>
                            <a:cubicBezTo>
                              <a:pt x="44" y="37"/>
                              <a:pt x="45" y="37"/>
                              <a:pt x="46" y="37"/>
                            </a:cubicBezTo>
                            <a:cubicBezTo>
                              <a:pt x="47" y="38"/>
                              <a:pt x="48" y="38"/>
                              <a:pt x="48" y="39"/>
                            </a:cubicBezTo>
                            <a:cubicBezTo>
                              <a:pt x="49" y="40"/>
                              <a:pt x="49" y="41"/>
                              <a:pt x="49" y="42"/>
                            </a:cubicBezTo>
                            <a:cubicBezTo>
                              <a:pt x="49" y="43"/>
                              <a:pt x="50" y="44"/>
                              <a:pt x="50" y="44"/>
                            </a:cubicBezTo>
                            <a:cubicBezTo>
                              <a:pt x="51" y="44"/>
                              <a:pt x="52" y="44"/>
                              <a:pt x="53" y="45"/>
                            </a:cubicBezTo>
                            <a:cubicBezTo>
                              <a:pt x="55" y="45"/>
                              <a:pt x="56" y="45"/>
                              <a:pt x="56" y="46"/>
                            </a:cubicBezTo>
                            <a:cubicBezTo>
                              <a:pt x="56" y="46"/>
                              <a:pt x="57" y="48"/>
                              <a:pt x="57" y="49"/>
                            </a:cubicBezTo>
                            <a:cubicBezTo>
                              <a:pt x="57" y="49"/>
                              <a:pt x="58" y="50"/>
                              <a:pt x="58" y="50"/>
                            </a:cubicBezTo>
                            <a:cubicBezTo>
                              <a:pt x="59" y="50"/>
                              <a:pt x="59" y="50"/>
                              <a:pt x="60" y="50"/>
                            </a:cubicBezTo>
                            <a:cubicBezTo>
                              <a:pt x="61" y="49"/>
                              <a:pt x="61" y="49"/>
                              <a:pt x="62" y="48"/>
                            </a:cubicBezTo>
                            <a:cubicBezTo>
                              <a:pt x="63" y="47"/>
                              <a:pt x="63" y="46"/>
                              <a:pt x="64" y="46"/>
                            </a:cubicBezTo>
                            <a:cubicBezTo>
                              <a:pt x="65" y="46"/>
                              <a:pt x="67" y="47"/>
                              <a:pt x="68" y="47"/>
                            </a:cubicBezTo>
                            <a:cubicBezTo>
                              <a:pt x="69" y="47"/>
                              <a:pt x="70" y="47"/>
                              <a:pt x="70" y="46"/>
                            </a:cubicBezTo>
                            <a:cubicBezTo>
                              <a:pt x="71" y="45"/>
                              <a:pt x="71" y="44"/>
                              <a:pt x="71" y="42"/>
                            </a:cubicBezTo>
                            <a:cubicBezTo>
                              <a:pt x="71" y="40"/>
                              <a:pt x="72" y="38"/>
                              <a:pt x="71" y="35"/>
                            </a:cubicBezTo>
                            <a:cubicBezTo>
                              <a:pt x="71" y="34"/>
                              <a:pt x="70" y="31"/>
                              <a:pt x="70" y="31"/>
                            </a:cubicBezTo>
                            <a:cubicBezTo>
                              <a:pt x="71" y="30"/>
                              <a:pt x="72" y="29"/>
                              <a:pt x="73" y="28"/>
                            </a:cubicBezTo>
                            <a:cubicBezTo>
                              <a:pt x="74" y="28"/>
                              <a:pt x="75" y="27"/>
                              <a:pt x="76" y="26"/>
                            </a:cubicBezTo>
                            <a:cubicBezTo>
                              <a:pt x="77" y="26"/>
                              <a:pt x="78" y="26"/>
                              <a:pt x="79" y="26"/>
                            </a:cubicBezTo>
                            <a:cubicBezTo>
                              <a:pt x="80" y="26"/>
                              <a:pt x="81" y="26"/>
                              <a:pt x="81" y="25"/>
                            </a:cubicBezTo>
                            <a:cubicBezTo>
                              <a:pt x="81" y="24"/>
                              <a:pt x="81" y="23"/>
                              <a:pt x="82" y="23"/>
                            </a:cubicBezTo>
                            <a:cubicBezTo>
                              <a:pt x="83" y="23"/>
                              <a:pt x="84" y="23"/>
                              <a:pt x="85" y="23"/>
                            </a:cubicBezTo>
                            <a:cubicBezTo>
                              <a:pt x="87" y="24"/>
                              <a:pt x="88" y="24"/>
                              <a:pt x="88" y="25"/>
                            </a:cubicBezTo>
                            <a:cubicBezTo>
                              <a:pt x="88" y="25"/>
                              <a:pt x="88" y="26"/>
                              <a:pt x="89" y="27"/>
                            </a:cubicBezTo>
                            <a:cubicBezTo>
                              <a:pt x="90" y="27"/>
                              <a:pt x="91" y="27"/>
                              <a:pt x="92" y="27"/>
                            </a:cubicBezTo>
                            <a:cubicBezTo>
                              <a:pt x="93" y="27"/>
                              <a:pt x="93" y="26"/>
                              <a:pt x="94" y="26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19" name="Freeform 81">
                        <a:extLst>
                          <a:ext uri="{FF2B5EF4-FFF2-40B4-BE49-F238E27FC236}">
                            <a16:creationId xmlns:a16="http://schemas.microsoft.com/office/drawing/2014/main" id="{26639BE2-55CD-C9D9-1800-F1E7010A22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5601" y="1825911"/>
                        <a:ext cx="378611" cy="393636"/>
                      </a:xfrm>
                      <a:custGeom>
                        <a:avLst/>
                        <a:gdLst>
                          <a:gd name="T0" fmla="*/ 76 w 104"/>
                          <a:gd name="T1" fmla="*/ 93 h 108"/>
                          <a:gd name="T2" fmla="*/ 79 w 104"/>
                          <a:gd name="T3" fmla="*/ 89 h 108"/>
                          <a:gd name="T4" fmla="*/ 79 w 104"/>
                          <a:gd name="T5" fmla="*/ 82 h 108"/>
                          <a:gd name="T6" fmla="*/ 93 w 104"/>
                          <a:gd name="T7" fmla="*/ 74 h 108"/>
                          <a:gd name="T8" fmla="*/ 96 w 104"/>
                          <a:gd name="T9" fmla="*/ 70 h 108"/>
                          <a:gd name="T10" fmla="*/ 99 w 104"/>
                          <a:gd name="T11" fmla="*/ 62 h 108"/>
                          <a:gd name="T12" fmla="*/ 104 w 104"/>
                          <a:gd name="T13" fmla="*/ 58 h 108"/>
                          <a:gd name="T14" fmla="*/ 96 w 104"/>
                          <a:gd name="T15" fmla="*/ 53 h 108"/>
                          <a:gd name="T16" fmla="*/ 99 w 104"/>
                          <a:gd name="T17" fmla="*/ 48 h 108"/>
                          <a:gd name="T18" fmla="*/ 96 w 104"/>
                          <a:gd name="T19" fmla="*/ 39 h 108"/>
                          <a:gd name="T20" fmla="*/ 95 w 104"/>
                          <a:gd name="T21" fmla="*/ 28 h 108"/>
                          <a:gd name="T22" fmla="*/ 98 w 104"/>
                          <a:gd name="T23" fmla="*/ 24 h 108"/>
                          <a:gd name="T24" fmla="*/ 92 w 104"/>
                          <a:gd name="T25" fmla="*/ 14 h 108"/>
                          <a:gd name="T26" fmla="*/ 95 w 104"/>
                          <a:gd name="T27" fmla="*/ 7 h 108"/>
                          <a:gd name="T28" fmla="*/ 88 w 104"/>
                          <a:gd name="T29" fmla="*/ 0 h 108"/>
                          <a:gd name="T30" fmla="*/ 77 w 104"/>
                          <a:gd name="T31" fmla="*/ 6 h 108"/>
                          <a:gd name="T32" fmla="*/ 72 w 104"/>
                          <a:gd name="T33" fmla="*/ 7 h 108"/>
                          <a:gd name="T34" fmla="*/ 66 w 104"/>
                          <a:gd name="T35" fmla="*/ 9 h 108"/>
                          <a:gd name="T36" fmla="*/ 57 w 104"/>
                          <a:gd name="T37" fmla="*/ 5 h 108"/>
                          <a:gd name="T38" fmla="*/ 48 w 104"/>
                          <a:gd name="T39" fmla="*/ 6 h 108"/>
                          <a:gd name="T40" fmla="*/ 41 w 104"/>
                          <a:gd name="T41" fmla="*/ 11 h 108"/>
                          <a:gd name="T42" fmla="*/ 37 w 104"/>
                          <a:gd name="T43" fmla="*/ 15 h 108"/>
                          <a:gd name="T44" fmla="*/ 23 w 104"/>
                          <a:gd name="T45" fmla="*/ 14 h 108"/>
                          <a:gd name="T46" fmla="*/ 22 w 104"/>
                          <a:gd name="T47" fmla="*/ 23 h 108"/>
                          <a:gd name="T48" fmla="*/ 22 w 104"/>
                          <a:gd name="T49" fmla="*/ 31 h 108"/>
                          <a:gd name="T50" fmla="*/ 29 w 104"/>
                          <a:gd name="T51" fmla="*/ 37 h 108"/>
                          <a:gd name="T52" fmla="*/ 24 w 104"/>
                          <a:gd name="T53" fmla="*/ 43 h 108"/>
                          <a:gd name="T54" fmla="*/ 12 w 104"/>
                          <a:gd name="T55" fmla="*/ 47 h 108"/>
                          <a:gd name="T56" fmla="*/ 0 w 104"/>
                          <a:gd name="T57" fmla="*/ 51 h 108"/>
                          <a:gd name="T58" fmla="*/ 11 w 104"/>
                          <a:gd name="T59" fmla="*/ 59 h 108"/>
                          <a:gd name="T60" fmla="*/ 11 w 104"/>
                          <a:gd name="T61" fmla="*/ 61 h 108"/>
                          <a:gd name="T62" fmla="*/ 17 w 104"/>
                          <a:gd name="T63" fmla="*/ 68 h 108"/>
                          <a:gd name="T64" fmla="*/ 24 w 104"/>
                          <a:gd name="T65" fmla="*/ 67 h 108"/>
                          <a:gd name="T66" fmla="*/ 23 w 104"/>
                          <a:gd name="T67" fmla="*/ 76 h 108"/>
                          <a:gd name="T68" fmla="*/ 21 w 104"/>
                          <a:gd name="T69" fmla="*/ 83 h 108"/>
                          <a:gd name="T70" fmla="*/ 16 w 104"/>
                          <a:gd name="T71" fmla="*/ 91 h 108"/>
                          <a:gd name="T72" fmla="*/ 21 w 104"/>
                          <a:gd name="T73" fmla="*/ 96 h 108"/>
                          <a:gd name="T74" fmla="*/ 32 w 104"/>
                          <a:gd name="T75" fmla="*/ 100 h 108"/>
                          <a:gd name="T76" fmla="*/ 39 w 104"/>
                          <a:gd name="T77" fmla="*/ 105 h 108"/>
                          <a:gd name="T78" fmla="*/ 45 w 104"/>
                          <a:gd name="T79" fmla="*/ 104 h 108"/>
                          <a:gd name="T80" fmla="*/ 52 w 104"/>
                          <a:gd name="T81" fmla="*/ 108 h 108"/>
                          <a:gd name="T82" fmla="*/ 61 w 104"/>
                          <a:gd name="T83" fmla="*/ 104 h 108"/>
                          <a:gd name="T84" fmla="*/ 69 w 104"/>
                          <a:gd name="T85" fmla="*/ 101 h 108"/>
                          <a:gd name="T86" fmla="*/ 77 w 104"/>
                          <a:gd name="T87" fmla="*/ 97 h 1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04" h="108">
                            <a:moveTo>
                              <a:pt x="77" y="97"/>
                            </a:moveTo>
                            <a:cubicBezTo>
                              <a:pt x="77" y="95"/>
                              <a:pt x="77" y="95"/>
                              <a:pt x="77" y="95"/>
                            </a:cubicBezTo>
                            <a:cubicBezTo>
                              <a:pt x="77" y="94"/>
                              <a:pt x="76" y="93"/>
                              <a:pt x="76" y="93"/>
                            </a:cubicBezTo>
                            <a:cubicBezTo>
                              <a:pt x="75" y="92"/>
                              <a:pt x="75" y="92"/>
                              <a:pt x="76" y="91"/>
                            </a:cubicBezTo>
                            <a:cubicBezTo>
                              <a:pt x="77" y="90"/>
                              <a:pt x="78" y="90"/>
                              <a:pt x="78" y="90"/>
                            </a:cubicBezTo>
                            <a:cubicBezTo>
                              <a:pt x="79" y="90"/>
                              <a:pt x="79" y="90"/>
                              <a:pt x="79" y="89"/>
                            </a:cubicBezTo>
                            <a:cubicBezTo>
                              <a:pt x="78" y="87"/>
                              <a:pt x="78" y="87"/>
                              <a:pt x="78" y="86"/>
                            </a:cubicBezTo>
                            <a:cubicBezTo>
                              <a:pt x="78" y="86"/>
                              <a:pt x="77" y="85"/>
                              <a:pt x="78" y="84"/>
                            </a:cubicBezTo>
                            <a:cubicBezTo>
                              <a:pt x="78" y="83"/>
                              <a:pt x="78" y="83"/>
                              <a:pt x="79" y="82"/>
                            </a:cubicBezTo>
                            <a:cubicBezTo>
                              <a:pt x="79" y="81"/>
                              <a:pt x="79" y="80"/>
                              <a:pt x="79" y="79"/>
                            </a:cubicBezTo>
                            <a:cubicBezTo>
                              <a:pt x="79" y="78"/>
                              <a:pt x="87" y="77"/>
                              <a:pt x="87" y="77"/>
                            </a:cubicBezTo>
                            <a:cubicBezTo>
                              <a:pt x="87" y="77"/>
                              <a:pt x="92" y="75"/>
                              <a:pt x="93" y="74"/>
                            </a:cubicBezTo>
                            <a:cubicBezTo>
                              <a:pt x="94" y="73"/>
                              <a:pt x="94" y="72"/>
                              <a:pt x="93" y="71"/>
                            </a:cubicBezTo>
                            <a:cubicBezTo>
                              <a:pt x="93" y="71"/>
                              <a:pt x="93" y="71"/>
                              <a:pt x="94" y="70"/>
                            </a:cubicBezTo>
                            <a:cubicBezTo>
                              <a:pt x="94" y="70"/>
                              <a:pt x="95" y="70"/>
                              <a:pt x="96" y="70"/>
                            </a:cubicBezTo>
                            <a:cubicBezTo>
                              <a:pt x="96" y="70"/>
                              <a:pt x="96" y="69"/>
                              <a:pt x="97" y="67"/>
                            </a:cubicBezTo>
                            <a:cubicBezTo>
                              <a:pt x="97" y="66"/>
                              <a:pt x="97" y="65"/>
                              <a:pt x="98" y="64"/>
                            </a:cubicBezTo>
                            <a:cubicBezTo>
                              <a:pt x="99" y="64"/>
                              <a:pt x="99" y="63"/>
                              <a:pt x="99" y="62"/>
                            </a:cubicBezTo>
                            <a:cubicBezTo>
                              <a:pt x="99" y="61"/>
                              <a:pt x="99" y="61"/>
                              <a:pt x="99" y="60"/>
                            </a:cubicBezTo>
                            <a:cubicBezTo>
                              <a:pt x="100" y="60"/>
                              <a:pt x="100" y="59"/>
                              <a:pt x="101" y="59"/>
                            </a:cubicBezTo>
                            <a:cubicBezTo>
                              <a:pt x="103" y="59"/>
                              <a:pt x="104" y="58"/>
                              <a:pt x="104" y="58"/>
                            </a:cubicBezTo>
                            <a:cubicBezTo>
                              <a:pt x="104" y="57"/>
                              <a:pt x="104" y="57"/>
                              <a:pt x="104" y="55"/>
                            </a:cubicBezTo>
                            <a:cubicBezTo>
                              <a:pt x="104" y="54"/>
                              <a:pt x="98" y="54"/>
                              <a:pt x="98" y="54"/>
                            </a:cubicBezTo>
                            <a:cubicBezTo>
                              <a:pt x="97" y="54"/>
                              <a:pt x="97" y="54"/>
                              <a:pt x="96" y="53"/>
                            </a:cubicBezTo>
                            <a:cubicBezTo>
                              <a:pt x="96" y="53"/>
                              <a:pt x="96" y="52"/>
                              <a:pt x="97" y="52"/>
                            </a:cubicBezTo>
                            <a:cubicBezTo>
                              <a:pt x="97" y="51"/>
                              <a:pt x="98" y="50"/>
                              <a:pt x="98" y="49"/>
                            </a:cubicBezTo>
                            <a:cubicBezTo>
                              <a:pt x="99" y="49"/>
                              <a:pt x="99" y="48"/>
                              <a:pt x="99" y="48"/>
                            </a:cubicBezTo>
                            <a:cubicBezTo>
                              <a:pt x="99" y="47"/>
                              <a:pt x="99" y="47"/>
                              <a:pt x="98" y="46"/>
                            </a:cubicBezTo>
                            <a:cubicBezTo>
                              <a:pt x="98" y="45"/>
                              <a:pt x="96" y="44"/>
                              <a:pt x="96" y="43"/>
                            </a:cubicBezTo>
                            <a:cubicBezTo>
                              <a:pt x="95" y="42"/>
                              <a:pt x="95" y="40"/>
                              <a:pt x="96" y="39"/>
                            </a:cubicBezTo>
                            <a:cubicBezTo>
                              <a:pt x="96" y="38"/>
                              <a:pt x="97" y="37"/>
                              <a:pt x="97" y="35"/>
                            </a:cubicBezTo>
                            <a:cubicBezTo>
                              <a:pt x="98" y="35"/>
                              <a:pt x="95" y="31"/>
                              <a:pt x="95" y="29"/>
                            </a:cubicBezTo>
                            <a:cubicBezTo>
                              <a:pt x="94" y="28"/>
                              <a:pt x="94" y="28"/>
                              <a:pt x="95" y="28"/>
                            </a:cubicBezTo>
                            <a:cubicBezTo>
                              <a:pt x="95" y="28"/>
                              <a:pt x="96" y="28"/>
                              <a:pt x="98" y="27"/>
                            </a:cubicBezTo>
                            <a:cubicBezTo>
                              <a:pt x="98" y="27"/>
                              <a:pt x="99" y="27"/>
                              <a:pt x="99" y="26"/>
                            </a:cubicBezTo>
                            <a:cubicBezTo>
                              <a:pt x="99" y="26"/>
                              <a:pt x="99" y="25"/>
                              <a:pt x="98" y="24"/>
                            </a:cubicBezTo>
                            <a:cubicBezTo>
                              <a:pt x="98" y="23"/>
                              <a:pt x="97" y="22"/>
                              <a:pt x="96" y="21"/>
                            </a:cubicBezTo>
                            <a:cubicBezTo>
                              <a:pt x="95" y="19"/>
                              <a:pt x="94" y="19"/>
                              <a:pt x="93" y="17"/>
                            </a:cubicBezTo>
                            <a:cubicBezTo>
                              <a:pt x="92" y="16"/>
                              <a:pt x="92" y="15"/>
                              <a:pt x="92" y="14"/>
                            </a:cubicBezTo>
                            <a:cubicBezTo>
                              <a:pt x="92" y="13"/>
                              <a:pt x="93" y="12"/>
                              <a:pt x="93" y="11"/>
                            </a:cubicBezTo>
                            <a:cubicBezTo>
                              <a:pt x="94" y="10"/>
                              <a:pt x="94" y="9"/>
                              <a:pt x="95" y="9"/>
                            </a:cubicBezTo>
                            <a:cubicBezTo>
                              <a:pt x="95" y="8"/>
                              <a:pt x="95" y="8"/>
                              <a:pt x="95" y="7"/>
                            </a:cubicBezTo>
                            <a:cubicBezTo>
                              <a:pt x="95" y="5"/>
                              <a:pt x="94" y="5"/>
                              <a:pt x="93" y="4"/>
                            </a:cubicBezTo>
                            <a:cubicBezTo>
                              <a:pt x="92" y="4"/>
                              <a:pt x="90" y="3"/>
                              <a:pt x="89" y="2"/>
                            </a:cubicBezTo>
                            <a:cubicBezTo>
                              <a:pt x="88" y="2"/>
                              <a:pt x="88" y="1"/>
                              <a:pt x="88" y="0"/>
                            </a:cubicBezTo>
                            <a:cubicBezTo>
                              <a:pt x="88" y="0"/>
                              <a:pt x="87" y="0"/>
                              <a:pt x="86" y="1"/>
                            </a:cubicBezTo>
                            <a:cubicBezTo>
                              <a:pt x="84" y="1"/>
                              <a:pt x="83" y="4"/>
                              <a:pt x="82" y="5"/>
                            </a:cubicBezTo>
                            <a:cubicBezTo>
                              <a:pt x="80" y="6"/>
                              <a:pt x="79" y="6"/>
                              <a:pt x="77" y="6"/>
                            </a:cubicBezTo>
                            <a:cubicBezTo>
                              <a:pt x="77" y="6"/>
                              <a:pt x="76" y="6"/>
                              <a:pt x="76" y="6"/>
                            </a:cubicBezTo>
                            <a:cubicBezTo>
                              <a:pt x="75" y="6"/>
                              <a:pt x="75" y="7"/>
                              <a:pt x="75" y="7"/>
                            </a:cubicBezTo>
                            <a:cubicBezTo>
                              <a:pt x="74" y="8"/>
                              <a:pt x="73" y="8"/>
                              <a:pt x="72" y="7"/>
                            </a:cubicBezTo>
                            <a:cubicBezTo>
                              <a:pt x="71" y="7"/>
                              <a:pt x="70" y="7"/>
                              <a:pt x="70" y="7"/>
                            </a:cubicBezTo>
                            <a:cubicBezTo>
                              <a:pt x="69" y="8"/>
                              <a:pt x="69" y="8"/>
                              <a:pt x="69" y="9"/>
                            </a:cubicBezTo>
                            <a:cubicBezTo>
                              <a:pt x="68" y="10"/>
                              <a:pt x="67" y="10"/>
                              <a:pt x="66" y="9"/>
                            </a:cubicBezTo>
                            <a:cubicBezTo>
                              <a:pt x="64" y="9"/>
                              <a:pt x="63" y="8"/>
                              <a:pt x="62" y="7"/>
                            </a:cubicBezTo>
                            <a:cubicBezTo>
                              <a:pt x="61" y="7"/>
                              <a:pt x="59" y="7"/>
                              <a:pt x="59" y="7"/>
                            </a:cubicBezTo>
                            <a:cubicBezTo>
                              <a:pt x="58" y="7"/>
                              <a:pt x="57" y="7"/>
                              <a:pt x="57" y="5"/>
                            </a:cubicBezTo>
                            <a:cubicBezTo>
                              <a:pt x="57" y="4"/>
                              <a:pt x="55" y="4"/>
                              <a:pt x="54" y="4"/>
                            </a:cubicBezTo>
                            <a:cubicBezTo>
                              <a:pt x="52" y="4"/>
                              <a:pt x="51" y="4"/>
                              <a:pt x="50" y="4"/>
                            </a:cubicBezTo>
                            <a:cubicBezTo>
                              <a:pt x="49" y="5"/>
                              <a:pt x="49" y="5"/>
                              <a:pt x="48" y="6"/>
                            </a:cubicBezTo>
                            <a:cubicBezTo>
                              <a:pt x="47" y="6"/>
                              <a:pt x="46" y="7"/>
                              <a:pt x="43" y="7"/>
                            </a:cubicBezTo>
                            <a:cubicBezTo>
                              <a:pt x="43" y="7"/>
                              <a:pt x="42" y="7"/>
                              <a:pt x="42" y="8"/>
                            </a:cubicBezTo>
                            <a:cubicBezTo>
                              <a:pt x="41" y="9"/>
                              <a:pt x="41" y="10"/>
                              <a:pt x="41" y="11"/>
                            </a:cubicBezTo>
                            <a:cubicBezTo>
                              <a:pt x="40" y="12"/>
                              <a:pt x="40" y="13"/>
                              <a:pt x="40" y="14"/>
                            </a:cubicBezTo>
                            <a:cubicBezTo>
                              <a:pt x="40" y="15"/>
                              <a:pt x="40" y="16"/>
                              <a:pt x="38" y="16"/>
                            </a:cubicBezTo>
                            <a:cubicBezTo>
                              <a:pt x="38" y="16"/>
                              <a:pt x="37" y="16"/>
                              <a:pt x="37" y="15"/>
                            </a:cubicBezTo>
                            <a:cubicBezTo>
                              <a:pt x="36" y="15"/>
                              <a:pt x="35" y="14"/>
                              <a:pt x="34" y="14"/>
                            </a:cubicBezTo>
                            <a:cubicBezTo>
                              <a:pt x="30" y="14"/>
                              <a:pt x="27" y="13"/>
                              <a:pt x="24" y="13"/>
                            </a:cubicBezTo>
                            <a:cubicBezTo>
                              <a:pt x="23" y="13"/>
                              <a:pt x="23" y="13"/>
                              <a:pt x="23" y="14"/>
                            </a:cubicBezTo>
                            <a:cubicBezTo>
                              <a:pt x="23" y="15"/>
                              <a:pt x="23" y="16"/>
                              <a:pt x="22" y="17"/>
                            </a:cubicBezTo>
                            <a:cubicBezTo>
                              <a:pt x="22" y="17"/>
                              <a:pt x="22" y="18"/>
                              <a:pt x="22" y="19"/>
                            </a:cubicBezTo>
                            <a:cubicBezTo>
                              <a:pt x="22" y="20"/>
                              <a:pt x="22" y="22"/>
                              <a:pt x="22" y="23"/>
                            </a:cubicBezTo>
                            <a:cubicBezTo>
                              <a:pt x="23" y="24"/>
                              <a:pt x="22" y="25"/>
                              <a:pt x="22" y="26"/>
                            </a:cubicBezTo>
                            <a:cubicBezTo>
                              <a:pt x="21" y="26"/>
                              <a:pt x="20" y="27"/>
                              <a:pt x="20" y="28"/>
                            </a:cubicBezTo>
                            <a:cubicBezTo>
                              <a:pt x="20" y="29"/>
                              <a:pt x="22" y="30"/>
                              <a:pt x="22" y="31"/>
                            </a:cubicBezTo>
                            <a:cubicBezTo>
                              <a:pt x="22" y="31"/>
                              <a:pt x="26" y="34"/>
                              <a:pt x="27" y="34"/>
                            </a:cubicBezTo>
                            <a:cubicBezTo>
                              <a:pt x="28" y="34"/>
                              <a:pt x="28" y="34"/>
                              <a:pt x="29" y="35"/>
                            </a:cubicBezTo>
                            <a:cubicBezTo>
                              <a:pt x="29" y="35"/>
                              <a:pt x="29" y="36"/>
                              <a:pt x="29" y="37"/>
                            </a:cubicBezTo>
                            <a:cubicBezTo>
                              <a:pt x="29" y="38"/>
                              <a:pt x="29" y="40"/>
                              <a:pt x="29" y="40"/>
                            </a:cubicBezTo>
                            <a:cubicBezTo>
                              <a:pt x="27" y="41"/>
                              <a:pt x="27" y="42"/>
                              <a:pt x="27" y="43"/>
                            </a:cubicBezTo>
                            <a:cubicBezTo>
                              <a:pt x="26" y="43"/>
                              <a:pt x="26" y="43"/>
                              <a:pt x="24" y="43"/>
                            </a:cubicBezTo>
                            <a:cubicBezTo>
                              <a:pt x="21" y="42"/>
                              <a:pt x="19" y="42"/>
                              <a:pt x="16" y="42"/>
                            </a:cubicBezTo>
                            <a:cubicBezTo>
                              <a:pt x="14" y="42"/>
                              <a:pt x="13" y="43"/>
                              <a:pt x="13" y="43"/>
                            </a:cubicBezTo>
                            <a:cubicBezTo>
                              <a:pt x="12" y="44"/>
                              <a:pt x="12" y="45"/>
                              <a:pt x="12" y="47"/>
                            </a:cubicBezTo>
                            <a:cubicBezTo>
                              <a:pt x="12" y="47"/>
                              <a:pt x="6" y="48"/>
                              <a:pt x="5" y="49"/>
                            </a:cubicBezTo>
                            <a:cubicBezTo>
                              <a:pt x="4" y="49"/>
                              <a:pt x="1" y="49"/>
                              <a:pt x="1" y="49"/>
                            </a:cubicBezTo>
                            <a:cubicBezTo>
                              <a:pt x="0" y="51"/>
                              <a:pt x="0" y="51"/>
                              <a:pt x="0" y="51"/>
                            </a:cubicBezTo>
                            <a:cubicBezTo>
                              <a:pt x="2" y="53"/>
                              <a:pt x="3" y="55"/>
                              <a:pt x="4" y="57"/>
                            </a:cubicBezTo>
                            <a:cubicBezTo>
                              <a:pt x="5" y="58"/>
                              <a:pt x="6" y="58"/>
                              <a:pt x="7" y="58"/>
                            </a:cubicBezTo>
                            <a:cubicBezTo>
                              <a:pt x="8" y="58"/>
                              <a:pt x="9" y="59"/>
                              <a:pt x="11" y="59"/>
                            </a:cubicBezTo>
                            <a:cubicBezTo>
                              <a:pt x="12" y="59"/>
                              <a:pt x="13" y="59"/>
                              <a:pt x="13" y="59"/>
                            </a:cubicBezTo>
                            <a:cubicBezTo>
                              <a:pt x="13" y="59"/>
                              <a:pt x="13" y="59"/>
                              <a:pt x="12" y="59"/>
                            </a:cubicBezTo>
                            <a:cubicBezTo>
                              <a:pt x="12" y="60"/>
                              <a:pt x="11" y="60"/>
                              <a:pt x="11" y="61"/>
                            </a:cubicBezTo>
                            <a:cubicBezTo>
                              <a:pt x="11" y="61"/>
                              <a:pt x="11" y="62"/>
                              <a:pt x="11" y="63"/>
                            </a:cubicBezTo>
                            <a:cubicBezTo>
                              <a:pt x="12" y="63"/>
                              <a:pt x="13" y="65"/>
                              <a:pt x="14" y="66"/>
                            </a:cubicBezTo>
                            <a:cubicBezTo>
                              <a:pt x="15" y="67"/>
                              <a:pt x="16" y="68"/>
                              <a:pt x="17" y="68"/>
                            </a:cubicBezTo>
                            <a:cubicBezTo>
                              <a:pt x="19" y="67"/>
                              <a:pt x="19" y="65"/>
                              <a:pt x="20" y="64"/>
                            </a:cubicBezTo>
                            <a:cubicBezTo>
                              <a:pt x="22" y="64"/>
                              <a:pt x="22" y="64"/>
                              <a:pt x="23" y="64"/>
                            </a:cubicBezTo>
                            <a:cubicBezTo>
                              <a:pt x="24" y="65"/>
                              <a:pt x="24" y="65"/>
                              <a:pt x="24" y="67"/>
                            </a:cubicBezTo>
                            <a:cubicBezTo>
                              <a:pt x="25" y="69"/>
                              <a:pt x="26" y="72"/>
                              <a:pt x="26" y="74"/>
                            </a:cubicBezTo>
                            <a:cubicBezTo>
                              <a:pt x="26" y="75"/>
                              <a:pt x="27" y="76"/>
                              <a:pt x="26" y="76"/>
                            </a:cubicBezTo>
                            <a:cubicBezTo>
                              <a:pt x="26" y="76"/>
                              <a:pt x="25" y="76"/>
                              <a:pt x="23" y="76"/>
                            </a:cubicBezTo>
                            <a:cubicBezTo>
                              <a:pt x="22" y="75"/>
                              <a:pt x="21" y="76"/>
                              <a:pt x="21" y="77"/>
                            </a:cubicBezTo>
                            <a:cubicBezTo>
                              <a:pt x="21" y="77"/>
                              <a:pt x="21" y="79"/>
                              <a:pt x="21" y="80"/>
                            </a:cubicBezTo>
                            <a:cubicBezTo>
                              <a:pt x="21" y="81"/>
                              <a:pt x="21" y="82"/>
                              <a:pt x="21" y="83"/>
                            </a:cubicBezTo>
                            <a:cubicBezTo>
                              <a:pt x="20" y="84"/>
                              <a:pt x="20" y="85"/>
                              <a:pt x="19" y="85"/>
                            </a:cubicBezTo>
                            <a:cubicBezTo>
                              <a:pt x="18" y="85"/>
                              <a:pt x="17" y="86"/>
                              <a:pt x="17" y="87"/>
                            </a:cubicBezTo>
                            <a:cubicBezTo>
                              <a:pt x="16" y="88"/>
                              <a:pt x="16" y="89"/>
                              <a:pt x="16" y="91"/>
                            </a:cubicBezTo>
                            <a:cubicBezTo>
                              <a:pt x="16" y="91"/>
                              <a:pt x="17" y="93"/>
                              <a:pt x="17" y="94"/>
                            </a:cubicBezTo>
                            <a:cubicBezTo>
                              <a:pt x="17" y="96"/>
                              <a:pt x="18" y="97"/>
                              <a:pt x="19" y="97"/>
                            </a:cubicBezTo>
                            <a:cubicBezTo>
                              <a:pt x="20" y="97"/>
                              <a:pt x="20" y="96"/>
                              <a:pt x="21" y="96"/>
                            </a:cubicBezTo>
                            <a:cubicBezTo>
                              <a:pt x="21" y="95"/>
                              <a:pt x="22" y="94"/>
                              <a:pt x="23" y="94"/>
                            </a:cubicBezTo>
                            <a:cubicBezTo>
                              <a:pt x="25" y="94"/>
                              <a:pt x="27" y="96"/>
                              <a:pt x="28" y="96"/>
                            </a:cubicBezTo>
                            <a:cubicBezTo>
                              <a:pt x="29" y="97"/>
                              <a:pt x="32" y="100"/>
                              <a:pt x="32" y="100"/>
                            </a:cubicBezTo>
                            <a:cubicBezTo>
                              <a:pt x="32" y="101"/>
                              <a:pt x="33" y="101"/>
                              <a:pt x="34" y="101"/>
                            </a:cubicBezTo>
                            <a:cubicBezTo>
                              <a:pt x="36" y="102"/>
                              <a:pt x="37" y="102"/>
                              <a:pt x="38" y="102"/>
                            </a:cubicBezTo>
                            <a:cubicBezTo>
                              <a:pt x="38" y="102"/>
                              <a:pt x="38" y="103"/>
                              <a:pt x="39" y="105"/>
                            </a:cubicBezTo>
                            <a:cubicBezTo>
                              <a:pt x="40" y="106"/>
                              <a:pt x="40" y="107"/>
                              <a:pt x="40" y="107"/>
                            </a:cubicBezTo>
                            <a:cubicBezTo>
                              <a:pt x="41" y="107"/>
                              <a:pt x="41" y="107"/>
                              <a:pt x="42" y="106"/>
                            </a:cubicBezTo>
                            <a:cubicBezTo>
                              <a:pt x="43" y="105"/>
                              <a:pt x="44" y="104"/>
                              <a:pt x="45" y="104"/>
                            </a:cubicBezTo>
                            <a:cubicBezTo>
                              <a:pt x="46" y="103"/>
                              <a:pt x="47" y="103"/>
                              <a:pt x="48" y="103"/>
                            </a:cubicBezTo>
                            <a:cubicBezTo>
                              <a:pt x="49" y="103"/>
                              <a:pt x="50" y="105"/>
                              <a:pt x="51" y="106"/>
                            </a:cubicBezTo>
                            <a:cubicBezTo>
                              <a:pt x="51" y="107"/>
                              <a:pt x="52" y="107"/>
                              <a:pt x="52" y="108"/>
                            </a:cubicBezTo>
                            <a:cubicBezTo>
                              <a:pt x="53" y="108"/>
                              <a:pt x="53" y="108"/>
                              <a:pt x="54" y="108"/>
                            </a:cubicBezTo>
                            <a:cubicBezTo>
                              <a:pt x="54" y="108"/>
                              <a:pt x="56" y="107"/>
                              <a:pt x="58" y="106"/>
                            </a:cubicBezTo>
                            <a:cubicBezTo>
                              <a:pt x="59" y="106"/>
                              <a:pt x="60" y="105"/>
                              <a:pt x="61" y="104"/>
                            </a:cubicBezTo>
                            <a:cubicBezTo>
                              <a:pt x="61" y="104"/>
                              <a:pt x="62" y="103"/>
                              <a:pt x="62" y="103"/>
                            </a:cubicBezTo>
                            <a:cubicBezTo>
                              <a:pt x="63" y="102"/>
                              <a:pt x="65" y="102"/>
                              <a:pt x="66" y="102"/>
                            </a:cubicBezTo>
                            <a:cubicBezTo>
                              <a:pt x="67" y="102"/>
                              <a:pt x="68" y="102"/>
                              <a:pt x="69" y="101"/>
                            </a:cubicBezTo>
                            <a:cubicBezTo>
                              <a:pt x="70" y="100"/>
                              <a:pt x="72" y="100"/>
                              <a:pt x="73" y="99"/>
                            </a:cubicBezTo>
                            <a:cubicBezTo>
                              <a:pt x="74" y="97"/>
                              <a:pt x="75" y="97"/>
                              <a:pt x="76" y="96"/>
                            </a:cubicBezTo>
                            <a:cubicBezTo>
                              <a:pt x="76" y="96"/>
                              <a:pt x="77" y="97"/>
                              <a:pt x="77" y="97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0" name="Freeform 83">
                        <a:extLst>
                          <a:ext uri="{FF2B5EF4-FFF2-40B4-BE49-F238E27FC236}">
                            <a16:creationId xmlns:a16="http://schemas.microsoft.com/office/drawing/2014/main" id="{7D7A539D-B0FC-2F16-CE2D-E742DAAC8E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042" y="1825911"/>
                        <a:ext cx="579937" cy="456737"/>
                      </a:xfrm>
                      <a:custGeom>
                        <a:avLst/>
                        <a:gdLst>
                          <a:gd name="T0" fmla="*/ 156 w 158"/>
                          <a:gd name="T1" fmla="*/ 47 h 125"/>
                          <a:gd name="T2" fmla="*/ 150 w 158"/>
                          <a:gd name="T3" fmla="*/ 40 h 125"/>
                          <a:gd name="T4" fmla="*/ 152 w 158"/>
                          <a:gd name="T5" fmla="*/ 33 h 125"/>
                          <a:gd name="T6" fmla="*/ 142 w 158"/>
                          <a:gd name="T7" fmla="*/ 19 h 125"/>
                          <a:gd name="T8" fmla="*/ 136 w 158"/>
                          <a:gd name="T9" fmla="*/ 12 h 125"/>
                          <a:gd name="T10" fmla="*/ 131 w 158"/>
                          <a:gd name="T11" fmla="*/ 6 h 125"/>
                          <a:gd name="T12" fmla="*/ 121 w 158"/>
                          <a:gd name="T13" fmla="*/ 1 h 125"/>
                          <a:gd name="T14" fmla="*/ 119 w 158"/>
                          <a:gd name="T15" fmla="*/ 6 h 125"/>
                          <a:gd name="T16" fmla="*/ 114 w 158"/>
                          <a:gd name="T17" fmla="*/ 10 h 125"/>
                          <a:gd name="T18" fmla="*/ 107 w 158"/>
                          <a:gd name="T19" fmla="*/ 7 h 125"/>
                          <a:gd name="T20" fmla="*/ 99 w 158"/>
                          <a:gd name="T21" fmla="*/ 11 h 125"/>
                          <a:gd name="T22" fmla="*/ 86 w 158"/>
                          <a:gd name="T23" fmla="*/ 22 h 125"/>
                          <a:gd name="T24" fmla="*/ 76 w 158"/>
                          <a:gd name="T25" fmla="*/ 24 h 125"/>
                          <a:gd name="T26" fmla="*/ 75 w 158"/>
                          <a:gd name="T27" fmla="*/ 29 h 125"/>
                          <a:gd name="T28" fmla="*/ 85 w 158"/>
                          <a:gd name="T29" fmla="*/ 33 h 125"/>
                          <a:gd name="T30" fmla="*/ 83 w 158"/>
                          <a:gd name="T31" fmla="*/ 40 h 125"/>
                          <a:gd name="T32" fmla="*/ 79 w 158"/>
                          <a:gd name="T33" fmla="*/ 45 h 125"/>
                          <a:gd name="T34" fmla="*/ 75 w 158"/>
                          <a:gd name="T35" fmla="*/ 52 h 125"/>
                          <a:gd name="T36" fmla="*/ 68 w 158"/>
                          <a:gd name="T37" fmla="*/ 56 h 125"/>
                          <a:gd name="T38" fmla="*/ 61 w 158"/>
                          <a:gd name="T39" fmla="*/ 57 h 125"/>
                          <a:gd name="T40" fmla="*/ 48 w 158"/>
                          <a:gd name="T41" fmla="*/ 55 h 125"/>
                          <a:gd name="T42" fmla="*/ 44 w 158"/>
                          <a:gd name="T43" fmla="*/ 52 h 125"/>
                          <a:gd name="T44" fmla="*/ 37 w 158"/>
                          <a:gd name="T45" fmla="*/ 52 h 125"/>
                          <a:gd name="T46" fmla="*/ 30 w 158"/>
                          <a:gd name="T47" fmla="*/ 57 h 125"/>
                          <a:gd name="T48" fmla="*/ 26 w 158"/>
                          <a:gd name="T49" fmla="*/ 59 h 125"/>
                          <a:gd name="T50" fmla="*/ 23 w 158"/>
                          <a:gd name="T51" fmla="*/ 64 h 125"/>
                          <a:gd name="T52" fmla="*/ 19 w 158"/>
                          <a:gd name="T53" fmla="*/ 70 h 125"/>
                          <a:gd name="T54" fmla="*/ 12 w 158"/>
                          <a:gd name="T55" fmla="*/ 77 h 125"/>
                          <a:gd name="T56" fmla="*/ 3 w 158"/>
                          <a:gd name="T57" fmla="*/ 84 h 125"/>
                          <a:gd name="T58" fmla="*/ 3 w 158"/>
                          <a:gd name="T59" fmla="*/ 90 h 125"/>
                          <a:gd name="T60" fmla="*/ 2 w 158"/>
                          <a:gd name="T61" fmla="*/ 95 h 125"/>
                          <a:gd name="T62" fmla="*/ 5 w 158"/>
                          <a:gd name="T63" fmla="*/ 98 h 125"/>
                          <a:gd name="T64" fmla="*/ 12 w 158"/>
                          <a:gd name="T65" fmla="*/ 93 h 125"/>
                          <a:gd name="T66" fmla="*/ 19 w 158"/>
                          <a:gd name="T67" fmla="*/ 94 h 125"/>
                          <a:gd name="T68" fmla="*/ 20 w 158"/>
                          <a:gd name="T69" fmla="*/ 99 h 125"/>
                          <a:gd name="T70" fmla="*/ 15 w 158"/>
                          <a:gd name="T71" fmla="*/ 104 h 125"/>
                          <a:gd name="T72" fmla="*/ 23 w 158"/>
                          <a:gd name="T73" fmla="*/ 105 h 125"/>
                          <a:gd name="T74" fmla="*/ 34 w 158"/>
                          <a:gd name="T75" fmla="*/ 122 h 125"/>
                          <a:gd name="T76" fmla="*/ 45 w 158"/>
                          <a:gd name="T77" fmla="*/ 122 h 125"/>
                          <a:gd name="T78" fmla="*/ 61 w 158"/>
                          <a:gd name="T79" fmla="*/ 112 h 125"/>
                          <a:gd name="T80" fmla="*/ 66 w 158"/>
                          <a:gd name="T81" fmla="*/ 101 h 125"/>
                          <a:gd name="T82" fmla="*/ 68 w 158"/>
                          <a:gd name="T83" fmla="*/ 100 h 125"/>
                          <a:gd name="T84" fmla="*/ 75 w 158"/>
                          <a:gd name="T85" fmla="*/ 97 h 125"/>
                          <a:gd name="T86" fmla="*/ 81 w 158"/>
                          <a:gd name="T87" fmla="*/ 98 h 125"/>
                          <a:gd name="T88" fmla="*/ 92 w 158"/>
                          <a:gd name="T89" fmla="*/ 100 h 125"/>
                          <a:gd name="T90" fmla="*/ 98 w 158"/>
                          <a:gd name="T91" fmla="*/ 97 h 125"/>
                          <a:gd name="T92" fmla="*/ 108 w 158"/>
                          <a:gd name="T93" fmla="*/ 89 h 125"/>
                          <a:gd name="T94" fmla="*/ 109 w 158"/>
                          <a:gd name="T95" fmla="*/ 81 h 125"/>
                          <a:gd name="T96" fmla="*/ 114 w 158"/>
                          <a:gd name="T97" fmla="*/ 77 h 125"/>
                          <a:gd name="T98" fmla="*/ 124 w 158"/>
                          <a:gd name="T99" fmla="*/ 76 h 125"/>
                          <a:gd name="T100" fmla="*/ 121 w 158"/>
                          <a:gd name="T101" fmla="*/ 71 h 125"/>
                          <a:gd name="T102" fmla="*/ 110 w 158"/>
                          <a:gd name="T103" fmla="*/ 62 h 125"/>
                          <a:gd name="T104" fmla="*/ 124 w 158"/>
                          <a:gd name="T105" fmla="*/ 58 h 125"/>
                          <a:gd name="T106" fmla="*/ 132 w 158"/>
                          <a:gd name="T107" fmla="*/ 55 h 125"/>
                          <a:gd name="T108" fmla="*/ 136 w 158"/>
                          <a:gd name="T109" fmla="*/ 62 h 125"/>
                          <a:gd name="T110" fmla="*/ 143 w 158"/>
                          <a:gd name="T111" fmla="*/ 60 h 125"/>
                          <a:gd name="T112" fmla="*/ 148 w 158"/>
                          <a:gd name="T113" fmla="*/ 63 h 125"/>
                          <a:gd name="T114" fmla="*/ 156 w 158"/>
                          <a:gd name="T115" fmla="*/ 56 h 1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158" h="125">
                            <a:moveTo>
                              <a:pt x="158" y="53"/>
                            </a:moveTo>
                            <a:cubicBezTo>
                              <a:pt x="157" y="52"/>
                              <a:pt x="157" y="52"/>
                              <a:pt x="157" y="51"/>
                            </a:cubicBezTo>
                            <a:cubicBezTo>
                              <a:pt x="156" y="49"/>
                              <a:pt x="156" y="48"/>
                              <a:pt x="156" y="47"/>
                            </a:cubicBezTo>
                            <a:cubicBezTo>
                              <a:pt x="155" y="47"/>
                              <a:pt x="155" y="46"/>
                              <a:pt x="153" y="45"/>
                            </a:cubicBezTo>
                            <a:cubicBezTo>
                              <a:pt x="152" y="44"/>
                              <a:pt x="152" y="43"/>
                              <a:pt x="152" y="42"/>
                            </a:cubicBezTo>
                            <a:cubicBezTo>
                              <a:pt x="152" y="42"/>
                              <a:pt x="152" y="41"/>
                              <a:pt x="150" y="40"/>
                            </a:cubicBezTo>
                            <a:cubicBezTo>
                              <a:pt x="150" y="40"/>
                              <a:pt x="150" y="39"/>
                              <a:pt x="151" y="38"/>
                            </a:cubicBezTo>
                            <a:cubicBezTo>
                              <a:pt x="152" y="37"/>
                              <a:pt x="153" y="36"/>
                              <a:pt x="153" y="35"/>
                            </a:cubicBezTo>
                            <a:cubicBezTo>
                              <a:pt x="153" y="35"/>
                              <a:pt x="152" y="34"/>
                              <a:pt x="152" y="33"/>
                            </a:cubicBezTo>
                            <a:cubicBezTo>
                              <a:pt x="151" y="32"/>
                              <a:pt x="150" y="31"/>
                              <a:pt x="150" y="30"/>
                            </a:cubicBezTo>
                            <a:cubicBezTo>
                              <a:pt x="149" y="28"/>
                              <a:pt x="148" y="26"/>
                              <a:pt x="146" y="24"/>
                            </a:cubicBezTo>
                            <a:cubicBezTo>
                              <a:pt x="144" y="22"/>
                              <a:pt x="143" y="21"/>
                              <a:pt x="142" y="19"/>
                            </a:cubicBezTo>
                            <a:cubicBezTo>
                              <a:pt x="141" y="18"/>
                              <a:pt x="135" y="18"/>
                              <a:pt x="134" y="17"/>
                            </a:cubicBezTo>
                            <a:cubicBezTo>
                              <a:pt x="134" y="17"/>
                              <a:pt x="134" y="16"/>
                              <a:pt x="135" y="14"/>
                            </a:cubicBezTo>
                            <a:cubicBezTo>
                              <a:pt x="135" y="13"/>
                              <a:pt x="136" y="12"/>
                              <a:pt x="136" y="12"/>
                            </a:cubicBezTo>
                            <a:cubicBezTo>
                              <a:pt x="137" y="10"/>
                              <a:pt x="137" y="9"/>
                              <a:pt x="137" y="9"/>
                            </a:cubicBezTo>
                            <a:cubicBezTo>
                              <a:pt x="137" y="8"/>
                              <a:pt x="136" y="7"/>
                              <a:pt x="135" y="7"/>
                            </a:cubicBezTo>
                            <a:cubicBezTo>
                              <a:pt x="135" y="6"/>
                              <a:pt x="133" y="6"/>
                              <a:pt x="131" y="6"/>
                            </a:cubicBezTo>
                            <a:cubicBezTo>
                              <a:pt x="129" y="6"/>
                              <a:pt x="127" y="5"/>
                              <a:pt x="126" y="5"/>
                            </a:cubicBezTo>
                            <a:cubicBezTo>
                              <a:pt x="125" y="4"/>
                              <a:pt x="124" y="3"/>
                              <a:pt x="124" y="2"/>
                            </a:cubicBezTo>
                            <a:cubicBezTo>
                              <a:pt x="123" y="1"/>
                              <a:pt x="122" y="1"/>
                              <a:pt x="121" y="1"/>
                            </a:cubicBezTo>
                            <a:cubicBezTo>
                              <a:pt x="119" y="0"/>
                              <a:pt x="118" y="0"/>
                              <a:pt x="117" y="0"/>
                            </a:cubicBezTo>
                            <a:cubicBezTo>
                              <a:pt x="117" y="0"/>
                              <a:pt x="116" y="1"/>
                              <a:pt x="116" y="1"/>
                            </a:cubicBezTo>
                            <a:cubicBezTo>
                              <a:pt x="115" y="1"/>
                              <a:pt x="119" y="5"/>
                              <a:pt x="119" y="6"/>
                            </a:cubicBezTo>
                            <a:cubicBezTo>
                              <a:pt x="120" y="7"/>
                              <a:pt x="119" y="7"/>
                              <a:pt x="118" y="8"/>
                            </a:cubicBezTo>
                            <a:cubicBezTo>
                              <a:pt x="118" y="9"/>
                              <a:pt x="117" y="10"/>
                              <a:pt x="116" y="10"/>
                            </a:cubicBezTo>
                            <a:cubicBezTo>
                              <a:pt x="115" y="11"/>
                              <a:pt x="115" y="11"/>
                              <a:pt x="114" y="10"/>
                            </a:cubicBezTo>
                            <a:cubicBezTo>
                              <a:pt x="113" y="10"/>
                              <a:pt x="113" y="9"/>
                              <a:pt x="112" y="8"/>
                            </a:cubicBezTo>
                            <a:cubicBezTo>
                              <a:pt x="112" y="7"/>
                              <a:pt x="111" y="7"/>
                              <a:pt x="110" y="7"/>
                            </a:cubicBezTo>
                            <a:cubicBezTo>
                              <a:pt x="109" y="7"/>
                              <a:pt x="108" y="7"/>
                              <a:pt x="107" y="7"/>
                            </a:cubicBezTo>
                            <a:cubicBezTo>
                              <a:pt x="105" y="8"/>
                              <a:pt x="104" y="8"/>
                              <a:pt x="103" y="7"/>
                            </a:cubicBezTo>
                            <a:cubicBezTo>
                              <a:pt x="102" y="7"/>
                              <a:pt x="101" y="7"/>
                              <a:pt x="100" y="7"/>
                            </a:cubicBezTo>
                            <a:cubicBezTo>
                              <a:pt x="99" y="7"/>
                              <a:pt x="99" y="10"/>
                              <a:pt x="99" y="11"/>
                            </a:cubicBezTo>
                            <a:cubicBezTo>
                              <a:pt x="98" y="13"/>
                              <a:pt x="95" y="14"/>
                              <a:pt x="94" y="16"/>
                            </a:cubicBezTo>
                            <a:cubicBezTo>
                              <a:pt x="93" y="18"/>
                              <a:pt x="92" y="19"/>
                              <a:pt x="91" y="21"/>
                            </a:cubicBezTo>
                            <a:cubicBezTo>
                              <a:pt x="90" y="22"/>
                              <a:pt x="88" y="22"/>
                              <a:pt x="86" y="22"/>
                            </a:cubicBezTo>
                            <a:cubicBezTo>
                              <a:pt x="84" y="21"/>
                              <a:pt x="82" y="21"/>
                              <a:pt x="82" y="21"/>
                            </a:cubicBezTo>
                            <a:cubicBezTo>
                              <a:pt x="82" y="21"/>
                              <a:pt x="81" y="22"/>
                              <a:pt x="80" y="22"/>
                            </a:cubicBezTo>
                            <a:cubicBezTo>
                              <a:pt x="79" y="23"/>
                              <a:pt x="77" y="24"/>
                              <a:pt x="76" y="24"/>
                            </a:cubicBezTo>
                            <a:cubicBezTo>
                              <a:pt x="74" y="24"/>
                              <a:pt x="73" y="24"/>
                              <a:pt x="73" y="25"/>
                            </a:cubicBezTo>
                            <a:cubicBezTo>
                              <a:pt x="73" y="25"/>
                              <a:pt x="74" y="26"/>
                              <a:pt x="74" y="27"/>
                            </a:cubicBezTo>
                            <a:cubicBezTo>
                              <a:pt x="73" y="27"/>
                              <a:pt x="74" y="28"/>
                              <a:pt x="75" y="29"/>
                            </a:cubicBezTo>
                            <a:cubicBezTo>
                              <a:pt x="75" y="30"/>
                              <a:pt x="76" y="31"/>
                              <a:pt x="77" y="31"/>
                            </a:cubicBezTo>
                            <a:cubicBezTo>
                              <a:pt x="79" y="31"/>
                              <a:pt x="82" y="31"/>
                              <a:pt x="83" y="32"/>
                            </a:cubicBezTo>
                            <a:cubicBezTo>
                              <a:pt x="84" y="32"/>
                              <a:pt x="85" y="32"/>
                              <a:pt x="85" y="33"/>
                            </a:cubicBezTo>
                            <a:cubicBezTo>
                              <a:pt x="85" y="33"/>
                              <a:pt x="85" y="33"/>
                              <a:pt x="85" y="34"/>
                            </a:cubicBezTo>
                            <a:cubicBezTo>
                              <a:pt x="85" y="35"/>
                              <a:pt x="84" y="36"/>
                              <a:pt x="83" y="36"/>
                            </a:cubicBezTo>
                            <a:cubicBezTo>
                              <a:pt x="83" y="37"/>
                              <a:pt x="82" y="39"/>
                              <a:pt x="83" y="40"/>
                            </a:cubicBezTo>
                            <a:cubicBezTo>
                              <a:pt x="83" y="41"/>
                              <a:pt x="83" y="42"/>
                              <a:pt x="82" y="43"/>
                            </a:cubicBezTo>
                            <a:cubicBezTo>
                              <a:pt x="82" y="44"/>
                              <a:pt x="81" y="44"/>
                              <a:pt x="80" y="44"/>
                            </a:cubicBezTo>
                            <a:cubicBezTo>
                              <a:pt x="80" y="44"/>
                              <a:pt x="80" y="45"/>
                              <a:pt x="79" y="45"/>
                            </a:cubicBezTo>
                            <a:cubicBezTo>
                              <a:pt x="79" y="45"/>
                              <a:pt x="79" y="46"/>
                              <a:pt x="79" y="47"/>
                            </a:cubicBezTo>
                            <a:cubicBezTo>
                              <a:pt x="79" y="49"/>
                              <a:pt x="78" y="49"/>
                              <a:pt x="77" y="50"/>
                            </a:cubicBezTo>
                            <a:cubicBezTo>
                              <a:pt x="77" y="51"/>
                              <a:pt x="76" y="51"/>
                              <a:pt x="75" y="52"/>
                            </a:cubicBezTo>
                            <a:cubicBezTo>
                              <a:pt x="73" y="54"/>
                              <a:pt x="73" y="55"/>
                              <a:pt x="71" y="57"/>
                            </a:cubicBezTo>
                            <a:cubicBezTo>
                              <a:pt x="70" y="58"/>
                              <a:pt x="69" y="59"/>
                              <a:pt x="69" y="59"/>
                            </a:cubicBezTo>
                            <a:cubicBezTo>
                              <a:pt x="68" y="59"/>
                              <a:pt x="68" y="58"/>
                              <a:pt x="68" y="56"/>
                            </a:cubicBezTo>
                            <a:cubicBezTo>
                              <a:pt x="67" y="56"/>
                              <a:pt x="67" y="56"/>
                              <a:pt x="66" y="55"/>
                            </a:cubicBezTo>
                            <a:cubicBezTo>
                              <a:pt x="66" y="55"/>
                              <a:pt x="65" y="56"/>
                              <a:pt x="65" y="56"/>
                            </a:cubicBezTo>
                            <a:cubicBezTo>
                              <a:pt x="63" y="56"/>
                              <a:pt x="62" y="57"/>
                              <a:pt x="61" y="57"/>
                            </a:cubicBezTo>
                            <a:cubicBezTo>
                              <a:pt x="58" y="58"/>
                              <a:pt x="56" y="58"/>
                              <a:pt x="54" y="58"/>
                            </a:cubicBezTo>
                            <a:cubicBezTo>
                              <a:pt x="51" y="58"/>
                              <a:pt x="51" y="58"/>
                              <a:pt x="50" y="57"/>
                            </a:cubicBezTo>
                            <a:cubicBezTo>
                              <a:pt x="49" y="57"/>
                              <a:pt x="49" y="56"/>
                              <a:pt x="48" y="55"/>
                            </a:cubicBezTo>
                            <a:cubicBezTo>
                              <a:pt x="48" y="54"/>
                              <a:pt x="47" y="53"/>
                              <a:pt x="47" y="53"/>
                            </a:cubicBezTo>
                            <a:cubicBezTo>
                              <a:pt x="46" y="53"/>
                              <a:pt x="46" y="53"/>
                              <a:pt x="45" y="53"/>
                            </a:cubicBezTo>
                            <a:cubicBezTo>
                              <a:pt x="45" y="52"/>
                              <a:pt x="44" y="52"/>
                              <a:pt x="44" y="52"/>
                            </a:cubicBezTo>
                            <a:cubicBezTo>
                              <a:pt x="44" y="51"/>
                              <a:pt x="44" y="51"/>
                              <a:pt x="44" y="49"/>
                            </a:cubicBezTo>
                            <a:cubicBezTo>
                              <a:pt x="44" y="48"/>
                              <a:pt x="43" y="47"/>
                              <a:pt x="42" y="45"/>
                            </a:cubicBezTo>
                            <a:cubicBezTo>
                              <a:pt x="42" y="45"/>
                              <a:pt x="38" y="51"/>
                              <a:pt x="37" y="52"/>
                            </a:cubicBezTo>
                            <a:cubicBezTo>
                              <a:pt x="37" y="53"/>
                              <a:pt x="37" y="54"/>
                              <a:pt x="36" y="55"/>
                            </a:cubicBezTo>
                            <a:cubicBezTo>
                              <a:pt x="36" y="56"/>
                              <a:pt x="35" y="56"/>
                              <a:pt x="34" y="57"/>
                            </a:cubicBezTo>
                            <a:cubicBezTo>
                              <a:pt x="33" y="57"/>
                              <a:pt x="31" y="57"/>
                              <a:pt x="30" y="57"/>
                            </a:cubicBezTo>
                            <a:cubicBezTo>
                              <a:pt x="29" y="57"/>
                              <a:pt x="29" y="57"/>
                              <a:pt x="29" y="57"/>
                            </a:cubicBezTo>
                            <a:cubicBezTo>
                              <a:pt x="29" y="57"/>
                              <a:pt x="29" y="58"/>
                              <a:pt x="29" y="58"/>
                            </a:cubicBezTo>
                            <a:cubicBezTo>
                              <a:pt x="29" y="58"/>
                              <a:pt x="28" y="59"/>
                              <a:pt x="26" y="59"/>
                            </a:cubicBezTo>
                            <a:cubicBezTo>
                              <a:pt x="25" y="59"/>
                              <a:pt x="25" y="60"/>
                              <a:pt x="24" y="60"/>
                            </a:cubicBezTo>
                            <a:cubicBezTo>
                              <a:pt x="24" y="61"/>
                              <a:pt x="24" y="61"/>
                              <a:pt x="24" y="62"/>
                            </a:cubicBezTo>
                            <a:cubicBezTo>
                              <a:pt x="24" y="63"/>
                              <a:pt x="24" y="64"/>
                              <a:pt x="23" y="64"/>
                            </a:cubicBezTo>
                            <a:cubicBezTo>
                              <a:pt x="22" y="65"/>
                              <a:pt x="22" y="66"/>
                              <a:pt x="22" y="67"/>
                            </a:cubicBezTo>
                            <a:cubicBezTo>
                              <a:pt x="21" y="69"/>
                              <a:pt x="21" y="70"/>
                              <a:pt x="21" y="70"/>
                            </a:cubicBezTo>
                            <a:cubicBezTo>
                              <a:pt x="20" y="70"/>
                              <a:pt x="19" y="70"/>
                              <a:pt x="19" y="70"/>
                            </a:cubicBezTo>
                            <a:cubicBezTo>
                              <a:pt x="18" y="71"/>
                              <a:pt x="18" y="71"/>
                              <a:pt x="18" y="71"/>
                            </a:cubicBezTo>
                            <a:cubicBezTo>
                              <a:pt x="19" y="72"/>
                              <a:pt x="19" y="73"/>
                              <a:pt x="18" y="74"/>
                            </a:cubicBezTo>
                            <a:cubicBezTo>
                              <a:pt x="17" y="75"/>
                              <a:pt x="12" y="77"/>
                              <a:pt x="12" y="77"/>
                            </a:cubicBezTo>
                            <a:cubicBezTo>
                              <a:pt x="12" y="77"/>
                              <a:pt x="4" y="78"/>
                              <a:pt x="4" y="79"/>
                            </a:cubicBezTo>
                            <a:cubicBezTo>
                              <a:pt x="4" y="80"/>
                              <a:pt x="4" y="81"/>
                              <a:pt x="4" y="82"/>
                            </a:cubicBezTo>
                            <a:cubicBezTo>
                              <a:pt x="3" y="83"/>
                              <a:pt x="3" y="83"/>
                              <a:pt x="3" y="84"/>
                            </a:cubicBezTo>
                            <a:cubicBezTo>
                              <a:pt x="2" y="85"/>
                              <a:pt x="3" y="86"/>
                              <a:pt x="3" y="86"/>
                            </a:cubicBezTo>
                            <a:cubicBezTo>
                              <a:pt x="3" y="87"/>
                              <a:pt x="3" y="87"/>
                              <a:pt x="4" y="89"/>
                            </a:cubicBezTo>
                            <a:cubicBezTo>
                              <a:pt x="4" y="90"/>
                              <a:pt x="4" y="90"/>
                              <a:pt x="3" y="90"/>
                            </a:cubicBezTo>
                            <a:cubicBezTo>
                              <a:pt x="3" y="90"/>
                              <a:pt x="2" y="90"/>
                              <a:pt x="1" y="91"/>
                            </a:cubicBezTo>
                            <a:cubicBezTo>
                              <a:pt x="0" y="92"/>
                              <a:pt x="0" y="92"/>
                              <a:pt x="1" y="93"/>
                            </a:cubicBezTo>
                            <a:cubicBezTo>
                              <a:pt x="1" y="93"/>
                              <a:pt x="2" y="94"/>
                              <a:pt x="2" y="95"/>
                            </a:cubicBezTo>
                            <a:cubicBezTo>
                              <a:pt x="2" y="97"/>
                              <a:pt x="2" y="97"/>
                              <a:pt x="2" y="97"/>
                            </a:cubicBezTo>
                            <a:cubicBezTo>
                              <a:pt x="3" y="97"/>
                              <a:pt x="3" y="97"/>
                              <a:pt x="4" y="98"/>
                            </a:cubicBezTo>
                            <a:cubicBezTo>
                              <a:pt x="5" y="98"/>
                              <a:pt x="5" y="98"/>
                              <a:pt x="5" y="98"/>
                            </a:cubicBezTo>
                            <a:cubicBezTo>
                              <a:pt x="5" y="98"/>
                              <a:pt x="5" y="97"/>
                              <a:pt x="5" y="97"/>
                            </a:cubicBezTo>
                            <a:cubicBezTo>
                              <a:pt x="6" y="97"/>
                              <a:pt x="7" y="97"/>
                              <a:pt x="8" y="97"/>
                            </a:cubicBezTo>
                            <a:cubicBezTo>
                              <a:pt x="10" y="96"/>
                              <a:pt x="11" y="95"/>
                              <a:pt x="12" y="93"/>
                            </a:cubicBezTo>
                            <a:cubicBezTo>
                              <a:pt x="14" y="91"/>
                              <a:pt x="14" y="91"/>
                              <a:pt x="14" y="91"/>
                            </a:cubicBezTo>
                            <a:cubicBezTo>
                              <a:pt x="14" y="91"/>
                              <a:pt x="15" y="92"/>
                              <a:pt x="16" y="93"/>
                            </a:cubicBezTo>
                            <a:cubicBezTo>
                              <a:pt x="17" y="93"/>
                              <a:pt x="18" y="94"/>
                              <a:pt x="19" y="94"/>
                            </a:cubicBezTo>
                            <a:cubicBezTo>
                              <a:pt x="20" y="94"/>
                              <a:pt x="20" y="94"/>
                              <a:pt x="21" y="95"/>
                            </a:cubicBezTo>
                            <a:cubicBezTo>
                              <a:pt x="21" y="95"/>
                              <a:pt x="21" y="95"/>
                              <a:pt x="21" y="96"/>
                            </a:cubicBezTo>
                            <a:cubicBezTo>
                              <a:pt x="21" y="98"/>
                              <a:pt x="20" y="99"/>
                              <a:pt x="20" y="99"/>
                            </a:cubicBezTo>
                            <a:cubicBezTo>
                              <a:pt x="19" y="99"/>
                              <a:pt x="18" y="99"/>
                              <a:pt x="17" y="100"/>
                            </a:cubicBezTo>
                            <a:cubicBezTo>
                              <a:pt x="16" y="100"/>
                              <a:pt x="15" y="101"/>
                              <a:pt x="15" y="103"/>
                            </a:cubicBezTo>
                            <a:cubicBezTo>
                              <a:pt x="15" y="103"/>
                              <a:pt x="14" y="104"/>
                              <a:pt x="15" y="104"/>
                            </a:cubicBezTo>
                            <a:cubicBezTo>
                              <a:pt x="15" y="104"/>
                              <a:pt x="15" y="105"/>
                              <a:pt x="16" y="105"/>
                            </a:cubicBezTo>
                            <a:cubicBezTo>
                              <a:pt x="17" y="105"/>
                              <a:pt x="18" y="104"/>
                              <a:pt x="19" y="104"/>
                            </a:cubicBezTo>
                            <a:cubicBezTo>
                              <a:pt x="21" y="104"/>
                              <a:pt x="22" y="104"/>
                              <a:pt x="23" y="105"/>
                            </a:cubicBezTo>
                            <a:cubicBezTo>
                              <a:pt x="24" y="107"/>
                              <a:pt x="25" y="108"/>
                              <a:pt x="26" y="111"/>
                            </a:cubicBezTo>
                            <a:cubicBezTo>
                              <a:pt x="27" y="113"/>
                              <a:pt x="28" y="115"/>
                              <a:pt x="29" y="117"/>
                            </a:cubicBezTo>
                            <a:cubicBezTo>
                              <a:pt x="31" y="118"/>
                              <a:pt x="33" y="121"/>
                              <a:pt x="34" y="122"/>
                            </a:cubicBezTo>
                            <a:cubicBezTo>
                              <a:pt x="36" y="124"/>
                              <a:pt x="37" y="125"/>
                              <a:pt x="37" y="125"/>
                            </a:cubicBezTo>
                            <a:cubicBezTo>
                              <a:pt x="38" y="125"/>
                              <a:pt x="38" y="124"/>
                              <a:pt x="40" y="124"/>
                            </a:cubicBezTo>
                            <a:cubicBezTo>
                              <a:pt x="42" y="123"/>
                              <a:pt x="43" y="123"/>
                              <a:pt x="45" y="122"/>
                            </a:cubicBezTo>
                            <a:cubicBezTo>
                              <a:pt x="46" y="120"/>
                              <a:pt x="48" y="118"/>
                              <a:pt x="50" y="118"/>
                            </a:cubicBezTo>
                            <a:cubicBezTo>
                              <a:pt x="52" y="117"/>
                              <a:pt x="54" y="117"/>
                              <a:pt x="56" y="116"/>
                            </a:cubicBezTo>
                            <a:cubicBezTo>
                              <a:pt x="56" y="116"/>
                              <a:pt x="60" y="113"/>
                              <a:pt x="61" y="112"/>
                            </a:cubicBezTo>
                            <a:cubicBezTo>
                              <a:pt x="61" y="111"/>
                              <a:pt x="62" y="106"/>
                              <a:pt x="62" y="106"/>
                            </a:cubicBezTo>
                            <a:cubicBezTo>
                              <a:pt x="63" y="106"/>
                              <a:pt x="64" y="105"/>
                              <a:pt x="65" y="104"/>
                            </a:cubicBezTo>
                            <a:cubicBezTo>
                              <a:pt x="66" y="103"/>
                              <a:pt x="66" y="103"/>
                              <a:pt x="66" y="101"/>
                            </a:cubicBezTo>
                            <a:cubicBezTo>
                              <a:pt x="67" y="102"/>
                              <a:pt x="67" y="102"/>
                              <a:pt x="67" y="102"/>
                            </a:cubicBezTo>
                            <a:cubicBezTo>
                              <a:pt x="67" y="102"/>
                              <a:pt x="67" y="102"/>
                              <a:pt x="67" y="102"/>
                            </a:cubicBezTo>
                            <a:cubicBezTo>
                              <a:pt x="67" y="101"/>
                              <a:pt x="67" y="100"/>
                              <a:pt x="68" y="100"/>
                            </a:cubicBezTo>
                            <a:cubicBezTo>
                              <a:pt x="69" y="100"/>
                              <a:pt x="69" y="100"/>
                              <a:pt x="71" y="100"/>
                            </a:cubicBezTo>
                            <a:cubicBezTo>
                              <a:pt x="73" y="100"/>
                              <a:pt x="73" y="100"/>
                              <a:pt x="73" y="99"/>
                            </a:cubicBezTo>
                            <a:cubicBezTo>
                              <a:pt x="74" y="99"/>
                              <a:pt x="74" y="98"/>
                              <a:pt x="75" y="97"/>
                            </a:cubicBezTo>
                            <a:cubicBezTo>
                              <a:pt x="75" y="97"/>
                              <a:pt x="76" y="96"/>
                              <a:pt x="77" y="95"/>
                            </a:cubicBezTo>
                            <a:cubicBezTo>
                              <a:pt x="78" y="94"/>
                              <a:pt x="79" y="94"/>
                              <a:pt x="79" y="95"/>
                            </a:cubicBezTo>
                            <a:cubicBezTo>
                              <a:pt x="80" y="97"/>
                              <a:pt x="81" y="98"/>
                              <a:pt x="81" y="98"/>
                            </a:cubicBezTo>
                            <a:cubicBezTo>
                              <a:pt x="82" y="98"/>
                              <a:pt x="83" y="98"/>
                              <a:pt x="85" y="99"/>
                            </a:cubicBezTo>
                            <a:cubicBezTo>
                              <a:pt x="86" y="99"/>
                              <a:pt x="88" y="100"/>
                              <a:pt x="89" y="100"/>
                            </a:cubicBezTo>
                            <a:cubicBezTo>
                              <a:pt x="90" y="100"/>
                              <a:pt x="91" y="100"/>
                              <a:pt x="92" y="100"/>
                            </a:cubicBezTo>
                            <a:cubicBezTo>
                              <a:pt x="92" y="100"/>
                              <a:pt x="93" y="100"/>
                              <a:pt x="93" y="99"/>
                            </a:cubicBezTo>
                            <a:cubicBezTo>
                              <a:pt x="93" y="98"/>
                              <a:pt x="98" y="94"/>
                              <a:pt x="98" y="95"/>
                            </a:cubicBezTo>
                            <a:cubicBezTo>
                              <a:pt x="98" y="96"/>
                              <a:pt x="98" y="96"/>
                              <a:pt x="98" y="97"/>
                            </a:cubicBezTo>
                            <a:cubicBezTo>
                              <a:pt x="100" y="95"/>
                              <a:pt x="100" y="95"/>
                              <a:pt x="100" y="95"/>
                            </a:cubicBezTo>
                            <a:cubicBezTo>
                              <a:pt x="101" y="94"/>
                              <a:pt x="101" y="93"/>
                              <a:pt x="102" y="92"/>
                            </a:cubicBezTo>
                            <a:cubicBezTo>
                              <a:pt x="103" y="91"/>
                              <a:pt x="107" y="90"/>
                              <a:pt x="108" y="89"/>
                            </a:cubicBezTo>
                            <a:cubicBezTo>
                              <a:pt x="108" y="88"/>
                              <a:pt x="107" y="86"/>
                              <a:pt x="107" y="85"/>
                            </a:cubicBezTo>
                            <a:cubicBezTo>
                              <a:pt x="107" y="84"/>
                              <a:pt x="106" y="83"/>
                              <a:pt x="107" y="82"/>
                            </a:cubicBezTo>
                            <a:cubicBezTo>
                              <a:pt x="108" y="82"/>
                              <a:pt x="108" y="82"/>
                              <a:pt x="109" y="81"/>
                            </a:cubicBezTo>
                            <a:cubicBezTo>
                              <a:pt x="109" y="81"/>
                              <a:pt x="110" y="80"/>
                              <a:pt x="110" y="79"/>
                            </a:cubicBezTo>
                            <a:cubicBezTo>
                              <a:pt x="111" y="78"/>
                              <a:pt x="111" y="77"/>
                              <a:pt x="111" y="77"/>
                            </a:cubicBezTo>
                            <a:cubicBezTo>
                              <a:pt x="112" y="76"/>
                              <a:pt x="113" y="77"/>
                              <a:pt x="114" y="77"/>
                            </a:cubicBezTo>
                            <a:cubicBezTo>
                              <a:pt x="116" y="77"/>
                              <a:pt x="117" y="77"/>
                              <a:pt x="118" y="77"/>
                            </a:cubicBezTo>
                            <a:cubicBezTo>
                              <a:pt x="119" y="77"/>
                              <a:pt x="119" y="76"/>
                              <a:pt x="120" y="76"/>
                            </a:cubicBezTo>
                            <a:cubicBezTo>
                              <a:pt x="121" y="76"/>
                              <a:pt x="123" y="76"/>
                              <a:pt x="124" y="76"/>
                            </a:cubicBezTo>
                            <a:cubicBezTo>
                              <a:pt x="124" y="75"/>
                              <a:pt x="124" y="75"/>
                              <a:pt x="124" y="75"/>
                            </a:cubicBezTo>
                            <a:cubicBezTo>
                              <a:pt x="124" y="74"/>
                              <a:pt x="124" y="73"/>
                              <a:pt x="123" y="73"/>
                            </a:cubicBezTo>
                            <a:cubicBezTo>
                              <a:pt x="123" y="72"/>
                              <a:pt x="122" y="72"/>
                              <a:pt x="121" y="71"/>
                            </a:cubicBezTo>
                            <a:cubicBezTo>
                              <a:pt x="120" y="71"/>
                              <a:pt x="119" y="71"/>
                              <a:pt x="117" y="70"/>
                            </a:cubicBezTo>
                            <a:cubicBezTo>
                              <a:pt x="116" y="70"/>
                              <a:pt x="114" y="68"/>
                              <a:pt x="113" y="67"/>
                            </a:cubicBezTo>
                            <a:cubicBezTo>
                              <a:pt x="112" y="66"/>
                              <a:pt x="110" y="63"/>
                              <a:pt x="110" y="62"/>
                            </a:cubicBezTo>
                            <a:cubicBezTo>
                              <a:pt x="111" y="60"/>
                              <a:pt x="112" y="59"/>
                              <a:pt x="113" y="58"/>
                            </a:cubicBezTo>
                            <a:cubicBezTo>
                              <a:pt x="114" y="57"/>
                              <a:pt x="116" y="57"/>
                              <a:pt x="117" y="57"/>
                            </a:cubicBezTo>
                            <a:cubicBezTo>
                              <a:pt x="118" y="57"/>
                              <a:pt x="124" y="58"/>
                              <a:pt x="124" y="58"/>
                            </a:cubicBezTo>
                            <a:cubicBezTo>
                              <a:pt x="125" y="58"/>
                              <a:pt x="126" y="57"/>
                              <a:pt x="126" y="57"/>
                            </a:cubicBezTo>
                            <a:cubicBezTo>
                              <a:pt x="127" y="56"/>
                              <a:pt x="127" y="55"/>
                              <a:pt x="129" y="55"/>
                            </a:cubicBezTo>
                            <a:cubicBezTo>
                              <a:pt x="130" y="55"/>
                              <a:pt x="131" y="55"/>
                              <a:pt x="132" y="55"/>
                            </a:cubicBezTo>
                            <a:cubicBezTo>
                              <a:pt x="133" y="55"/>
                              <a:pt x="134" y="56"/>
                              <a:pt x="134" y="58"/>
                            </a:cubicBezTo>
                            <a:cubicBezTo>
                              <a:pt x="134" y="59"/>
                              <a:pt x="135" y="60"/>
                              <a:pt x="135" y="61"/>
                            </a:cubicBezTo>
                            <a:cubicBezTo>
                              <a:pt x="135" y="61"/>
                              <a:pt x="136" y="62"/>
                              <a:pt x="136" y="62"/>
                            </a:cubicBezTo>
                            <a:cubicBezTo>
                              <a:pt x="137" y="62"/>
                              <a:pt x="137" y="62"/>
                              <a:pt x="138" y="62"/>
                            </a:cubicBezTo>
                            <a:cubicBezTo>
                              <a:pt x="139" y="61"/>
                              <a:pt x="140" y="60"/>
                              <a:pt x="140" y="60"/>
                            </a:cubicBezTo>
                            <a:cubicBezTo>
                              <a:pt x="141" y="60"/>
                              <a:pt x="142" y="59"/>
                              <a:pt x="143" y="60"/>
                            </a:cubicBezTo>
                            <a:cubicBezTo>
                              <a:pt x="144" y="60"/>
                              <a:pt x="144" y="61"/>
                              <a:pt x="145" y="62"/>
                            </a:cubicBezTo>
                            <a:cubicBezTo>
                              <a:pt x="145" y="63"/>
                              <a:pt x="145" y="63"/>
                              <a:pt x="146" y="63"/>
                            </a:cubicBezTo>
                            <a:cubicBezTo>
                              <a:pt x="146" y="63"/>
                              <a:pt x="147" y="63"/>
                              <a:pt x="148" y="63"/>
                            </a:cubicBezTo>
                            <a:cubicBezTo>
                              <a:pt x="150" y="63"/>
                              <a:pt x="151" y="62"/>
                              <a:pt x="151" y="61"/>
                            </a:cubicBezTo>
                            <a:cubicBezTo>
                              <a:pt x="152" y="60"/>
                              <a:pt x="152" y="59"/>
                              <a:pt x="153" y="58"/>
                            </a:cubicBezTo>
                            <a:cubicBezTo>
                              <a:pt x="154" y="58"/>
                              <a:pt x="155" y="57"/>
                              <a:pt x="156" y="56"/>
                            </a:cubicBezTo>
                            <a:cubicBezTo>
                              <a:pt x="156" y="55"/>
                              <a:pt x="157" y="54"/>
                              <a:pt x="157" y="53"/>
                            </a:cubicBezTo>
                            <a:cubicBezTo>
                              <a:pt x="158" y="53"/>
                              <a:pt x="158" y="53"/>
                              <a:pt x="158" y="53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1" name="Freeform 84">
                        <a:extLst>
                          <a:ext uri="{FF2B5EF4-FFF2-40B4-BE49-F238E27FC236}">
                            <a16:creationId xmlns:a16="http://schemas.microsoft.com/office/drawing/2014/main" id="{90A9410E-2CA1-22DB-1657-9664B55CE9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9252" y="1618575"/>
                        <a:ext cx="375607" cy="411666"/>
                      </a:xfrm>
                      <a:custGeom>
                        <a:avLst/>
                        <a:gdLst>
                          <a:gd name="T0" fmla="*/ 96 w 103"/>
                          <a:gd name="T1" fmla="*/ 62 h 112"/>
                          <a:gd name="T2" fmla="*/ 92 w 103"/>
                          <a:gd name="T3" fmla="*/ 54 h 112"/>
                          <a:gd name="T4" fmla="*/ 96 w 103"/>
                          <a:gd name="T5" fmla="*/ 43 h 112"/>
                          <a:gd name="T6" fmla="*/ 98 w 103"/>
                          <a:gd name="T7" fmla="*/ 32 h 112"/>
                          <a:gd name="T8" fmla="*/ 102 w 103"/>
                          <a:gd name="T9" fmla="*/ 27 h 112"/>
                          <a:gd name="T10" fmla="*/ 99 w 103"/>
                          <a:gd name="T11" fmla="*/ 22 h 112"/>
                          <a:gd name="T12" fmla="*/ 84 w 103"/>
                          <a:gd name="T13" fmla="*/ 17 h 112"/>
                          <a:gd name="T14" fmla="*/ 82 w 103"/>
                          <a:gd name="T15" fmla="*/ 10 h 112"/>
                          <a:gd name="T16" fmla="*/ 72 w 103"/>
                          <a:gd name="T17" fmla="*/ 1 h 112"/>
                          <a:gd name="T18" fmla="*/ 65 w 103"/>
                          <a:gd name="T19" fmla="*/ 5 h 112"/>
                          <a:gd name="T20" fmla="*/ 63 w 103"/>
                          <a:gd name="T21" fmla="*/ 8 h 112"/>
                          <a:gd name="T22" fmla="*/ 55 w 103"/>
                          <a:gd name="T23" fmla="*/ 11 h 112"/>
                          <a:gd name="T24" fmla="*/ 50 w 103"/>
                          <a:gd name="T25" fmla="*/ 14 h 112"/>
                          <a:gd name="T26" fmla="*/ 42 w 103"/>
                          <a:gd name="T27" fmla="*/ 9 h 112"/>
                          <a:gd name="T28" fmla="*/ 34 w 103"/>
                          <a:gd name="T29" fmla="*/ 10 h 112"/>
                          <a:gd name="T30" fmla="*/ 19 w 103"/>
                          <a:gd name="T31" fmla="*/ 7 h 112"/>
                          <a:gd name="T32" fmla="*/ 11 w 103"/>
                          <a:gd name="T33" fmla="*/ 5 h 112"/>
                          <a:gd name="T34" fmla="*/ 6 w 103"/>
                          <a:gd name="T35" fmla="*/ 10 h 112"/>
                          <a:gd name="T36" fmla="*/ 6 w 103"/>
                          <a:gd name="T37" fmla="*/ 17 h 112"/>
                          <a:gd name="T38" fmla="*/ 10 w 103"/>
                          <a:gd name="T39" fmla="*/ 20 h 112"/>
                          <a:gd name="T40" fmla="*/ 10 w 103"/>
                          <a:gd name="T41" fmla="*/ 28 h 112"/>
                          <a:gd name="T42" fmla="*/ 13 w 103"/>
                          <a:gd name="T43" fmla="*/ 31 h 112"/>
                          <a:gd name="T44" fmla="*/ 11 w 103"/>
                          <a:gd name="T45" fmla="*/ 38 h 112"/>
                          <a:gd name="T46" fmla="*/ 15 w 103"/>
                          <a:gd name="T47" fmla="*/ 47 h 112"/>
                          <a:gd name="T48" fmla="*/ 10 w 103"/>
                          <a:gd name="T49" fmla="*/ 54 h 112"/>
                          <a:gd name="T50" fmla="*/ 17 w 103"/>
                          <a:gd name="T51" fmla="*/ 58 h 112"/>
                          <a:gd name="T52" fmla="*/ 15 w 103"/>
                          <a:gd name="T53" fmla="*/ 63 h 112"/>
                          <a:gd name="T54" fmla="*/ 13 w 103"/>
                          <a:gd name="T55" fmla="*/ 70 h 112"/>
                          <a:gd name="T56" fmla="*/ 11 w 103"/>
                          <a:gd name="T57" fmla="*/ 77 h 112"/>
                          <a:gd name="T58" fmla="*/ 1 w 103"/>
                          <a:gd name="T59" fmla="*/ 84 h 112"/>
                          <a:gd name="T60" fmla="*/ 5 w 103"/>
                          <a:gd name="T61" fmla="*/ 94 h 112"/>
                          <a:gd name="T62" fmla="*/ 4 w 103"/>
                          <a:gd name="T63" fmla="*/ 100 h 112"/>
                          <a:gd name="T64" fmla="*/ 12 w 103"/>
                          <a:gd name="T65" fmla="*/ 104 h 112"/>
                          <a:gd name="T66" fmla="*/ 26 w 103"/>
                          <a:gd name="T67" fmla="*/ 103 h 112"/>
                          <a:gd name="T68" fmla="*/ 39 w 103"/>
                          <a:gd name="T69" fmla="*/ 112 h 112"/>
                          <a:gd name="T70" fmla="*/ 44 w 103"/>
                          <a:gd name="T71" fmla="*/ 105 h 112"/>
                          <a:gd name="T72" fmla="*/ 45 w 103"/>
                          <a:gd name="T73" fmla="*/ 104 h 112"/>
                          <a:gd name="T74" fmla="*/ 53 w 103"/>
                          <a:gd name="T75" fmla="*/ 104 h 112"/>
                          <a:gd name="T76" fmla="*/ 60 w 103"/>
                          <a:gd name="T77" fmla="*/ 105 h 112"/>
                          <a:gd name="T78" fmla="*/ 72 w 103"/>
                          <a:gd name="T79" fmla="*/ 99 h 112"/>
                          <a:gd name="T80" fmla="*/ 86 w 103"/>
                          <a:gd name="T81" fmla="*/ 99 h 112"/>
                          <a:gd name="T82" fmla="*/ 88 w 103"/>
                          <a:gd name="T83" fmla="*/ 91 h 112"/>
                          <a:gd name="T84" fmla="*/ 79 w 103"/>
                          <a:gd name="T85" fmla="*/ 84 h 112"/>
                          <a:gd name="T86" fmla="*/ 81 w 103"/>
                          <a:gd name="T87" fmla="*/ 75 h 112"/>
                          <a:gd name="T88" fmla="*/ 83 w 103"/>
                          <a:gd name="T89" fmla="*/ 69 h 112"/>
                          <a:gd name="T90" fmla="*/ 97 w 103"/>
                          <a:gd name="T91" fmla="*/ 72 h 112"/>
                          <a:gd name="T92" fmla="*/ 101 w 103"/>
                          <a:gd name="T93" fmla="*/ 64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03" h="112">
                            <a:moveTo>
                              <a:pt x="102" y="63"/>
                            </a:moveTo>
                            <a:cubicBezTo>
                              <a:pt x="101" y="63"/>
                              <a:pt x="101" y="63"/>
                              <a:pt x="101" y="63"/>
                            </a:cubicBezTo>
                            <a:cubicBezTo>
                              <a:pt x="100" y="63"/>
                              <a:pt x="98" y="62"/>
                              <a:pt x="96" y="62"/>
                            </a:cubicBezTo>
                            <a:cubicBezTo>
                              <a:pt x="94" y="61"/>
                              <a:pt x="93" y="60"/>
                              <a:pt x="92" y="59"/>
                            </a:cubicBezTo>
                            <a:cubicBezTo>
                              <a:pt x="91" y="58"/>
                              <a:pt x="91" y="58"/>
                              <a:pt x="91" y="57"/>
                            </a:cubicBezTo>
                            <a:cubicBezTo>
                              <a:pt x="91" y="56"/>
                              <a:pt x="92" y="55"/>
                              <a:pt x="92" y="54"/>
                            </a:cubicBezTo>
                            <a:cubicBezTo>
                              <a:pt x="92" y="52"/>
                              <a:pt x="92" y="50"/>
                              <a:pt x="93" y="49"/>
                            </a:cubicBezTo>
                            <a:cubicBezTo>
                              <a:pt x="94" y="47"/>
                              <a:pt x="94" y="46"/>
                              <a:pt x="94" y="44"/>
                            </a:cubicBezTo>
                            <a:cubicBezTo>
                              <a:pt x="95" y="43"/>
                              <a:pt x="95" y="43"/>
                              <a:pt x="96" y="43"/>
                            </a:cubicBezTo>
                            <a:cubicBezTo>
                              <a:pt x="96" y="42"/>
                              <a:pt x="97" y="42"/>
                              <a:pt x="97" y="40"/>
                            </a:cubicBezTo>
                            <a:cubicBezTo>
                              <a:pt x="97" y="38"/>
                              <a:pt x="98" y="36"/>
                              <a:pt x="98" y="34"/>
                            </a:cubicBezTo>
                            <a:cubicBezTo>
                              <a:pt x="98" y="33"/>
                              <a:pt x="98" y="32"/>
                              <a:pt x="98" y="32"/>
                            </a:cubicBezTo>
                            <a:cubicBezTo>
                              <a:pt x="98" y="32"/>
                              <a:pt x="98" y="31"/>
                              <a:pt x="99" y="31"/>
                            </a:cubicBezTo>
                            <a:cubicBezTo>
                              <a:pt x="100" y="30"/>
                              <a:pt x="99" y="30"/>
                              <a:pt x="101" y="29"/>
                            </a:cubicBezTo>
                            <a:cubicBezTo>
                              <a:pt x="102" y="28"/>
                              <a:pt x="102" y="27"/>
                              <a:pt x="102" y="27"/>
                            </a:cubicBezTo>
                            <a:cubicBezTo>
                              <a:pt x="103" y="26"/>
                              <a:pt x="103" y="26"/>
                              <a:pt x="102" y="25"/>
                            </a:cubicBezTo>
                            <a:cubicBezTo>
                              <a:pt x="101" y="24"/>
                              <a:pt x="101" y="24"/>
                              <a:pt x="100" y="24"/>
                            </a:cubicBezTo>
                            <a:cubicBezTo>
                              <a:pt x="100" y="24"/>
                              <a:pt x="99" y="24"/>
                              <a:pt x="99" y="22"/>
                            </a:cubicBezTo>
                            <a:cubicBezTo>
                              <a:pt x="98" y="22"/>
                              <a:pt x="94" y="20"/>
                              <a:pt x="93" y="20"/>
                            </a:cubicBezTo>
                            <a:cubicBezTo>
                              <a:pt x="93" y="19"/>
                              <a:pt x="89" y="20"/>
                              <a:pt x="88" y="19"/>
                            </a:cubicBezTo>
                            <a:cubicBezTo>
                              <a:pt x="87" y="19"/>
                              <a:pt x="86" y="17"/>
                              <a:pt x="84" y="17"/>
                            </a:cubicBezTo>
                            <a:cubicBezTo>
                              <a:pt x="83" y="16"/>
                              <a:pt x="83" y="16"/>
                              <a:pt x="82" y="15"/>
                            </a:cubicBezTo>
                            <a:cubicBezTo>
                              <a:pt x="82" y="14"/>
                              <a:pt x="82" y="13"/>
                              <a:pt x="82" y="12"/>
                            </a:cubicBezTo>
                            <a:cubicBezTo>
                              <a:pt x="82" y="11"/>
                              <a:pt x="82" y="11"/>
                              <a:pt x="82" y="10"/>
                            </a:cubicBezTo>
                            <a:cubicBezTo>
                              <a:pt x="82" y="10"/>
                              <a:pt x="81" y="9"/>
                              <a:pt x="80" y="9"/>
                            </a:cubicBezTo>
                            <a:cubicBezTo>
                              <a:pt x="77" y="8"/>
                              <a:pt x="77" y="8"/>
                              <a:pt x="75" y="6"/>
                            </a:cubicBezTo>
                            <a:cubicBezTo>
                              <a:pt x="74" y="5"/>
                              <a:pt x="73" y="3"/>
                              <a:pt x="72" y="1"/>
                            </a:cubicBezTo>
                            <a:cubicBezTo>
                              <a:pt x="71" y="0"/>
                              <a:pt x="70" y="0"/>
                              <a:pt x="70" y="0"/>
                            </a:cubicBezTo>
                            <a:cubicBezTo>
                              <a:pt x="69" y="1"/>
                              <a:pt x="69" y="2"/>
                              <a:pt x="68" y="2"/>
                            </a:cubicBezTo>
                            <a:cubicBezTo>
                              <a:pt x="67" y="4"/>
                              <a:pt x="66" y="4"/>
                              <a:pt x="65" y="5"/>
                            </a:cubicBezTo>
                            <a:cubicBezTo>
                              <a:pt x="64" y="6"/>
                              <a:pt x="64" y="6"/>
                              <a:pt x="64" y="6"/>
                            </a:cubicBezTo>
                            <a:cubicBezTo>
                              <a:pt x="64" y="7"/>
                              <a:pt x="65" y="7"/>
                              <a:pt x="65" y="7"/>
                            </a:cubicBezTo>
                            <a:cubicBezTo>
                              <a:pt x="65" y="8"/>
                              <a:pt x="65" y="8"/>
                              <a:pt x="63" y="8"/>
                            </a:cubicBezTo>
                            <a:cubicBezTo>
                              <a:pt x="61" y="8"/>
                              <a:pt x="60" y="7"/>
                              <a:pt x="58" y="7"/>
                            </a:cubicBezTo>
                            <a:cubicBezTo>
                              <a:pt x="57" y="8"/>
                              <a:pt x="57" y="9"/>
                              <a:pt x="57" y="9"/>
                            </a:cubicBezTo>
                            <a:cubicBezTo>
                              <a:pt x="56" y="10"/>
                              <a:pt x="56" y="11"/>
                              <a:pt x="55" y="11"/>
                            </a:cubicBezTo>
                            <a:cubicBezTo>
                              <a:pt x="54" y="11"/>
                              <a:pt x="53" y="12"/>
                              <a:pt x="53" y="13"/>
                            </a:cubicBezTo>
                            <a:cubicBezTo>
                              <a:pt x="52" y="13"/>
                              <a:pt x="52" y="14"/>
                              <a:pt x="52" y="15"/>
                            </a:cubicBezTo>
                            <a:cubicBezTo>
                              <a:pt x="52" y="16"/>
                              <a:pt x="51" y="15"/>
                              <a:pt x="50" y="14"/>
                            </a:cubicBezTo>
                            <a:cubicBezTo>
                              <a:pt x="50" y="13"/>
                              <a:pt x="49" y="12"/>
                              <a:pt x="49" y="12"/>
                            </a:cubicBezTo>
                            <a:cubicBezTo>
                              <a:pt x="48" y="11"/>
                              <a:pt x="44" y="10"/>
                              <a:pt x="44" y="10"/>
                            </a:cubicBezTo>
                            <a:cubicBezTo>
                              <a:pt x="42" y="10"/>
                              <a:pt x="42" y="9"/>
                              <a:pt x="42" y="9"/>
                            </a:cubicBezTo>
                            <a:cubicBezTo>
                              <a:pt x="42" y="9"/>
                              <a:pt x="42" y="9"/>
                              <a:pt x="41" y="11"/>
                            </a:cubicBezTo>
                            <a:cubicBezTo>
                              <a:pt x="41" y="12"/>
                              <a:pt x="39" y="16"/>
                              <a:pt x="39" y="16"/>
                            </a:cubicBezTo>
                            <a:cubicBezTo>
                              <a:pt x="39" y="16"/>
                              <a:pt x="36" y="13"/>
                              <a:pt x="34" y="10"/>
                            </a:cubicBezTo>
                            <a:cubicBezTo>
                              <a:pt x="33" y="9"/>
                              <a:pt x="31" y="10"/>
                              <a:pt x="30" y="10"/>
                            </a:cubicBezTo>
                            <a:cubicBezTo>
                              <a:pt x="28" y="11"/>
                              <a:pt x="26" y="11"/>
                              <a:pt x="25" y="10"/>
                            </a:cubicBezTo>
                            <a:cubicBezTo>
                              <a:pt x="23" y="9"/>
                              <a:pt x="21" y="8"/>
                              <a:pt x="19" y="7"/>
                            </a:cubicBezTo>
                            <a:cubicBezTo>
                              <a:pt x="18" y="6"/>
                              <a:pt x="18" y="6"/>
                              <a:pt x="17" y="5"/>
                            </a:cubicBezTo>
                            <a:cubicBezTo>
                              <a:pt x="17" y="5"/>
                              <a:pt x="16" y="4"/>
                              <a:pt x="15" y="4"/>
                            </a:cubicBezTo>
                            <a:cubicBezTo>
                              <a:pt x="13" y="4"/>
                              <a:pt x="12" y="4"/>
                              <a:pt x="11" y="5"/>
                            </a:cubicBezTo>
                            <a:cubicBezTo>
                              <a:pt x="9" y="5"/>
                              <a:pt x="9" y="8"/>
                              <a:pt x="9" y="9"/>
                            </a:cubicBezTo>
                            <a:cubicBezTo>
                              <a:pt x="8" y="9"/>
                              <a:pt x="7" y="9"/>
                              <a:pt x="7" y="9"/>
                            </a:cubicBezTo>
                            <a:cubicBezTo>
                              <a:pt x="6" y="10"/>
                              <a:pt x="6" y="10"/>
                              <a:pt x="6" y="10"/>
                            </a:cubicBezTo>
                            <a:cubicBezTo>
                              <a:pt x="6" y="10"/>
                              <a:pt x="6" y="10"/>
                              <a:pt x="6" y="10"/>
                            </a:cubicBezTo>
                            <a:cubicBezTo>
                              <a:pt x="6" y="12"/>
                              <a:pt x="4" y="15"/>
                              <a:pt x="5" y="16"/>
                            </a:cubicBezTo>
                            <a:cubicBezTo>
                              <a:pt x="5" y="17"/>
                              <a:pt x="5" y="17"/>
                              <a:pt x="6" y="17"/>
                            </a:cubicBezTo>
                            <a:cubicBezTo>
                              <a:pt x="6" y="18"/>
                              <a:pt x="7" y="18"/>
                              <a:pt x="8" y="18"/>
                            </a:cubicBezTo>
                            <a:cubicBezTo>
                              <a:pt x="8" y="18"/>
                              <a:pt x="9" y="18"/>
                              <a:pt x="9" y="18"/>
                            </a:cubicBezTo>
                            <a:cubicBezTo>
                              <a:pt x="10" y="18"/>
                              <a:pt x="10" y="19"/>
                              <a:pt x="10" y="20"/>
                            </a:cubicBezTo>
                            <a:cubicBezTo>
                              <a:pt x="10" y="22"/>
                              <a:pt x="10" y="24"/>
                              <a:pt x="11" y="26"/>
                            </a:cubicBezTo>
                            <a:cubicBezTo>
                              <a:pt x="9" y="28"/>
                              <a:pt x="9" y="28"/>
                              <a:pt x="9" y="28"/>
                            </a:cubicBezTo>
                            <a:cubicBezTo>
                              <a:pt x="10" y="28"/>
                              <a:pt x="10" y="28"/>
                              <a:pt x="10" y="28"/>
                            </a:cubicBezTo>
                            <a:cubicBezTo>
                              <a:pt x="11" y="27"/>
                              <a:pt x="12" y="27"/>
                              <a:pt x="12" y="27"/>
                            </a:cubicBezTo>
                            <a:cubicBezTo>
                              <a:pt x="13" y="27"/>
                              <a:pt x="13" y="27"/>
                              <a:pt x="13" y="29"/>
                            </a:cubicBezTo>
                            <a:cubicBezTo>
                              <a:pt x="13" y="30"/>
                              <a:pt x="13" y="31"/>
                              <a:pt x="13" y="31"/>
                            </a:cubicBezTo>
                            <a:cubicBezTo>
                              <a:pt x="12" y="32"/>
                              <a:pt x="12" y="33"/>
                              <a:pt x="11" y="34"/>
                            </a:cubicBezTo>
                            <a:cubicBezTo>
                              <a:pt x="11" y="34"/>
                              <a:pt x="10" y="35"/>
                              <a:pt x="10" y="35"/>
                            </a:cubicBezTo>
                            <a:cubicBezTo>
                              <a:pt x="10" y="36"/>
                              <a:pt x="10" y="37"/>
                              <a:pt x="11" y="38"/>
                            </a:cubicBezTo>
                            <a:cubicBezTo>
                              <a:pt x="12" y="39"/>
                              <a:pt x="12" y="41"/>
                              <a:pt x="13" y="42"/>
                            </a:cubicBezTo>
                            <a:cubicBezTo>
                              <a:pt x="14" y="43"/>
                              <a:pt x="14" y="44"/>
                              <a:pt x="15" y="44"/>
                            </a:cubicBezTo>
                            <a:cubicBezTo>
                              <a:pt x="15" y="45"/>
                              <a:pt x="15" y="46"/>
                              <a:pt x="15" y="47"/>
                            </a:cubicBezTo>
                            <a:cubicBezTo>
                              <a:pt x="15" y="48"/>
                              <a:pt x="15" y="49"/>
                              <a:pt x="14" y="50"/>
                            </a:cubicBezTo>
                            <a:cubicBezTo>
                              <a:pt x="14" y="51"/>
                              <a:pt x="13" y="52"/>
                              <a:pt x="13" y="52"/>
                            </a:cubicBezTo>
                            <a:cubicBezTo>
                              <a:pt x="13" y="52"/>
                              <a:pt x="11" y="53"/>
                              <a:pt x="10" y="54"/>
                            </a:cubicBezTo>
                            <a:cubicBezTo>
                              <a:pt x="9" y="54"/>
                              <a:pt x="9" y="55"/>
                              <a:pt x="10" y="55"/>
                            </a:cubicBezTo>
                            <a:cubicBezTo>
                              <a:pt x="12" y="56"/>
                              <a:pt x="12" y="57"/>
                              <a:pt x="14" y="57"/>
                            </a:cubicBezTo>
                            <a:cubicBezTo>
                              <a:pt x="15" y="57"/>
                              <a:pt x="16" y="57"/>
                              <a:pt x="17" y="58"/>
                            </a:cubicBezTo>
                            <a:cubicBezTo>
                              <a:pt x="17" y="58"/>
                              <a:pt x="18" y="59"/>
                              <a:pt x="18" y="60"/>
                            </a:cubicBezTo>
                            <a:cubicBezTo>
                              <a:pt x="18" y="61"/>
                              <a:pt x="17" y="61"/>
                              <a:pt x="17" y="62"/>
                            </a:cubicBezTo>
                            <a:cubicBezTo>
                              <a:pt x="16" y="62"/>
                              <a:pt x="15" y="63"/>
                              <a:pt x="15" y="63"/>
                            </a:cubicBezTo>
                            <a:cubicBezTo>
                              <a:pt x="15" y="65"/>
                              <a:pt x="16" y="65"/>
                              <a:pt x="16" y="66"/>
                            </a:cubicBezTo>
                            <a:cubicBezTo>
                              <a:pt x="16" y="67"/>
                              <a:pt x="16" y="68"/>
                              <a:pt x="15" y="68"/>
                            </a:cubicBezTo>
                            <a:cubicBezTo>
                              <a:pt x="14" y="69"/>
                              <a:pt x="13" y="69"/>
                              <a:pt x="13" y="70"/>
                            </a:cubicBezTo>
                            <a:cubicBezTo>
                              <a:pt x="13" y="71"/>
                              <a:pt x="13" y="72"/>
                              <a:pt x="13" y="73"/>
                            </a:cubicBezTo>
                            <a:cubicBezTo>
                              <a:pt x="13" y="75"/>
                              <a:pt x="13" y="75"/>
                              <a:pt x="13" y="76"/>
                            </a:cubicBezTo>
                            <a:cubicBezTo>
                              <a:pt x="13" y="76"/>
                              <a:pt x="12" y="76"/>
                              <a:pt x="11" y="77"/>
                            </a:cubicBezTo>
                            <a:cubicBezTo>
                              <a:pt x="11" y="78"/>
                              <a:pt x="10" y="81"/>
                              <a:pt x="9" y="82"/>
                            </a:cubicBezTo>
                            <a:cubicBezTo>
                              <a:pt x="7" y="82"/>
                              <a:pt x="6" y="82"/>
                              <a:pt x="4" y="82"/>
                            </a:cubicBezTo>
                            <a:cubicBezTo>
                              <a:pt x="3" y="83"/>
                              <a:pt x="2" y="83"/>
                              <a:pt x="1" y="84"/>
                            </a:cubicBezTo>
                            <a:cubicBezTo>
                              <a:pt x="0" y="84"/>
                              <a:pt x="0" y="85"/>
                              <a:pt x="0" y="86"/>
                            </a:cubicBezTo>
                            <a:cubicBezTo>
                              <a:pt x="1" y="88"/>
                              <a:pt x="1" y="89"/>
                              <a:pt x="3" y="91"/>
                            </a:cubicBezTo>
                            <a:cubicBezTo>
                              <a:pt x="4" y="92"/>
                              <a:pt x="4" y="93"/>
                              <a:pt x="5" y="94"/>
                            </a:cubicBezTo>
                            <a:cubicBezTo>
                              <a:pt x="5" y="95"/>
                              <a:pt x="6" y="95"/>
                              <a:pt x="6" y="96"/>
                            </a:cubicBezTo>
                            <a:cubicBezTo>
                              <a:pt x="6" y="97"/>
                              <a:pt x="5" y="97"/>
                              <a:pt x="5" y="98"/>
                            </a:cubicBezTo>
                            <a:cubicBezTo>
                              <a:pt x="5" y="99"/>
                              <a:pt x="4" y="100"/>
                              <a:pt x="4" y="100"/>
                            </a:cubicBezTo>
                            <a:cubicBezTo>
                              <a:pt x="5" y="101"/>
                              <a:pt x="7" y="101"/>
                              <a:pt x="9" y="102"/>
                            </a:cubicBezTo>
                            <a:cubicBezTo>
                              <a:pt x="10" y="102"/>
                              <a:pt x="12" y="102"/>
                              <a:pt x="11" y="103"/>
                            </a:cubicBezTo>
                            <a:cubicBezTo>
                              <a:pt x="12" y="104"/>
                              <a:pt x="12" y="104"/>
                              <a:pt x="12" y="104"/>
                            </a:cubicBezTo>
                            <a:cubicBezTo>
                              <a:pt x="12" y="104"/>
                              <a:pt x="12" y="103"/>
                              <a:pt x="12" y="103"/>
                            </a:cubicBezTo>
                            <a:cubicBezTo>
                              <a:pt x="13" y="103"/>
                              <a:pt x="13" y="103"/>
                              <a:pt x="15" y="103"/>
                            </a:cubicBezTo>
                            <a:cubicBezTo>
                              <a:pt x="18" y="103"/>
                              <a:pt x="23" y="102"/>
                              <a:pt x="26" y="103"/>
                            </a:cubicBezTo>
                            <a:cubicBezTo>
                              <a:pt x="29" y="104"/>
                              <a:pt x="30" y="105"/>
                              <a:pt x="31" y="106"/>
                            </a:cubicBezTo>
                            <a:cubicBezTo>
                              <a:pt x="33" y="108"/>
                              <a:pt x="36" y="109"/>
                              <a:pt x="37" y="110"/>
                            </a:cubicBezTo>
                            <a:cubicBezTo>
                              <a:pt x="39" y="112"/>
                              <a:pt x="39" y="112"/>
                              <a:pt x="39" y="112"/>
                            </a:cubicBezTo>
                            <a:cubicBezTo>
                              <a:pt x="40" y="111"/>
                              <a:pt x="41" y="111"/>
                              <a:pt x="41" y="110"/>
                            </a:cubicBezTo>
                            <a:cubicBezTo>
                              <a:pt x="41" y="110"/>
                              <a:pt x="42" y="108"/>
                              <a:pt x="42" y="107"/>
                            </a:cubicBezTo>
                            <a:cubicBezTo>
                              <a:pt x="43" y="106"/>
                              <a:pt x="43" y="105"/>
                              <a:pt x="44" y="105"/>
                            </a:cubicBezTo>
                            <a:cubicBezTo>
                              <a:pt x="44" y="106"/>
                              <a:pt x="45" y="106"/>
                              <a:pt x="45" y="106"/>
                            </a:cubicBezTo>
                            <a:cubicBezTo>
                              <a:pt x="45" y="107"/>
                              <a:pt x="45" y="106"/>
                              <a:pt x="45" y="106"/>
                            </a:cubicBezTo>
                            <a:cubicBezTo>
                              <a:pt x="45" y="105"/>
                              <a:pt x="45" y="105"/>
                              <a:pt x="45" y="104"/>
                            </a:cubicBezTo>
                            <a:cubicBezTo>
                              <a:pt x="46" y="104"/>
                              <a:pt x="46" y="103"/>
                              <a:pt x="47" y="103"/>
                            </a:cubicBezTo>
                            <a:cubicBezTo>
                              <a:pt x="49" y="102"/>
                              <a:pt x="50" y="103"/>
                              <a:pt x="50" y="103"/>
                            </a:cubicBezTo>
                            <a:cubicBezTo>
                              <a:pt x="51" y="104"/>
                              <a:pt x="52" y="104"/>
                              <a:pt x="53" y="104"/>
                            </a:cubicBezTo>
                            <a:cubicBezTo>
                              <a:pt x="56" y="104"/>
                              <a:pt x="57" y="105"/>
                              <a:pt x="59" y="106"/>
                            </a:cubicBezTo>
                            <a:cubicBezTo>
                              <a:pt x="59" y="106"/>
                              <a:pt x="59" y="107"/>
                              <a:pt x="59" y="107"/>
                            </a:cubicBezTo>
                            <a:cubicBezTo>
                              <a:pt x="60" y="105"/>
                              <a:pt x="60" y="105"/>
                              <a:pt x="60" y="105"/>
                            </a:cubicBezTo>
                            <a:cubicBezTo>
                              <a:pt x="60" y="105"/>
                              <a:pt x="63" y="105"/>
                              <a:pt x="64" y="105"/>
                            </a:cubicBezTo>
                            <a:cubicBezTo>
                              <a:pt x="65" y="104"/>
                              <a:pt x="71" y="103"/>
                              <a:pt x="71" y="103"/>
                            </a:cubicBezTo>
                            <a:cubicBezTo>
                              <a:pt x="71" y="101"/>
                              <a:pt x="71" y="100"/>
                              <a:pt x="72" y="99"/>
                            </a:cubicBezTo>
                            <a:cubicBezTo>
                              <a:pt x="72" y="99"/>
                              <a:pt x="73" y="98"/>
                              <a:pt x="75" y="98"/>
                            </a:cubicBezTo>
                            <a:cubicBezTo>
                              <a:pt x="78" y="98"/>
                              <a:pt x="80" y="98"/>
                              <a:pt x="83" y="99"/>
                            </a:cubicBezTo>
                            <a:cubicBezTo>
                              <a:pt x="85" y="99"/>
                              <a:pt x="85" y="99"/>
                              <a:pt x="86" y="99"/>
                            </a:cubicBezTo>
                            <a:cubicBezTo>
                              <a:pt x="86" y="98"/>
                              <a:pt x="86" y="97"/>
                              <a:pt x="88" y="96"/>
                            </a:cubicBezTo>
                            <a:cubicBezTo>
                              <a:pt x="88" y="96"/>
                              <a:pt x="88" y="94"/>
                              <a:pt x="88" y="93"/>
                            </a:cubicBezTo>
                            <a:cubicBezTo>
                              <a:pt x="88" y="92"/>
                              <a:pt x="88" y="91"/>
                              <a:pt x="88" y="91"/>
                            </a:cubicBezTo>
                            <a:cubicBezTo>
                              <a:pt x="87" y="90"/>
                              <a:pt x="87" y="90"/>
                              <a:pt x="86" y="90"/>
                            </a:cubicBezTo>
                            <a:cubicBezTo>
                              <a:pt x="85" y="90"/>
                              <a:pt x="81" y="87"/>
                              <a:pt x="81" y="87"/>
                            </a:cubicBezTo>
                            <a:cubicBezTo>
                              <a:pt x="81" y="86"/>
                              <a:pt x="79" y="85"/>
                              <a:pt x="79" y="84"/>
                            </a:cubicBezTo>
                            <a:cubicBezTo>
                              <a:pt x="79" y="83"/>
                              <a:pt x="80" y="82"/>
                              <a:pt x="81" y="82"/>
                            </a:cubicBezTo>
                            <a:cubicBezTo>
                              <a:pt x="81" y="81"/>
                              <a:pt x="82" y="80"/>
                              <a:pt x="81" y="79"/>
                            </a:cubicBezTo>
                            <a:cubicBezTo>
                              <a:pt x="81" y="78"/>
                              <a:pt x="81" y="76"/>
                              <a:pt x="81" y="75"/>
                            </a:cubicBezTo>
                            <a:cubicBezTo>
                              <a:pt x="81" y="74"/>
                              <a:pt x="81" y="73"/>
                              <a:pt x="81" y="73"/>
                            </a:cubicBezTo>
                            <a:cubicBezTo>
                              <a:pt x="82" y="72"/>
                              <a:pt x="82" y="71"/>
                              <a:pt x="82" y="70"/>
                            </a:cubicBezTo>
                            <a:cubicBezTo>
                              <a:pt x="82" y="69"/>
                              <a:pt x="82" y="69"/>
                              <a:pt x="83" y="69"/>
                            </a:cubicBezTo>
                            <a:cubicBezTo>
                              <a:pt x="86" y="69"/>
                              <a:pt x="89" y="70"/>
                              <a:pt x="93" y="70"/>
                            </a:cubicBezTo>
                            <a:cubicBezTo>
                              <a:pt x="94" y="70"/>
                              <a:pt x="95" y="71"/>
                              <a:pt x="96" y="71"/>
                            </a:cubicBezTo>
                            <a:cubicBezTo>
                              <a:pt x="96" y="72"/>
                              <a:pt x="97" y="72"/>
                              <a:pt x="97" y="72"/>
                            </a:cubicBezTo>
                            <a:cubicBezTo>
                              <a:pt x="99" y="72"/>
                              <a:pt x="99" y="71"/>
                              <a:pt x="99" y="70"/>
                            </a:cubicBezTo>
                            <a:cubicBezTo>
                              <a:pt x="99" y="69"/>
                              <a:pt x="99" y="68"/>
                              <a:pt x="100" y="67"/>
                            </a:cubicBezTo>
                            <a:cubicBezTo>
                              <a:pt x="100" y="66"/>
                              <a:pt x="100" y="65"/>
                              <a:pt x="101" y="64"/>
                            </a:cubicBezTo>
                            <a:cubicBezTo>
                              <a:pt x="101" y="64"/>
                              <a:pt x="101" y="64"/>
                              <a:pt x="102" y="63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2" name="Freeform 85">
                        <a:extLst>
                          <a:ext uri="{FF2B5EF4-FFF2-40B4-BE49-F238E27FC236}">
                            <a16:creationId xmlns:a16="http://schemas.microsoft.com/office/drawing/2014/main" id="{7B0B580C-A62C-0A67-8436-E902F2B365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2145" y="1810886"/>
                        <a:ext cx="249404" cy="231374"/>
                      </a:xfrm>
                      <a:custGeom>
                        <a:avLst/>
                        <a:gdLst>
                          <a:gd name="T0" fmla="*/ 56 w 68"/>
                          <a:gd name="T1" fmla="*/ 30 h 63"/>
                          <a:gd name="T2" fmla="*/ 52 w 68"/>
                          <a:gd name="T3" fmla="*/ 22 h 63"/>
                          <a:gd name="T4" fmla="*/ 42 w 68"/>
                          <a:gd name="T5" fmla="*/ 17 h 63"/>
                          <a:gd name="T6" fmla="*/ 35 w 68"/>
                          <a:gd name="T7" fmla="*/ 13 h 63"/>
                          <a:gd name="T8" fmla="*/ 37 w 68"/>
                          <a:gd name="T9" fmla="*/ 10 h 63"/>
                          <a:gd name="T10" fmla="*/ 37 w 68"/>
                          <a:gd name="T11" fmla="*/ 8 h 63"/>
                          <a:gd name="T12" fmla="*/ 33 w 68"/>
                          <a:gd name="T13" fmla="*/ 3 h 63"/>
                          <a:gd name="T14" fmla="*/ 25 w 68"/>
                          <a:gd name="T15" fmla="*/ 0 h 63"/>
                          <a:gd name="T16" fmla="*/ 22 w 68"/>
                          <a:gd name="T17" fmla="*/ 5 h 63"/>
                          <a:gd name="T18" fmla="*/ 17 w 68"/>
                          <a:gd name="T19" fmla="*/ 6 h 63"/>
                          <a:gd name="T20" fmla="*/ 10 w 68"/>
                          <a:gd name="T21" fmla="*/ 11 h 63"/>
                          <a:gd name="T22" fmla="*/ 3 w 68"/>
                          <a:gd name="T23" fmla="*/ 13 h 63"/>
                          <a:gd name="T24" fmla="*/ 0 w 68"/>
                          <a:gd name="T25" fmla="*/ 18 h 63"/>
                          <a:gd name="T26" fmla="*/ 4 w 68"/>
                          <a:gd name="T27" fmla="*/ 25 h 63"/>
                          <a:gd name="T28" fmla="*/ 7 w 68"/>
                          <a:gd name="T29" fmla="*/ 30 h 63"/>
                          <a:gd name="T30" fmla="*/ 3 w 68"/>
                          <a:gd name="T31" fmla="*/ 32 h 63"/>
                          <a:gd name="T32" fmla="*/ 5 w 68"/>
                          <a:gd name="T33" fmla="*/ 39 h 63"/>
                          <a:gd name="T34" fmla="*/ 4 w 68"/>
                          <a:gd name="T35" fmla="*/ 47 h 63"/>
                          <a:gd name="T36" fmla="*/ 7 w 68"/>
                          <a:gd name="T37" fmla="*/ 52 h 63"/>
                          <a:gd name="T38" fmla="*/ 5 w 68"/>
                          <a:gd name="T39" fmla="*/ 56 h 63"/>
                          <a:gd name="T40" fmla="*/ 6 w 68"/>
                          <a:gd name="T41" fmla="*/ 58 h 63"/>
                          <a:gd name="T42" fmla="*/ 12 w 68"/>
                          <a:gd name="T43" fmla="*/ 61 h 63"/>
                          <a:gd name="T44" fmla="*/ 17 w 68"/>
                          <a:gd name="T45" fmla="*/ 61 h 63"/>
                          <a:gd name="T46" fmla="*/ 20 w 68"/>
                          <a:gd name="T47" fmla="*/ 56 h 63"/>
                          <a:gd name="T48" fmla="*/ 27 w 68"/>
                          <a:gd name="T49" fmla="*/ 53 h 63"/>
                          <a:gd name="T50" fmla="*/ 28 w 68"/>
                          <a:gd name="T51" fmla="*/ 57 h 63"/>
                          <a:gd name="T52" fmla="*/ 31 w 68"/>
                          <a:gd name="T53" fmla="*/ 59 h 63"/>
                          <a:gd name="T54" fmla="*/ 37 w 68"/>
                          <a:gd name="T55" fmla="*/ 62 h 63"/>
                          <a:gd name="T56" fmla="*/ 48 w 68"/>
                          <a:gd name="T57" fmla="*/ 60 h 63"/>
                          <a:gd name="T58" fmla="*/ 51 w 68"/>
                          <a:gd name="T59" fmla="*/ 60 h 63"/>
                          <a:gd name="T60" fmla="*/ 54 w 68"/>
                          <a:gd name="T61" fmla="*/ 61 h 63"/>
                          <a:gd name="T62" fmla="*/ 60 w 68"/>
                          <a:gd name="T63" fmla="*/ 54 h 63"/>
                          <a:gd name="T64" fmla="*/ 62 w 68"/>
                          <a:gd name="T65" fmla="*/ 49 h 63"/>
                          <a:gd name="T66" fmla="*/ 65 w 68"/>
                          <a:gd name="T67" fmla="*/ 47 h 63"/>
                          <a:gd name="T68" fmla="*/ 66 w 68"/>
                          <a:gd name="T69" fmla="*/ 40 h 63"/>
                          <a:gd name="T70" fmla="*/ 68 w 68"/>
                          <a:gd name="T71" fmla="*/ 37 h 63"/>
                          <a:gd name="T72" fmla="*/ 60 w 68"/>
                          <a:gd name="T73" fmla="*/ 35 h 63"/>
                          <a:gd name="T74" fmla="*/ 57 w 68"/>
                          <a:gd name="T75" fmla="*/ 31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8" h="63">
                            <a:moveTo>
                              <a:pt x="56" y="30"/>
                            </a:moveTo>
                            <a:cubicBezTo>
                              <a:pt x="56" y="30"/>
                              <a:pt x="56" y="30"/>
                              <a:pt x="56" y="30"/>
                            </a:cubicBezTo>
                            <a:cubicBezTo>
                              <a:pt x="56" y="28"/>
                              <a:pt x="55" y="27"/>
                              <a:pt x="55" y="26"/>
                            </a:cubicBezTo>
                            <a:cubicBezTo>
                              <a:pt x="55" y="25"/>
                              <a:pt x="53" y="23"/>
                              <a:pt x="52" y="22"/>
                            </a:cubicBezTo>
                            <a:cubicBezTo>
                              <a:pt x="51" y="22"/>
                              <a:pt x="50" y="21"/>
                              <a:pt x="48" y="20"/>
                            </a:cubicBezTo>
                            <a:cubicBezTo>
                              <a:pt x="47" y="19"/>
                              <a:pt x="44" y="17"/>
                              <a:pt x="42" y="17"/>
                            </a:cubicBezTo>
                            <a:cubicBezTo>
                              <a:pt x="40" y="16"/>
                              <a:pt x="38" y="15"/>
                              <a:pt x="36" y="15"/>
                            </a:cubicBezTo>
                            <a:cubicBezTo>
                              <a:pt x="35" y="15"/>
                              <a:pt x="35" y="14"/>
                              <a:pt x="35" y="13"/>
                            </a:cubicBezTo>
                            <a:cubicBezTo>
                              <a:pt x="35" y="12"/>
                              <a:pt x="35" y="11"/>
                              <a:pt x="35" y="11"/>
                            </a:cubicBezTo>
                            <a:cubicBezTo>
                              <a:pt x="35" y="10"/>
                              <a:pt x="36" y="10"/>
                              <a:pt x="37" y="10"/>
                            </a:cubicBezTo>
                            <a:cubicBezTo>
                              <a:pt x="37" y="10"/>
                              <a:pt x="38" y="10"/>
                              <a:pt x="38" y="10"/>
                            </a:cubicBezTo>
                            <a:cubicBezTo>
                              <a:pt x="38" y="9"/>
                              <a:pt x="37" y="9"/>
                              <a:pt x="37" y="8"/>
                            </a:cubicBezTo>
                            <a:cubicBezTo>
                              <a:pt x="36" y="7"/>
                              <a:pt x="35" y="7"/>
                              <a:pt x="34" y="6"/>
                            </a:cubicBezTo>
                            <a:cubicBezTo>
                              <a:pt x="34" y="5"/>
                              <a:pt x="33" y="4"/>
                              <a:pt x="33" y="3"/>
                            </a:cubicBezTo>
                            <a:cubicBezTo>
                              <a:pt x="33" y="3"/>
                              <a:pt x="32" y="2"/>
                              <a:pt x="31" y="2"/>
                            </a:cubicBezTo>
                            <a:cubicBezTo>
                              <a:pt x="29" y="2"/>
                              <a:pt x="27" y="1"/>
                              <a:pt x="25" y="0"/>
                            </a:cubicBezTo>
                            <a:cubicBezTo>
                              <a:pt x="24" y="0"/>
                              <a:pt x="23" y="1"/>
                              <a:pt x="23" y="2"/>
                            </a:cubicBezTo>
                            <a:cubicBezTo>
                              <a:pt x="23" y="3"/>
                              <a:pt x="22" y="5"/>
                              <a:pt x="22" y="5"/>
                            </a:cubicBezTo>
                            <a:cubicBezTo>
                              <a:pt x="22" y="6"/>
                              <a:pt x="21" y="6"/>
                              <a:pt x="20" y="6"/>
                            </a:cubicBezTo>
                            <a:cubicBezTo>
                              <a:pt x="19" y="6"/>
                              <a:pt x="18" y="6"/>
                              <a:pt x="17" y="6"/>
                            </a:cubicBezTo>
                            <a:cubicBezTo>
                              <a:pt x="15" y="6"/>
                              <a:pt x="14" y="7"/>
                              <a:pt x="13" y="8"/>
                            </a:cubicBezTo>
                            <a:cubicBezTo>
                              <a:pt x="11" y="9"/>
                              <a:pt x="10" y="10"/>
                              <a:pt x="10" y="11"/>
                            </a:cubicBezTo>
                            <a:cubicBezTo>
                              <a:pt x="9" y="11"/>
                              <a:pt x="4" y="11"/>
                              <a:pt x="3" y="11"/>
                            </a:cubicBezTo>
                            <a:cubicBezTo>
                              <a:pt x="3" y="12"/>
                              <a:pt x="3" y="12"/>
                              <a:pt x="3" y="13"/>
                            </a:cubicBezTo>
                            <a:cubicBezTo>
                              <a:pt x="2" y="13"/>
                              <a:pt x="2" y="14"/>
                              <a:pt x="1" y="15"/>
                            </a:cubicBezTo>
                            <a:cubicBezTo>
                              <a:pt x="1" y="16"/>
                              <a:pt x="0" y="17"/>
                              <a:pt x="0" y="18"/>
                            </a:cubicBezTo>
                            <a:cubicBezTo>
                              <a:pt x="0" y="19"/>
                              <a:pt x="0" y="20"/>
                              <a:pt x="1" y="21"/>
                            </a:cubicBezTo>
                            <a:cubicBezTo>
                              <a:pt x="2" y="23"/>
                              <a:pt x="3" y="23"/>
                              <a:pt x="4" y="25"/>
                            </a:cubicBezTo>
                            <a:cubicBezTo>
                              <a:pt x="5" y="26"/>
                              <a:pt x="6" y="27"/>
                              <a:pt x="6" y="28"/>
                            </a:cubicBezTo>
                            <a:cubicBezTo>
                              <a:pt x="7" y="29"/>
                              <a:pt x="7" y="30"/>
                              <a:pt x="7" y="30"/>
                            </a:cubicBezTo>
                            <a:cubicBezTo>
                              <a:pt x="7" y="31"/>
                              <a:pt x="6" y="31"/>
                              <a:pt x="6" y="31"/>
                            </a:cubicBezTo>
                            <a:cubicBezTo>
                              <a:pt x="4" y="32"/>
                              <a:pt x="3" y="32"/>
                              <a:pt x="3" y="32"/>
                            </a:cubicBezTo>
                            <a:cubicBezTo>
                              <a:pt x="2" y="32"/>
                              <a:pt x="2" y="32"/>
                              <a:pt x="3" y="33"/>
                            </a:cubicBezTo>
                            <a:cubicBezTo>
                              <a:pt x="3" y="35"/>
                              <a:pt x="6" y="39"/>
                              <a:pt x="5" y="39"/>
                            </a:cubicBezTo>
                            <a:cubicBezTo>
                              <a:pt x="5" y="41"/>
                              <a:pt x="4" y="42"/>
                              <a:pt x="4" y="43"/>
                            </a:cubicBezTo>
                            <a:cubicBezTo>
                              <a:pt x="3" y="44"/>
                              <a:pt x="3" y="46"/>
                              <a:pt x="4" y="47"/>
                            </a:cubicBezTo>
                            <a:cubicBezTo>
                              <a:pt x="4" y="48"/>
                              <a:pt x="6" y="49"/>
                              <a:pt x="6" y="50"/>
                            </a:cubicBezTo>
                            <a:cubicBezTo>
                              <a:pt x="7" y="51"/>
                              <a:pt x="7" y="51"/>
                              <a:pt x="7" y="52"/>
                            </a:cubicBezTo>
                            <a:cubicBezTo>
                              <a:pt x="7" y="52"/>
                              <a:pt x="7" y="53"/>
                              <a:pt x="6" y="53"/>
                            </a:cubicBezTo>
                            <a:cubicBezTo>
                              <a:pt x="6" y="54"/>
                              <a:pt x="5" y="55"/>
                              <a:pt x="5" y="56"/>
                            </a:cubicBezTo>
                            <a:cubicBezTo>
                              <a:pt x="4" y="56"/>
                              <a:pt x="4" y="57"/>
                              <a:pt x="4" y="57"/>
                            </a:cubicBezTo>
                            <a:cubicBezTo>
                              <a:pt x="5" y="58"/>
                              <a:pt x="5" y="58"/>
                              <a:pt x="6" y="58"/>
                            </a:cubicBezTo>
                            <a:cubicBezTo>
                              <a:pt x="6" y="58"/>
                              <a:pt x="12" y="58"/>
                              <a:pt x="12" y="59"/>
                            </a:cubicBezTo>
                            <a:cubicBezTo>
                              <a:pt x="12" y="60"/>
                              <a:pt x="12" y="60"/>
                              <a:pt x="12" y="61"/>
                            </a:cubicBezTo>
                            <a:cubicBezTo>
                              <a:pt x="13" y="61"/>
                              <a:pt x="13" y="61"/>
                              <a:pt x="13" y="61"/>
                            </a:cubicBezTo>
                            <a:cubicBezTo>
                              <a:pt x="14" y="61"/>
                              <a:pt x="16" y="61"/>
                              <a:pt x="17" y="61"/>
                            </a:cubicBezTo>
                            <a:cubicBezTo>
                              <a:pt x="18" y="60"/>
                              <a:pt x="19" y="60"/>
                              <a:pt x="19" y="59"/>
                            </a:cubicBezTo>
                            <a:cubicBezTo>
                              <a:pt x="20" y="58"/>
                              <a:pt x="20" y="57"/>
                              <a:pt x="20" y="56"/>
                            </a:cubicBezTo>
                            <a:cubicBezTo>
                              <a:pt x="21" y="55"/>
                              <a:pt x="25" y="49"/>
                              <a:pt x="25" y="49"/>
                            </a:cubicBezTo>
                            <a:cubicBezTo>
                              <a:pt x="26" y="51"/>
                              <a:pt x="27" y="52"/>
                              <a:pt x="27" y="53"/>
                            </a:cubicBezTo>
                            <a:cubicBezTo>
                              <a:pt x="27" y="55"/>
                              <a:pt x="27" y="55"/>
                              <a:pt x="27" y="56"/>
                            </a:cubicBezTo>
                            <a:cubicBezTo>
                              <a:pt x="27" y="56"/>
                              <a:pt x="28" y="56"/>
                              <a:pt x="28" y="57"/>
                            </a:cubicBezTo>
                            <a:cubicBezTo>
                              <a:pt x="29" y="57"/>
                              <a:pt x="29" y="57"/>
                              <a:pt x="30" y="57"/>
                            </a:cubicBezTo>
                            <a:cubicBezTo>
                              <a:pt x="30" y="57"/>
                              <a:pt x="31" y="58"/>
                              <a:pt x="31" y="59"/>
                            </a:cubicBezTo>
                            <a:cubicBezTo>
                              <a:pt x="32" y="60"/>
                              <a:pt x="32" y="61"/>
                              <a:pt x="33" y="61"/>
                            </a:cubicBezTo>
                            <a:cubicBezTo>
                              <a:pt x="34" y="62"/>
                              <a:pt x="34" y="62"/>
                              <a:pt x="37" y="62"/>
                            </a:cubicBezTo>
                            <a:cubicBezTo>
                              <a:pt x="39" y="62"/>
                              <a:pt x="41" y="62"/>
                              <a:pt x="44" y="61"/>
                            </a:cubicBezTo>
                            <a:cubicBezTo>
                              <a:pt x="45" y="61"/>
                              <a:pt x="46" y="60"/>
                              <a:pt x="48" y="60"/>
                            </a:cubicBezTo>
                            <a:cubicBezTo>
                              <a:pt x="48" y="60"/>
                              <a:pt x="49" y="59"/>
                              <a:pt x="49" y="59"/>
                            </a:cubicBezTo>
                            <a:cubicBezTo>
                              <a:pt x="50" y="60"/>
                              <a:pt x="50" y="60"/>
                              <a:pt x="51" y="60"/>
                            </a:cubicBezTo>
                            <a:cubicBezTo>
                              <a:pt x="51" y="62"/>
                              <a:pt x="51" y="63"/>
                              <a:pt x="52" y="63"/>
                            </a:cubicBezTo>
                            <a:cubicBezTo>
                              <a:pt x="52" y="63"/>
                              <a:pt x="53" y="62"/>
                              <a:pt x="54" y="61"/>
                            </a:cubicBezTo>
                            <a:cubicBezTo>
                              <a:pt x="56" y="59"/>
                              <a:pt x="56" y="58"/>
                              <a:pt x="58" y="56"/>
                            </a:cubicBezTo>
                            <a:cubicBezTo>
                              <a:pt x="59" y="55"/>
                              <a:pt x="60" y="55"/>
                              <a:pt x="60" y="54"/>
                            </a:cubicBezTo>
                            <a:cubicBezTo>
                              <a:pt x="61" y="53"/>
                              <a:pt x="62" y="53"/>
                              <a:pt x="62" y="51"/>
                            </a:cubicBezTo>
                            <a:cubicBezTo>
                              <a:pt x="62" y="50"/>
                              <a:pt x="62" y="49"/>
                              <a:pt x="62" y="49"/>
                            </a:cubicBezTo>
                            <a:cubicBezTo>
                              <a:pt x="63" y="49"/>
                              <a:pt x="63" y="48"/>
                              <a:pt x="63" y="48"/>
                            </a:cubicBezTo>
                            <a:cubicBezTo>
                              <a:pt x="64" y="48"/>
                              <a:pt x="65" y="48"/>
                              <a:pt x="65" y="47"/>
                            </a:cubicBezTo>
                            <a:cubicBezTo>
                              <a:pt x="66" y="46"/>
                              <a:pt x="66" y="45"/>
                              <a:pt x="66" y="44"/>
                            </a:cubicBezTo>
                            <a:cubicBezTo>
                              <a:pt x="65" y="43"/>
                              <a:pt x="66" y="41"/>
                              <a:pt x="66" y="40"/>
                            </a:cubicBezTo>
                            <a:cubicBezTo>
                              <a:pt x="67" y="40"/>
                              <a:pt x="68" y="39"/>
                              <a:pt x="68" y="38"/>
                            </a:cubicBezTo>
                            <a:cubicBezTo>
                              <a:pt x="68" y="37"/>
                              <a:pt x="68" y="37"/>
                              <a:pt x="68" y="37"/>
                            </a:cubicBezTo>
                            <a:cubicBezTo>
                              <a:pt x="68" y="36"/>
                              <a:pt x="67" y="36"/>
                              <a:pt x="66" y="36"/>
                            </a:cubicBezTo>
                            <a:cubicBezTo>
                              <a:pt x="65" y="35"/>
                              <a:pt x="62" y="35"/>
                              <a:pt x="60" y="35"/>
                            </a:cubicBezTo>
                            <a:cubicBezTo>
                              <a:pt x="59" y="35"/>
                              <a:pt x="58" y="34"/>
                              <a:pt x="58" y="33"/>
                            </a:cubicBezTo>
                            <a:cubicBezTo>
                              <a:pt x="57" y="32"/>
                              <a:pt x="56" y="31"/>
                              <a:pt x="57" y="31"/>
                            </a:cubicBezTo>
                            <a:cubicBezTo>
                              <a:pt x="57" y="30"/>
                              <a:pt x="56" y="30"/>
                              <a:pt x="56" y="3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3" name="Freeform 86">
                        <a:extLst>
                          <a:ext uri="{FF2B5EF4-FFF2-40B4-BE49-F238E27FC236}">
                            <a16:creationId xmlns:a16="http://schemas.microsoft.com/office/drawing/2014/main" id="{AEE2B04A-622A-C9D8-2056-671BE11520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9737" y="1591533"/>
                        <a:ext cx="267433" cy="270437"/>
                      </a:xfrm>
                      <a:custGeom>
                        <a:avLst/>
                        <a:gdLst>
                          <a:gd name="T0" fmla="*/ 66 w 73"/>
                          <a:gd name="T1" fmla="*/ 64 h 74"/>
                          <a:gd name="T2" fmla="*/ 69 w 73"/>
                          <a:gd name="T3" fmla="*/ 60 h 74"/>
                          <a:gd name="T4" fmla="*/ 70 w 73"/>
                          <a:gd name="T5" fmla="*/ 57 h 74"/>
                          <a:gd name="T6" fmla="*/ 63 w 73"/>
                          <a:gd name="T7" fmla="*/ 55 h 74"/>
                          <a:gd name="T8" fmla="*/ 59 w 73"/>
                          <a:gd name="T9" fmla="*/ 52 h 74"/>
                          <a:gd name="T10" fmla="*/ 58 w 73"/>
                          <a:gd name="T11" fmla="*/ 49 h 74"/>
                          <a:gd name="T12" fmla="*/ 57 w 73"/>
                          <a:gd name="T13" fmla="*/ 47 h 74"/>
                          <a:gd name="T14" fmla="*/ 59 w 73"/>
                          <a:gd name="T15" fmla="*/ 43 h 74"/>
                          <a:gd name="T16" fmla="*/ 56 w 73"/>
                          <a:gd name="T17" fmla="*/ 40 h 74"/>
                          <a:gd name="T18" fmla="*/ 59 w 73"/>
                          <a:gd name="T19" fmla="*/ 37 h 74"/>
                          <a:gd name="T20" fmla="*/ 63 w 73"/>
                          <a:gd name="T21" fmla="*/ 38 h 74"/>
                          <a:gd name="T22" fmla="*/ 68 w 73"/>
                          <a:gd name="T23" fmla="*/ 38 h 74"/>
                          <a:gd name="T24" fmla="*/ 71 w 73"/>
                          <a:gd name="T25" fmla="*/ 33 h 74"/>
                          <a:gd name="T26" fmla="*/ 71 w 73"/>
                          <a:gd name="T27" fmla="*/ 32 h 74"/>
                          <a:gd name="T28" fmla="*/ 71 w 73"/>
                          <a:gd name="T29" fmla="*/ 27 h 74"/>
                          <a:gd name="T30" fmla="*/ 71 w 73"/>
                          <a:gd name="T31" fmla="*/ 23 h 74"/>
                          <a:gd name="T32" fmla="*/ 64 w 73"/>
                          <a:gd name="T33" fmla="*/ 17 h 74"/>
                          <a:gd name="T34" fmla="*/ 60 w 73"/>
                          <a:gd name="T35" fmla="*/ 16 h 74"/>
                          <a:gd name="T36" fmla="*/ 50 w 73"/>
                          <a:gd name="T37" fmla="*/ 17 h 74"/>
                          <a:gd name="T38" fmla="*/ 49 w 73"/>
                          <a:gd name="T39" fmla="*/ 15 h 74"/>
                          <a:gd name="T40" fmla="*/ 46 w 73"/>
                          <a:gd name="T41" fmla="*/ 12 h 74"/>
                          <a:gd name="T42" fmla="*/ 44 w 73"/>
                          <a:gd name="T43" fmla="*/ 8 h 74"/>
                          <a:gd name="T44" fmla="*/ 37 w 73"/>
                          <a:gd name="T45" fmla="*/ 3 h 74"/>
                          <a:gd name="T46" fmla="*/ 32 w 73"/>
                          <a:gd name="T47" fmla="*/ 3 h 74"/>
                          <a:gd name="T48" fmla="*/ 28 w 73"/>
                          <a:gd name="T49" fmla="*/ 1 h 74"/>
                          <a:gd name="T50" fmla="*/ 21 w 73"/>
                          <a:gd name="T51" fmla="*/ 3 h 74"/>
                          <a:gd name="T52" fmla="*/ 17 w 73"/>
                          <a:gd name="T53" fmla="*/ 6 h 74"/>
                          <a:gd name="T54" fmla="*/ 13 w 73"/>
                          <a:gd name="T55" fmla="*/ 11 h 74"/>
                          <a:gd name="T56" fmla="*/ 5 w 73"/>
                          <a:gd name="T57" fmla="*/ 15 h 74"/>
                          <a:gd name="T58" fmla="*/ 0 w 73"/>
                          <a:gd name="T59" fmla="*/ 17 h 74"/>
                          <a:gd name="T60" fmla="*/ 0 w 73"/>
                          <a:gd name="T61" fmla="*/ 18 h 74"/>
                          <a:gd name="T62" fmla="*/ 0 w 73"/>
                          <a:gd name="T63" fmla="*/ 23 h 74"/>
                          <a:gd name="T64" fmla="*/ 6 w 73"/>
                          <a:gd name="T65" fmla="*/ 27 h 74"/>
                          <a:gd name="T66" fmla="*/ 17 w 73"/>
                          <a:gd name="T67" fmla="*/ 30 h 74"/>
                          <a:gd name="T68" fmla="*/ 20 w 73"/>
                          <a:gd name="T69" fmla="*/ 33 h 74"/>
                          <a:gd name="T70" fmla="*/ 19 w 73"/>
                          <a:gd name="T71" fmla="*/ 37 h 74"/>
                          <a:gd name="T72" fmla="*/ 16 w 73"/>
                          <a:gd name="T73" fmla="*/ 40 h 74"/>
                          <a:gd name="T74" fmla="*/ 15 w 73"/>
                          <a:gd name="T75" fmla="*/ 48 h 74"/>
                          <a:gd name="T76" fmla="*/ 12 w 73"/>
                          <a:gd name="T77" fmla="*/ 52 h 74"/>
                          <a:gd name="T78" fmla="*/ 10 w 73"/>
                          <a:gd name="T79" fmla="*/ 62 h 74"/>
                          <a:gd name="T80" fmla="*/ 10 w 73"/>
                          <a:gd name="T81" fmla="*/ 67 h 74"/>
                          <a:gd name="T82" fmla="*/ 19 w 73"/>
                          <a:gd name="T83" fmla="*/ 71 h 74"/>
                          <a:gd name="T84" fmla="*/ 20 w 73"/>
                          <a:gd name="T85" fmla="*/ 71 h 74"/>
                          <a:gd name="T86" fmla="*/ 27 w 73"/>
                          <a:gd name="T87" fmla="*/ 68 h 74"/>
                          <a:gd name="T88" fmla="*/ 34 w 73"/>
                          <a:gd name="T89" fmla="*/ 69 h 74"/>
                          <a:gd name="T90" fmla="*/ 39 w 73"/>
                          <a:gd name="T91" fmla="*/ 71 h 74"/>
                          <a:gd name="T92" fmla="*/ 46 w 73"/>
                          <a:gd name="T93" fmla="*/ 73 h 74"/>
                          <a:gd name="T94" fmla="*/ 49 w 73"/>
                          <a:gd name="T95" fmla="*/ 71 h 74"/>
                          <a:gd name="T96" fmla="*/ 53 w 73"/>
                          <a:gd name="T97" fmla="*/ 70 h 74"/>
                          <a:gd name="T98" fmla="*/ 59 w 73"/>
                          <a:gd name="T99" fmla="*/ 69 h 74"/>
                          <a:gd name="T100" fmla="*/ 65 w 73"/>
                          <a:gd name="T101" fmla="*/ 64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73" h="74">
                            <a:moveTo>
                              <a:pt x="66" y="65"/>
                            </a:moveTo>
                            <a:cubicBezTo>
                              <a:pt x="66" y="64"/>
                              <a:pt x="66" y="64"/>
                              <a:pt x="66" y="64"/>
                            </a:cubicBezTo>
                            <a:cubicBezTo>
                              <a:pt x="66" y="62"/>
                              <a:pt x="66" y="61"/>
                              <a:pt x="66" y="61"/>
                            </a:cubicBezTo>
                            <a:cubicBezTo>
                              <a:pt x="67" y="60"/>
                              <a:pt x="68" y="60"/>
                              <a:pt x="69" y="60"/>
                            </a:cubicBezTo>
                            <a:cubicBezTo>
                              <a:pt x="70" y="60"/>
                              <a:pt x="71" y="59"/>
                              <a:pt x="71" y="59"/>
                            </a:cubicBezTo>
                            <a:cubicBezTo>
                              <a:pt x="71" y="58"/>
                              <a:pt x="71" y="58"/>
                              <a:pt x="70" y="57"/>
                            </a:cubicBezTo>
                            <a:cubicBezTo>
                              <a:pt x="70" y="56"/>
                              <a:pt x="68" y="55"/>
                              <a:pt x="67" y="54"/>
                            </a:cubicBezTo>
                            <a:cubicBezTo>
                              <a:pt x="67" y="53"/>
                              <a:pt x="63" y="55"/>
                              <a:pt x="63" y="55"/>
                            </a:cubicBezTo>
                            <a:cubicBezTo>
                              <a:pt x="61" y="55"/>
                              <a:pt x="61" y="55"/>
                              <a:pt x="60" y="54"/>
                            </a:cubicBezTo>
                            <a:cubicBezTo>
                              <a:pt x="60" y="54"/>
                              <a:pt x="59" y="53"/>
                              <a:pt x="59" y="52"/>
                            </a:cubicBezTo>
                            <a:cubicBezTo>
                              <a:pt x="59" y="51"/>
                              <a:pt x="59" y="51"/>
                              <a:pt x="59" y="50"/>
                            </a:cubicBezTo>
                            <a:cubicBezTo>
                              <a:pt x="59" y="50"/>
                              <a:pt x="59" y="49"/>
                              <a:pt x="58" y="49"/>
                            </a:cubicBezTo>
                            <a:cubicBezTo>
                              <a:pt x="58" y="49"/>
                              <a:pt x="57" y="48"/>
                              <a:pt x="57" y="48"/>
                            </a:cubicBezTo>
                            <a:cubicBezTo>
                              <a:pt x="57" y="48"/>
                              <a:pt x="57" y="47"/>
                              <a:pt x="57" y="47"/>
                            </a:cubicBezTo>
                            <a:cubicBezTo>
                              <a:pt x="58" y="46"/>
                              <a:pt x="59" y="45"/>
                              <a:pt x="59" y="45"/>
                            </a:cubicBezTo>
                            <a:cubicBezTo>
                              <a:pt x="60" y="45"/>
                              <a:pt x="59" y="44"/>
                              <a:pt x="59" y="43"/>
                            </a:cubicBezTo>
                            <a:cubicBezTo>
                              <a:pt x="58" y="42"/>
                              <a:pt x="57" y="42"/>
                              <a:pt x="57" y="41"/>
                            </a:cubicBezTo>
                            <a:cubicBezTo>
                              <a:pt x="56" y="41"/>
                              <a:pt x="56" y="41"/>
                              <a:pt x="56" y="40"/>
                            </a:cubicBezTo>
                            <a:cubicBezTo>
                              <a:pt x="56" y="40"/>
                              <a:pt x="57" y="39"/>
                              <a:pt x="57" y="39"/>
                            </a:cubicBezTo>
                            <a:cubicBezTo>
                              <a:pt x="58" y="38"/>
                              <a:pt x="59" y="37"/>
                              <a:pt x="59" y="37"/>
                            </a:cubicBezTo>
                            <a:cubicBezTo>
                              <a:pt x="60" y="37"/>
                              <a:pt x="61" y="36"/>
                              <a:pt x="61" y="37"/>
                            </a:cubicBezTo>
                            <a:cubicBezTo>
                              <a:pt x="62" y="37"/>
                              <a:pt x="62" y="37"/>
                              <a:pt x="63" y="38"/>
                            </a:cubicBezTo>
                            <a:cubicBezTo>
                              <a:pt x="63" y="38"/>
                              <a:pt x="64" y="39"/>
                              <a:pt x="66" y="39"/>
                            </a:cubicBezTo>
                            <a:cubicBezTo>
                              <a:pt x="67" y="38"/>
                              <a:pt x="68" y="38"/>
                              <a:pt x="68" y="38"/>
                            </a:cubicBezTo>
                            <a:cubicBezTo>
                              <a:pt x="70" y="37"/>
                              <a:pt x="70" y="36"/>
                              <a:pt x="70" y="34"/>
                            </a:cubicBezTo>
                            <a:cubicBezTo>
                              <a:pt x="70" y="34"/>
                              <a:pt x="71" y="34"/>
                              <a:pt x="71" y="33"/>
                            </a:cubicBezTo>
                            <a:cubicBezTo>
                              <a:pt x="71" y="33"/>
                              <a:pt x="72" y="33"/>
                              <a:pt x="72" y="33"/>
                            </a:cubicBezTo>
                            <a:cubicBezTo>
                              <a:pt x="73" y="33"/>
                              <a:pt x="73" y="33"/>
                              <a:pt x="71" y="32"/>
                            </a:cubicBezTo>
                            <a:cubicBezTo>
                              <a:pt x="70" y="31"/>
                              <a:pt x="70" y="30"/>
                              <a:pt x="70" y="29"/>
                            </a:cubicBezTo>
                            <a:cubicBezTo>
                              <a:pt x="70" y="28"/>
                              <a:pt x="70" y="28"/>
                              <a:pt x="71" y="27"/>
                            </a:cubicBezTo>
                            <a:cubicBezTo>
                              <a:pt x="71" y="26"/>
                              <a:pt x="72" y="25"/>
                              <a:pt x="72" y="25"/>
                            </a:cubicBezTo>
                            <a:cubicBezTo>
                              <a:pt x="72" y="24"/>
                              <a:pt x="72" y="23"/>
                              <a:pt x="71" y="23"/>
                            </a:cubicBezTo>
                            <a:cubicBezTo>
                              <a:pt x="71" y="21"/>
                              <a:pt x="70" y="20"/>
                              <a:pt x="68" y="19"/>
                            </a:cubicBezTo>
                            <a:cubicBezTo>
                              <a:pt x="66" y="18"/>
                              <a:pt x="66" y="19"/>
                              <a:pt x="64" y="17"/>
                            </a:cubicBezTo>
                            <a:cubicBezTo>
                              <a:pt x="64" y="16"/>
                              <a:pt x="63" y="16"/>
                              <a:pt x="62" y="16"/>
                            </a:cubicBezTo>
                            <a:cubicBezTo>
                              <a:pt x="62" y="16"/>
                              <a:pt x="61" y="16"/>
                              <a:pt x="60" y="16"/>
                            </a:cubicBezTo>
                            <a:cubicBezTo>
                              <a:pt x="58" y="16"/>
                              <a:pt x="56" y="16"/>
                              <a:pt x="53" y="16"/>
                            </a:cubicBezTo>
                            <a:cubicBezTo>
                              <a:pt x="52" y="16"/>
                              <a:pt x="51" y="17"/>
                              <a:pt x="50" y="17"/>
                            </a:cubicBezTo>
                            <a:cubicBezTo>
                              <a:pt x="50" y="17"/>
                              <a:pt x="49" y="17"/>
                              <a:pt x="49" y="16"/>
                            </a:cubicBezTo>
                            <a:cubicBezTo>
                              <a:pt x="49" y="16"/>
                              <a:pt x="49" y="16"/>
                              <a:pt x="49" y="15"/>
                            </a:cubicBezTo>
                            <a:cubicBezTo>
                              <a:pt x="49" y="14"/>
                              <a:pt x="49" y="14"/>
                              <a:pt x="48" y="13"/>
                            </a:cubicBezTo>
                            <a:cubicBezTo>
                              <a:pt x="48" y="13"/>
                              <a:pt x="47" y="13"/>
                              <a:pt x="46" y="12"/>
                            </a:cubicBezTo>
                            <a:cubicBezTo>
                              <a:pt x="45" y="12"/>
                              <a:pt x="45" y="11"/>
                              <a:pt x="44" y="11"/>
                            </a:cubicBezTo>
                            <a:cubicBezTo>
                              <a:pt x="44" y="10"/>
                              <a:pt x="44" y="9"/>
                              <a:pt x="44" y="8"/>
                            </a:cubicBezTo>
                            <a:cubicBezTo>
                              <a:pt x="43" y="7"/>
                              <a:pt x="41" y="7"/>
                              <a:pt x="40" y="6"/>
                            </a:cubicBezTo>
                            <a:cubicBezTo>
                              <a:pt x="39" y="4"/>
                              <a:pt x="39" y="4"/>
                              <a:pt x="37" y="3"/>
                            </a:cubicBezTo>
                            <a:cubicBezTo>
                              <a:pt x="36" y="3"/>
                              <a:pt x="35" y="3"/>
                              <a:pt x="34" y="3"/>
                            </a:cubicBezTo>
                            <a:cubicBezTo>
                              <a:pt x="33" y="3"/>
                              <a:pt x="33" y="3"/>
                              <a:pt x="32" y="3"/>
                            </a:cubicBezTo>
                            <a:cubicBezTo>
                              <a:pt x="30" y="3"/>
                              <a:pt x="30" y="3"/>
                              <a:pt x="30" y="2"/>
                            </a:cubicBezTo>
                            <a:cubicBezTo>
                              <a:pt x="30" y="2"/>
                              <a:pt x="30" y="1"/>
                              <a:pt x="28" y="1"/>
                            </a:cubicBezTo>
                            <a:cubicBezTo>
                              <a:pt x="26" y="0"/>
                              <a:pt x="23" y="1"/>
                              <a:pt x="22" y="1"/>
                            </a:cubicBezTo>
                            <a:cubicBezTo>
                              <a:pt x="21" y="2"/>
                              <a:pt x="21" y="2"/>
                              <a:pt x="21" y="3"/>
                            </a:cubicBezTo>
                            <a:cubicBezTo>
                              <a:pt x="20" y="3"/>
                              <a:pt x="20" y="4"/>
                              <a:pt x="18" y="4"/>
                            </a:cubicBezTo>
                            <a:cubicBezTo>
                              <a:pt x="18" y="4"/>
                              <a:pt x="17" y="5"/>
                              <a:pt x="17" y="6"/>
                            </a:cubicBezTo>
                            <a:cubicBezTo>
                              <a:pt x="17" y="7"/>
                              <a:pt x="16" y="8"/>
                              <a:pt x="16" y="8"/>
                            </a:cubicBezTo>
                            <a:cubicBezTo>
                              <a:pt x="16" y="9"/>
                              <a:pt x="14" y="9"/>
                              <a:pt x="13" y="11"/>
                            </a:cubicBezTo>
                            <a:cubicBezTo>
                              <a:pt x="13" y="12"/>
                              <a:pt x="8" y="11"/>
                              <a:pt x="7" y="11"/>
                            </a:cubicBezTo>
                            <a:cubicBezTo>
                              <a:pt x="7" y="11"/>
                              <a:pt x="5" y="14"/>
                              <a:pt x="5" y="15"/>
                            </a:cubicBezTo>
                            <a:cubicBezTo>
                              <a:pt x="4" y="16"/>
                              <a:pt x="2" y="16"/>
                              <a:pt x="1" y="16"/>
                            </a:cubicBezTo>
                            <a:cubicBezTo>
                              <a:pt x="1" y="17"/>
                              <a:pt x="0" y="17"/>
                              <a:pt x="0" y="17"/>
                            </a:cubicBezTo>
                            <a:cubicBezTo>
                              <a:pt x="0" y="18"/>
                              <a:pt x="0" y="18"/>
                              <a:pt x="0" y="18"/>
                            </a:cubicBezTo>
                            <a:cubicBezTo>
                              <a:pt x="0" y="18"/>
                              <a:pt x="0" y="18"/>
                              <a:pt x="0" y="18"/>
                            </a:cubicBezTo>
                            <a:cubicBezTo>
                              <a:pt x="0" y="19"/>
                              <a:pt x="0" y="19"/>
                              <a:pt x="0" y="20"/>
                            </a:cubicBezTo>
                            <a:cubicBezTo>
                              <a:pt x="0" y="21"/>
                              <a:pt x="0" y="22"/>
                              <a:pt x="0" y="23"/>
                            </a:cubicBezTo>
                            <a:cubicBezTo>
                              <a:pt x="1" y="24"/>
                              <a:pt x="1" y="24"/>
                              <a:pt x="2" y="25"/>
                            </a:cubicBezTo>
                            <a:cubicBezTo>
                              <a:pt x="4" y="25"/>
                              <a:pt x="5" y="27"/>
                              <a:pt x="6" y="27"/>
                            </a:cubicBezTo>
                            <a:cubicBezTo>
                              <a:pt x="7" y="28"/>
                              <a:pt x="11" y="27"/>
                              <a:pt x="11" y="28"/>
                            </a:cubicBezTo>
                            <a:cubicBezTo>
                              <a:pt x="12" y="28"/>
                              <a:pt x="16" y="30"/>
                              <a:pt x="17" y="30"/>
                            </a:cubicBezTo>
                            <a:cubicBezTo>
                              <a:pt x="17" y="32"/>
                              <a:pt x="18" y="32"/>
                              <a:pt x="18" y="32"/>
                            </a:cubicBezTo>
                            <a:cubicBezTo>
                              <a:pt x="19" y="32"/>
                              <a:pt x="19" y="32"/>
                              <a:pt x="20" y="33"/>
                            </a:cubicBezTo>
                            <a:cubicBezTo>
                              <a:pt x="21" y="34"/>
                              <a:pt x="21" y="34"/>
                              <a:pt x="20" y="35"/>
                            </a:cubicBezTo>
                            <a:cubicBezTo>
                              <a:pt x="20" y="35"/>
                              <a:pt x="20" y="36"/>
                              <a:pt x="19" y="37"/>
                            </a:cubicBezTo>
                            <a:cubicBezTo>
                              <a:pt x="17" y="38"/>
                              <a:pt x="18" y="38"/>
                              <a:pt x="17" y="39"/>
                            </a:cubicBezTo>
                            <a:cubicBezTo>
                              <a:pt x="16" y="39"/>
                              <a:pt x="16" y="40"/>
                              <a:pt x="16" y="40"/>
                            </a:cubicBezTo>
                            <a:cubicBezTo>
                              <a:pt x="16" y="40"/>
                              <a:pt x="16" y="41"/>
                              <a:pt x="16" y="42"/>
                            </a:cubicBezTo>
                            <a:cubicBezTo>
                              <a:pt x="16" y="44"/>
                              <a:pt x="15" y="46"/>
                              <a:pt x="15" y="48"/>
                            </a:cubicBezTo>
                            <a:cubicBezTo>
                              <a:pt x="15" y="50"/>
                              <a:pt x="14" y="50"/>
                              <a:pt x="14" y="51"/>
                            </a:cubicBezTo>
                            <a:cubicBezTo>
                              <a:pt x="13" y="51"/>
                              <a:pt x="13" y="51"/>
                              <a:pt x="12" y="52"/>
                            </a:cubicBezTo>
                            <a:cubicBezTo>
                              <a:pt x="12" y="54"/>
                              <a:pt x="12" y="55"/>
                              <a:pt x="11" y="57"/>
                            </a:cubicBezTo>
                            <a:cubicBezTo>
                              <a:pt x="10" y="58"/>
                              <a:pt x="10" y="60"/>
                              <a:pt x="10" y="62"/>
                            </a:cubicBezTo>
                            <a:cubicBezTo>
                              <a:pt x="10" y="63"/>
                              <a:pt x="9" y="64"/>
                              <a:pt x="9" y="65"/>
                            </a:cubicBezTo>
                            <a:cubicBezTo>
                              <a:pt x="9" y="66"/>
                              <a:pt x="9" y="66"/>
                              <a:pt x="10" y="67"/>
                            </a:cubicBezTo>
                            <a:cubicBezTo>
                              <a:pt x="11" y="68"/>
                              <a:pt x="12" y="69"/>
                              <a:pt x="14" y="70"/>
                            </a:cubicBezTo>
                            <a:cubicBezTo>
                              <a:pt x="16" y="70"/>
                              <a:pt x="18" y="71"/>
                              <a:pt x="19" y="71"/>
                            </a:cubicBezTo>
                            <a:cubicBezTo>
                              <a:pt x="20" y="71"/>
                              <a:pt x="20" y="71"/>
                              <a:pt x="20" y="71"/>
                            </a:cubicBezTo>
                            <a:cubicBezTo>
                              <a:pt x="20" y="71"/>
                              <a:pt x="20" y="71"/>
                              <a:pt x="20" y="71"/>
                            </a:cubicBezTo>
                            <a:cubicBezTo>
                              <a:pt x="23" y="71"/>
                              <a:pt x="24" y="70"/>
                              <a:pt x="25" y="70"/>
                            </a:cubicBezTo>
                            <a:cubicBezTo>
                              <a:pt x="26" y="69"/>
                              <a:pt x="26" y="69"/>
                              <a:pt x="27" y="68"/>
                            </a:cubicBezTo>
                            <a:cubicBezTo>
                              <a:pt x="28" y="68"/>
                              <a:pt x="29" y="68"/>
                              <a:pt x="31" y="68"/>
                            </a:cubicBezTo>
                            <a:cubicBezTo>
                              <a:pt x="32" y="68"/>
                              <a:pt x="34" y="68"/>
                              <a:pt x="34" y="69"/>
                            </a:cubicBezTo>
                            <a:cubicBezTo>
                              <a:pt x="34" y="71"/>
                              <a:pt x="35" y="71"/>
                              <a:pt x="36" y="71"/>
                            </a:cubicBezTo>
                            <a:cubicBezTo>
                              <a:pt x="36" y="71"/>
                              <a:pt x="38" y="71"/>
                              <a:pt x="39" y="71"/>
                            </a:cubicBezTo>
                            <a:cubicBezTo>
                              <a:pt x="40" y="72"/>
                              <a:pt x="41" y="73"/>
                              <a:pt x="43" y="73"/>
                            </a:cubicBezTo>
                            <a:cubicBezTo>
                              <a:pt x="44" y="74"/>
                              <a:pt x="45" y="74"/>
                              <a:pt x="46" y="73"/>
                            </a:cubicBezTo>
                            <a:cubicBezTo>
                              <a:pt x="46" y="72"/>
                              <a:pt x="46" y="72"/>
                              <a:pt x="47" y="71"/>
                            </a:cubicBezTo>
                            <a:cubicBezTo>
                              <a:pt x="47" y="71"/>
                              <a:pt x="48" y="71"/>
                              <a:pt x="49" y="71"/>
                            </a:cubicBezTo>
                            <a:cubicBezTo>
                              <a:pt x="50" y="72"/>
                              <a:pt x="51" y="72"/>
                              <a:pt x="52" y="71"/>
                            </a:cubicBezTo>
                            <a:cubicBezTo>
                              <a:pt x="52" y="71"/>
                              <a:pt x="52" y="70"/>
                              <a:pt x="53" y="70"/>
                            </a:cubicBezTo>
                            <a:cubicBezTo>
                              <a:pt x="53" y="70"/>
                              <a:pt x="54" y="70"/>
                              <a:pt x="54" y="70"/>
                            </a:cubicBezTo>
                            <a:cubicBezTo>
                              <a:pt x="56" y="70"/>
                              <a:pt x="57" y="70"/>
                              <a:pt x="59" y="69"/>
                            </a:cubicBezTo>
                            <a:cubicBezTo>
                              <a:pt x="60" y="68"/>
                              <a:pt x="61" y="65"/>
                              <a:pt x="63" y="65"/>
                            </a:cubicBezTo>
                            <a:cubicBezTo>
                              <a:pt x="64" y="64"/>
                              <a:pt x="65" y="64"/>
                              <a:pt x="65" y="64"/>
                            </a:cubicBezTo>
                            <a:cubicBezTo>
                              <a:pt x="65" y="64"/>
                              <a:pt x="65" y="65"/>
                              <a:pt x="66" y="65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4" name="Freeform 87">
                        <a:extLst>
                          <a:ext uri="{FF2B5EF4-FFF2-40B4-BE49-F238E27FC236}">
                            <a16:creationId xmlns:a16="http://schemas.microsoft.com/office/drawing/2014/main" id="{873621E8-F25C-60B6-5223-9970E1A455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5456" y="1387203"/>
                        <a:ext cx="324524" cy="291471"/>
                      </a:xfrm>
                      <a:custGeom>
                        <a:avLst/>
                        <a:gdLst>
                          <a:gd name="T0" fmla="*/ 88 w 88"/>
                          <a:gd name="T1" fmla="*/ 60 h 79"/>
                          <a:gd name="T2" fmla="*/ 85 w 88"/>
                          <a:gd name="T3" fmla="*/ 51 h 79"/>
                          <a:gd name="T4" fmla="*/ 77 w 88"/>
                          <a:gd name="T5" fmla="*/ 44 h 79"/>
                          <a:gd name="T6" fmla="*/ 70 w 88"/>
                          <a:gd name="T7" fmla="*/ 42 h 79"/>
                          <a:gd name="T8" fmla="*/ 74 w 88"/>
                          <a:gd name="T9" fmla="*/ 37 h 79"/>
                          <a:gd name="T10" fmla="*/ 77 w 88"/>
                          <a:gd name="T11" fmla="*/ 34 h 79"/>
                          <a:gd name="T12" fmla="*/ 81 w 88"/>
                          <a:gd name="T13" fmla="*/ 32 h 79"/>
                          <a:gd name="T14" fmla="*/ 83 w 88"/>
                          <a:gd name="T15" fmla="*/ 30 h 79"/>
                          <a:gd name="T16" fmla="*/ 85 w 88"/>
                          <a:gd name="T17" fmla="*/ 26 h 79"/>
                          <a:gd name="T18" fmla="*/ 85 w 88"/>
                          <a:gd name="T19" fmla="*/ 20 h 79"/>
                          <a:gd name="T20" fmla="*/ 80 w 88"/>
                          <a:gd name="T21" fmla="*/ 20 h 79"/>
                          <a:gd name="T22" fmla="*/ 76 w 88"/>
                          <a:gd name="T23" fmla="*/ 16 h 79"/>
                          <a:gd name="T24" fmla="*/ 68 w 88"/>
                          <a:gd name="T25" fmla="*/ 14 h 79"/>
                          <a:gd name="T26" fmla="*/ 62 w 88"/>
                          <a:gd name="T27" fmla="*/ 11 h 79"/>
                          <a:gd name="T28" fmla="*/ 57 w 88"/>
                          <a:gd name="T29" fmla="*/ 6 h 79"/>
                          <a:gd name="T30" fmla="*/ 48 w 88"/>
                          <a:gd name="T31" fmla="*/ 7 h 79"/>
                          <a:gd name="T32" fmla="*/ 44 w 88"/>
                          <a:gd name="T33" fmla="*/ 4 h 79"/>
                          <a:gd name="T34" fmla="*/ 35 w 88"/>
                          <a:gd name="T35" fmla="*/ 0 h 79"/>
                          <a:gd name="T36" fmla="*/ 31 w 88"/>
                          <a:gd name="T37" fmla="*/ 2 h 79"/>
                          <a:gd name="T38" fmla="*/ 29 w 88"/>
                          <a:gd name="T39" fmla="*/ 7 h 79"/>
                          <a:gd name="T40" fmla="*/ 25 w 88"/>
                          <a:gd name="T41" fmla="*/ 8 h 79"/>
                          <a:gd name="T42" fmla="*/ 27 w 88"/>
                          <a:gd name="T43" fmla="*/ 11 h 79"/>
                          <a:gd name="T44" fmla="*/ 23 w 88"/>
                          <a:gd name="T45" fmla="*/ 15 h 79"/>
                          <a:gd name="T46" fmla="*/ 22 w 88"/>
                          <a:gd name="T47" fmla="*/ 17 h 79"/>
                          <a:gd name="T48" fmla="*/ 26 w 88"/>
                          <a:gd name="T49" fmla="*/ 24 h 79"/>
                          <a:gd name="T50" fmla="*/ 27 w 88"/>
                          <a:gd name="T51" fmla="*/ 35 h 79"/>
                          <a:gd name="T52" fmla="*/ 22 w 88"/>
                          <a:gd name="T53" fmla="*/ 39 h 79"/>
                          <a:gd name="T54" fmla="*/ 12 w 88"/>
                          <a:gd name="T55" fmla="*/ 38 h 79"/>
                          <a:gd name="T56" fmla="*/ 11 w 88"/>
                          <a:gd name="T57" fmla="*/ 41 h 79"/>
                          <a:gd name="T58" fmla="*/ 11 w 88"/>
                          <a:gd name="T59" fmla="*/ 48 h 79"/>
                          <a:gd name="T60" fmla="*/ 7 w 88"/>
                          <a:gd name="T61" fmla="*/ 50 h 79"/>
                          <a:gd name="T62" fmla="*/ 8 w 88"/>
                          <a:gd name="T63" fmla="*/ 54 h 79"/>
                          <a:gd name="T64" fmla="*/ 8 w 88"/>
                          <a:gd name="T65" fmla="*/ 60 h 79"/>
                          <a:gd name="T66" fmla="*/ 3 w 88"/>
                          <a:gd name="T67" fmla="*/ 65 h 79"/>
                          <a:gd name="T68" fmla="*/ 4 w 88"/>
                          <a:gd name="T69" fmla="*/ 71 h 79"/>
                          <a:gd name="T70" fmla="*/ 6 w 88"/>
                          <a:gd name="T71" fmla="*/ 74 h 79"/>
                          <a:gd name="T72" fmla="*/ 7 w 88"/>
                          <a:gd name="T73" fmla="*/ 72 h 79"/>
                          <a:gd name="T74" fmla="*/ 14 w 88"/>
                          <a:gd name="T75" fmla="*/ 75 h 79"/>
                          <a:gd name="T76" fmla="*/ 17 w 88"/>
                          <a:gd name="T77" fmla="*/ 78 h 79"/>
                          <a:gd name="T78" fmla="*/ 20 w 88"/>
                          <a:gd name="T79" fmla="*/ 74 h 79"/>
                          <a:gd name="T80" fmla="*/ 23 w 88"/>
                          <a:gd name="T81" fmla="*/ 70 h 79"/>
                          <a:gd name="T82" fmla="*/ 30 w 88"/>
                          <a:gd name="T83" fmla="*/ 70 h 79"/>
                          <a:gd name="T84" fmla="*/ 30 w 88"/>
                          <a:gd name="T85" fmla="*/ 68 h 79"/>
                          <a:gd name="T86" fmla="*/ 35 w 88"/>
                          <a:gd name="T87" fmla="*/ 63 h 79"/>
                          <a:gd name="T88" fmla="*/ 40 w 88"/>
                          <a:gd name="T89" fmla="*/ 69 h 79"/>
                          <a:gd name="T90" fmla="*/ 47 w 88"/>
                          <a:gd name="T91" fmla="*/ 73 h 79"/>
                          <a:gd name="T92" fmla="*/ 48 w 88"/>
                          <a:gd name="T93" fmla="*/ 71 h 79"/>
                          <a:gd name="T94" fmla="*/ 54 w 88"/>
                          <a:gd name="T95" fmla="*/ 66 h 79"/>
                          <a:gd name="T96" fmla="*/ 63 w 88"/>
                          <a:gd name="T97" fmla="*/ 63 h 79"/>
                          <a:gd name="T98" fmla="*/ 65 w 88"/>
                          <a:gd name="T99" fmla="*/ 59 h 79"/>
                          <a:gd name="T100" fmla="*/ 69 w 88"/>
                          <a:gd name="T101" fmla="*/ 56 h 79"/>
                          <a:gd name="T102" fmla="*/ 77 w 88"/>
                          <a:gd name="T103" fmla="*/ 57 h 79"/>
                          <a:gd name="T104" fmla="*/ 81 w 88"/>
                          <a:gd name="T105" fmla="*/ 58 h 79"/>
                          <a:gd name="T106" fmla="*/ 87 w 88"/>
                          <a:gd name="T107" fmla="*/ 61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88" h="79">
                            <a:moveTo>
                              <a:pt x="88" y="61"/>
                            </a:moveTo>
                            <a:cubicBezTo>
                              <a:pt x="88" y="60"/>
                              <a:pt x="88" y="60"/>
                              <a:pt x="88" y="60"/>
                            </a:cubicBezTo>
                            <a:cubicBezTo>
                              <a:pt x="88" y="58"/>
                              <a:pt x="88" y="56"/>
                              <a:pt x="88" y="54"/>
                            </a:cubicBezTo>
                            <a:cubicBezTo>
                              <a:pt x="88" y="52"/>
                              <a:pt x="86" y="51"/>
                              <a:pt x="85" y="51"/>
                            </a:cubicBezTo>
                            <a:cubicBezTo>
                              <a:pt x="84" y="50"/>
                              <a:pt x="83" y="48"/>
                              <a:pt x="81" y="47"/>
                            </a:cubicBezTo>
                            <a:cubicBezTo>
                              <a:pt x="79" y="46"/>
                              <a:pt x="78" y="45"/>
                              <a:pt x="77" y="44"/>
                            </a:cubicBezTo>
                            <a:cubicBezTo>
                              <a:pt x="76" y="43"/>
                              <a:pt x="73" y="42"/>
                              <a:pt x="72" y="42"/>
                            </a:cubicBezTo>
                            <a:cubicBezTo>
                              <a:pt x="70" y="42"/>
                              <a:pt x="70" y="42"/>
                              <a:pt x="70" y="42"/>
                            </a:cubicBezTo>
                            <a:cubicBezTo>
                              <a:pt x="70" y="41"/>
                              <a:pt x="70" y="41"/>
                              <a:pt x="71" y="40"/>
                            </a:cubicBezTo>
                            <a:cubicBezTo>
                              <a:pt x="72" y="38"/>
                              <a:pt x="73" y="39"/>
                              <a:pt x="74" y="37"/>
                            </a:cubicBezTo>
                            <a:cubicBezTo>
                              <a:pt x="74" y="36"/>
                              <a:pt x="74" y="35"/>
                              <a:pt x="75" y="35"/>
                            </a:cubicBezTo>
                            <a:cubicBezTo>
                              <a:pt x="75" y="34"/>
                              <a:pt x="76" y="34"/>
                              <a:pt x="77" y="34"/>
                            </a:cubicBezTo>
                            <a:cubicBezTo>
                              <a:pt x="79" y="34"/>
                              <a:pt x="80" y="34"/>
                              <a:pt x="81" y="34"/>
                            </a:cubicBezTo>
                            <a:cubicBezTo>
                              <a:pt x="82" y="33"/>
                              <a:pt x="81" y="32"/>
                              <a:pt x="81" y="32"/>
                            </a:cubicBezTo>
                            <a:cubicBezTo>
                              <a:pt x="81" y="31"/>
                              <a:pt x="81" y="31"/>
                              <a:pt x="81" y="31"/>
                            </a:cubicBezTo>
                            <a:cubicBezTo>
                              <a:pt x="82" y="30"/>
                              <a:pt x="82" y="30"/>
                              <a:pt x="83" y="30"/>
                            </a:cubicBezTo>
                            <a:cubicBezTo>
                              <a:pt x="84" y="30"/>
                              <a:pt x="84" y="29"/>
                              <a:pt x="85" y="29"/>
                            </a:cubicBezTo>
                            <a:cubicBezTo>
                              <a:pt x="85" y="28"/>
                              <a:pt x="85" y="28"/>
                              <a:pt x="85" y="26"/>
                            </a:cubicBezTo>
                            <a:cubicBezTo>
                              <a:pt x="85" y="25"/>
                              <a:pt x="86" y="24"/>
                              <a:pt x="86" y="22"/>
                            </a:cubicBezTo>
                            <a:cubicBezTo>
                              <a:pt x="86" y="21"/>
                              <a:pt x="86" y="20"/>
                              <a:pt x="85" y="20"/>
                            </a:cubicBezTo>
                            <a:cubicBezTo>
                              <a:pt x="84" y="20"/>
                              <a:pt x="84" y="20"/>
                              <a:pt x="83" y="21"/>
                            </a:cubicBezTo>
                            <a:cubicBezTo>
                              <a:pt x="82" y="21"/>
                              <a:pt x="81" y="21"/>
                              <a:pt x="80" y="20"/>
                            </a:cubicBezTo>
                            <a:cubicBezTo>
                              <a:pt x="79" y="20"/>
                              <a:pt x="79" y="19"/>
                              <a:pt x="78" y="18"/>
                            </a:cubicBezTo>
                            <a:cubicBezTo>
                              <a:pt x="77" y="17"/>
                              <a:pt x="76" y="16"/>
                              <a:pt x="76" y="16"/>
                            </a:cubicBezTo>
                            <a:cubicBezTo>
                              <a:pt x="75" y="15"/>
                              <a:pt x="74" y="14"/>
                              <a:pt x="73" y="14"/>
                            </a:cubicBezTo>
                            <a:cubicBezTo>
                              <a:pt x="72" y="14"/>
                              <a:pt x="69" y="14"/>
                              <a:pt x="68" y="14"/>
                            </a:cubicBezTo>
                            <a:cubicBezTo>
                              <a:pt x="67" y="14"/>
                              <a:pt x="66" y="14"/>
                              <a:pt x="65" y="13"/>
                            </a:cubicBezTo>
                            <a:cubicBezTo>
                              <a:pt x="64" y="13"/>
                              <a:pt x="63" y="12"/>
                              <a:pt x="62" y="11"/>
                            </a:cubicBezTo>
                            <a:cubicBezTo>
                              <a:pt x="61" y="10"/>
                              <a:pt x="60" y="10"/>
                              <a:pt x="59" y="8"/>
                            </a:cubicBezTo>
                            <a:cubicBezTo>
                              <a:pt x="58" y="7"/>
                              <a:pt x="57" y="7"/>
                              <a:pt x="57" y="6"/>
                            </a:cubicBezTo>
                            <a:cubicBezTo>
                              <a:pt x="56" y="6"/>
                              <a:pt x="55" y="6"/>
                              <a:pt x="54" y="6"/>
                            </a:cubicBezTo>
                            <a:cubicBezTo>
                              <a:pt x="52" y="7"/>
                              <a:pt x="50" y="7"/>
                              <a:pt x="48" y="7"/>
                            </a:cubicBezTo>
                            <a:cubicBezTo>
                              <a:pt x="46" y="7"/>
                              <a:pt x="46" y="6"/>
                              <a:pt x="45" y="6"/>
                            </a:cubicBezTo>
                            <a:cubicBezTo>
                              <a:pt x="45" y="5"/>
                              <a:pt x="44" y="5"/>
                              <a:pt x="44" y="4"/>
                            </a:cubicBezTo>
                            <a:cubicBezTo>
                              <a:pt x="43" y="3"/>
                              <a:pt x="40" y="4"/>
                              <a:pt x="39" y="3"/>
                            </a:cubicBezTo>
                            <a:cubicBezTo>
                              <a:pt x="37" y="1"/>
                              <a:pt x="37" y="1"/>
                              <a:pt x="35" y="0"/>
                            </a:cubicBezTo>
                            <a:cubicBezTo>
                              <a:pt x="34" y="0"/>
                              <a:pt x="33" y="0"/>
                              <a:pt x="31" y="1"/>
                            </a:cubicBezTo>
                            <a:cubicBezTo>
                              <a:pt x="31" y="1"/>
                              <a:pt x="30" y="1"/>
                              <a:pt x="31" y="2"/>
                            </a:cubicBezTo>
                            <a:cubicBezTo>
                              <a:pt x="31" y="3"/>
                              <a:pt x="31" y="4"/>
                              <a:pt x="31" y="5"/>
                            </a:cubicBezTo>
                            <a:cubicBezTo>
                              <a:pt x="30" y="6"/>
                              <a:pt x="30" y="6"/>
                              <a:pt x="29" y="7"/>
                            </a:cubicBezTo>
                            <a:cubicBezTo>
                              <a:pt x="28" y="7"/>
                              <a:pt x="27" y="8"/>
                              <a:pt x="26" y="8"/>
                            </a:cubicBezTo>
                            <a:cubicBezTo>
                              <a:pt x="25" y="8"/>
                              <a:pt x="25" y="8"/>
                              <a:pt x="25" y="8"/>
                            </a:cubicBezTo>
                            <a:cubicBezTo>
                              <a:pt x="25" y="8"/>
                              <a:pt x="25" y="9"/>
                              <a:pt x="25" y="9"/>
                            </a:cubicBezTo>
                            <a:cubicBezTo>
                              <a:pt x="26" y="10"/>
                              <a:pt x="27" y="11"/>
                              <a:pt x="27" y="11"/>
                            </a:cubicBezTo>
                            <a:cubicBezTo>
                              <a:pt x="27" y="13"/>
                              <a:pt x="27" y="14"/>
                              <a:pt x="26" y="14"/>
                            </a:cubicBezTo>
                            <a:cubicBezTo>
                              <a:pt x="25" y="15"/>
                              <a:pt x="24" y="15"/>
                              <a:pt x="23" y="15"/>
                            </a:cubicBezTo>
                            <a:cubicBezTo>
                              <a:pt x="23" y="15"/>
                              <a:pt x="22" y="16"/>
                              <a:pt x="22" y="16"/>
                            </a:cubicBezTo>
                            <a:cubicBezTo>
                              <a:pt x="22" y="16"/>
                              <a:pt x="22" y="17"/>
                              <a:pt x="22" y="17"/>
                            </a:cubicBezTo>
                            <a:cubicBezTo>
                              <a:pt x="23" y="17"/>
                              <a:pt x="24" y="18"/>
                              <a:pt x="24" y="18"/>
                            </a:cubicBezTo>
                            <a:cubicBezTo>
                              <a:pt x="25" y="19"/>
                              <a:pt x="26" y="23"/>
                              <a:pt x="26" y="24"/>
                            </a:cubicBezTo>
                            <a:cubicBezTo>
                              <a:pt x="26" y="26"/>
                              <a:pt x="26" y="27"/>
                              <a:pt x="26" y="29"/>
                            </a:cubicBezTo>
                            <a:cubicBezTo>
                              <a:pt x="26" y="31"/>
                              <a:pt x="27" y="32"/>
                              <a:pt x="27" y="35"/>
                            </a:cubicBezTo>
                            <a:cubicBezTo>
                              <a:pt x="27" y="36"/>
                              <a:pt x="26" y="38"/>
                              <a:pt x="26" y="39"/>
                            </a:cubicBezTo>
                            <a:cubicBezTo>
                              <a:pt x="25" y="40"/>
                              <a:pt x="24" y="39"/>
                              <a:pt x="22" y="39"/>
                            </a:cubicBezTo>
                            <a:cubicBezTo>
                              <a:pt x="21" y="39"/>
                              <a:pt x="19" y="39"/>
                              <a:pt x="19" y="39"/>
                            </a:cubicBezTo>
                            <a:cubicBezTo>
                              <a:pt x="16" y="38"/>
                              <a:pt x="14" y="38"/>
                              <a:pt x="12" y="38"/>
                            </a:cubicBezTo>
                            <a:cubicBezTo>
                              <a:pt x="11" y="38"/>
                              <a:pt x="11" y="38"/>
                              <a:pt x="11" y="39"/>
                            </a:cubicBezTo>
                            <a:cubicBezTo>
                              <a:pt x="10" y="39"/>
                              <a:pt x="10" y="40"/>
                              <a:pt x="11" y="41"/>
                            </a:cubicBezTo>
                            <a:cubicBezTo>
                              <a:pt x="11" y="42"/>
                              <a:pt x="11" y="44"/>
                              <a:pt x="11" y="45"/>
                            </a:cubicBezTo>
                            <a:cubicBezTo>
                              <a:pt x="11" y="46"/>
                              <a:pt x="11" y="47"/>
                              <a:pt x="11" y="48"/>
                            </a:cubicBezTo>
                            <a:cubicBezTo>
                              <a:pt x="11" y="49"/>
                              <a:pt x="10" y="49"/>
                              <a:pt x="9" y="49"/>
                            </a:cubicBezTo>
                            <a:cubicBezTo>
                              <a:pt x="8" y="49"/>
                              <a:pt x="7" y="50"/>
                              <a:pt x="7" y="50"/>
                            </a:cubicBezTo>
                            <a:cubicBezTo>
                              <a:pt x="6" y="50"/>
                              <a:pt x="6" y="51"/>
                              <a:pt x="6" y="51"/>
                            </a:cubicBezTo>
                            <a:cubicBezTo>
                              <a:pt x="6" y="52"/>
                              <a:pt x="7" y="53"/>
                              <a:pt x="8" y="54"/>
                            </a:cubicBezTo>
                            <a:cubicBezTo>
                              <a:pt x="9" y="56"/>
                              <a:pt x="9" y="57"/>
                              <a:pt x="9" y="59"/>
                            </a:cubicBezTo>
                            <a:cubicBezTo>
                              <a:pt x="9" y="60"/>
                              <a:pt x="8" y="60"/>
                              <a:pt x="8" y="60"/>
                            </a:cubicBezTo>
                            <a:cubicBezTo>
                              <a:pt x="7" y="61"/>
                              <a:pt x="7" y="61"/>
                              <a:pt x="6" y="61"/>
                            </a:cubicBezTo>
                            <a:cubicBezTo>
                              <a:pt x="5" y="61"/>
                              <a:pt x="4" y="65"/>
                              <a:pt x="3" y="65"/>
                            </a:cubicBezTo>
                            <a:cubicBezTo>
                              <a:pt x="3" y="67"/>
                              <a:pt x="1" y="67"/>
                              <a:pt x="0" y="68"/>
                            </a:cubicBezTo>
                            <a:cubicBezTo>
                              <a:pt x="0" y="69"/>
                              <a:pt x="4" y="71"/>
                              <a:pt x="4" y="71"/>
                            </a:cubicBezTo>
                            <a:cubicBezTo>
                              <a:pt x="5" y="72"/>
                              <a:pt x="5" y="72"/>
                              <a:pt x="5" y="73"/>
                            </a:cubicBezTo>
                            <a:cubicBezTo>
                              <a:pt x="6" y="74"/>
                              <a:pt x="6" y="74"/>
                              <a:pt x="6" y="74"/>
                            </a:cubicBezTo>
                            <a:cubicBezTo>
                              <a:pt x="6" y="74"/>
                              <a:pt x="6" y="74"/>
                              <a:pt x="6" y="74"/>
                            </a:cubicBezTo>
                            <a:cubicBezTo>
                              <a:pt x="7" y="72"/>
                              <a:pt x="7" y="72"/>
                              <a:pt x="7" y="72"/>
                            </a:cubicBezTo>
                            <a:cubicBezTo>
                              <a:pt x="7" y="72"/>
                              <a:pt x="7" y="73"/>
                              <a:pt x="9" y="73"/>
                            </a:cubicBezTo>
                            <a:cubicBezTo>
                              <a:pt x="9" y="73"/>
                              <a:pt x="13" y="74"/>
                              <a:pt x="14" y="75"/>
                            </a:cubicBezTo>
                            <a:cubicBezTo>
                              <a:pt x="14" y="75"/>
                              <a:pt x="15" y="76"/>
                              <a:pt x="15" y="77"/>
                            </a:cubicBezTo>
                            <a:cubicBezTo>
                              <a:pt x="16" y="78"/>
                              <a:pt x="17" y="79"/>
                              <a:pt x="17" y="78"/>
                            </a:cubicBezTo>
                            <a:cubicBezTo>
                              <a:pt x="17" y="77"/>
                              <a:pt x="17" y="76"/>
                              <a:pt x="18" y="76"/>
                            </a:cubicBezTo>
                            <a:cubicBezTo>
                              <a:pt x="18" y="75"/>
                              <a:pt x="19" y="74"/>
                              <a:pt x="20" y="74"/>
                            </a:cubicBezTo>
                            <a:cubicBezTo>
                              <a:pt x="21" y="74"/>
                              <a:pt x="21" y="73"/>
                              <a:pt x="22" y="72"/>
                            </a:cubicBezTo>
                            <a:cubicBezTo>
                              <a:pt x="22" y="72"/>
                              <a:pt x="22" y="71"/>
                              <a:pt x="23" y="70"/>
                            </a:cubicBezTo>
                            <a:cubicBezTo>
                              <a:pt x="25" y="70"/>
                              <a:pt x="26" y="71"/>
                              <a:pt x="28" y="71"/>
                            </a:cubicBezTo>
                            <a:cubicBezTo>
                              <a:pt x="30" y="71"/>
                              <a:pt x="30" y="71"/>
                              <a:pt x="30" y="70"/>
                            </a:cubicBezTo>
                            <a:cubicBezTo>
                              <a:pt x="30" y="70"/>
                              <a:pt x="29" y="70"/>
                              <a:pt x="29" y="69"/>
                            </a:cubicBezTo>
                            <a:cubicBezTo>
                              <a:pt x="29" y="69"/>
                              <a:pt x="29" y="69"/>
                              <a:pt x="30" y="68"/>
                            </a:cubicBezTo>
                            <a:cubicBezTo>
                              <a:pt x="31" y="67"/>
                              <a:pt x="32" y="67"/>
                              <a:pt x="33" y="65"/>
                            </a:cubicBezTo>
                            <a:cubicBezTo>
                              <a:pt x="34" y="65"/>
                              <a:pt x="34" y="64"/>
                              <a:pt x="35" y="63"/>
                            </a:cubicBezTo>
                            <a:cubicBezTo>
                              <a:pt x="35" y="63"/>
                              <a:pt x="36" y="63"/>
                              <a:pt x="37" y="64"/>
                            </a:cubicBezTo>
                            <a:cubicBezTo>
                              <a:pt x="38" y="66"/>
                              <a:pt x="39" y="68"/>
                              <a:pt x="40" y="69"/>
                            </a:cubicBezTo>
                            <a:cubicBezTo>
                              <a:pt x="42" y="71"/>
                              <a:pt x="42" y="71"/>
                              <a:pt x="45" y="72"/>
                            </a:cubicBezTo>
                            <a:cubicBezTo>
                              <a:pt x="46" y="72"/>
                              <a:pt x="46" y="73"/>
                              <a:pt x="47" y="73"/>
                            </a:cubicBezTo>
                            <a:cubicBezTo>
                              <a:pt x="47" y="72"/>
                              <a:pt x="47" y="72"/>
                              <a:pt x="47" y="72"/>
                            </a:cubicBezTo>
                            <a:cubicBezTo>
                              <a:pt x="47" y="72"/>
                              <a:pt x="48" y="72"/>
                              <a:pt x="48" y="71"/>
                            </a:cubicBezTo>
                            <a:cubicBezTo>
                              <a:pt x="49" y="71"/>
                              <a:pt x="51" y="71"/>
                              <a:pt x="52" y="70"/>
                            </a:cubicBezTo>
                            <a:cubicBezTo>
                              <a:pt x="52" y="69"/>
                              <a:pt x="54" y="66"/>
                              <a:pt x="54" y="66"/>
                            </a:cubicBezTo>
                            <a:cubicBezTo>
                              <a:pt x="55" y="66"/>
                              <a:pt x="60" y="67"/>
                              <a:pt x="60" y="66"/>
                            </a:cubicBezTo>
                            <a:cubicBezTo>
                              <a:pt x="61" y="64"/>
                              <a:pt x="63" y="64"/>
                              <a:pt x="63" y="63"/>
                            </a:cubicBezTo>
                            <a:cubicBezTo>
                              <a:pt x="63" y="63"/>
                              <a:pt x="64" y="62"/>
                              <a:pt x="64" y="61"/>
                            </a:cubicBezTo>
                            <a:cubicBezTo>
                              <a:pt x="64" y="60"/>
                              <a:pt x="65" y="59"/>
                              <a:pt x="65" y="59"/>
                            </a:cubicBezTo>
                            <a:cubicBezTo>
                              <a:pt x="67" y="59"/>
                              <a:pt x="67" y="58"/>
                              <a:pt x="68" y="58"/>
                            </a:cubicBezTo>
                            <a:cubicBezTo>
                              <a:pt x="68" y="57"/>
                              <a:pt x="68" y="57"/>
                              <a:pt x="69" y="56"/>
                            </a:cubicBezTo>
                            <a:cubicBezTo>
                              <a:pt x="70" y="56"/>
                              <a:pt x="73" y="55"/>
                              <a:pt x="75" y="56"/>
                            </a:cubicBezTo>
                            <a:cubicBezTo>
                              <a:pt x="77" y="56"/>
                              <a:pt x="77" y="57"/>
                              <a:pt x="77" y="57"/>
                            </a:cubicBezTo>
                            <a:cubicBezTo>
                              <a:pt x="77" y="58"/>
                              <a:pt x="77" y="58"/>
                              <a:pt x="79" y="58"/>
                            </a:cubicBezTo>
                            <a:cubicBezTo>
                              <a:pt x="80" y="58"/>
                              <a:pt x="80" y="58"/>
                              <a:pt x="81" y="58"/>
                            </a:cubicBezTo>
                            <a:cubicBezTo>
                              <a:pt x="82" y="58"/>
                              <a:pt x="83" y="58"/>
                              <a:pt x="84" y="58"/>
                            </a:cubicBezTo>
                            <a:cubicBezTo>
                              <a:pt x="86" y="59"/>
                              <a:pt x="86" y="59"/>
                              <a:pt x="87" y="61"/>
                            </a:cubicBezTo>
                            <a:cubicBezTo>
                              <a:pt x="87" y="61"/>
                              <a:pt x="87" y="61"/>
                              <a:pt x="88" y="61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5" name="Freeform 88">
                        <a:extLst>
                          <a:ext uri="{FF2B5EF4-FFF2-40B4-BE49-F238E27FC236}">
                            <a16:creationId xmlns:a16="http://schemas.microsoft.com/office/drawing/2014/main" id="{FA579899-7329-EA69-E088-B49193B446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5955" y="1402226"/>
                        <a:ext cx="408660" cy="276446"/>
                      </a:xfrm>
                      <a:custGeom>
                        <a:avLst/>
                        <a:gdLst>
                          <a:gd name="T0" fmla="*/ 110 w 112"/>
                          <a:gd name="T1" fmla="*/ 3 h 75"/>
                          <a:gd name="T2" fmla="*/ 99 w 112"/>
                          <a:gd name="T3" fmla="*/ 2 h 75"/>
                          <a:gd name="T4" fmla="*/ 89 w 112"/>
                          <a:gd name="T5" fmla="*/ 2 h 75"/>
                          <a:gd name="T6" fmla="*/ 78 w 112"/>
                          <a:gd name="T7" fmla="*/ 4 h 75"/>
                          <a:gd name="T8" fmla="*/ 73 w 112"/>
                          <a:gd name="T9" fmla="*/ 3 h 75"/>
                          <a:gd name="T10" fmla="*/ 70 w 112"/>
                          <a:gd name="T11" fmla="*/ 1 h 75"/>
                          <a:gd name="T12" fmla="*/ 64 w 112"/>
                          <a:gd name="T13" fmla="*/ 3 h 75"/>
                          <a:gd name="T14" fmla="*/ 61 w 112"/>
                          <a:gd name="T15" fmla="*/ 1 h 75"/>
                          <a:gd name="T16" fmla="*/ 56 w 112"/>
                          <a:gd name="T17" fmla="*/ 6 h 75"/>
                          <a:gd name="T18" fmla="*/ 52 w 112"/>
                          <a:gd name="T19" fmla="*/ 6 h 75"/>
                          <a:gd name="T20" fmla="*/ 54 w 112"/>
                          <a:gd name="T21" fmla="*/ 13 h 75"/>
                          <a:gd name="T22" fmla="*/ 55 w 112"/>
                          <a:gd name="T23" fmla="*/ 23 h 75"/>
                          <a:gd name="T24" fmla="*/ 42 w 112"/>
                          <a:gd name="T25" fmla="*/ 24 h 75"/>
                          <a:gd name="T26" fmla="*/ 38 w 112"/>
                          <a:gd name="T27" fmla="*/ 27 h 75"/>
                          <a:gd name="T28" fmla="*/ 24 w 112"/>
                          <a:gd name="T29" fmla="*/ 33 h 75"/>
                          <a:gd name="T30" fmla="*/ 10 w 112"/>
                          <a:gd name="T31" fmla="*/ 36 h 75"/>
                          <a:gd name="T32" fmla="*/ 4 w 112"/>
                          <a:gd name="T33" fmla="*/ 38 h 75"/>
                          <a:gd name="T34" fmla="*/ 3 w 112"/>
                          <a:gd name="T35" fmla="*/ 40 h 75"/>
                          <a:gd name="T36" fmla="*/ 3 w 112"/>
                          <a:gd name="T37" fmla="*/ 48 h 75"/>
                          <a:gd name="T38" fmla="*/ 7 w 112"/>
                          <a:gd name="T39" fmla="*/ 53 h 75"/>
                          <a:gd name="T40" fmla="*/ 5 w 112"/>
                          <a:gd name="T41" fmla="*/ 56 h 75"/>
                          <a:gd name="T42" fmla="*/ 1 w 112"/>
                          <a:gd name="T43" fmla="*/ 59 h 75"/>
                          <a:gd name="T44" fmla="*/ 4 w 112"/>
                          <a:gd name="T45" fmla="*/ 62 h 75"/>
                          <a:gd name="T46" fmla="*/ 6 w 112"/>
                          <a:gd name="T47" fmla="*/ 64 h 75"/>
                          <a:gd name="T48" fmla="*/ 9 w 112"/>
                          <a:gd name="T49" fmla="*/ 65 h 75"/>
                          <a:gd name="T50" fmla="*/ 15 w 112"/>
                          <a:gd name="T51" fmla="*/ 63 h 75"/>
                          <a:gd name="T52" fmla="*/ 18 w 112"/>
                          <a:gd name="T53" fmla="*/ 68 h 75"/>
                          <a:gd name="T54" fmla="*/ 24 w 112"/>
                          <a:gd name="T55" fmla="*/ 70 h 75"/>
                          <a:gd name="T56" fmla="*/ 34 w 112"/>
                          <a:gd name="T57" fmla="*/ 66 h 75"/>
                          <a:gd name="T58" fmla="*/ 38 w 112"/>
                          <a:gd name="T59" fmla="*/ 65 h 75"/>
                          <a:gd name="T60" fmla="*/ 41 w 112"/>
                          <a:gd name="T61" fmla="*/ 62 h 75"/>
                          <a:gd name="T62" fmla="*/ 44 w 112"/>
                          <a:gd name="T63" fmla="*/ 64 h 75"/>
                          <a:gd name="T64" fmla="*/ 49 w 112"/>
                          <a:gd name="T65" fmla="*/ 62 h 75"/>
                          <a:gd name="T66" fmla="*/ 54 w 112"/>
                          <a:gd name="T67" fmla="*/ 66 h 75"/>
                          <a:gd name="T68" fmla="*/ 56 w 112"/>
                          <a:gd name="T69" fmla="*/ 69 h 75"/>
                          <a:gd name="T70" fmla="*/ 59 w 112"/>
                          <a:gd name="T71" fmla="*/ 68 h 75"/>
                          <a:gd name="T72" fmla="*/ 65 w 112"/>
                          <a:gd name="T73" fmla="*/ 63 h 75"/>
                          <a:gd name="T74" fmla="*/ 69 w 112"/>
                          <a:gd name="T75" fmla="*/ 66 h 75"/>
                          <a:gd name="T76" fmla="*/ 80 w 112"/>
                          <a:gd name="T77" fmla="*/ 69 h 75"/>
                          <a:gd name="T78" fmla="*/ 89 w 112"/>
                          <a:gd name="T79" fmla="*/ 75 h 75"/>
                          <a:gd name="T80" fmla="*/ 90 w 112"/>
                          <a:gd name="T81" fmla="*/ 69 h 75"/>
                          <a:gd name="T82" fmla="*/ 85 w 112"/>
                          <a:gd name="T83" fmla="*/ 64 h 75"/>
                          <a:gd name="T84" fmla="*/ 91 w 112"/>
                          <a:gd name="T85" fmla="*/ 57 h 75"/>
                          <a:gd name="T86" fmla="*/ 94 w 112"/>
                          <a:gd name="T87" fmla="*/ 55 h 75"/>
                          <a:gd name="T88" fmla="*/ 91 w 112"/>
                          <a:gd name="T89" fmla="*/ 47 h 75"/>
                          <a:gd name="T90" fmla="*/ 94 w 112"/>
                          <a:gd name="T91" fmla="*/ 45 h 75"/>
                          <a:gd name="T92" fmla="*/ 96 w 112"/>
                          <a:gd name="T93" fmla="*/ 41 h 75"/>
                          <a:gd name="T94" fmla="*/ 96 w 112"/>
                          <a:gd name="T95" fmla="*/ 35 h 75"/>
                          <a:gd name="T96" fmla="*/ 104 w 112"/>
                          <a:gd name="T97" fmla="*/ 35 h 75"/>
                          <a:gd name="T98" fmla="*/ 111 w 112"/>
                          <a:gd name="T99" fmla="*/ 35 h 75"/>
                          <a:gd name="T100" fmla="*/ 111 w 112"/>
                          <a:gd name="T101" fmla="*/ 25 h 75"/>
                          <a:gd name="T102" fmla="*/ 109 w 112"/>
                          <a:gd name="T103" fmla="*/ 14 h 75"/>
                          <a:gd name="T104" fmla="*/ 107 w 112"/>
                          <a:gd name="T105" fmla="*/ 12 h 75"/>
                          <a:gd name="T106" fmla="*/ 111 w 112"/>
                          <a:gd name="T107" fmla="*/ 10 h 75"/>
                          <a:gd name="T108" fmla="*/ 110 w 112"/>
                          <a:gd name="T109" fmla="*/ 5 h 75"/>
                          <a:gd name="T110" fmla="*/ 111 w 112"/>
                          <a:gd name="T111" fmla="*/ 4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12" h="75">
                            <a:moveTo>
                              <a:pt x="111" y="4"/>
                            </a:moveTo>
                            <a:cubicBezTo>
                              <a:pt x="110" y="3"/>
                              <a:pt x="110" y="3"/>
                              <a:pt x="110" y="3"/>
                            </a:cubicBezTo>
                            <a:cubicBezTo>
                              <a:pt x="110" y="3"/>
                              <a:pt x="106" y="3"/>
                              <a:pt x="105" y="2"/>
                            </a:cubicBezTo>
                            <a:cubicBezTo>
                              <a:pt x="103" y="2"/>
                              <a:pt x="101" y="2"/>
                              <a:pt x="99" y="2"/>
                            </a:cubicBezTo>
                            <a:cubicBezTo>
                              <a:pt x="98" y="1"/>
                              <a:pt x="96" y="2"/>
                              <a:pt x="95" y="2"/>
                            </a:cubicBezTo>
                            <a:cubicBezTo>
                              <a:pt x="93" y="2"/>
                              <a:pt x="91" y="1"/>
                              <a:pt x="89" y="2"/>
                            </a:cubicBezTo>
                            <a:cubicBezTo>
                              <a:pt x="87" y="2"/>
                              <a:pt x="86" y="3"/>
                              <a:pt x="83" y="3"/>
                            </a:cubicBezTo>
                            <a:cubicBezTo>
                              <a:pt x="82" y="3"/>
                              <a:pt x="80" y="4"/>
                              <a:pt x="78" y="4"/>
                            </a:cubicBezTo>
                            <a:cubicBezTo>
                              <a:pt x="77" y="5"/>
                              <a:pt x="76" y="5"/>
                              <a:pt x="76" y="5"/>
                            </a:cubicBezTo>
                            <a:cubicBezTo>
                              <a:pt x="75" y="5"/>
                              <a:pt x="75" y="4"/>
                              <a:pt x="73" y="3"/>
                            </a:cubicBezTo>
                            <a:cubicBezTo>
                              <a:pt x="73" y="2"/>
                              <a:pt x="72" y="2"/>
                              <a:pt x="72" y="1"/>
                            </a:cubicBezTo>
                            <a:cubicBezTo>
                              <a:pt x="72" y="1"/>
                              <a:pt x="71" y="1"/>
                              <a:pt x="70" y="1"/>
                            </a:cubicBezTo>
                            <a:cubicBezTo>
                              <a:pt x="68" y="1"/>
                              <a:pt x="66" y="4"/>
                              <a:pt x="65" y="4"/>
                            </a:cubicBezTo>
                            <a:cubicBezTo>
                              <a:pt x="65" y="5"/>
                              <a:pt x="64" y="4"/>
                              <a:pt x="64" y="3"/>
                            </a:cubicBezTo>
                            <a:cubicBezTo>
                              <a:pt x="63" y="2"/>
                              <a:pt x="63" y="1"/>
                              <a:pt x="63" y="1"/>
                            </a:cubicBezTo>
                            <a:cubicBezTo>
                              <a:pt x="63" y="0"/>
                              <a:pt x="62" y="0"/>
                              <a:pt x="61" y="1"/>
                            </a:cubicBezTo>
                            <a:cubicBezTo>
                              <a:pt x="61" y="2"/>
                              <a:pt x="60" y="3"/>
                              <a:pt x="59" y="4"/>
                            </a:cubicBezTo>
                            <a:cubicBezTo>
                              <a:pt x="58" y="4"/>
                              <a:pt x="58" y="6"/>
                              <a:pt x="56" y="6"/>
                            </a:cubicBezTo>
                            <a:cubicBezTo>
                              <a:pt x="55" y="6"/>
                              <a:pt x="54" y="6"/>
                              <a:pt x="54" y="6"/>
                            </a:cubicBezTo>
                            <a:cubicBezTo>
                              <a:pt x="52" y="6"/>
                              <a:pt x="52" y="6"/>
                              <a:pt x="52" y="6"/>
                            </a:cubicBezTo>
                            <a:cubicBezTo>
                              <a:pt x="52" y="7"/>
                              <a:pt x="51" y="8"/>
                              <a:pt x="51" y="9"/>
                            </a:cubicBezTo>
                            <a:cubicBezTo>
                              <a:pt x="52" y="10"/>
                              <a:pt x="54" y="12"/>
                              <a:pt x="54" y="13"/>
                            </a:cubicBezTo>
                            <a:cubicBezTo>
                              <a:pt x="53" y="15"/>
                              <a:pt x="53" y="17"/>
                              <a:pt x="54" y="18"/>
                            </a:cubicBezTo>
                            <a:cubicBezTo>
                              <a:pt x="55" y="19"/>
                              <a:pt x="56" y="21"/>
                              <a:pt x="55" y="23"/>
                            </a:cubicBezTo>
                            <a:cubicBezTo>
                              <a:pt x="53" y="25"/>
                              <a:pt x="51" y="25"/>
                              <a:pt x="49" y="25"/>
                            </a:cubicBezTo>
                            <a:cubicBezTo>
                              <a:pt x="46" y="25"/>
                              <a:pt x="44" y="25"/>
                              <a:pt x="42" y="24"/>
                            </a:cubicBezTo>
                            <a:cubicBezTo>
                              <a:pt x="38" y="22"/>
                              <a:pt x="40" y="27"/>
                              <a:pt x="39" y="27"/>
                            </a:cubicBezTo>
                            <a:cubicBezTo>
                              <a:pt x="39" y="27"/>
                              <a:pt x="38" y="27"/>
                              <a:pt x="38" y="27"/>
                            </a:cubicBezTo>
                            <a:cubicBezTo>
                              <a:pt x="32" y="25"/>
                              <a:pt x="31" y="23"/>
                              <a:pt x="28" y="27"/>
                            </a:cubicBezTo>
                            <a:cubicBezTo>
                              <a:pt x="26" y="29"/>
                              <a:pt x="26" y="32"/>
                              <a:pt x="24" y="33"/>
                            </a:cubicBezTo>
                            <a:cubicBezTo>
                              <a:pt x="22" y="35"/>
                              <a:pt x="19" y="35"/>
                              <a:pt x="16" y="34"/>
                            </a:cubicBezTo>
                            <a:cubicBezTo>
                              <a:pt x="10" y="32"/>
                              <a:pt x="13" y="35"/>
                              <a:pt x="10" y="36"/>
                            </a:cubicBezTo>
                            <a:cubicBezTo>
                              <a:pt x="7" y="38"/>
                              <a:pt x="7" y="38"/>
                              <a:pt x="4" y="38"/>
                            </a:cubicBezTo>
                            <a:cubicBezTo>
                              <a:pt x="4" y="38"/>
                              <a:pt x="4" y="38"/>
                              <a:pt x="4" y="38"/>
                            </a:cubicBezTo>
                            <a:cubicBezTo>
                              <a:pt x="4" y="39"/>
                              <a:pt x="4" y="39"/>
                              <a:pt x="4" y="39"/>
                            </a:cubicBezTo>
                            <a:cubicBezTo>
                              <a:pt x="4" y="39"/>
                              <a:pt x="3" y="40"/>
                              <a:pt x="3" y="40"/>
                            </a:cubicBezTo>
                            <a:cubicBezTo>
                              <a:pt x="3" y="41"/>
                              <a:pt x="0" y="43"/>
                              <a:pt x="1" y="44"/>
                            </a:cubicBezTo>
                            <a:cubicBezTo>
                              <a:pt x="2" y="46"/>
                              <a:pt x="2" y="46"/>
                              <a:pt x="3" y="48"/>
                            </a:cubicBezTo>
                            <a:cubicBezTo>
                              <a:pt x="3" y="49"/>
                              <a:pt x="4" y="50"/>
                              <a:pt x="5" y="51"/>
                            </a:cubicBezTo>
                            <a:cubicBezTo>
                              <a:pt x="5" y="52"/>
                              <a:pt x="6" y="53"/>
                              <a:pt x="7" y="53"/>
                            </a:cubicBezTo>
                            <a:cubicBezTo>
                              <a:pt x="8" y="54"/>
                              <a:pt x="8" y="54"/>
                              <a:pt x="8" y="55"/>
                            </a:cubicBezTo>
                            <a:cubicBezTo>
                              <a:pt x="7" y="56"/>
                              <a:pt x="6" y="56"/>
                              <a:pt x="5" y="56"/>
                            </a:cubicBezTo>
                            <a:cubicBezTo>
                              <a:pt x="4" y="56"/>
                              <a:pt x="3" y="56"/>
                              <a:pt x="2" y="57"/>
                            </a:cubicBezTo>
                            <a:cubicBezTo>
                              <a:pt x="1" y="57"/>
                              <a:pt x="1" y="58"/>
                              <a:pt x="1" y="59"/>
                            </a:cubicBezTo>
                            <a:cubicBezTo>
                              <a:pt x="2" y="61"/>
                              <a:pt x="2" y="61"/>
                              <a:pt x="2" y="61"/>
                            </a:cubicBezTo>
                            <a:cubicBezTo>
                              <a:pt x="2" y="62"/>
                              <a:pt x="3" y="62"/>
                              <a:pt x="4" y="62"/>
                            </a:cubicBezTo>
                            <a:cubicBezTo>
                              <a:pt x="5" y="63"/>
                              <a:pt x="6" y="63"/>
                              <a:pt x="6" y="64"/>
                            </a:cubicBezTo>
                            <a:cubicBezTo>
                              <a:pt x="6" y="64"/>
                              <a:pt x="6" y="64"/>
                              <a:pt x="6" y="64"/>
                            </a:cubicBezTo>
                            <a:cubicBezTo>
                              <a:pt x="8" y="65"/>
                              <a:pt x="8" y="65"/>
                              <a:pt x="8" y="65"/>
                            </a:cubicBezTo>
                            <a:cubicBezTo>
                              <a:pt x="8" y="65"/>
                              <a:pt x="8" y="65"/>
                              <a:pt x="9" y="65"/>
                            </a:cubicBezTo>
                            <a:cubicBezTo>
                              <a:pt x="9" y="65"/>
                              <a:pt x="10" y="64"/>
                              <a:pt x="12" y="64"/>
                            </a:cubicBezTo>
                            <a:cubicBezTo>
                              <a:pt x="13" y="63"/>
                              <a:pt x="14" y="63"/>
                              <a:pt x="15" y="63"/>
                            </a:cubicBezTo>
                            <a:cubicBezTo>
                              <a:pt x="17" y="64"/>
                              <a:pt x="17" y="65"/>
                              <a:pt x="17" y="65"/>
                            </a:cubicBezTo>
                            <a:cubicBezTo>
                              <a:pt x="17" y="66"/>
                              <a:pt x="17" y="67"/>
                              <a:pt x="18" y="68"/>
                            </a:cubicBezTo>
                            <a:cubicBezTo>
                              <a:pt x="18" y="69"/>
                              <a:pt x="20" y="69"/>
                              <a:pt x="21" y="70"/>
                            </a:cubicBezTo>
                            <a:cubicBezTo>
                              <a:pt x="22" y="70"/>
                              <a:pt x="23" y="71"/>
                              <a:pt x="24" y="70"/>
                            </a:cubicBezTo>
                            <a:cubicBezTo>
                              <a:pt x="25" y="69"/>
                              <a:pt x="26" y="66"/>
                              <a:pt x="27" y="66"/>
                            </a:cubicBezTo>
                            <a:cubicBezTo>
                              <a:pt x="29" y="65"/>
                              <a:pt x="31" y="65"/>
                              <a:pt x="34" y="66"/>
                            </a:cubicBezTo>
                            <a:cubicBezTo>
                              <a:pt x="35" y="66"/>
                              <a:pt x="35" y="67"/>
                              <a:pt x="36" y="67"/>
                            </a:cubicBezTo>
                            <a:cubicBezTo>
                              <a:pt x="37" y="67"/>
                              <a:pt x="37" y="67"/>
                              <a:pt x="38" y="65"/>
                            </a:cubicBezTo>
                            <a:cubicBezTo>
                              <a:pt x="38" y="64"/>
                              <a:pt x="39" y="63"/>
                              <a:pt x="39" y="62"/>
                            </a:cubicBezTo>
                            <a:cubicBezTo>
                              <a:pt x="40" y="62"/>
                              <a:pt x="41" y="61"/>
                              <a:pt x="41" y="62"/>
                            </a:cubicBezTo>
                            <a:cubicBezTo>
                              <a:pt x="42" y="63"/>
                              <a:pt x="43" y="64"/>
                              <a:pt x="43" y="64"/>
                            </a:cubicBezTo>
                            <a:cubicBezTo>
                              <a:pt x="43" y="64"/>
                              <a:pt x="43" y="65"/>
                              <a:pt x="44" y="64"/>
                            </a:cubicBezTo>
                            <a:cubicBezTo>
                              <a:pt x="45" y="64"/>
                              <a:pt x="45" y="63"/>
                              <a:pt x="46" y="63"/>
                            </a:cubicBezTo>
                            <a:cubicBezTo>
                              <a:pt x="47" y="62"/>
                              <a:pt x="48" y="62"/>
                              <a:pt x="49" y="62"/>
                            </a:cubicBezTo>
                            <a:cubicBezTo>
                              <a:pt x="51" y="62"/>
                              <a:pt x="52" y="63"/>
                              <a:pt x="52" y="63"/>
                            </a:cubicBezTo>
                            <a:cubicBezTo>
                              <a:pt x="53" y="64"/>
                              <a:pt x="54" y="65"/>
                              <a:pt x="54" y="66"/>
                            </a:cubicBezTo>
                            <a:cubicBezTo>
                              <a:pt x="54" y="67"/>
                              <a:pt x="55" y="67"/>
                              <a:pt x="55" y="68"/>
                            </a:cubicBezTo>
                            <a:cubicBezTo>
                              <a:pt x="56" y="68"/>
                              <a:pt x="56" y="68"/>
                              <a:pt x="56" y="69"/>
                            </a:cubicBezTo>
                            <a:cubicBezTo>
                              <a:pt x="57" y="68"/>
                              <a:pt x="57" y="68"/>
                              <a:pt x="57" y="68"/>
                            </a:cubicBezTo>
                            <a:cubicBezTo>
                              <a:pt x="57" y="68"/>
                              <a:pt x="58" y="68"/>
                              <a:pt x="59" y="68"/>
                            </a:cubicBezTo>
                            <a:cubicBezTo>
                              <a:pt x="59" y="67"/>
                              <a:pt x="59" y="64"/>
                              <a:pt x="61" y="64"/>
                            </a:cubicBezTo>
                            <a:cubicBezTo>
                              <a:pt x="62" y="63"/>
                              <a:pt x="63" y="63"/>
                              <a:pt x="65" y="63"/>
                            </a:cubicBezTo>
                            <a:cubicBezTo>
                              <a:pt x="66" y="63"/>
                              <a:pt x="67" y="64"/>
                              <a:pt x="67" y="64"/>
                            </a:cubicBezTo>
                            <a:cubicBezTo>
                              <a:pt x="68" y="65"/>
                              <a:pt x="68" y="65"/>
                              <a:pt x="69" y="66"/>
                            </a:cubicBezTo>
                            <a:cubicBezTo>
                              <a:pt x="71" y="67"/>
                              <a:pt x="73" y="68"/>
                              <a:pt x="75" y="69"/>
                            </a:cubicBezTo>
                            <a:cubicBezTo>
                              <a:pt x="76" y="70"/>
                              <a:pt x="78" y="70"/>
                              <a:pt x="80" y="69"/>
                            </a:cubicBezTo>
                            <a:cubicBezTo>
                              <a:pt x="81" y="69"/>
                              <a:pt x="83" y="68"/>
                              <a:pt x="84" y="69"/>
                            </a:cubicBezTo>
                            <a:cubicBezTo>
                              <a:pt x="86" y="72"/>
                              <a:pt x="89" y="75"/>
                              <a:pt x="89" y="75"/>
                            </a:cubicBezTo>
                            <a:cubicBezTo>
                              <a:pt x="89" y="75"/>
                              <a:pt x="91" y="72"/>
                              <a:pt x="91" y="70"/>
                            </a:cubicBezTo>
                            <a:cubicBezTo>
                              <a:pt x="90" y="69"/>
                              <a:pt x="90" y="69"/>
                              <a:pt x="90" y="69"/>
                            </a:cubicBezTo>
                            <a:cubicBezTo>
                              <a:pt x="90" y="68"/>
                              <a:pt x="90" y="68"/>
                              <a:pt x="89" y="67"/>
                            </a:cubicBezTo>
                            <a:cubicBezTo>
                              <a:pt x="89" y="67"/>
                              <a:pt x="85" y="65"/>
                              <a:pt x="85" y="64"/>
                            </a:cubicBezTo>
                            <a:cubicBezTo>
                              <a:pt x="86" y="63"/>
                              <a:pt x="88" y="63"/>
                              <a:pt x="88" y="61"/>
                            </a:cubicBezTo>
                            <a:cubicBezTo>
                              <a:pt x="89" y="61"/>
                              <a:pt x="90" y="57"/>
                              <a:pt x="91" y="57"/>
                            </a:cubicBezTo>
                            <a:cubicBezTo>
                              <a:pt x="92" y="57"/>
                              <a:pt x="92" y="57"/>
                              <a:pt x="93" y="56"/>
                            </a:cubicBezTo>
                            <a:cubicBezTo>
                              <a:pt x="93" y="56"/>
                              <a:pt x="94" y="56"/>
                              <a:pt x="94" y="55"/>
                            </a:cubicBezTo>
                            <a:cubicBezTo>
                              <a:pt x="94" y="53"/>
                              <a:pt x="94" y="52"/>
                              <a:pt x="93" y="50"/>
                            </a:cubicBezTo>
                            <a:cubicBezTo>
                              <a:pt x="92" y="49"/>
                              <a:pt x="91" y="48"/>
                              <a:pt x="91" y="47"/>
                            </a:cubicBezTo>
                            <a:cubicBezTo>
                              <a:pt x="91" y="47"/>
                              <a:pt x="91" y="46"/>
                              <a:pt x="92" y="46"/>
                            </a:cubicBezTo>
                            <a:cubicBezTo>
                              <a:pt x="92" y="46"/>
                              <a:pt x="93" y="45"/>
                              <a:pt x="94" y="45"/>
                            </a:cubicBezTo>
                            <a:cubicBezTo>
                              <a:pt x="95" y="45"/>
                              <a:pt x="96" y="45"/>
                              <a:pt x="96" y="44"/>
                            </a:cubicBezTo>
                            <a:cubicBezTo>
                              <a:pt x="96" y="43"/>
                              <a:pt x="96" y="42"/>
                              <a:pt x="96" y="41"/>
                            </a:cubicBezTo>
                            <a:cubicBezTo>
                              <a:pt x="96" y="40"/>
                              <a:pt x="96" y="38"/>
                              <a:pt x="96" y="37"/>
                            </a:cubicBezTo>
                            <a:cubicBezTo>
                              <a:pt x="95" y="36"/>
                              <a:pt x="95" y="35"/>
                              <a:pt x="96" y="35"/>
                            </a:cubicBezTo>
                            <a:cubicBezTo>
                              <a:pt x="96" y="34"/>
                              <a:pt x="96" y="34"/>
                              <a:pt x="97" y="34"/>
                            </a:cubicBezTo>
                            <a:cubicBezTo>
                              <a:pt x="99" y="34"/>
                              <a:pt x="101" y="34"/>
                              <a:pt x="104" y="35"/>
                            </a:cubicBezTo>
                            <a:cubicBezTo>
                              <a:pt x="104" y="35"/>
                              <a:pt x="106" y="35"/>
                              <a:pt x="107" y="35"/>
                            </a:cubicBezTo>
                            <a:cubicBezTo>
                              <a:pt x="109" y="35"/>
                              <a:pt x="110" y="36"/>
                              <a:pt x="111" y="35"/>
                            </a:cubicBezTo>
                            <a:cubicBezTo>
                              <a:pt x="111" y="34"/>
                              <a:pt x="112" y="32"/>
                              <a:pt x="112" y="31"/>
                            </a:cubicBezTo>
                            <a:cubicBezTo>
                              <a:pt x="112" y="28"/>
                              <a:pt x="111" y="27"/>
                              <a:pt x="111" y="25"/>
                            </a:cubicBezTo>
                            <a:cubicBezTo>
                              <a:pt x="111" y="23"/>
                              <a:pt x="111" y="22"/>
                              <a:pt x="111" y="20"/>
                            </a:cubicBezTo>
                            <a:cubicBezTo>
                              <a:pt x="111" y="19"/>
                              <a:pt x="110" y="15"/>
                              <a:pt x="109" y="14"/>
                            </a:cubicBezTo>
                            <a:cubicBezTo>
                              <a:pt x="109" y="14"/>
                              <a:pt x="108" y="13"/>
                              <a:pt x="107" y="13"/>
                            </a:cubicBezTo>
                            <a:cubicBezTo>
                              <a:pt x="107" y="13"/>
                              <a:pt x="107" y="12"/>
                              <a:pt x="107" y="12"/>
                            </a:cubicBezTo>
                            <a:cubicBezTo>
                              <a:pt x="107" y="12"/>
                              <a:pt x="108" y="11"/>
                              <a:pt x="108" y="11"/>
                            </a:cubicBezTo>
                            <a:cubicBezTo>
                              <a:pt x="109" y="11"/>
                              <a:pt x="110" y="11"/>
                              <a:pt x="111" y="10"/>
                            </a:cubicBezTo>
                            <a:cubicBezTo>
                              <a:pt x="112" y="10"/>
                              <a:pt x="112" y="9"/>
                              <a:pt x="112" y="7"/>
                            </a:cubicBezTo>
                            <a:cubicBezTo>
                              <a:pt x="112" y="7"/>
                              <a:pt x="111" y="6"/>
                              <a:pt x="110" y="5"/>
                            </a:cubicBezTo>
                            <a:cubicBezTo>
                              <a:pt x="110" y="5"/>
                              <a:pt x="110" y="4"/>
                              <a:pt x="110" y="4"/>
                            </a:cubicBezTo>
                            <a:cubicBezTo>
                              <a:pt x="110" y="4"/>
                              <a:pt x="110" y="4"/>
                              <a:pt x="111" y="4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6" name="Freeform 90">
                        <a:extLst>
                          <a:ext uri="{FF2B5EF4-FFF2-40B4-BE49-F238E27FC236}">
                            <a16:creationId xmlns:a16="http://schemas.microsoft.com/office/drawing/2014/main" id="{F11592AA-467A-70DA-AD34-DCDBB11D352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3873" y="1381193"/>
                        <a:ext cx="216349" cy="294475"/>
                      </a:xfrm>
                      <a:custGeom>
                        <a:avLst/>
                        <a:gdLst>
                          <a:gd name="T0" fmla="*/ 50 w 59"/>
                          <a:gd name="T1" fmla="*/ 80 h 80"/>
                          <a:gd name="T2" fmla="*/ 52 w 59"/>
                          <a:gd name="T3" fmla="*/ 75 h 80"/>
                          <a:gd name="T4" fmla="*/ 54 w 59"/>
                          <a:gd name="T5" fmla="*/ 72 h 80"/>
                          <a:gd name="T6" fmla="*/ 53 w 59"/>
                          <a:gd name="T7" fmla="*/ 68 h 80"/>
                          <a:gd name="T8" fmla="*/ 53 w 59"/>
                          <a:gd name="T9" fmla="*/ 59 h 80"/>
                          <a:gd name="T10" fmla="*/ 56 w 59"/>
                          <a:gd name="T11" fmla="*/ 53 h 80"/>
                          <a:gd name="T12" fmla="*/ 59 w 59"/>
                          <a:gd name="T13" fmla="*/ 49 h 80"/>
                          <a:gd name="T14" fmla="*/ 57 w 59"/>
                          <a:gd name="T15" fmla="*/ 42 h 80"/>
                          <a:gd name="T16" fmla="*/ 50 w 59"/>
                          <a:gd name="T17" fmla="*/ 34 h 80"/>
                          <a:gd name="T18" fmla="*/ 47 w 59"/>
                          <a:gd name="T19" fmla="*/ 25 h 80"/>
                          <a:gd name="T20" fmla="*/ 51 w 59"/>
                          <a:gd name="T21" fmla="*/ 24 h 80"/>
                          <a:gd name="T22" fmla="*/ 53 w 59"/>
                          <a:gd name="T23" fmla="*/ 20 h 80"/>
                          <a:gd name="T24" fmla="*/ 55 w 59"/>
                          <a:gd name="T25" fmla="*/ 12 h 80"/>
                          <a:gd name="T26" fmla="*/ 49 w 59"/>
                          <a:gd name="T27" fmla="*/ 4 h 80"/>
                          <a:gd name="T28" fmla="*/ 47 w 59"/>
                          <a:gd name="T29" fmla="*/ 0 h 80"/>
                          <a:gd name="T30" fmla="*/ 44 w 59"/>
                          <a:gd name="T31" fmla="*/ 3 h 80"/>
                          <a:gd name="T32" fmla="*/ 39 w 59"/>
                          <a:gd name="T33" fmla="*/ 6 h 80"/>
                          <a:gd name="T34" fmla="*/ 29 w 59"/>
                          <a:gd name="T35" fmla="*/ 3 h 80"/>
                          <a:gd name="T36" fmla="*/ 24 w 59"/>
                          <a:gd name="T37" fmla="*/ 1 h 80"/>
                          <a:gd name="T38" fmla="*/ 18 w 59"/>
                          <a:gd name="T39" fmla="*/ 3 h 80"/>
                          <a:gd name="T40" fmla="*/ 16 w 59"/>
                          <a:gd name="T41" fmla="*/ 5 h 80"/>
                          <a:gd name="T42" fmla="*/ 20 w 59"/>
                          <a:gd name="T43" fmla="*/ 7 h 80"/>
                          <a:gd name="T44" fmla="*/ 22 w 59"/>
                          <a:gd name="T45" fmla="*/ 11 h 80"/>
                          <a:gd name="T46" fmla="*/ 21 w 59"/>
                          <a:gd name="T47" fmla="*/ 18 h 80"/>
                          <a:gd name="T48" fmla="*/ 16 w 59"/>
                          <a:gd name="T49" fmla="*/ 23 h 80"/>
                          <a:gd name="T50" fmla="*/ 15 w 59"/>
                          <a:gd name="T51" fmla="*/ 28 h 80"/>
                          <a:gd name="T52" fmla="*/ 13 w 59"/>
                          <a:gd name="T53" fmla="*/ 32 h 80"/>
                          <a:gd name="T54" fmla="*/ 11 w 59"/>
                          <a:gd name="T55" fmla="*/ 34 h 80"/>
                          <a:gd name="T56" fmla="*/ 7 w 59"/>
                          <a:gd name="T57" fmla="*/ 36 h 80"/>
                          <a:gd name="T58" fmla="*/ 4 w 59"/>
                          <a:gd name="T59" fmla="*/ 39 h 80"/>
                          <a:gd name="T60" fmla="*/ 0 w 59"/>
                          <a:gd name="T61" fmla="*/ 44 h 80"/>
                          <a:gd name="T62" fmla="*/ 7 w 59"/>
                          <a:gd name="T63" fmla="*/ 46 h 80"/>
                          <a:gd name="T64" fmla="*/ 15 w 59"/>
                          <a:gd name="T65" fmla="*/ 53 h 80"/>
                          <a:gd name="T66" fmla="*/ 18 w 59"/>
                          <a:gd name="T67" fmla="*/ 62 h 80"/>
                          <a:gd name="T68" fmla="*/ 21 w 59"/>
                          <a:gd name="T69" fmla="*/ 65 h 80"/>
                          <a:gd name="T70" fmla="*/ 23 w 59"/>
                          <a:gd name="T71" fmla="*/ 69 h 80"/>
                          <a:gd name="T72" fmla="*/ 26 w 59"/>
                          <a:gd name="T73" fmla="*/ 72 h 80"/>
                          <a:gd name="T74" fmla="*/ 27 w 59"/>
                          <a:gd name="T75" fmla="*/ 74 h 80"/>
                          <a:gd name="T76" fmla="*/ 37 w 59"/>
                          <a:gd name="T77" fmla="*/ 73 h 80"/>
                          <a:gd name="T78" fmla="*/ 41 w 59"/>
                          <a:gd name="T79" fmla="*/ 74 h 80"/>
                          <a:gd name="T80" fmla="*/ 48 w 59"/>
                          <a:gd name="T81" fmla="*/ 8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59" h="80">
                            <a:moveTo>
                              <a:pt x="49" y="80"/>
                            </a:moveTo>
                            <a:cubicBezTo>
                              <a:pt x="50" y="80"/>
                              <a:pt x="50" y="80"/>
                              <a:pt x="50" y="80"/>
                            </a:cubicBezTo>
                            <a:cubicBezTo>
                              <a:pt x="51" y="80"/>
                              <a:pt x="52" y="79"/>
                              <a:pt x="52" y="78"/>
                            </a:cubicBezTo>
                            <a:cubicBezTo>
                              <a:pt x="52" y="77"/>
                              <a:pt x="52" y="76"/>
                              <a:pt x="52" y="75"/>
                            </a:cubicBezTo>
                            <a:cubicBezTo>
                              <a:pt x="51" y="74"/>
                              <a:pt x="52" y="74"/>
                              <a:pt x="52" y="73"/>
                            </a:cubicBezTo>
                            <a:cubicBezTo>
                              <a:pt x="52" y="73"/>
                              <a:pt x="53" y="73"/>
                              <a:pt x="54" y="72"/>
                            </a:cubicBezTo>
                            <a:cubicBezTo>
                              <a:pt x="54" y="72"/>
                              <a:pt x="54" y="71"/>
                              <a:pt x="54" y="70"/>
                            </a:cubicBezTo>
                            <a:cubicBezTo>
                              <a:pt x="54" y="69"/>
                              <a:pt x="53" y="68"/>
                              <a:pt x="53" y="68"/>
                            </a:cubicBezTo>
                            <a:cubicBezTo>
                              <a:pt x="51" y="67"/>
                              <a:pt x="51" y="65"/>
                              <a:pt x="51" y="64"/>
                            </a:cubicBezTo>
                            <a:cubicBezTo>
                              <a:pt x="51" y="63"/>
                              <a:pt x="53" y="60"/>
                              <a:pt x="53" y="59"/>
                            </a:cubicBezTo>
                            <a:cubicBezTo>
                              <a:pt x="53" y="57"/>
                              <a:pt x="53" y="56"/>
                              <a:pt x="54" y="54"/>
                            </a:cubicBezTo>
                            <a:cubicBezTo>
                              <a:pt x="55" y="53"/>
                              <a:pt x="55" y="53"/>
                              <a:pt x="56" y="53"/>
                            </a:cubicBezTo>
                            <a:cubicBezTo>
                              <a:pt x="57" y="52"/>
                              <a:pt x="57" y="52"/>
                              <a:pt x="58" y="52"/>
                            </a:cubicBezTo>
                            <a:cubicBezTo>
                              <a:pt x="59" y="52"/>
                              <a:pt x="59" y="50"/>
                              <a:pt x="59" y="49"/>
                            </a:cubicBezTo>
                            <a:cubicBezTo>
                              <a:pt x="58" y="48"/>
                              <a:pt x="58" y="47"/>
                              <a:pt x="58" y="47"/>
                            </a:cubicBezTo>
                            <a:cubicBezTo>
                              <a:pt x="57" y="45"/>
                              <a:pt x="58" y="43"/>
                              <a:pt x="57" y="42"/>
                            </a:cubicBezTo>
                            <a:cubicBezTo>
                              <a:pt x="55" y="40"/>
                              <a:pt x="55" y="39"/>
                              <a:pt x="54" y="37"/>
                            </a:cubicBezTo>
                            <a:cubicBezTo>
                              <a:pt x="54" y="36"/>
                              <a:pt x="51" y="35"/>
                              <a:pt x="50" y="34"/>
                            </a:cubicBezTo>
                            <a:cubicBezTo>
                              <a:pt x="49" y="32"/>
                              <a:pt x="49" y="31"/>
                              <a:pt x="47" y="30"/>
                            </a:cubicBezTo>
                            <a:cubicBezTo>
                              <a:pt x="46" y="29"/>
                              <a:pt x="47" y="26"/>
                              <a:pt x="47" y="25"/>
                            </a:cubicBezTo>
                            <a:cubicBezTo>
                              <a:pt x="47" y="24"/>
                              <a:pt x="48" y="24"/>
                              <a:pt x="48" y="24"/>
                            </a:cubicBezTo>
                            <a:cubicBezTo>
                              <a:pt x="49" y="24"/>
                              <a:pt x="50" y="24"/>
                              <a:pt x="51" y="24"/>
                            </a:cubicBezTo>
                            <a:cubicBezTo>
                              <a:pt x="52" y="24"/>
                              <a:pt x="52" y="23"/>
                              <a:pt x="53" y="22"/>
                            </a:cubicBezTo>
                            <a:cubicBezTo>
                              <a:pt x="53" y="21"/>
                              <a:pt x="53" y="20"/>
                              <a:pt x="53" y="20"/>
                            </a:cubicBezTo>
                            <a:cubicBezTo>
                              <a:pt x="54" y="18"/>
                              <a:pt x="54" y="16"/>
                              <a:pt x="54" y="15"/>
                            </a:cubicBezTo>
                            <a:cubicBezTo>
                              <a:pt x="55" y="13"/>
                              <a:pt x="55" y="14"/>
                              <a:pt x="55" y="12"/>
                            </a:cubicBezTo>
                            <a:cubicBezTo>
                              <a:pt x="54" y="11"/>
                              <a:pt x="52" y="10"/>
                              <a:pt x="51" y="9"/>
                            </a:cubicBezTo>
                            <a:cubicBezTo>
                              <a:pt x="50" y="8"/>
                              <a:pt x="50" y="6"/>
                              <a:pt x="49" y="4"/>
                            </a:cubicBezTo>
                            <a:cubicBezTo>
                              <a:pt x="48" y="3"/>
                              <a:pt x="48" y="2"/>
                              <a:pt x="48" y="1"/>
                            </a:cubicBezTo>
                            <a:cubicBezTo>
                              <a:pt x="47" y="0"/>
                              <a:pt x="47" y="0"/>
                              <a:pt x="47" y="0"/>
                            </a:cubicBezTo>
                            <a:cubicBezTo>
                              <a:pt x="46" y="0"/>
                              <a:pt x="46" y="0"/>
                              <a:pt x="45" y="0"/>
                            </a:cubicBezTo>
                            <a:cubicBezTo>
                              <a:pt x="44" y="1"/>
                              <a:pt x="44" y="2"/>
                              <a:pt x="44" y="3"/>
                            </a:cubicBezTo>
                            <a:cubicBezTo>
                              <a:pt x="43" y="4"/>
                              <a:pt x="43" y="5"/>
                              <a:pt x="42" y="6"/>
                            </a:cubicBezTo>
                            <a:cubicBezTo>
                              <a:pt x="41" y="6"/>
                              <a:pt x="40" y="6"/>
                              <a:pt x="39" y="6"/>
                            </a:cubicBezTo>
                            <a:cubicBezTo>
                              <a:pt x="38" y="5"/>
                              <a:pt x="37" y="5"/>
                              <a:pt x="36" y="4"/>
                            </a:cubicBezTo>
                            <a:cubicBezTo>
                              <a:pt x="34" y="3"/>
                              <a:pt x="31" y="3"/>
                              <a:pt x="29" y="3"/>
                            </a:cubicBezTo>
                            <a:cubicBezTo>
                              <a:pt x="28" y="2"/>
                              <a:pt x="27" y="1"/>
                              <a:pt x="26" y="1"/>
                            </a:cubicBezTo>
                            <a:cubicBezTo>
                              <a:pt x="26" y="0"/>
                              <a:pt x="25" y="0"/>
                              <a:pt x="24" y="1"/>
                            </a:cubicBezTo>
                            <a:cubicBezTo>
                              <a:pt x="23" y="2"/>
                              <a:pt x="22" y="3"/>
                              <a:pt x="22" y="3"/>
                            </a:cubicBezTo>
                            <a:cubicBezTo>
                              <a:pt x="21" y="3"/>
                              <a:pt x="20" y="3"/>
                              <a:pt x="18" y="3"/>
                            </a:cubicBezTo>
                            <a:cubicBezTo>
                              <a:pt x="17" y="3"/>
                              <a:pt x="16" y="3"/>
                              <a:pt x="16" y="3"/>
                            </a:cubicBezTo>
                            <a:cubicBezTo>
                              <a:pt x="16" y="4"/>
                              <a:pt x="16" y="4"/>
                              <a:pt x="16" y="5"/>
                            </a:cubicBezTo>
                            <a:cubicBezTo>
                              <a:pt x="16" y="6"/>
                              <a:pt x="17" y="7"/>
                              <a:pt x="17" y="7"/>
                            </a:cubicBezTo>
                            <a:cubicBezTo>
                              <a:pt x="18" y="7"/>
                              <a:pt x="19" y="7"/>
                              <a:pt x="20" y="7"/>
                            </a:cubicBezTo>
                            <a:cubicBezTo>
                              <a:pt x="20" y="7"/>
                              <a:pt x="21" y="7"/>
                              <a:pt x="21" y="8"/>
                            </a:cubicBezTo>
                            <a:cubicBezTo>
                              <a:pt x="22" y="9"/>
                              <a:pt x="22" y="10"/>
                              <a:pt x="22" y="11"/>
                            </a:cubicBezTo>
                            <a:cubicBezTo>
                              <a:pt x="23" y="13"/>
                              <a:pt x="23" y="15"/>
                              <a:pt x="22" y="16"/>
                            </a:cubicBezTo>
                            <a:cubicBezTo>
                              <a:pt x="22" y="17"/>
                              <a:pt x="22" y="17"/>
                              <a:pt x="21" y="18"/>
                            </a:cubicBezTo>
                            <a:cubicBezTo>
                              <a:pt x="20" y="18"/>
                              <a:pt x="20" y="18"/>
                              <a:pt x="19" y="19"/>
                            </a:cubicBezTo>
                            <a:cubicBezTo>
                              <a:pt x="18" y="21"/>
                              <a:pt x="17" y="21"/>
                              <a:pt x="16" y="23"/>
                            </a:cubicBezTo>
                            <a:cubicBezTo>
                              <a:pt x="16" y="23"/>
                              <a:pt x="16" y="23"/>
                              <a:pt x="16" y="24"/>
                            </a:cubicBezTo>
                            <a:cubicBezTo>
                              <a:pt x="16" y="26"/>
                              <a:pt x="15" y="27"/>
                              <a:pt x="15" y="28"/>
                            </a:cubicBezTo>
                            <a:cubicBezTo>
                              <a:pt x="15" y="30"/>
                              <a:pt x="15" y="30"/>
                              <a:pt x="15" y="31"/>
                            </a:cubicBezTo>
                            <a:cubicBezTo>
                              <a:pt x="14" y="31"/>
                              <a:pt x="14" y="32"/>
                              <a:pt x="13" y="32"/>
                            </a:cubicBezTo>
                            <a:cubicBezTo>
                              <a:pt x="12" y="32"/>
                              <a:pt x="12" y="32"/>
                              <a:pt x="11" y="33"/>
                            </a:cubicBezTo>
                            <a:cubicBezTo>
                              <a:pt x="11" y="33"/>
                              <a:pt x="11" y="33"/>
                              <a:pt x="11" y="34"/>
                            </a:cubicBezTo>
                            <a:cubicBezTo>
                              <a:pt x="11" y="34"/>
                              <a:pt x="12" y="35"/>
                              <a:pt x="11" y="36"/>
                            </a:cubicBezTo>
                            <a:cubicBezTo>
                              <a:pt x="10" y="36"/>
                              <a:pt x="9" y="36"/>
                              <a:pt x="7" y="36"/>
                            </a:cubicBezTo>
                            <a:cubicBezTo>
                              <a:pt x="6" y="36"/>
                              <a:pt x="5" y="36"/>
                              <a:pt x="5" y="37"/>
                            </a:cubicBezTo>
                            <a:cubicBezTo>
                              <a:pt x="4" y="37"/>
                              <a:pt x="4" y="38"/>
                              <a:pt x="4" y="39"/>
                            </a:cubicBezTo>
                            <a:cubicBezTo>
                              <a:pt x="3" y="41"/>
                              <a:pt x="2" y="40"/>
                              <a:pt x="1" y="42"/>
                            </a:cubicBezTo>
                            <a:cubicBezTo>
                              <a:pt x="0" y="43"/>
                              <a:pt x="0" y="43"/>
                              <a:pt x="0" y="44"/>
                            </a:cubicBezTo>
                            <a:cubicBezTo>
                              <a:pt x="0" y="44"/>
                              <a:pt x="0" y="44"/>
                              <a:pt x="2" y="44"/>
                            </a:cubicBezTo>
                            <a:cubicBezTo>
                              <a:pt x="3" y="44"/>
                              <a:pt x="6" y="45"/>
                              <a:pt x="7" y="46"/>
                            </a:cubicBezTo>
                            <a:cubicBezTo>
                              <a:pt x="8" y="47"/>
                              <a:pt x="9" y="48"/>
                              <a:pt x="11" y="49"/>
                            </a:cubicBezTo>
                            <a:cubicBezTo>
                              <a:pt x="13" y="50"/>
                              <a:pt x="14" y="52"/>
                              <a:pt x="15" y="53"/>
                            </a:cubicBezTo>
                            <a:cubicBezTo>
                              <a:pt x="16" y="53"/>
                              <a:pt x="18" y="54"/>
                              <a:pt x="18" y="56"/>
                            </a:cubicBezTo>
                            <a:cubicBezTo>
                              <a:pt x="18" y="58"/>
                              <a:pt x="18" y="60"/>
                              <a:pt x="18" y="62"/>
                            </a:cubicBezTo>
                            <a:cubicBezTo>
                              <a:pt x="18" y="63"/>
                              <a:pt x="18" y="63"/>
                              <a:pt x="18" y="63"/>
                            </a:cubicBezTo>
                            <a:cubicBezTo>
                              <a:pt x="19" y="64"/>
                              <a:pt x="20" y="64"/>
                              <a:pt x="21" y="65"/>
                            </a:cubicBezTo>
                            <a:cubicBezTo>
                              <a:pt x="21" y="66"/>
                              <a:pt x="21" y="67"/>
                              <a:pt x="21" y="68"/>
                            </a:cubicBezTo>
                            <a:cubicBezTo>
                              <a:pt x="22" y="68"/>
                              <a:pt x="22" y="69"/>
                              <a:pt x="23" y="69"/>
                            </a:cubicBezTo>
                            <a:cubicBezTo>
                              <a:pt x="24" y="70"/>
                              <a:pt x="25" y="70"/>
                              <a:pt x="25" y="70"/>
                            </a:cubicBezTo>
                            <a:cubicBezTo>
                              <a:pt x="26" y="71"/>
                              <a:pt x="26" y="71"/>
                              <a:pt x="26" y="72"/>
                            </a:cubicBezTo>
                            <a:cubicBezTo>
                              <a:pt x="26" y="73"/>
                              <a:pt x="26" y="73"/>
                              <a:pt x="26" y="73"/>
                            </a:cubicBezTo>
                            <a:cubicBezTo>
                              <a:pt x="26" y="74"/>
                              <a:pt x="27" y="74"/>
                              <a:pt x="27" y="74"/>
                            </a:cubicBezTo>
                            <a:cubicBezTo>
                              <a:pt x="28" y="74"/>
                              <a:pt x="29" y="73"/>
                              <a:pt x="30" y="73"/>
                            </a:cubicBezTo>
                            <a:cubicBezTo>
                              <a:pt x="33" y="73"/>
                              <a:pt x="35" y="73"/>
                              <a:pt x="37" y="73"/>
                            </a:cubicBezTo>
                            <a:cubicBezTo>
                              <a:pt x="38" y="73"/>
                              <a:pt x="39" y="73"/>
                              <a:pt x="39" y="73"/>
                            </a:cubicBezTo>
                            <a:cubicBezTo>
                              <a:pt x="40" y="73"/>
                              <a:pt x="41" y="73"/>
                              <a:pt x="41" y="74"/>
                            </a:cubicBezTo>
                            <a:cubicBezTo>
                              <a:pt x="43" y="76"/>
                              <a:pt x="43" y="75"/>
                              <a:pt x="45" y="76"/>
                            </a:cubicBezTo>
                            <a:cubicBezTo>
                              <a:pt x="47" y="77"/>
                              <a:pt x="48" y="78"/>
                              <a:pt x="48" y="80"/>
                            </a:cubicBezTo>
                            <a:cubicBezTo>
                              <a:pt x="49" y="80"/>
                              <a:pt x="49" y="80"/>
                              <a:pt x="49" y="8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7" name="Freeform 91">
                        <a:extLst>
                          <a:ext uri="{FF2B5EF4-FFF2-40B4-BE49-F238E27FC236}">
                            <a16:creationId xmlns:a16="http://schemas.microsoft.com/office/drawing/2014/main" id="{C9610BCA-F340-C645-F491-5823D5BEAC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4067" y="1603552"/>
                        <a:ext cx="507821" cy="315510"/>
                      </a:xfrm>
                      <a:custGeom>
                        <a:avLst/>
                        <a:gdLst>
                          <a:gd name="T0" fmla="*/ 136 w 139"/>
                          <a:gd name="T1" fmla="*/ 63 h 86"/>
                          <a:gd name="T2" fmla="*/ 135 w 139"/>
                          <a:gd name="T3" fmla="*/ 55 h 86"/>
                          <a:gd name="T4" fmla="*/ 138 w 139"/>
                          <a:gd name="T5" fmla="*/ 49 h 86"/>
                          <a:gd name="T6" fmla="*/ 134 w 139"/>
                          <a:gd name="T7" fmla="*/ 47 h 86"/>
                          <a:gd name="T8" fmla="*/ 130 w 139"/>
                          <a:gd name="T9" fmla="*/ 51 h 86"/>
                          <a:gd name="T10" fmla="*/ 129 w 139"/>
                          <a:gd name="T11" fmla="*/ 43 h 86"/>
                          <a:gd name="T12" fmla="*/ 124 w 139"/>
                          <a:gd name="T13" fmla="*/ 42 h 86"/>
                          <a:gd name="T14" fmla="*/ 130 w 139"/>
                          <a:gd name="T15" fmla="*/ 34 h 86"/>
                          <a:gd name="T16" fmla="*/ 135 w 139"/>
                          <a:gd name="T17" fmla="*/ 27 h 86"/>
                          <a:gd name="T18" fmla="*/ 129 w 139"/>
                          <a:gd name="T19" fmla="*/ 22 h 86"/>
                          <a:gd name="T20" fmla="*/ 124 w 139"/>
                          <a:gd name="T21" fmla="*/ 14 h 86"/>
                          <a:gd name="T22" fmla="*/ 116 w 139"/>
                          <a:gd name="T23" fmla="*/ 19 h 86"/>
                          <a:gd name="T24" fmla="*/ 113 w 139"/>
                          <a:gd name="T25" fmla="*/ 16 h 86"/>
                          <a:gd name="T26" fmla="*/ 104 w 139"/>
                          <a:gd name="T27" fmla="*/ 15 h 86"/>
                          <a:gd name="T28" fmla="*/ 87 w 139"/>
                          <a:gd name="T29" fmla="*/ 11 h 86"/>
                          <a:gd name="T30" fmla="*/ 81 w 139"/>
                          <a:gd name="T31" fmla="*/ 5 h 86"/>
                          <a:gd name="T32" fmla="*/ 71 w 139"/>
                          <a:gd name="T33" fmla="*/ 7 h 86"/>
                          <a:gd name="T34" fmla="*/ 64 w 139"/>
                          <a:gd name="T35" fmla="*/ 11 h 86"/>
                          <a:gd name="T36" fmla="*/ 57 w 139"/>
                          <a:gd name="T37" fmla="*/ 13 h 86"/>
                          <a:gd name="T38" fmla="*/ 43 w 139"/>
                          <a:gd name="T39" fmla="*/ 0 h 86"/>
                          <a:gd name="T40" fmla="*/ 33 w 139"/>
                          <a:gd name="T41" fmla="*/ 5 h 86"/>
                          <a:gd name="T42" fmla="*/ 24 w 139"/>
                          <a:gd name="T43" fmla="*/ 2 h 86"/>
                          <a:gd name="T44" fmla="*/ 18 w 139"/>
                          <a:gd name="T45" fmla="*/ 3 h 86"/>
                          <a:gd name="T46" fmla="*/ 21 w 139"/>
                          <a:gd name="T47" fmla="*/ 11 h 86"/>
                          <a:gd name="T48" fmla="*/ 19 w 139"/>
                          <a:gd name="T49" fmla="*/ 17 h 86"/>
                          <a:gd name="T50" fmla="*/ 16 w 139"/>
                          <a:gd name="T51" fmla="*/ 21 h 86"/>
                          <a:gd name="T52" fmla="*/ 15 w 139"/>
                          <a:gd name="T53" fmla="*/ 28 h 86"/>
                          <a:gd name="T54" fmla="*/ 14 w 139"/>
                          <a:gd name="T55" fmla="*/ 30 h 86"/>
                          <a:gd name="T56" fmla="*/ 7 w 139"/>
                          <a:gd name="T57" fmla="*/ 34 h 86"/>
                          <a:gd name="T58" fmla="*/ 1 w 139"/>
                          <a:gd name="T59" fmla="*/ 35 h 86"/>
                          <a:gd name="T60" fmla="*/ 3 w 139"/>
                          <a:gd name="T61" fmla="*/ 39 h 86"/>
                          <a:gd name="T62" fmla="*/ 1 w 139"/>
                          <a:gd name="T63" fmla="*/ 44 h 86"/>
                          <a:gd name="T64" fmla="*/ 3 w 139"/>
                          <a:gd name="T65" fmla="*/ 48 h 86"/>
                          <a:gd name="T66" fmla="*/ 11 w 139"/>
                          <a:gd name="T67" fmla="*/ 50 h 86"/>
                          <a:gd name="T68" fmla="*/ 13 w 139"/>
                          <a:gd name="T69" fmla="*/ 56 h 86"/>
                          <a:gd name="T70" fmla="*/ 10 w 139"/>
                          <a:gd name="T71" fmla="*/ 61 h 86"/>
                          <a:gd name="T72" fmla="*/ 16 w 139"/>
                          <a:gd name="T73" fmla="*/ 67 h 86"/>
                          <a:gd name="T74" fmla="*/ 26 w 139"/>
                          <a:gd name="T75" fmla="*/ 64 h 86"/>
                          <a:gd name="T76" fmla="*/ 35 w 139"/>
                          <a:gd name="T77" fmla="*/ 61 h 86"/>
                          <a:gd name="T78" fmla="*/ 44 w 139"/>
                          <a:gd name="T79" fmla="*/ 58 h 86"/>
                          <a:gd name="T80" fmla="*/ 50 w 139"/>
                          <a:gd name="T81" fmla="*/ 64 h 86"/>
                          <a:gd name="T82" fmla="*/ 48 w 139"/>
                          <a:gd name="T83" fmla="*/ 67 h 86"/>
                          <a:gd name="T84" fmla="*/ 55 w 139"/>
                          <a:gd name="T85" fmla="*/ 73 h 86"/>
                          <a:gd name="T86" fmla="*/ 68 w 139"/>
                          <a:gd name="T87" fmla="*/ 82 h 86"/>
                          <a:gd name="T88" fmla="*/ 69 w 139"/>
                          <a:gd name="T89" fmla="*/ 85 h 86"/>
                          <a:gd name="T90" fmla="*/ 78 w 139"/>
                          <a:gd name="T91" fmla="*/ 81 h 86"/>
                          <a:gd name="T92" fmla="*/ 90 w 139"/>
                          <a:gd name="T93" fmla="*/ 76 h 86"/>
                          <a:gd name="T94" fmla="*/ 99 w 139"/>
                          <a:gd name="T95" fmla="*/ 67 h 86"/>
                          <a:gd name="T96" fmla="*/ 108 w 139"/>
                          <a:gd name="T97" fmla="*/ 68 h 86"/>
                          <a:gd name="T98" fmla="*/ 114 w 139"/>
                          <a:gd name="T99" fmla="*/ 68 h 86"/>
                          <a:gd name="T100" fmla="*/ 113 w 139"/>
                          <a:gd name="T101" fmla="*/ 60 h 86"/>
                          <a:gd name="T102" fmla="*/ 122 w 139"/>
                          <a:gd name="T103" fmla="*/ 65 h 86"/>
                          <a:gd name="T104" fmla="*/ 132 w 139"/>
                          <a:gd name="T105" fmla="*/ 67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39" h="86">
                            <a:moveTo>
                              <a:pt x="132" y="67"/>
                            </a:moveTo>
                            <a:cubicBezTo>
                              <a:pt x="132" y="66"/>
                              <a:pt x="133" y="65"/>
                              <a:pt x="133" y="65"/>
                            </a:cubicBezTo>
                            <a:cubicBezTo>
                              <a:pt x="134" y="63"/>
                              <a:pt x="135" y="63"/>
                              <a:pt x="136" y="63"/>
                            </a:cubicBezTo>
                            <a:cubicBezTo>
                              <a:pt x="136" y="62"/>
                              <a:pt x="137" y="62"/>
                              <a:pt x="136" y="60"/>
                            </a:cubicBezTo>
                            <a:cubicBezTo>
                              <a:pt x="136" y="58"/>
                              <a:pt x="136" y="58"/>
                              <a:pt x="135" y="57"/>
                            </a:cubicBezTo>
                            <a:cubicBezTo>
                              <a:pt x="135" y="56"/>
                              <a:pt x="135" y="56"/>
                              <a:pt x="135" y="55"/>
                            </a:cubicBezTo>
                            <a:cubicBezTo>
                              <a:pt x="136" y="53"/>
                              <a:pt x="136" y="53"/>
                              <a:pt x="137" y="53"/>
                            </a:cubicBezTo>
                            <a:cubicBezTo>
                              <a:pt x="138" y="53"/>
                              <a:pt x="139" y="52"/>
                              <a:pt x="139" y="50"/>
                            </a:cubicBezTo>
                            <a:cubicBezTo>
                              <a:pt x="139" y="49"/>
                              <a:pt x="139" y="49"/>
                              <a:pt x="138" y="49"/>
                            </a:cubicBezTo>
                            <a:cubicBezTo>
                              <a:pt x="137" y="48"/>
                              <a:pt x="136" y="48"/>
                              <a:pt x="136" y="47"/>
                            </a:cubicBezTo>
                            <a:cubicBezTo>
                              <a:pt x="136" y="46"/>
                              <a:pt x="135" y="46"/>
                              <a:pt x="135" y="46"/>
                            </a:cubicBezTo>
                            <a:cubicBezTo>
                              <a:pt x="135" y="46"/>
                              <a:pt x="134" y="47"/>
                              <a:pt x="134" y="47"/>
                            </a:cubicBezTo>
                            <a:cubicBezTo>
                              <a:pt x="133" y="48"/>
                              <a:pt x="132" y="50"/>
                              <a:pt x="132" y="51"/>
                            </a:cubicBezTo>
                            <a:cubicBezTo>
                              <a:pt x="132" y="52"/>
                              <a:pt x="131" y="52"/>
                              <a:pt x="131" y="52"/>
                            </a:cubicBezTo>
                            <a:cubicBezTo>
                              <a:pt x="130" y="52"/>
                              <a:pt x="130" y="52"/>
                              <a:pt x="130" y="51"/>
                            </a:cubicBezTo>
                            <a:cubicBezTo>
                              <a:pt x="129" y="50"/>
                              <a:pt x="128" y="49"/>
                              <a:pt x="128" y="48"/>
                            </a:cubicBezTo>
                            <a:cubicBezTo>
                              <a:pt x="128" y="47"/>
                              <a:pt x="129" y="46"/>
                              <a:pt x="129" y="46"/>
                            </a:cubicBezTo>
                            <a:cubicBezTo>
                              <a:pt x="129" y="45"/>
                              <a:pt x="129" y="45"/>
                              <a:pt x="129" y="43"/>
                            </a:cubicBezTo>
                            <a:cubicBezTo>
                              <a:pt x="128" y="43"/>
                              <a:pt x="128" y="42"/>
                              <a:pt x="127" y="42"/>
                            </a:cubicBezTo>
                            <a:cubicBezTo>
                              <a:pt x="127" y="42"/>
                              <a:pt x="126" y="42"/>
                              <a:pt x="126" y="42"/>
                            </a:cubicBezTo>
                            <a:cubicBezTo>
                              <a:pt x="125" y="42"/>
                              <a:pt x="125" y="42"/>
                              <a:pt x="124" y="42"/>
                            </a:cubicBezTo>
                            <a:cubicBezTo>
                              <a:pt x="124" y="41"/>
                              <a:pt x="123" y="41"/>
                              <a:pt x="123" y="40"/>
                            </a:cubicBezTo>
                            <a:cubicBezTo>
                              <a:pt x="123" y="39"/>
                              <a:pt x="127" y="36"/>
                              <a:pt x="127" y="35"/>
                            </a:cubicBezTo>
                            <a:cubicBezTo>
                              <a:pt x="128" y="34"/>
                              <a:pt x="129" y="34"/>
                              <a:pt x="130" y="34"/>
                            </a:cubicBezTo>
                            <a:cubicBezTo>
                              <a:pt x="130" y="34"/>
                              <a:pt x="130" y="34"/>
                              <a:pt x="131" y="33"/>
                            </a:cubicBezTo>
                            <a:cubicBezTo>
                              <a:pt x="131" y="33"/>
                              <a:pt x="131" y="32"/>
                              <a:pt x="131" y="32"/>
                            </a:cubicBezTo>
                            <a:cubicBezTo>
                              <a:pt x="131" y="31"/>
                              <a:pt x="135" y="28"/>
                              <a:pt x="135" y="27"/>
                            </a:cubicBezTo>
                            <a:cubicBezTo>
                              <a:pt x="135" y="26"/>
                              <a:pt x="135" y="25"/>
                              <a:pt x="134" y="25"/>
                            </a:cubicBezTo>
                            <a:cubicBezTo>
                              <a:pt x="133" y="25"/>
                              <a:pt x="132" y="24"/>
                              <a:pt x="131" y="24"/>
                            </a:cubicBezTo>
                            <a:cubicBezTo>
                              <a:pt x="131" y="23"/>
                              <a:pt x="130" y="22"/>
                              <a:pt x="129" y="22"/>
                            </a:cubicBezTo>
                            <a:cubicBezTo>
                              <a:pt x="128" y="21"/>
                              <a:pt x="127" y="21"/>
                              <a:pt x="127" y="20"/>
                            </a:cubicBezTo>
                            <a:cubicBezTo>
                              <a:pt x="126" y="18"/>
                              <a:pt x="127" y="17"/>
                              <a:pt x="126" y="16"/>
                            </a:cubicBezTo>
                            <a:cubicBezTo>
                              <a:pt x="126" y="15"/>
                              <a:pt x="125" y="15"/>
                              <a:pt x="124" y="14"/>
                            </a:cubicBezTo>
                            <a:cubicBezTo>
                              <a:pt x="123" y="14"/>
                              <a:pt x="122" y="15"/>
                              <a:pt x="121" y="16"/>
                            </a:cubicBezTo>
                            <a:cubicBezTo>
                              <a:pt x="120" y="17"/>
                              <a:pt x="119" y="18"/>
                              <a:pt x="119" y="18"/>
                            </a:cubicBezTo>
                            <a:cubicBezTo>
                              <a:pt x="118" y="19"/>
                              <a:pt x="117" y="19"/>
                              <a:pt x="116" y="19"/>
                            </a:cubicBezTo>
                            <a:cubicBezTo>
                              <a:pt x="116" y="18"/>
                              <a:pt x="115" y="17"/>
                              <a:pt x="114" y="16"/>
                            </a:cubicBezTo>
                            <a:cubicBezTo>
                              <a:pt x="114" y="15"/>
                              <a:pt x="114" y="15"/>
                              <a:pt x="114" y="15"/>
                            </a:cubicBezTo>
                            <a:cubicBezTo>
                              <a:pt x="113" y="15"/>
                              <a:pt x="113" y="16"/>
                              <a:pt x="113" y="16"/>
                            </a:cubicBezTo>
                            <a:cubicBezTo>
                              <a:pt x="112" y="16"/>
                              <a:pt x="111" y="17"/>
                              <a:pt x="110" y="17"/>
                            </a:cubicBezTo>
                            <a:cubicBezTo>
                              <a:pt x="109" y="17"/>
                              <a:pt x="107" y="17"/>
                              <a:pt x="106" y="17"/>
                            </a:cubicBezTo>
                            <a:cubicBezTo>
                              <a:pt x="105" y="16"/>
                              <a:pt x="104" y="16"/>
                              <a:pt x="104" y="15"/>
                            </a:cubicBezTo>
                            <a:cubicBezTo>
                              <a:pt x="103" y="14"/>
                              <a:pt x="101" y="13"/>
                              <a:pt x="100" y="12"/>
                            </a:cubicBezTo>
                            <a:cubicBezTo>
                              <a:pt x="98" y="11"/>
                              <a:pt x="97" y="10"/>
                              <a:pt x="95" y="9"/>
                            </a:cubicBezTo>
                            <a:cubicBezTo>
                              <a:pt x="94" y="9"/>
                              <a:pt x="87" y="11"/>
                              <a:pt x="87" y="11"/>
                            </a:cubicBezTo>
                            <a:cubicBezTo>
                              <a:pt x="86" y="11"/>
                              <a:pt x="86" y="10"/>
                              <a:pt x="86" y="9"/>
                            </a:cubicBezTo>
                            <a:cubicBezTo>
                              <a:pt x="85" y="8"/>
                              <a:pt x="85" y="6"/>
                              <a:pt x="85" y="6"/>
                            </a:cubicBezTo>
                            <a:cubicBezTo>
                              <a:pt x="83" y="6"/>
                              <a:pt x="82" y="5"/>
                              <a:pt x="81" y="5"/>
                            </a:cubicBezTo>
                            <a:cubicBezTo>
                              <a:pt x="79" y="5"/>
                              <a:pt x="78" y="5"/>
                              <a:pt x="77" y="6"/>
                            </a:cubicBezTo>
                            <a:cubicBezTo>
                              <a:pt x="76" y="6"/>
                              <a:pt x="76" y="6"/>
                              <a:pt x="75" y="7"/>
                            </a:cubicBezTo>
                            <a:cubicBezTo>
                              <a:pt x="74" y="7"/>
                              <a:pt x="73" y="7"/>
                              <a:pt x="71" y="7"/>
                            </a:cubicBezTo>
                            <a:cubicBezTo>
                              <a:pt x="70" y="6"/>
                              <a:pt x="70" y="7"/>
                              <a:pt x="70" y="8"/>
                            </a:cubicBezTo>
                            <a:cubicBezTo>
                              <a:pt x="69" y="9"/>
                              <a:pt x="69" y="10"/>
                              <a:pt x="69" y="10"/>
                            </a:cubicBezTo>
                            <a:cubicBezTo>
                              <a:pt x="66" y="10"/>
                              <a:pt x="65" y="10"/>
                              <a:pt x="64" y="11"/>
                            </a:cubicBezTo>
                            <a:cubicBezTo>
                              <a:pt x="63" y="11"/>
                              <a:pt x="62" y="12"/>
                              <a:pt x="61" y="13"/>
                            </a:cubicBezTo>
                            <a:cubicBezTo>
                              <a:pt x="60" y="14"/>
                              <a:pt x="59" y="14"/>
                              <a:pt x="59" y="14"/>
                            </a:cubicBezTo>
                            <a:cubicBezTo>
                              <a:pt x="58" y="14"/>
                              <a:pt x="58" y="13"/>
                              <a:pt x="57" y="13"/>
                            </a:cubicBezTo>
                            <a:cubicBezTo>
                              <a:pt x="56" y="11"/>
                              <a:pt x="56" y="10"/>
                              <a:pt x="56" y="9"/>
                            </a:cubicBezTo>
                            <a:cubicBezTo>
                              <a:pt x="56" y="7"/>
                              <a:pt x="53" y="5"/>
                              <a:pt x="52" y="4"/>
                            </a:cubicBezTo>
                            <a:cubicBezTo>
                              <a:pt x="51" y="2"/>
                              <a:pt x="45" y="0"/>
                              <a:pt x="43" y="0"/>
                            </a:cubicBezTo>
                            <a:cubicBezTo>
                              <a:pt x="39" y="0"/>
                              <a:pt x="38" y="0"/>
                              <a:pt x="34" y="0"/>
                            </a:cubicBezTo>
                            <a:cubicBezTo>
                              <a:pt x="34" y="0"/>
                              <a:pt x="34" y="2"/>
                              <a:pt x="34" y="3"/>
                            </a:cubicBezTo>
                            <a:cubicBezTo>
                              <a:pt x="34" y="4"/>
                              <a:pt x="34" y="4"/>
                              <a:pt x="33" y="5"/>
                            </a:cubicBezTo>
                            <a:cubicBezTo>
                              <a:pt x="33" y="5"/>
                              <a:pt x="32" y="6"/>
                              <a:pt x="31" y="6"/>
                            </a:cubicBezTo>
                            <a:cubicBezTo>
                              <a:pt x="29" y="6"/>
                              <a:pt x="28" y="6"/>
                              <a:pt x="27" y="5"/>
                            </a:cubicBezTo>
                            <a:cubicBezTo>
                              <a:pt x="26" y="5"/>
                              <a:pt x="25" y="4"/>
                              <a:pt x="24" y="2"/>
                            </a:cubicBezTo>
                            <a:cubicBezTo>
                              <a:pt x="23" y="2"/>
                              <a:pt x="20" y="2"/>
                              <a:pt x="19" y="2"/>
                            </a:cubicBezTo>
                            <a:cubicBezTo>
                              <a:pt x="18" y="2"/>
                              <a:pt x="18" y="2"/>
                              <a:pt x="18" y="2"/>
                            </a:cubicBezTo>
                            <a:cubicBezTo>
                              <a:pt x="18" y="3"/>
                              <a:pt x="18" y="3"/>
                              <a:pt x="18" y="3"/>
                            </a:cubicBezTo>
                            <a:cubicBezTo>
                              <a:pt x="18" y="4"/>
                              <a:pt x="18" y="6"/>
                              <a:pt x="20" y="7"/>
                            </a:cubicBezTo>
                            <a:cubicBezTo>
                              <a:pt x="20" y="7"/>
                              <a:pt x="21" y="8"/>
                              <a:pt x="21" y="9"/>
                            </a:cubicBezTo>
                            <a:cubicBezTo>
                              <a:pt x="21" y="10"/>
                              <a:pt x="21" y="11"/>
                              <a:pt x="21" y="11"/>
                            </a:cubicBezTo>
                            <a:cubicBezTo>
                              <a:pt x="20" y="12"/>
                              <a:pt x="19" y="12"/>
                              <a:pt x="19" y="12"/>
                            </a:cubicBezTo>
                            <a:cubicBezTo>
                              <a:pt x="19" y="13"/>
                              <a:pt x="18" y="13"/>
                              <a:pt x="19" y="14"/>
                            </a:cubicBezTo>
                            <a:cubicBezTo>
                              <a:pt x="19" y="15"/>
                              <a:pt x="19" y="16"/>
                              <a:pt x="19" y="17"/>
                            </a:cubicBezTo>
                            <a:cubicBezTo>
                              <a:pt x="19" y="18"/>
                              <a:pt x="18" y="19"/>
                              <a:pt x="17" y="19"/>
                            </a:cubicBezTo>
                            <a:cubicBezTo>
                              <a:pt x="16" y="19"/>
                              <a:pt x="16" y="19"/>
                              <a:pt x="16" y="19"/>
                            </a:cubicBezTo>
                            <a:cubicBezTo>
                              <a:pt x="16" y="20"/>
                              <a:pt x="16" y="20"/>
                              <a:pt x="16" y="21"/>
                            </a:cubicBezTo>
                            <a:cubicBezTo>
                              <a:pt x="16" y="21"/>
                              <a:pt x="15" y="22"/>
                              <a:pt x="15" y="23"/>
                            </a:cubicBezTo>
                            <a:cubicBezTo>
                              <a:pt x="14" y="24"/>
                              <a:pt x="14" y="24"/>
                              <a:pt x="14" y="25"/>
                            </a:cubicBezTo>
                            <a:cubicBezTo>
                              <a:pt x="14" y="26"/>
                              <a:pt x="14" y="27"/>
                              <a:pt x="15" y="28"/>
                            </a:cubicBezTo>
                            <a:cubicBezTo>
                              <a:pt x="17" y="29"/>
                              <a:pt x="17" y="29"/>
                              <a:pt x="16" y="29"/>
                            </a:cubicBezTo>
                            <a:cubicBezTo>
                              <a:pt x="16" y="29"/>
                              <a:pt x="15" y="29"/>
                              <a:pt x="15" y="29"/>
                            </a:cubicBezTo>
                            <a:cubicBezTo>
                              <a:pt x="15" y="30"/>
                              <a:pt x="14" y="30"/>
                              <a:pt x="14" y="30"/>
                            </a:cubicBezTo>
                            <a:cubicBezTo>
                              <a:pt x="14" y="32"/>
                              <a:pt x="14" y="33"/>
                              <a:pt x="12" y="34"/>
                            </a:cubicBezTo>
                            <a:cubicBezTo>
                              <a:pt x="12" y="34"/>
                              <a:pt x="11" y="34"/>
                              <a:pt x="10" y="35"/>
                            </a:cubicBezTo>
                            <a:cubicBezTo>
                              <a:pt x="8" y="35"/>
                              <a:pt x="7" y="34"/>
                              <a:pt x="7" y="34"/>
                            </a:cubicBezTo>
                            <a:cubicBezTo>
                              <a:pt x="6" y="33"/>
                              <a:pt x="6" y="33"/>
                              <a:pt x="5" y="33"/>
                            </a:cubicBezTo>
                            <a:cubicBezTo>
                              <a:pt x="5" y="32"/>
                              <a:pt x="4" y="33"/>
                              <a:pt x="3" y="33"/>
                            </a:cubicBezTo>
                            <a:cubicBezTo>
                              <a:pt x="3" y="33"/>
                              <a:pt x="2" y="34"/>
                              <a:pt x="1" y="35"/>
                            </a:cubicBezTo>
                            <a:cubicBezTo>
                              <a:pt x="1" y="35"/>
                              <a:pt x="0" y="36"/>
                              <a:pt x="0" y="36"/>
                            </a:cubicBezTo>
                            <a:cubicBezTo>
                              <a:pt x="0" y="37"/>
                              <a:pt x="0" y="37"/>
                              <a:pt x="1" y="37"/>
                            </a:cubicBezTo>
                            <a:cubicBezTo>
                              <a:pt x="1" y="38"/>
                              <a:pt x="2" y="38"/>
                              <a:pt x="3" y="39"/>
                            </a:cubicBezTo>
                            <a:cubicBezTo>
                              <a:pt x="3" y="40"/>
                              <a:pt x="4" y="41"/>
                              <a:pt x="3" y="41"/>
                            </a:cubicBezTo>
                            <a:cubicBezTo>
                              <a:pt x="3" y="41"/>
                              <a:pt x="2" y="42"/>
                              <a:pt x="1" y="43"/>
                            </a:cubicBezTo>
                            <a:cubicBezTo>
                              <a:pt x="1" y="43"/>
                              <a:pt x="1" y="44"/>
                              <a:pt x="1" y="44"/>
                            </a:cubicBezTo>
                            <a:cubicBezTo>
                              <a:pt x="1" y="44"/>
                              <a:pt x="2" y="45"/>
                              <a:pt x="2" y="45"/>
                            </a:cubicBezTo>
                            <a:cubicBezTo>
                              <a:pt x="3" y="45"/>
                              <a:pt x="3" y="46"/>
                              <a:pt x="3" y="46"/>
                            </a:cubicBezTo>
                            <a:cubicBezTo>
                              <a:pt x="3" y="47"/>
                              <a:pt x="3" y="47"/>
                              <a:pt x="3" y="48"/>
                            </a:cubicBezTo>
                            <a:cubicBezTo>
                              <a:pt x="3" y="49"/>
                              <a:pt x="4" y="50"/>
                              <a:pt x="4" y="50"/>
                            </a:cubicBezTo>
                            <a:cubicBezTo>
                              <a:pt x="5" y="51"/>
                              <a:pt x="5" y="51"/>
                              <a:pt x="7" y="51"/>
                            </a:cubicBezTo>
                            <a:cubicBezTo>
                              <a:pt x="7" y="51"/>
                              <a:pt x="11" y="49"/>
                              <a:pt x="11" y="50"/>
                            </a:cubicBezTo>
                            <a:cubicBezTo>
                              <a:pt x="12" y="51"/>
                              <a:pt x="14" y="52"/>
                              <a:pt x="14" y="53"/>
                            </a:cubicBezTo>
                            <a:cubicBezTo>
                              <a:pt x="15" y="54"/>
                              <a:pt x="15" y="54"/>
                              <a:pt x="15" y="55"/>
                            </a:cubicBezTo>
                            <a:cubicBezTo>
                              <a:pt x="15" y="55"/>
                              <a:pt x="14" y="56"/>
                              <a:pt x="13" y="56"/>
                            </a:cubicBezTo>
                            <a:cubicBezTo>
                              <a:pt x="12" y="56"/>
                              <a:pt x="11" y="56"/>
                              <a:pt x="10" y="57"/>
                            </a:cubicBezTo>
                            <a:cubicBezTo>
                              <a:pt x="10" y="57"/>
                              <a:pt x="10" y="58"/>
                              <a:pt x="10" y="60"/>
                            </a:cubicBezTo>
                            <a:cubicBezTo>
                              <a:pt x="10" y="61"/>
                              <a:pt x="10" y="61"/>
                              <a:pt x="10" y="61"/>
                            </a:cubicBezTo>
                            <a:cubicBezTo>
                              <a:pt x="10" y="62"/>
                              <a:pt x="10" y="62"/>
                              <a:pt x="10" y="62"/>
                            </a:cubicBezTo>
                            <a:cubicBezTo>
                              <a:pt x="11" y="63"/>
                              <a:pt x="13" y="64"/>
                              <a:pt x="14" y="64"/>
                            </a:cubicBezTo>
                            <a:cubicBezTo>
                              <a:pt x="15" y="65"/>
                              <a:pt x="16" y="65"/>
                              <a:pt x="16" y="67"/>
                            </a:cubicBezTo>
                            <a:cubicBezTo>
                              <a:pt x="16" y="67"/>
                              <a:pt x="16" y="67"/>
                              <a:pt x="16" y="67"/>
                            </a:cubicBezTo>
                            <a:cubicBezTo>
                              <a:pt x="17" y="67"/>
                              <a:pt x="22" y="67"/>
                              <a:pt x="23" y="67"/>
                            </a:cubicBezTo>
                            <a:cubicBezTo>
                              <a:pt x="23" y="66"/>
                              <a:pt x="24" y="65"/>
                              <a:pt x="26" y="64"/>
                            </a:cubicBezTo>
                            <a:cubicBezTo>
                              <a:pt x="27" y="63"/>
                              <a:pt x="28" y="62"/>
                              <a:pt x="30" y="62"/>
                            </a:cubicBezTo>
                            <a:cubicBezTo>
                              <a:pt x="31" y="62"/>
                              <a:pt x="32" y="62"/>
                              <a:pt x="33" y="62"/>
                            </a:cubicBezTo>
                            <a:cubicBezTo>
                              <a:pt x="34" y="62"/>
                              <a:pt x="35" y="62"/>
                              <a:pt x="35" y="61"/>
                            </a:cubicBezTo>
                            <a:cubicBezTo>
                              <a:pt x="35" y="61"/>
                              <a:pt x="36" y="59"/>
                              <a:pt x="36" y="58"/>
                            </a:cubicBezTo>
                            <a:cubicBezTo>
                              <a:pt x="36" y="57"/>
                              <a:pt x="37" y="56"/>
                              <a:pt x="38" y="56"/>
                            </a:cubicBezTo>
                            <a:cubicBezTo>
                              <a:pt x="40" y="57"/>
                              <a:pt x="42" y="58"/>
                              <a:pt x="44" y="58"/>
                            </a:cubicBezTo>
                            <a:cubicBezTo>
                              <a:pt x="45" y="58"/>
                              <a:pt x="46" y="59"/>
                              <a:pt x="46" y="59"/>
                            </a:cubicBezTo>
                            <a:cubicBezTo>
                              <a:pt x="46" y="60"/>
                              <a:pt x="47" y="61"/>
                              <a:pt x="47" y="62"/>
                            </a:cubicBezTo>
                            <a:cubicBezTo>
                              <a:pt x="48" y="63"/>
                              <a:pt x="49" y="63"/>
                              <a:pt x="50" y="64"/>
                            </a:cubicBezTo>
                            <a:cubicBezTo>
                              <a:pt x="50" y="65"/>
                              <a:pt x="51" y="65"/>
                              <a:pt x="51" y="66"/>
                            </a:cubicBezTo>
                            <a:cubicBezTo>
                              <a:pt x="51" y="66"/>
                              <a:pt x="50" y="66"/>
                              <a:pt x="50" y="66"/>
                            </a:cubicBezTo>
                            <a:cubicBezTo>
                              <a:pt x="49" y="66"/>
                              <a:pt x="48" y="66"/>
                              <a:pt x="48" y="67"/>
                            </a:cubicBezTo>
                            <a:cubicBezTo>
                              <a:pt x="48" y="67"/>
                              <a:pt x="48" y="68"/>
                              <a:pt x="48" y="69"/>
                            </a:cubicBezTo>
                            <a:cubicBezTo>
                              <a:pt x="48" y="70"/>
                              <a:pt x="48" y="71"/>
                              <a:pt x="49" y="71"/>
                            </a:cubicBezTo>
                            <a:cubicBezTo>
                              <a:pt x="51" y="71"/>
                              <a:pt x="53" y="72"/>
                              <a:pt x="55" y="73"/>
                            </a:cubicBezTo>
                            <a:cubicBezTo>
                              <a:pt x="57" y="73"/>
                              <a:pt x="60" y="75"/>
                              <a:pt x="61" y="76"/>
                            </a:cubicBezTo>
                            <a:cubicBezTo>
                              <a:pt x="63" y="77"/>
                              <a:pt x="64" y="78"/>
                              <a:pt x="65" y="78"/>
                            </a:cubicBezTo>
                            <a:cubicBezTo>
                              <a:pt x="66" y="79"/>
                              <a:pt x="68" y="81"/>
                              <a:pt x="68" y="82"/>
                            </a:cubicBezTo>
                            <a:cubicBezTo>
                              <a:pt x="68" y="83"/>
                              <a:pt x="69" y="84"/>
                              <a:pt x="69" y="86"/>
                            </a:cubicBezTo>
                            <a:cubicBezTo>
                              <a:pt x="69" y="86"/>
                              <a:pt x="69" y="86"/>
                              <a:pt x="69" y="86"/>
                            </a:cubicBezTo>
                            <a:cubicBezTo>
                              <a:pt x="69" y="85"/>
                              <a:pt x="69" y="85"/>
                              <a:pt x="69" y="85"/>
                            </a:cubicBezTo>
                            <a:cubicBezTo>
                              <a:pt x="69" y="84"/>
                              <a:pt x="70" y="84"/>
                              <a:pt x="72" y="84"/>
                            </a:cubicBezTo>
                            <a:cubicBezTo>
                              <a:pt x="73" y="84"/>
                              <a:pt x="75" y="83"/>
                              <a:pt x="76" y="82"/>
                            </a:cubicBezTo>
                            <a:cubicBezTo>
                              <a:pt x="77" y="82"/>
                              <a:pt x="78" y="81"/>
                              <a:pt x="78" y="81"/>
                            </a:cubicBezTo>
                            <a:cubicBezTo>
                              <a:pt x="78" y="81"/>
                              <a:pt x="80" y="81"/>
                              <a:pt x="82" y="82"/>
                            </a:cubicBezTo>
                            <a:cubicBezTo>
                              <a:pt x="84" y="82"/>
                              <a:pt x="86" y="82"/>
                              <a:pt x="87" y="81"/>
                            </a:cubicBezTo>
                            <a:cubicBezTo>
                              <a:pt x="88" y="79"/>
                              <a:pt x="89" y="78"/>
                              <a:pt x="90" y="76"/>
                            </a:cubicBezTo>
                            <a:cubicBezTo>
                              <a:pt x="91" y="74"/>
                              <a:pt x="94" y="73"/>
                              <a:pt x="95" y="71"/>
                            </a:cubicBezTo>
                            <a:cubicBezTo>
                              <a:pt x="95" y="70"/>
                              <a:pt x="95" y="67"/>
                              <a:pt x="96" y="67"/>
                            </a:cubicBezTo>
                            <a:cubicBezTo>
                              <a:pt x="97" y="67"/>
                              <a:pt x="98" y="67"/>
                              <a:pt x="99" y="67"/>
                            </a:cubicBezTo>
                            <a:cubicBezTo>
                              <a:pt x="100" y="68"/>
                              <a:pt x="101" y="68"/>
                              <a:pt x="103" y="67"/>
                            </a:cubicBezTo>
                            <a:cubicBezTo>
                              <a:pt x="104" y="67"/>
                              <a:pt x="105" y="67"/>
                              <a:pt x="106" y="67"/>
                            </a:cubicBezTo>
                            <a:cubicBezTo>
                              <a:pt x="107" y="67"/>
                              <a:pt x="108" y="67"/>
                              <a:pt x="108" y="68"/>
                            </a:cubicBezTo>
                            <a:cubicBezTo>
                              <a:pt x="109" y="69"/>
                              <a:pt x="109" y="70"/>
                              <a:pt x="110" y="70"/>
                            </a:cubicBezTo>
                            <a:cubicBezTo>
                              <a:pt x="111" y="71"/>
                              <a:pt x="111" y="71"/>
                              <a:pt x="112" y="70"/>
                            </a:cubicBezTo>
                            <a:cubicBezTo>
                              <a:pt x="113" y="70"/>
                              <a:pt x="114" y="69"/>
                              <a:pt x="114" y="68"/>
                            </a:cubicBezTo>
                            <a:cubicBezTo>
                              <a:pt x="115" y="67"/>
                              <a:pt x="116" y="67"/>
                              <a:pt x="115" y="66"/>
                            </a:cubicBezTo>
                            <a:cubicBezTo>
                              <a:pt x="115" y="65"/>
                              <a:pt x="111" y="61"/>
                              <a:pt x="112" y="61"/>
                            </a:cubicBezTo>
                            <a:cubicBezTo>
                              <a:pt x="112" y="61"/>
                              <a:pt x="113" y="60"/>
                              <a:pt x="113" y="60"/>
                            </a:cubicBezTo>
                            <a:cubicBezTo>
                              <a:pt x="114" y="60"/>
                              <a:pt x="115" y="60"/>
                              <a:pt x="117" y="61"/>
                            </a:cubicBezTo>
                            <a:cubicBezTo>
                              <a:pt x="118" y="61"/>
                              <a:pt x="119" y="61"/>
                              <a:pt x="120" y="62"/>
                            </a:cubicBezTo>
                            <a:cubicBezTo>
                              <a:pt x="120" y="63"/>
                              <a:pt x="121" y="64"/>
                              <a:pt x="122" y="65"/>
                            </a:cubicBezTo>
                            <a:cubicBezTo>
                              <a:pt x="123" y="65"/>
                              <a:pt x="125" y="66"/>
                              <a:pt x="127" y="66"/>
                            </a:cubicBezTo>
                            <a:cubicBezTo>
                              <a:pt x="129" y="66"/>
                              <a:pt x="131" y="66"/>
                              <a:pt x="131" y="67"/>
                            </a:cubicBezTo>
                            <a:cubicBezTo>
                              <a:pt x="132" y="67"/>
                              <a:pt x="132" y="67"/>
                              <a:pt x="132" y="67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8" name="Freeform 93">
                        <a:extLst>
                          <a:ext uri="{FF2B5EF4-FFF2-40B4-BE49-F238E27FC236}">
                            <a16:creationId xmlns:a16="http://schemas.microsoft.com/office/drawing/2014/main" id="{73366DD8-9584-820A-344D-BBD5CD5F17C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15925" y="1846944"/>
                        <a:ext cx="372601" cy="279452"/>
                      </a:xfrm>
                      <a:custGeom>
                        <a:avLst/>
                        <a:gdLst>
                          <a:gd name="T0" fmla="*/ 56 w 102"/>
                          <a:gd name="T1" fmla="*/ 70 h 76"/>
                          <a:gd name="T2" fmla="*/ 69 w 102"/>
                          <a:gd name="T3" fmla="*/ 75 h 76"/>
                          <a:gd name="T4" fmla="*/ 77 w 102"/>
                          <a:gd name="T5" fmla="*/ 73 h 76"/>
                          <a:gd name="T6" fmla="*/ 82 w 102"/>
                          <a:gd name="T7" fmla="*/ 69 h 76"/>
                          <a:gd name="T8" fmla="*/ 89 w 102"/>
                          <a:gd name="T9" fmla="*/ 65 h 76"/>
                          <a:gd name="T10" fmla="*/ 98 w 102"/>
                          <a:gd name="T11" fmla="*/ 63 h 76"/>
                          <a:gd name="T12" fmla="*/ 100 w 102"/>
                          <a:gd name="T13" fmla="*/ 61 h 76"/>
                          <a:gd name="T14" fmla="*/ 96 w 102"/>
                          <a:gd name="T15" fmla="*/ 56 h 76"/>
                          <a:gd name="T16" fmla="*/ 97 w 102"/>
                          <a:gd name="T17" fmla="*/ 47 h 76"/>
                          <a:gd name="T18" fmla="*/ 101 w 102"/>
                          <a:gd name="T19" fmla="*/ 44 h 76"/>
                          <a:gd name="T20" fmla="*/ 99 w 102"/>
                          <a:gd name="T21" fmla="*/ 40 h 76"/>
                          <a:gd name="T22" fmla="*/ 92 w 102"/>
                          <a:gd name="T23" fmla="*/ 39 h 76"/>
                          <a:gd name="T24" fmla="*/ 86 w 102"/>
                          <a:gd name="T25" fmla="*/ 35 h 76"/>
                          <a:gd name="T26" fmla="*/ 89 w 102"/>
                          <a:gd name="T27" fmla="*/ 33 h 76"/>
                          <a:gd name="T28" fmla="*/ 93 w 102"/>
                          <a:gd name="T29" fmla="*/ 27 h 76"/>
                          <a:gd name="T30" fmla="*/ 92 w 102"/>
                          <a:gd name="T31" fmla="*/ 24 h 76"/>
                          <a:gd name="T32" fmla="*/ 88 w 102"/>
                          <a:gd name="T33" fmla="*/ 18 h 76"/>
                          <a:gd name="T34" fmla="*/ 88 w 102"/>
                          <a:gd name="T35" fmla="*/ 12 h 76"/>
                          <a:gd name="T36" fmla="*/ 87 w 102"/>
                          <a:gd name="T37" fmla="*/ 7 h 76"/>
                          <a:gd name="T38" fmla="*/ 80 w 102"/>
                          <a:gd name="T39" fmla="*/ 10 h 76"/>
                          <a:gd name="T40" fmla="*/ 74 w 102"/>
                          <a:gd name="T41" fmla="*/ 4 h 76"/>
                          <a:gd name="T42" fmla="*/ 66 w 102"/>
                          <a:gd name="T43" fmla="*/ 2 h 76"/>
                          <a:gd name="T44" fmla="*/ 54 w 102"/>
                          <a:gd name="T45" fmla="*/ 9 h 76"/>
                          <a:gd name="T46" fmla="*/ 43 w 102"/>
                          <a:gd name="T47" fmla="*/ 10 h 76"/>
                          <a:gd name="T48" fmla="*/ 33 w 102"/>
                          <a:gd name="T49" fmla="*/ 11 h 76"/>
                          <a:gd name="T50" fmla="*/ 30 w 102"/>
                          <a:gd name="T51" fmla="*/ 21 h 76"/>
                          <a:gd name="T52" fmla="*/ 19 w 102"/>
                          <a:gd name="T53" fmla="*/ 30 h 76"/>
                          <a:gd name="T54" fmla="*/ 15 w 102"/>
                          <a:gd name="T55" fmla="*/ 28 h 76"/>
                          <a:gd name="T56" fmla="*/ 12 w 102"/>
                          <a:gd name="T57" fmla="*/ 18 h 76"/>
                          <a:gd name="T58" fmla="*/ 7 w 102"/>
                          <a:gd name="T59" fmla="*/ 21 h 76"/>
                          <a:gd name="T60" fmla="*/ 1 w 102"/>
                          <a:gd name="T61" fmla="*/ 22 h 76"/>
                          <a:gd name="T62" fmla="*/ 1 w 102"/>
                          <a:gd name="T63" fmla="*/ 24 h 76"/>
                          <a:gd name="T64" fmla="*/ 4 w 102"/>
                          <a:gd name="T65" fmla="*/ 29 h 76"/>
                          <a:gd name="T66" fmla="*/ 1 w 102"/>
                          <a:gd name="T67" fmla="*/ 34 h 76"/>
                          <a:gd name="T68" fmla="*/ 4 w 102"/>
                          <a:gd name="T69" fmla="*/ 39 h 76"/>
                          <a:gd name="T70" fmla="*/ 8 w 102"/>
                          <a:gd name="T71" fmla="*/ 45 h 76"/>
                          <a:gd name="T72" fmla="*/ 11 w 102"/>
                          <a:gd name="T73" fmla="*/ 46 h 76"/>
                          <a:gd name="T74" fmla="*/ 24 w 102"/>
                          <a:gd name="T75" fmla="*/ 46 h 76"/>
                          <a:gd name="T76" fmla="*/ 33 w 102"/>
                          <a:gd name="T77" fmla="*/ 45 h 76"/>
                          <a:gd name="T78" fmla="*/ 39 w 102"/>
                          <a:gd name="T79" fmla="*/ 52 h 76"/>
                          <a:gd name="T80" fmla="*/ 45 w 102"/>
                          <a:gd name="T81" fmla="*/ 54 h 76"/>
                          <a:gd name="T82" fmla="*/ 51 w 102"/>
                          <a:gd name="T83" fmla="*/ 66 h 76"/>
                          <a:gd name="T84" fmla="*/ 56 w 102"/>
                          <a:gd name="T85" fmla="*/ 7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102" h="76">
                            <a:moveTo>
                              <a:pt x="56" y="70"/>
                            </a:moveTo>
                            <a:cubicBezTo>
                              <a:pt x="56" y="70"/>
                              <a:pt x="56" y="70"/>
                              <a:pt x="56" y="70"/>
                            </a:cubicBezTo>
                            <a:cubicBezTo>
                              <a:pt x="58" y="71"/>
                              <a:pt x="62" y="73"/>
                              <a:pt x="65" y="73"/>
                            </a:cubicBezTo>
                            <a:cubicBezTo>
                              <a:pt x="66" y="74"/>
                              <a:pt x="68" y="75"/>
                              <a:pt x="69" y="75"/>
                            </a:cubicBezTo>
                            <a:cubicBezTo>
                              <a:pt x="71" y="76"/>
                              <a:pt x="72" y="76"/>
                              <a:pt x="74" y="76"/>
                            </a:cubicBezTo>
                            <a:cubicBezTo>
                              <a:pt x="75" y="75"/>
                              <a:pt x="76" y="74"/>
                              <a:pt x="77" y="73"/>
                            </a:cubicBezTo>
                            <a:cubicBezTo>
                              <a:pt x="77" y="72"/>
                              <a:pt x="78" y="71"/>
                              <a:pt x="78" y="70"/>
                            </a:cubicBezTo>
                            <a:cubicBezTo>
                              <a:pt x="79" y="69"/>
                              <a:pt x="80" y="69"/>
                              <a:pt x="82" y="69"/>
                            </a:cubicBezTo>
                            <a:cubicBezTo>
                              <a:pt x="83" y="69"/>
                              <a:pt x="85" y="68"/>
                              <a:pt x="85" y="67"/>
                            </a:cubicBezTo>
                            <a:cubicBezTo>
                              <a:pt x="86" y="66"/>
                              <a:pt x="88" y="65"/>
                              <a:pt x="89" y="65"/>
                            </a:cubicBezTo>
                            <a:cubicBezTo>
                              <a:pt x="91" y="64"/>
                              <a:pt x="93" y="64"/>
                              <a:pt x="94" y="63"/>
                            </a:cubicBezTo>
                            <a:cubicBezTo>
                              <a:pt x="96" y="62"/>
                              <a:pt x="97" y="63"/>
                              <a:pt x="98" y="63"/>
                            </a:cubicBezTo>
                            <a:cubicBezTo>
                              <a:pt x="98" y="63"/>
                              <a:pt x="99" y="63"/>
                              <a:pt x="99" y="63"/>
                            </a:cubicBezTo>
                            <a:cubicBezTo>
                              <a:pt x="100" y="63"/>
                              <a:pt x="100" y="62"/>
                              <a:pt x="100" y="61"/>
                            </a:cubicBezTo>
                            <a:cubicBezTo>
                              <a:pt x="100" y="60"/>
                              <a:pt x="100" y="59"/>
                              <a:pt x="99" y="58"/>
                            </a:cubicBezTo>
                            <a:cubicBezTo>
                              <a:pt x="98" y="57"/>
                              <a:pt x="96" y="56"/>
                              <a:pt x="96" y="56"/>
                            </a:cubicBezTo>
                            <a:cubicBezTo>
                              <a:pt x="96" y="55"/>
                              <a:pt x="96" y="53"/>
                              <a:pt x="96" y="52"/>
                            </a:cubicBezTo>
                            <a:cubicBezTo>
                              <a:pt x="96" y="50"/>
                              <a:pt x="97" y="48"/>
                              <a:pt x="97" y="47"/>
                            </a:cubicBezTo>
                            <a:cubicBezTo>
                              <a:pt x="97" y="46"/>
                              <a:pt x="98" y="46"/>
                              <a:pt x="99" y="46"/>
                            </a:cubicBezTo>
                            <a:cubicBezTo>
                              <a:pt x="100" y="45"/>
                              <a:pt x="101" y="45"/>
                              <a:pt x="101" y="44"/>
                            </a:cubicBezTo>
                            <a:cubicBezTo>
                              <a:pt x="102" y="44"/>
                              <a:pt x="102" y="43"/>
                              <a:pt x="101" y="42"/>
                            </a:cubicBezTo>
                            <a:cubicBezTo>
                              <a:pt x="101" y="40"/>
                              <a:pt x="100" y="40"/>
                              <a:pt x="99" y="40"/>
                            </a:cubicBezTo>
                            <a:cubicBezTo>
                              <a:pt x="98" y="40"/>
                              <a:pt x="97" y="40"/>
                              <a:pt x="96" y="40"/>
                            </a:cubicBezTo>
                            <a:cubicBezTo>
                              <a:pt x="94" y="41"/>
                              <a:pt x="93" y="40"/>
                              <a:pt x="92" y="39"/>
                            </a:cubicBezTo>
                            <a:cubicBezTo>
                              <a:pt x="91" y="38"/>
                              <a:pt x="90" y="37"/>
                              <a:pt x="89" y="37"/>
                            </a:cubicBezTo>
                            <a:cubicBezTo>
                              <a:pt x="88" y="36"/>
                              <a:pt x="86" y="35"/>
                              <a:pt x="86" y="35"/>
                            </a:cubicBezTo>
                            <a:cubicBezTo>
                              <a:pt x="86" y="34"/>
                              <a:pt x="86" y="34"/>
                              <a:pt x="86" y="34"/>
                            </a:cubicBezTo>
                            <a:cubicBezTo>
                              <a:pt x="87" y="33"/>
                              <a:pt x="88" y="33"/>
                              <a:pt x="89" y="33"/>
                            </a:cubicBezTo>
                            <a:cubicBezTo>
                              <a:pt x="90" y="32"/>
                              <a:pt x="91" y="31"/>
                              <a:pt x="91" y="30"/>
                            </a:cubicBezTo>
                            <a:cubicBezTo>
                              <a:pt x="92" y="29"/>
                              <a:pt x="92" y="28"/>
                              <a:pt x="93" y="27"/>
                            </a:cubicBezTo>
                            <a:cubicBezTo>
                              <a:pt x="94" y="27"/>
                              <a:pt x="94" y="26"/>
                              <a:pt x="93" y="26"/>
                            </a:cubicBezTo>
                            <a:cubicBezTo>
                              <a:pt x="93" y="25"/>
                              <a:pt x="92" y="24"/>
                              <a:pt x="92" y="24"/>
                            </a:cubicBezTo>
                            <a:cubicBezTo>
                              <a:pt x="91" y="23"/>
                              <a:pt x="89" y="21"/>
                              <a:pt x="89" y="21"/>
                            </a:cubicBezTo>
                            <a:cubicBezTo>
                              <a:pt x="87" y="20"/>
                              <a:pt x="87" y="19"/>
                              <a:pt x="88" y="18"/>
                            </a:cubicBezTo>
                            <a:cubicBezTo>
                              <a:pt x="88" y="17"/>
                              <a:pt x="88" y="17"/>
                              <a:pt x="88" y="15"/>
                            </a:cubicBezTo>
                            <a:cubicBezTo>
                              <a:pt x="88" y="14"/>
                              <a:pt x="88" y="13"/>
                              <a:pt x="88" y="12"/>
                            </a:cubicBezTo>
                            <a:cubicBezTo>
                              <a:pt x="87" y="11"/>
                              <a:pt x="87" y="10"/>
                              <a:pt x="87" y="8"/>
                            </a:cubicBezTo>
                            <a:cubicBezTo>
                              <a:pt x="87" y="8"/>
                              <a:pt x="87" y="7"/>
                              <a:pt x="87" y="7"/>
                            </a:cubicBezTo>
                            <a:cubicBezTo>
                              <a:pt x="86" y="7"/>
                              <a:pt x="85" y="7"/>
                              <a:pt x="84" y="8"/>
                            </a:cubicBezTo>
                            <a:cubicBezTo>
                              <a:pt x="82" y="9"/>
                              <a:pt x="80" y="10"/>
                              <a:pt x="80" y="10"/>
                            </a:cubicBezTo>
                            <a:cubicBezTo>
                              <a:pt x="79" y="10"/>
                              <a:pt x="77" y="9"/>
                              <a:pt x="76" y="8"/>
                            </a:cubicBezTo>
                            <a:cubicBezTo>
                              <a:pt x="75" y="6"/>
                              <a:pt x="74" y="4"/>
                              <a:pt x="74" y="4"/>
                            </a:cubicBezTo>
                            <a:cubicBezTo>
                              <a:pt x="72" y="2"/>
                              <a:pt x="71" y="1"/>
                              <a:pt x="70" y="0"/>
                            </a:cubicBezTo>
                            <a:cubicBezTo>
                              <a:pt x="69" y="0"/>
                              <a:pt x="68" y="0"/>
                              <a:pt x="66" y="2"/>
                            </a:cubicBezTo>
                            <a:cubicBezTo>
                              <a:pt x="63" y="5"/>
                              <a:pt x="60" y="5"/>
                              <a:pt x="58" y="7"/>
                            </a:cubicBezTo>
                            <a:cubicBezTo>
                              <a:pt x="57" y="8"/>
                              <a:pt x="56" y="8"/>
                              <a:pt x="54" y="9"/>
                            </a:cubicBezTo>
                            <a:cubicBezTo>
                              <a:pt x="52" y="9"/>
                              <a:pt x="51" y="9"/>
                              <a:pt x="49" y="9"/>
                            </a:cubicBezTo>
                            <a:cubicBezTo>
                              <a:pt x="47" y="10"/>
                              <a:pt x="45" y="10"/>
                              <a:pt x="43" y="10"/>
                            </a:cubicBezTo>
                            <a:cubicBezTo>
                              <a:pt x="41" y="9"/>
                              <a:pt x="39" y="9"/>
                              <a:pt x="37" y="9"/>
                            </a:cubicBezTo>
                            <a:cubicBezTo>
                              <a:pt x="35" y="9"/>
                              <a:pt x="34" y="10"/>
                              <a:pt x="33" y="11"/>
                            </a:cubicBezTo>
                            <a:cubicBezTo>
                              <a:pt x="33" y="12"/>
                              <a:pt x="33" y="13"/>
                              <a:pt x="33" y="15"/>
                            </a:cubicBezTo>
                            <a:cubicBezTo>
                              <a:pt x="33" y="17"/>
                              <a:pt x="30" y="20"/>
                              <a:pt x="30" y="21"/>
                            </a:cubicBezTo>
                            <a:cubicBezTo>
                              <a:pt x="28" y="24"/>
                              <a:pt x="27" y="26"/>
                              <a:pt x="25" y="28"/>
                            </a:cubicBezTo>
                            <a:cubicBezTo>
                              <a:pt x="23" y="30"/>
                              <a:pt x="21" y="30"/>
                              <a:pt x="19" y="30"/>
                            </a:cubicBezTo>
                            <a:cubicBezTo>
                              <a:pt x="18" y="30"/>
                              <a:pt x="18" y="30"/>
                              <a:pt x="17" y="30"/>
                            </a:cubicBezTo>
                            <a:cubicBezTo>
                              <a:pt x="16" y="29"/>
                              <a:pt x="15" y="29"/>
                              <a:pt x="15" y="28"/>
                            </a:cubicBezTo>
                            <a:cubicBezTo>
                              <a:pt x="14" y="26"/>
                              <a:pt x="13" y="22"/>
                              <a:pt x="13" y="19"/>
                            </a:cubicBezTo>
                            <a:cubicBezTo>
                              <a:pt x="13" y="18"/>
                              <a:pt x="12" y="18"/>
                              <a:pt x="12" y="18"/>
                            </a:cubicBezTo>
                            <a:cubicBezTo>
                              <a:pt x="12" y="18"/>
                              <a:pt x="11" y="18"/>
                              <a:pt x="10" y="18"/>
                            </a:cubicBezTo>
                            <a:cubicBezTo>
                              <a:pt x="9" y="19"/>
                              <a:pt x="8" y="20"/>
                              <a:pt x="7" y="21"/>
                            </a:cubicBezTo>
                            <a:cubicBezTo>
                              <a:pt x="7" y="21"/>
                              <a:pt x="6" y="22"/>
                              <a:pt x="4" y="22"/>
                            </a:cubicBezTo>
                            <a:cubicBezTo>
                              <a:pt x="3" y="22"/>
                              <a:pt x="2" y="22"/>
                              <a:pt x="1" y="22"/>
                            </a:cubicBezTo>
                            <a:cubicBezTo>
                              <a:pt x="0" y="23"/>
                              <a:pt x="0" y="23"/>
                              <a:pt x="0" y="23"/>
                            </a:cubicBezTo>
                            <a:cubicBezTo>
                              <a:pt x="0" y="23"/>
                              <a:pt x="1" y="24"/>
                              <a:pt x="1" y="24"/>
                            </a:cubicBezTo>
                            <a:cubicBezTo>
                              <a:pt x="1" y="25"/>
                              <a:pt x="2" y="26"/>
                              <a:pt x="3" y="27"/>
                            </a:cubicBezTo>
                            <a:cubicBezTo>
                              <a:pt x="3" y="28"/>
                              <a:pt x="4" y="29"/>
                              <a:pt x="4" y="29"/>
                            </a:cubicBezTo>
                            <a:cubicBezTo>
                              <a:pt x="4" y="30"/>
                              <a:pt x="3" y="31"/>
                              <a:pt x="2" y="32"/>
                            </a:cubicBezTo>
                            <a:cubicBezTo>
                              <a:pt x="1" y="33"/>
                              <a:pt x="1" y="34"/>
                              <a:pt x="1" y="34"/>
                            </a:cubicBezTo>
                            <a:cubicBezTo>
                              <a:pt x="3" y="35"/>
                              <a:pt x="3" y="36"/>
                              <a:pt x="3" y="36"/>
                            </a:cubicBezTo>
                            <a:cubicBezTo>
                              <a:pt x="3" y="37"/>
                              <a:pt x="3" y="38"/>
                              <a:pt x="4" y="39"/>
                            </a:cubicBezTo>
                            <a:cubicBezTo>
                              <a:pt x="6" y="40"/>
                              <a:pt x="6" y="41"/>
                              <a:pt x="7" y="41"/>
                            </a:cubicBezTo>
                            <a:cubicBezTo>
                              <a:pt x="7" y="42"/>
                              <a:pt x="7" y="43"/>
                              <a:pt x="8" y="45"/>
                            </a:cubicBezTo>
                            <a:cubicBezTo>
                              <a:pt x="8" y="46"/>
                              <a:pt x="8" y="46"/>
                              <a:pt x="9" y="47"/>
                            </a:cubicBezTo>
                            <a:cubicBezTo>
                              <a:pt x="9" y="46"/>
                              <a:pt x="10" y="46"/>
                              <a:pt x="11" y="46"/>
                            </a:cubicBezTo>
                            <a:cubicBezTo>
                              <a:pt x="15" y="46"/>
                              <a:pt x="16" y="46"/>
                              <a:pt x="19" y="47"/>
                            </a:cubicBezTo>
                            <a:cubicBezTo>
                              <a:pt x="22" y="47"/>
                              <a:pt x="23" y="47"/>
                              <a:pt x="24" y="46"/>
                            </a:cubicBezTo>
                            <a:cubicBezTo>
                              <a:pt x="26" y="46"/>
                              <a:pt x="26" y="45"/>
                              <a:pt x="28" y="45"/>
                            </a:cubicBezTo>
                            <a:cubicBezTo>
                              <a:pt x="30" y="45"/>
                              <a:pt x="31" y="45"/>
                              <a:pt x="33" y="45"/>
                            </a:cubicBezTo>
                            <a:cubicBezTo>
                              <a:pt x="34" y="45"/>
                              <a:pt x="35" y="45"/>
                              <a:pt x="36" y="47"/>
                            </a:cubicBezTo>
                            <a:cubicBezTo>
                              <a:pt x="37" y="47"/>
                              <a:pt x="39" y="52"/>
                              <a:pt x="39" y="52"/>
                            </a:cubicBezTo>
                            <a:cubicBezTo>
                              <a:pt x="40" y="52"/>
                              <a:pt x="41" y="52"/>
                              <a:pt x="42" y="53"/>
                            </a:cubicBezTo>
                            <a:cubicBezTo>
                              <a:pt x="44" y="53"/>
                              <a:pt x="45" y="53"/>
                              <a:pt x="45" y="54"/>
                            </a:cubicBezTo>
                            <a:cubicBezTo>
                              <a:pt x="46" y="56"/>
                              <a:pt x="46" y="59"/>
                              <a:pt x="47" y="62"/>
                            </a:cubicBezTo>
                            <a:cubicBezTo>
                              <a:pt x="48" y="63"/>
                              <a:pt x="49" y="64"/>
                              <a:pt x="51" y="66"/>
                            </a:cubicBezTo>
                            <a:cubicBezTo>
                              <a:pt x="52" y="67"/>
                              <a:pt x="53" y="69"/>
                              <a:pt x="55" y="70"/>
                            </a:cubicBezTo>
                            <a:cubicBezTo>
                              <a:pt x="56" y="70"/>
                              <a:pt x="56" y="70"/>
                              <a:pt x="56" y="7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29" name="Freeform 94">
                        <a:extLst>
                          <a:ext uri="{FF2B5EF4-FFF2-40B4-BE49-F238E27FC236}">
                            <a16:creationId xmlns:a16="http://schemas.microsoft.com/office/drawing/2014/main" id="{34BEA20F-3086-AF7D-B01F-2EF467A401F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4795" y="1621581"/>
                        <a:ext cx="396640" cy="336543"/>
                      </a:xfrm>
                      <a:custGeom>
                        <a:avLst/>
                        <a:gdLst>
                          <a:gd name="T0" fmla="*/ 106 w 108"/>
                          <a:gd name="T1" fmla="*/ 60 h 91"/>
                          <a:gd name="T2" fmla="*/ 102 w 108"/>
                          <a:gd name="T3" fmla="*/ 58 h 91"/>
                          <a:gd name="T4" fmla="*/ 94 w 108"/>
                          <a:gd name="T5" fmla="*/ 54 h 91"/>
                          <a:gd name="T6" fmla="*/ 88 w 108"/>
                          <a:gd name="T7" fmla="*/ 45 h 91"/>
                          <a:gd name="T8" fmla="*/ 90 w 108"/>
                          <a:gd name="T9" fmla="*/ 40 h 91"/>
                          <a:gd name="T10" fmla="*/ 89 w 108"/>
                          <a:gd name="T11" fmla="*/ 37 h 91"/>
                          <a:gd name="T12" fmla="*/ 83 w 108"/>
                          <a:gd name="T13" fmla="*/ 30 h 91"/>
                          <a:gd name="T14" fmla="*/ 75 w 108"/>
                          <a:gd name="T15" fmla="*/ 28 h 91"/>
                          <a:gd name="T16" fmla="*/ 69 w 108"/>
                          <a:gd name="T17" fmla="*/ 25 h 91"/>
                          <a:gd name="T18" fmla="*/ 61 w 108"/>
                          <a:gd name="T19" fmla="*/ 24 h 91"/>
                          <a:gd name="T20" fmla="*/ 56 w 108"/>
                          <a:gd name="T21" fmla="*/ 28 h 91"/>
                          <a:gd name="T22" fmla="*/ 45 w 108"/>
                          <a:gd name="T23" fmla="*/ 27 h 91"/>
                          <a:gd name="T24" fmla="*/ 45 w 108"/>
                          <a:gd name="T25" fmla="*/ 30 h 91"/>
                          <a:gd name="T26" fmla="*/ 39 w 108"/>
                          <a:gd name="T27" fmla="*/ 30 h 91"/>
                          <a:gd name="T28" fmla="*/ 31 w 108"/>
                          <a:gd name="T29" fmla="*/ 28 h 91"/>
                          <a:gd name="T30" fmla="*/ 31 w 108"/>
                          <a:gd name="T31" fmla="*/ 22 h 91"/>
                          <a:gd name="T32" fmla="*/ 27 w 108"/>
                          <a:gd name="T33" fmla="*/ 17 h 91"/>
                          <a:gd name="T34" fmla="*/ 24 w 108"/>
                          <a:gd name="T35" fmla="*/ 10 h 91"/>
                          <a:gd name="T36" fmla="*/ 15 w 108"/>
                          <a:gd name="T37" fmla="*/ 2 h 91"/>
                          <a:gd name="T38" fmla="*/ 10 w 108"/>
                          <a:gd name="T39" fmla="*/ 0 h 91"/>
                          <a:gd name="T40" fmla="*/ 10 w 108"/>
                          <a:gd name="T41" fmla="*/ 5 h 91"/>
                          <a:gd name="T42" fmla="*/ 9 w 108"/>
                          <a:gd name="T43" fmla="*/ 11 h 91"/>
                          <a:gd name="T44" fmla="*/ 4 w 108"/>
                          <a:gd name="T45" fmla="*/ 12 h 91"/>
                          <a:gd name="T46" fmla="*/ 4 w 108"/>
                          <a:gd name="T47" fmla="*/ 15 h 91"/>
                          <a:gd name="T48" fmla="*/ 8 w 108"/>
                          <a:gd name="T49" fmla="*/ 19 h 91"/>
                          <a:gd name="T50" fmla="*/ 12 w 108"/>
                          <a:gd name="T51" fmla="*/ 22 h 91"/>
                          <a:gd name="T52" fmla="*/ 8 w 108"/>
                          <a:gd name="T53" fmla="*/ 28 h 91"/>
                          <a:gd name="T54" fmla="*/ 4 w 108"/>
                          <a:gd name="T55" fmla="*/ 30 h 91"/>
                          <a:gd name="T56" fmla="*/ 1 w 108"/>
                          <a:gd name="T57" fmla="*/ 37 h 91"/>
                          <a:gd name="T58" fmla="*/ 4 w 108"/>
                          <a:gd name="T59" fmla="*/ 37 h 91"/>
                          <a:gd name="T60" fmla="*/ 6 w 108"/>
                          <a:gd name="T61" fmla="*/ 41 h 91"/>
                          <a:gd name="T62" fmla="*/ 7 w 108"/>
                          <a:gd name="T63" fmla="*/ 46 h 91"/>
                          <a:gd name="T64" fmla="*/ 9 w 108"/>
                          <a:gd name="T65" fmla="*/ 46 h 91"/>
                          <a:gd name="T66" fmla="*/ 12 w 108"/>
                          <a:gd name="T67" fmla="*/ 41 h 91"/>
                          <a:gd name="T68" fmla="*/ 15 w 108"/>
                          <a:gd name="T69" fmla="*/ 44 h 91"/>
                          <a:gd name="T70" fmla="*/ 14 w 108"/>
                          <a:gd name="T71" fmla="*/ 48 h 91"/>
                          <a:gd name="T72" fmla="*/ 12 w 108"/>
                          <a:gd name="T73" fmla="*/ 52 h 91"/>
                          <a:gd name="T74" fmla="*/ 13 w 108"/>
                          <a:gd name="T75" fmla="*/ 58 h 91"/>
                          <a:gd name="T76" fmla="*/ 9 w 108"/>
                          <a:gd name="T77" fmla="*/ 62 h 91"/>
                          <a:gd name="T78" fmla="*/ 9 w 108"/>
                          <a:gd name="T79" fmla="*/ 67 h 91"/>
                          <a:gd name="T80" fmla="*/ 7 w 108"/>
                          <a:gd name="T81" fmla="*/ 72 h 91"/>
                          <a:gd name="T82" fmla="*/ 19 w 108"/>
                          <a:gd name="T83" fmla="*/ 79 h 91"/>
                          <a:gd name="T84" fmla="*/ 23 w 108"/>
                          <a:gd name="T85" fmla="*/ 83 h 91"/>
                          <a:gd name="T86" fmla="*/ 29 w 108"/>
                          <a:gd name="T87" fmla="*/ 82 h 91"/>
                          <a:gd name="T88" fmla="*/ 34 w 108"/>
                          <a:gd name="T89" fmla="*/ 79 h 91"/>
                          <a:gd name="T90" fmla="*/ 37 w 108"/>
                          <a:gd name="T91" fmla="*/ 89 h 91"/>
                          <a:gd name="T92" fmla="*/ 41 w 108"/>
                          <a:gd name="T93" fmla="*/ 91 h 91"/>
                          <a:gd name="T94" fmla="*/ 52 w 108"/>
                          <a:gd name="T95" fmla="*/ 82 h 91"/>
                          <a:gd name="T96" fmla="*/ 55 w 108"/>
                          <a:gd name="T97" fmla="*/ 72 h 91"/>
                          <a:gd name="T98" fmla="*/ 65 w 108"/>
                          <a:gd name="T99" fmla="*/ 71 h 91"/>
                          <a:gd name="T100" fmla="*/ 76 w 108"/>
                          <a:gd name="T101" fmla="*/ 70 h 91"/>
                          <a:gd name="T102" fmla="*/ 88 w 108"/>
                          <a:gd name="T103" fmla="*/ 63 h 91"/>
                          <a:gd name="T104" fmla="*/ 96 w 108"/>
                          <a:gd name="T105" fmla="*/ 65 h 91"/>
                          <a:gd name="T106" fmla="*/ 102 w 108"/>
                          <a:gd name="T107" fmla="*/ 71 h 91"/>
                          <a:gd name="T108" fmla="*/ 108 w 108"/>
                          <a:gd name="T109" fmla="*/ 68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108" h="91">
                            <a:moveTo>
                              <a:pt x="108" y="68"/>
                            </a:moveTo>
                            <a:cubicBezTo>
                              <a:pt x="108" y="68"/>
                              <a:pt x="107" y="62"/>
                              <a:pt x="106" y="60"/>
                            </a:cubicBezTo>
                            <a:cubicBezTo>
                              <a:pt x="105" y="59"/>
                              <a:pt x="105" y="59"/>
                              <a:pt x="104" y="58"/>
                            </a:cubicBezTo>
                            <a:cubicBezTo>
                              <a:pt x="103" y="58"/>
                              <a:pt x="102" y="58"/>
                              <a:pt x="102" y="58"/>
                            </a:cubicBezTo>
                            <a:cubicBezTo>
                              <a:pt x="100" y="57"/>
                              <a:pt x="98" y="57"/>
                              <a:pt x="96" y="57"/>
                            </a:cubicBezTo>
                            <a:cubicBezTo>
                              <a:pt x="95" y="57"/>
                              <a:pt x="94" y="56"/>
                              <a:pt x="94" y="54"/>
                            </a:cubicBezTo>
                            <a:cubicBezTo>
                              <a:pt x="93" y="53"/>
                              <a:pt x="92" y="52"/>
                              <a:pt x="91" y="51"/>
                            </a:cubicBezTo>
                            <a:cubicBezTo>
                              <a:pt x="90" y="49"/>
                              <a:pt x="89" y="47"/>
                              <a:pt x="88" y="45"/>
                            </a:cubicBezTo>
                            <a:cubicBezTo>
                              <a:pt x="87" y="43"/>
                              <a:pt x="87" y="43"/>
                              <a:pt x="87" y="42"/>
                            </a:cubicBezTo>
                            <a:cubicBezTo>
                              <a:pt x="88" y="41"/>
                              <a:pt x="89" y="41"/>
                              <a:pt x="90" y="40"/>
                            </a:cubicBezTo>
                            <a:cubicBezTo>
                              <a:pt x="90" y="39"/>
                              <a:pt x="90" y="39"/>
                              <a:pt x="90" y="38"/>
                            </a:cubicBezTo>
                            <a:cubicBezTo>
                              <a:pt x="90" y="38"/>
                              <a:pt x="90" y="38"/>
                              <a:pt x="89" y="37"/>
                            </a:cubicBezTo>
                            <a:cubicBezTo>
                              <a:pt x="88" y="37"/>
                              <a:pt x="87" y="36"/>
                              <a:pt x="87" y="34"/>
                            </a:cubicBezTo>
                            <a:cubicBezTo>
                              <a:pt x="87" y="34"/>
                              <a:pt x="83" y="31"/>
                              <a:pt x="83" y="30"/>
                            </a:cubicBezTo>
                            <a:cubicBezTo>
                              <a:pt x="82" y="29"/>
                              <a:pt x="80" y="29"/>
                              <a:pt x="79" y="29"/>
                            </a:cubicBezTo>
                            <a:cubicBezTo>
                              <a:pt x="78" y="29"/>
                              <a:pt x="76" y="29"/>
                              <a:pt x="75" y="28"/>
                            </a:cubicBezTo>
                            <a:cubicBezTo>
                              <a:pt x="73" y="28"/>
                              <a:pt x="73" y="27"/>
                              <a:pt x="72" y="26"/>
                            </a:cubicBezTo>
                            <a:cubicBezTo>
                              <a:pt x="71" y="25"/>
                              <a:pt x="71" y="25"/>
                              <a:pt x="69" y="25"/>
                            </a:cubicBezTo>
                            <a:cubicBezTo>
                              <a:pt x="69" y="26"/>
                              <a:pt x="68" y="25"/>
                              <a:pt x="66" y="24"/>
                            </a:cubicBezTo>
                            <a:cubicBezTo>
                              <a:pt x="65" y="24"/>
                              <a:pt x="63" y="23"/>
                              <a:pt x="61" y="24"/>
                            </a:cubicBezTo>
                            <a:cubicBezTo>
                              <a:pt x="60" y="24"/>
                              <a:pt x="59" y="25"/>
                              <a:pt x="59" y="26"/>
                            </a:cubicBezTo>
                            <a:cubicBezTo>
                              <a:pt x="58" y="26"/>
                              <a:pt x="57" y="27"/>
                              <a:pt x="56" y="28"/>
                            </a:cubicBezTo>
                            <a:cubicBezTo>
                              <a:pt x="55" y="29"/>
                              <a:pt x="53" y="28"/>
                              <a:pt x="51" y="28"/>
                            </a:cubicBezTo>
                            <a:cubicBezTo>
                              <a:pt x="49" y="27"/>
                              <a:pt x="47" y="27"/>
                              <a:pt x="45" y="27"/>
                            </a:cubicBezTo>
                            <a:cubicBezTo>
                              <a:pt x="45" y="27"/>
                              <a:pt x="45" y="27"/>
                              <a:pt x="45" y="28"/>
                            </a:cubicBezTo>
                            <a:cubicBezTo>
                              <a:pt x="45" y="28"/>
                              <a:pt x="45" y="29"/>
                              <a:pt x="45" y="30"/>
                            </a:cubicBezTo>
                            <a:cubicBezTo>
                              <a:pt x="45" y="31"/>
                              <a:pt x="45" y="31"/>
                              <a:pt x="44" y="31"/>
                            </a:cubicBezTo>
                            <a:cubicBezTo>
                              <a:pt x="43" y="31"/>
                              <a:pt x="42" y="31"/>
                              <a:pt x="39" y="30"/>
                            </a:cubicBezTo>
                            <a:cubicBezTo>
                              <a:pt x="38" y="29"/>
                              <a:pt x="35" y="29"/>
                              <a:pt x="33" y="29"/>
                            </a:cubicBezTo>
                            <a:cubicBezTo>
                              <a:pt x="32" y="29"/>
                              <a:pt x="32" y="29"/>
                              <a:pt x="31" y="28"/>
                            </a:cubicBezTo>
                            <a:cubicBezTo>
                              <a:pt x="30" y="28"/>
                              <a:pt x="30" y="27"/>
                              <a:pt x="30" y="26"/>
                            </a:cubicBezTo>
                            <a:cubicBezTo>
                              <a:pt x="30" y="24"/>
                              <a:pt x="30" y="23"/>
                              <a:pt x="31" y="22"/>
                            </a:cubicBezTo>
                            <a:cubicBezTo>
                              <a:pt x="31" y="22"/>
                              <a:pt x="30" y="21"/>
                              <a:pt x="29" y="20"/>
                            </a:cubicBezTo>
                            <a:cubicBezTo>
                              <a:pt x="28" y="20"/>
                              <a:pt x="27" y="18"/>
                              <a:pt x="27" y="17"/>
                            </a:cubicBezTo>
                            <a:cubicBezTo>
                              <a:pt x="26" y="16"/>
                              <a:pt x="26" y="15"/>
                              <a:pt x="25" y="14"/>
                            </a:cubicBezTo>
                            <a:cubicBezTo>
                              <a:pt x="24" y="13"/>
                              <a:pt x="24" y="12"/>
                              <a:pt x="24" y="10"/>
                            </a:cubicBezTo>
                            <a:cubicBezTo>
                              <a:pt x="24" y="9"/>
                              <a:pt x="23" y="7"/>
                              <a:pt x="22" y="6"/>
                            </a:cubicBezTo>
                            <a:cubicBezTo>
                              <a:pt x="21" y="5"/>
                              <a:pt x="16" y="3"/>
                              <a:pt x="15" y="2"/>
                            </a:cubicBezTo>
                            <a:cubicBezTo>
                              <a:pt x="13" y="1"/>
                              <a:pt x="13" y="0"/>
                              <a:pt x="11" y="0"/>
                            </a:cubicBezTo>
                            <a:cubicBezTo>
                              <a:pt x="10" y="0"/>
                              <a:pt x="10" y="0"/>
                              <a:pt x="10" y="0"/>
                            </a:cubicBezTo>
                            <a:cubicBezTo>
                              <a:pt x="10" y="0"/>
                              <a:pt x="10" y="0"/>
                              <a:pt x="10" y="1"/>
                            </a:cubicBezTo>
                            <a:cubicBezTo>
                              <a:pt x="11" y="2"/>
                              <a:pt x="10" y="3"/>
                              <a:pt x="10" y="5"/>
                            </a:cubicBezTo>
                            <a:cubicBezTo>
                              <a:pt x="10" y="6"/>
                              <a:pt x="10" y="8"/>
                              <a:pt x="10" y="9"/>
                            </a:cubicBezTo>
                            <a:cubicBezTo>
                              <a:pt x="10" y="10"/>
                              <a:pt x="9" y="11"/>
                              <a:pt x="9" y="11"/>
                            </a:cubicBezTo>
                            <a:cubicBezTo>
                              <a:pt x="9" y="12"/>
                              <a:pt x="8" y="12"/>
                              <a:pt x="8" y="12"/>
                            </a:cubicBezTo>
                            <a:cubicBezTo>
                              <a:pt x="6" y="12"/>
                              <a:pt x="5" y="12"/>
                              <a:pt x="4" y="12"/>
                            </a:cubicBezTo>
                            <a:cubicBezTo>
                              <a:pt x="4" y="12"/>
                              <a:pt x="4" y="12"/>
                              <a:pt x="4" y="12"/>
                            </a:cubicBezTo>
                            <a:cubicBezTo>
                              <a:pt x="4" y="13"/>
                              <a:pt x="4" y="14"/>
                              <a:pt x="4" y="15"/>
                            </a:cubicBezTo>
                            <a:cubicBezTo>
                              <a:pt x="4" y="16"/>
                              <a:pt x="5" y="16"/>
                              <a:pt x="6" y="17"/>
                            </a:cubicBezTo>
                            <a:cubicBezTo>
                              <a:pt x="7" y="17"/>
                              <a:pt x="8" y="18"/>
                              <a:pt x="8" y="19"/>
                            </a:cubicBezTo>
                            <a:cubicBezTo>
                              <a:pt x="9" y="19"/>
                              <a:pt x="10" y="20"/>
                              <a:pt x="11" y="20"/>
                            </a:cubicBezTo>
                            <a:cubicBezTo>
                              <a:pt x="12" y="20"/>
                              <a:pt x="12" y="21"/>
                              <a:pt x="12" y="22"/>
                            </a:cubicBezTo>
                            <a:cubicBezTo>
                              <a:pt x="12" y="23"/>
                              <a:pt x="8" y="26"/>
                              <a:pt x="8" y="27"/>
                            </a:cubicBezTo>
                            <a:cubicBezTo>
                              <a:pt x="8" y="27"/>
                              <a:pt x="8" y="28"/>
                              <a:pt x="8" y="28"/>
                            </a:cubicBezTo>
                            <a:cubicBezTo>
                              <a:pt x="7" y="29"/>
                              <a:pt x="7" y="29"/>
                              <a:pt x="7" y="29"/>
                            </a:cubicBezTo>
                            <a:cubicBezTo>
                              <a:pt x="6" y="29"/>
                              <a:pt x="5" y="29"/>
                              <a:pt x="4" y="30"/>
                            </a:cubicBezTo>
                            <a:cubicBezTo>
                              <a:pt x="4" y="31"/>
                              <a:pt x="0" y="34"/>
                              <a:pt x="0" y="35"/>
                            </a:cubicBezTo>
                            <a:cubicBezTo>
                              <a:pt x="0" y="36"/>
                              <a:pt x="1" y="36"/>
                              <a:pt x="1" y="37"/>
                            </a:cubicBezTo>
                            <a:cubicBezTo>
                              <a:pt x="2" y="37"/>
                              <a:pt x="2" y="37"/>
                              <a:pt x="3" y="37"/>
                            </a:cubicBezTo>
                            <a:cubicBezTo>
                              <a:pt x="3" y="37"/>
                              <a:pt x="4" y="37"/>
                              <a:pt x="4" y="37"/>
                            </a:cubicBezTo>
                            <a:cubicBezTo>
                              <a:pt x="5" y="37"/>
                              <a:pt x="5" y="38"/>
                              <a:pt x="6" y="38"/>
                            </a:cubicBezTo>
                            <a:cubicBezTo>
                              <a:pt x="6" y="40"/>
                              <a:pt x="6" y="40"/>
                              <a:pt x="6" y="41"/>
                            </a:cubicBezTo>
                            <a:cubicBezTo>
                              <a:pt x="6" y="41"/>
                              <a:pt x="5" y="42"/>
                              <a:pt x="5" y="43"/>
                            </a:cubicBezTo>
                            <a:cubicBezTo>
                              <a:pt x="5" y="44"/>
                              <a:pt x="6" y="45"/>
                              <a:pt x="7" y="46"/>
                            </a:cubicBezTo>
                            <a:cubicBezTo>
                              <a:pt x="7" y="47"/>
                              <a:pt x="7" y="47"/>
                              <a:pt x="8" y="47"/>
                            </a:cubicBezTo>
                            <a:cubicBezTo>
                              <a:pt x="8" y="47"/>
                              <a:pt x="9" y="47"/>
                              <a:pt x="9" y="46"/>
                            </a:cubicBezTo>
                            <a:cubicBezTo>
                              <a:pt x="9" y="45"/>
                              <a:pt x="10" y="43"/>
                              <a:pt x="11" y="42"/>
                            </a:cubicBezTo>
                            <a:cubicBezTo>
                              <a:pt x="11" y="42"/>
                              <a:pt x="12" y="41"/>
                              <a:pt x="12" y="41"/>
                            </a:cubicBezTo>
                            <a:cubicBezTo>
                              <a:pt x="12" y="41"/>
                              <a:pt x="13" y="41"/>
                              <a:pt x="13" y="42"/>
                            </a:cubicBezTo>
                            <a:cubicBezTo>
                              <a:pt x="13" y="43"/>
                              <a:pt x="14" y="43"/>
                              <a:pt x="15" y="44"/>
                            </a:cubicBezTo>
                            <a:cubicBezTo>
                              <a:pt x="16" y="44"/>
                              <a:pt x="16" y="44"/>
                              <a:pt x="16" y="45"/>
                            </a:cubicBezTo>
                            <a:cubicBezTo>
                              <a:pt x="16" y="47"/>
                              <a:pt x="15" y="48"/>
                              <a:pt x="14" y="48"/>
                            </a:cubicBezTo>
                            <a:cubicBezTo>
                              <a:pt x="13" y="48"/>
                              <a:pt x="13" y="48"/>
                              <a:pt x="12" y="50"/>
                            </a:cubicBezTo>
                            <a:cubicBezTo>
                              <a:pt x="12" y="51"/>
                              <a:pt x="12" y="51"/>
                              <a:pt x="12" y="52"/>
                            </a:cubicBezTo>
                            <a:cubicBezTo>
                              <a:pt x="13" y="53"/>
                              <a:pt x="13" y="53"/>
                              <a:pt x="13" y="55"/>
                            </a:cubicBezTo>
                            <a:cubicBezTo>
                              <a:pt x="14" y="57"/>
                              <a:pt x="13" y="57"/>
                              <a:pt x="13" y="58"/>
                            </a:cubicBezTo>
                            <a:cubicBezTo>
                              <a:pt x="12" y="58"/>
                              <a:pt x="11" y="58"/>
                              <a:pt x="10" y="60"/>
                            </a:cubicBezTo>
                            <a:cubicBezTo>
                              <a:pt x="10" y="60"/>
                              <a:pt x="9" y="61"/>
                              <a:pt x="9" y="62"/>
                            </a:cubicBezTo>
                            <a:cubicBezTo>
                              <a:pt x="9" y="62"/>
                              <a:pt x="10" y="63"/>
                              <a:pt x="10" y="64"/>
                            </a:cubicBezTo>
                            <a:cubicBezTo>
                              <a:pt x="10" y="64"/>
                              <a:pt x="10" y="65"/>
                              <a:pt x="9" y="67"/>
                            </a:cubicBezTo>
                            <a:cubicBezTo>
                              <a:pt x="9" y="67"/>
                              <a:pt x="8" y="68"/>
                              <a:pt x="8" y="69"/>
                            </a:cubicBezTo>
                            <a:cubicBezTo>
                              <a:pt x="7" y="71"/>
                              <a:pt x="7" y="72"/>
                              <a:pt x="7" y="72"/>
                            </a:cubicBezTo>
                            <a:cubicBezTo>
                              <a:pt x="8" y="73"/>
                              <a:pt x="14" y="73"/>
                              <a:pt x="15" y="74"/>
                            </a:cubicBezTo>
                            <a:cubicBezTo>
                              <a:pt x="16" y="76"/>
                              <a:pt x="17" y="77"/>
                              <a:pt x="19" y="79"/>
                            </a:cubicBezTo>
                            <a:cubicBezTo>
                              <a:pt x="21" y="81"/>
                              <a:pt x="21" y="82"/>
                              <a:pt x="22" y="84"/>
                            </a:cubicBezTo>
                            <a:cubicBezTo>
                              <a:pt x="23" y="83"/>
                              <a:pt x="23" y="83"/>
                              <a:pt x="23" y="83"/>
                            </a:cubicBezTo>
                            <a:cubicBezTo>
                              <a:pt x="24" y="83"/>
                              <a:pt x="25" y="83"/>
                              <a:pt x="26" y="83"/>
                            </a:cubicBezTo>
                            <a:cubicBezTo>
                              <a:pt x="28" y="83"/>
                              <a:pt x="29" y="82"/>
                              <a:pt x="29" y="82"/>
                            </a:cubicBezTo>
                            <a:cubicBezTo>
                              <a:pt x="30" y="81"/>
                              <a:pt x="31" y="80"/>
                              <a:pt x="32" y="79"/>
                            </a:cubicBezTo>
                            <a:cubicBezTo>
                              <a:pt x="33" y="79"/>
                              <a:pt x="34" y="79"/>
                              <a:pt x="34" y="79"/>
                            </a:cubicBezTo>
                            <a:cubicBezTo>
                              <a:pt x="34" y="79"/>
                              <a:pt x="35" y="79"/>
                              <a:pt x="35" y="80"/>
                            </a:cubicBezTo>
                            <a:cubicBezTo>
                              <a:pt x="35" y="83"/>
                              <a:pt x="36" y="87"/>
                              <a:pt x="37" y="89"/>
                            </a:cubicBezTo>
                            <a:cubicBezTo>
                              <a:pt x="37" y="90"/>
                              <a:pt x="38" y="90"/>
                              <a:pt x="39" y="91"/>
                            </a:cubicBezTo>
                            <a:cubicBezTo>
                              <a:pt x="40" y="91"/>
                              <a:pt x="40" y="91"/>
                              <a:pt x="41" y="91"/>
                            </a:cubicBezTo>
                            <a:cubicBezTo>
                              <a:pt x="43" y="91"/>
                              <a:pt x="45" y="91"/>
                              <a:pt x="47" y="89"/>
                            </a:cubicBezTo>
                            <a:cubicBezTo>
                              <a:pt x="49" y="87"/>
                              <a:pt x="50" y="85"/>
                              <a:pt x="52" y="82"/>
                            </a:cubicBezTo>
                            <a:cubicBezTo>
                              <a:pt x="52" y="81"/>
                              <a:pt x="55" y="78"/>
                              <a:pt x="55" y="76"/>
                            </a:cubicBezTo>
                            <a:cubicBezTo>
                              <a:pt x="55" y="74"/>
                              <a:pt x="55" y="73"/>
                              <a:pt x="55" y="72"/>
                            </a:cubicBezTo>
                            <a:cubicBezTo>
                              <a:pt x="56" y="71"/>
                              <a:pt x="57" y="70"/>
                              <a:pt x="59" y="70"/>
                            </a:cubicBezTo>
                            <a:cubicBezTo>
                              <a:pt x="61" y="70"/>
                              <a:pt x="63" y="70"/>
                              <a:pt x="65" y="71"/>
                            </a:cubicBezTo>
                            <a:cubicBezTo>
                              <a:pt x="67" y="71"/>
                              <a:pt x="69" y="71"/>
                              <a:pt x="71" y="70"/>
                            </a:cubicBezTo>
                            <a:cubicBezTo>
                              <a:pt x="73" y="70"/>
                              <a:pt x="74" y="70"/>
                              <a:pt x="76" y="70"/>
                            </a:cubicBezTo>
                            <a:cubicBezTo>
                              <a:pt x="78" y="69"/>
                              <a:pt x="79" y="69"/>
                              <a:pt x="80" y="68"/>
                            </a:cubicBezTo>
                            <a:cubicBezTo>
                              <a:pt x="82" y="66"/>
                              <a:pt x="85" y="66"/>
                              <a:pt x="88" y="63"/>
                            </a:cubicBezTo>
                            <a:cubicBezTo>
                              <a:pt x="90" y="61"/>
                              <a:pt x="91" y="61"/>
                              <a:pt x="92" y="61"/>
                            </a:cubicBezTo>
                            <a:cubicBezTo>
                              <a:pt x="93" y="62"/>
                              <a:pt x="94" y="63"/>
                              <a:pt x="96" y="65"/>
                            </a:cubicBezTo>
                            <a:cubicBezTo>
                              <a:pt x="96" y="65"/>
                              <a:pt x="97" y="67"/>
                              <a:pt x="98" y="69"/>
                            </a:cubicBezTo>
                            <a:cubicBezTo>
                              <a:pt x="99" y="70"/>
                              <a:pt x="101" y="71"/>
                              <a:pt x="102" y="71"/>
                            </a:cubicBezTo>
                            <a:cubicBezTo>
                              <a:pt x="102" y="71"/>
                              <a:pt x="104" y="70"/>
                              <a:pt x="106" y="69"/>
                            </a:cubicBezTo>
                            <a:cubicBezTo>
                              <a:pt x="107" y="69"/>
                              <a:pt x="107" y="68"/>
                              <a:pt x="108" y="68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30" name="Freeform 118">
                        <a:extLst>
                          <a:ext uri="{FF2B5EF4-FFF2-40B4-BE49-F238E27FC236}">
                            <a16:creationId xmlns:a16="http://schemas.microsoft.com/office/drawing/2014/main" id="{1772363C-E359-8781-9833-6DC4D1942AC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0673" y="1158834"/>
                        <a:ext cx="312504" cy="306495"/>
                      </a:xfrm>
                      <a:custGeom>
                        <a:avLst/>
                        <a:gdLst>
                          <a:gd name="T0" fmla="*/ 49 w 85"/>
                          <a:gd name="T1" fmla="*/ 64 h 84"/>
                          <a:gd name="T2" fmla="*/ 52 w 85"/>
                          <a:gd name="T3" fmla="*/ 59 h 84"/>
                          <a:gd name="T4" fmla="*/ 54 w 85"/>
                          <a:gd name="T5" fmla="*/ 53 h 84"/>
                          <a:gd name="T6" fmla="*/ 49 w 85"/>
                          <a:gd name="T7" fmla="*/ 50 h 84"/>
                          <a:gd name="T8" fmla="*/ 48 w 85"/>
                          <a:gd name="T9" fmla="*/ 47 h 84"/>
                          <a:gd name="T10" fmla="*/ 50 w 85"/>
                          <a:gd name="T11" fmla="*/ 41 h 84"/>
                          <a:gd name="T12" fmla="*/ 53 w 85"/>
                          <a:gd name="T13" fmla="*/ 34 h 84"/>
                          <a:gd name="T14" fmla="*/ 53 w 85"/>
                          <a:gd name="T15" fmla="*/ 30 h 84"/>
                          <a:gd name="T16" fmla="*/ 54 w 85"/>
                          <a:gd name="T17" fmla="*/ 24 h 84"/>
                          <a:gd name="T18" fmla="*/ 62 w 85"/>
                          <a:gd name="T19" fmla="*/ 21 h 84"/>
                          <a:gd name="T20" fmla="*/ 65 w 85"/>
                          <a:gd name="T21" fmla="*/ 17 h 84"/>
                          <a:gd name="T22" fmla="*/ 70 w 85"/>
                          <a:gd name="T23" fmla="*/ 16 h 84"/>
                          <a:gd name="T24" fmla="*/ 73 w 85"/>
                          <a:gd name="T25" fmla="*/ 19 h 84"/>
                          <a:gd name="T26" fmla="*/ 76 w 85"/>
                          <a:gd name="T27" fmla="*/ 15 h 84"/>
                          <a:gd name="T28" fmla="*/ 82 w 85"/>
                          <a:gd name="T29" fmla="*/ 15 h 84"/>
                          <a:gd name="T30" fmla="*/ 84 w 85"/>
                          <a:gd name="T31" fmla="*/ 13 h 84"/>
                          <a:gd name="T32" fmla="*/ 82 w 85"/>
                          <a:gd name="T33" fmla="*/ 8 h 84"/>
                          <a:gd name="T34" fmla="*/ 71 w 85"/>
                          <a:gd name="T35" fmla="*/ 11 h 84"/>
                          <a:gd name="T36" fmla="*/ 62 w 85"/>
                          <a:gd name="T37" fmla="*/ 6 h 84"/>
                          <a:gd name="T38" fmla="*/ 49 w 85"/>
                          <a:gd name="T39" fmla="*/ 2 h 84"/>
                          <a:gd name="T40" fmla="*/ 39 w 85"/>
                          <a:gd name="T41" fmla="*/ 7 h 84"/>
                          <a:gd name="T42" fmla="*/ 32 w 85"/>
                          <a:gd name="T43" fmla="*/ 9 h 84"/>
                          <a:gd name="T44" fmla="*/ 28 w 85"/>
                          <a:gd name="T45" fmla="*/ 17 h 84"/>
                          <a:gd name="T46" fmla="*/ 20 w 85"/>
                          <a:gd name="T47" fmla="*/ 15 h 84"/>
                          <a:gd name="T48" fmla="*/ 13 w 85"/>
                          <a:gd name="T49" fmla="*/ 24 h 84"/>
                          <a:gd name="T50" fmla="*/ 6 w 85"/>
                          <a:gd name="T51" fmla="*/ 30 h 84"/>
                          <a:gd name="T52" fmla="*/ 10 w 85"/>
                          <a:gd name="T53" fmla="*/ 39 h 84"/>
                          <a:gd name="T54" fmla="*/ 9 w 85"/>
                          <a:gd name="T55" fmla="*/ 40 h 84"/>
                          <a:gd name="T56" fmla="*/ 7 w 85"/>
                          <a:gd name="T57" fmla="*/ 48 h 84"/>
                          <a:gd name="T58" fmla="*/ 7 w 85"/>
                          <a:gd name="T59" fmla="*/ 52 h 84"/>
                          <a:gd name="T60" fmla="*/ 5 w 85"/>
                          <a:gd name="T61" fmla="*/ 56 h 84"/>
                          <a:gd name="T62" fmla="*/ 2 w 85"/>
                          <a:gd name="T63" fmla="*/ 60 h 84"/>
                          <a:gd name="T64" fmla="*/ 1 w 85"/>
                          <a:gd name="T65" fmla="*/ 64 h 84"/>
                          <a:gd name="T66" fmla="*/ 2 w 85"/>
                          <a:gd name="T67" fmla="*/ 66 h 84"/>
                          <a:gd name="T68" fmla="*/ 8 w 85"/>
                          <a:gd name="T69" fmla="*/ 69 h 84"/>
                          <a:gd name="T70" fmla="*/ 17 w 85"/>
                          <a:gd name="T71" fmla="*/ 69 h 84"/>
                          <a:gd name="T72" fmla="*/ 22 w 85"/>
                          <a:gd name="T73" fmla="*/ 71 h 84"/>
                          <a:gd name="T74" fmla="*/ 28 w 85"/>
                          <a:gd name="T75" fmla="*/ 76 h 84"/>
                          <a:gd name="T76" fmla="*/ 36 w 85"/>
                          <a:gd name="T77" fmla="*/ 77 h 84"/>
                          <a:gd name="T78" fmla="*/ 41 w 85"/>
                          <a:gd name="T79" fmla="*/ 81 h 84"/>
                          <a:gd name="T80" fmla="*/ 46 w 85"/>
                          <a:gd name="T81" fmla="*/ 84 h 84"/>
                          <a:gd name="T82" fmla="*/ 49 w 85"/>
                          <a:gd name="T83" fmla="*/ 84 h 84"/>
                          <a:gd name="T84" fmla="*/ 54 w 85"/>
                          <a:gd name="T85" fmla="*/ 79 h 84"/>
                          <a:gd name="T86" fmla="*/ 55 w 85"/>
                          <a:gd name="T87" fmla="*/ 72 h 84"/>
                          <a:gd name="T88" fmla="*/ 53 w 85"/>
                          <a:gd name="T89" fmla="*/ 68 h 84"/>
                          <a:gd name="T90" fmla="*/ 49 w 85"/>
                          <a:gd name="T91" fmla="*/ 66 h 84"/>
                          <a:gd name="T92" fmla="*/ 50 w 85"/>
                          <a:gd name="T93" fmla="*/ 64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85" h="84">
                            <a:moveTo>
                              <a:pt x="50" y="64"/>
                            </a:moveTo>
                            <a:cubicBezTo>
                              <a:pt x="49" y="64"/>
                              <a:pt x="49" y="64"/>
                              <a:pt x="49" y="64"/>
                            </a:cubicBezTo>
                            <a:cubicBezTo>
                              <a:pt x="49" y="63"/>
                              <a:pt x="49" y="62"/>
                              <a:pt x="49" y="61"/>
                            </a:cubicBezTo>
                            <a:cubicBezTo>
                              <a:pt x="50" y="60"/>
                              <a:pt x="51" y="59"/>
                              <a:pt x="52" y="59"/>
                            </a:cubicBezTo>
                            <a:cubicBezTo>
                              <a:pt x="52" y="58"/>
                              <a:pt x="53" y="57"/>
                              <a:pt x="53" y="56"/>
                            </a:cubicBezTo>
                            <a:cubicBezTo>
                              <a:pt x="53" y="55"/>
                              <a:pt x="53" y="54"/>
                              <a:pt x="54" y="53"/>
                            </a:cubicBezTo>
                            <a:cubicBezTo>
                              <a:pt x="54" y="52"/>
                              <a:pt x="53" y="52"/>
                              <a:pt x="52" y="51"/>
                            </a:cubicBezTo>
                            <a:cubicBezTo>
                              <a:pt x="50" y="51"/>
                              <a:pt x="49" y="50"/>
                              <a:pt x="49" y="50"/>
                            </a:cubicBezTo>
                            <a:cubicBezTo>
                              <a:pt x="48" y="49"/>
                              <a:pt x="48" y="49"/>
                              <a:pt x="48" y="48"/>
                            </a:cubicBezTo>
                            <a:cubicBezTo>
                              <a:pt x="48" y="48"/>
                              <a:pt x="48" y="47"/>
                              <a:pt x="48" y="47"/>
                            </a:cubicBezTo>
                            <a:cubicBezTo>
                              <a:pt x="48" y="46"/>
                              <a:pt x="49" y="45"/>
                              <a:pt x="49" y="44"/>
                            </a:cubicBezTo>
                            <a:cubicBezTo>
                              <a:pt x="50" y="42"/>
                              <a:pt x="50" y="42"/>
                              <a:pt x="50" y="41"/>
                            </a:cubicBezTo>
                            <a:cubicBezTo>
                              <a:pt x="50" y="40"/>
                              <a:pt x="51" y="40"/>
                              <a:pt x="53" y="40"/>
                            </a:cubicBezTo>
                            <a:cubicBezTo>
                              <a:pt x="53" y="39"/>
                              <a:pt x="53" y="35"/>
                              <a:pt x="53" y="34"/>
                            </a:cubicBezTo>
                            <a:cubicBezTo>
                              <a:pt x="53" y="33"/>
                              <a:pt x="54" y="33"/>
                              <a:pt x="54" y="32"/>
                            </a:cubicBezTo>
                            <a:cubicBezTo>
                              <a:pt x="54" y="32"/>
                              <a:pt x="54" y="32"/>
                              <a:pt x="53" y="30"/>
                            </a:cubicBezTo>
                            <a:cubicBezTo>
                              <a:pt x="52" y="29"/>
                              <a:pt x="52" y="28"/>
                              <a:pt x="52" y="27"/>
                            </a:cubicBezTo>
                            <a:cubicBezTo>
                              <a:pt x="53" y="26"/>
                              <a:pt x="53" y="25"/>
                              <a:pt x="54" y="24"/>
                            </a:cubicBezTo>
                            <a:cubicBezTo>
                              <a:pt x="54" y="24"/>
                              <a:pt x="60" y="23"/>
                              <a:pt x="60" y="23"/>
                            </a:cubicBezTo>
                            <a:cubicBezTo>
                              <a:pt x="61" y="22"/>
                              <a:pt x="61" y="22"/>
                              <a:pt x="62" y="21"/>
                            </a:cubicBezTo>
                            <a:cubicBezTo>
                              <a:pt x="62" y="20"/>
                              <a:pt x="62" y="19"/>
                              <a:pt x="63" y="18"/>
                            </a:cubicBezTo>
                            <a:cubicBezTo>
                              <a:pt x="63" y="17"/>
                              <a:pt x="64" y="17"/>
                              <a:pt x="65" y="17"/>
                            </a:cubicBezTo>
                            <a:cubicBezTo>
                              <a:pt x="66" y="17"/>
                              <a:pt x="67" y="17"/>
                              <a:pt x="68" y="17"/>
                            </a:cubicBezTo>
                            <a:cubicBezTo>
                              <a:pt x="70" y="17"/>
                              <a:pt x="70" y="17"/>
                              <a:pt x="70" y="16"/>
                            </a:cubicBezTo>
                            <a:cubicBezTo>
                              <a:pt x="70" y="16"/>
                              <a:pt x="70" y="16"/>
                              <a:pt x="71" y="19"/>
                            </a:cubicBezTo>
                            <a:cubicBezTo>
                              <a:pt x="72" y="19"/>
                              <a:pt x="72" y="19"/>
                              <a:pt x="73" y="19"/>
                            </a:cubicBezTo>
                            <a:cubicBezTo>
                              <a:pt x="73" y="19"/>
                              <a:pt x="73" y="18"/>
                              <a:pt x="74" y="18"/>
                            </a:cubicBezTo>
                            <a:cubicBezTo>
                              <a:pt x="75" y="17"/>
                              <a:pt x="75" y="15"/>
                              <a:pt x="76" y="15"/>
                            </a:cubicBezTo>
                            <a:cubicBezTo>
                              <a:pt x="76" y="14"/>
                              <a:pt x="77" y="14"/>
                              <a:pt x="79" y="14"/>
                            </a:cubicBezTo>
                            <a:cubicBezTo>
                              <a:pt x="80" y="15"/>
                              <a:pt x="81" y="15"/>
                              <a:pt x="82" y="15"/>
                            </a:cubicBezTo>
                            <a:cubicBezTo>
                              <a:pt x="82" y="15"/>
                              <a:pt x="83" y="15"/>
                              <a:pt x="83" y="15"/>
                            </a:cubicBezTo>
                            <a:cubicBezTo>
                              <a:pt x="84" y="14"/>
                              <a:pt x="84" y="14"/>
                              <a:pt x="84" y="13"/>
                            </a:cubicBezTo>
                            <a:cubicBezTo>
                              <a:pt x="85" y="12"/>
                              <a:pt x="85" y="11"/>
                              <a:pt x="85" y="10"/>
                            </a:cubicBezTo>
                            <a:cubicBezTo>
                              <a:pt x="84" y="10"/>
                              <a:pt x="83" y="9"/>
                              <a:pt x="82" y="8"/>
                            </a:cubicBezTo>
                            <a:cubicBezTo>
                              <a:pt x="82" y="8"/>
                              <a:pt x="74" y="4"/>
                              <a:pt x="73" y="6"/>
                            </a:cubicBezTo>
                            <a:cubicBezTo>
                              <a:pt x="73" y="7"/>
                              <a:pt x="73" y="12"/>
                              <a:pt x="71" y="11"/>
                            </a:cubicBezTo>
                            <a:cubicBezTo>
                              <a:pt x="68" y="11"/>
                              <a:pt x="68" y="6"/>
                              <a:pt x="68" y="6"/>
                            </a:cubicBezTo>
                            <a:cubicBezTo>
                              <a:pt x="66" y="6"/>
                              <a:pt x="63" y="6"/>
                              <a:pt x="62" y="6"/>
                            </a:cubicBezTo>
                            <a:cubicBezTo>
                              <a:pt x="57" y="6"/>
                              <a:pt x="58" y="4"/>
                              <a:pt x="57" y="3"/>
                            </a:cubicBezTo>
                            <a:cubicBezTo>
                              <a:pt x="56" y="3"/>
                              <a:pt x="50" y="0"/>
                              <a:pt x="49" y="2"/>
                            </a:cubicBezTo>
                            <a:cubicBezTo>
                              <a:pt x="49" y="2"/>
                              <a:pt x="49" y="7"/>
                              <a:pt x="49" y="7"/>
                            </a:cubicBezTo>
                            <a:cubicBezTo>
                              <a:pt x="46" y="8"/>
                              <a:pt x="42" y="8"/>
                              <a:pt x="39" y="7"/>
                            </a:cubicBezTo>
                            <a:cubicBezTo>
                              <a:pt x="35" y="6"/>
                              <a:pt x="37" y="9"/>
                              <a:pt x="34" y="9"/>
                            </a:cubicBezTo>
                            <a:cubicBezTo>
                              <a:pt x="33" y="9"/>
                              <a:pt x="33" y="9"/>
                              <a:pt x="32" y="9"/>
                            </a:cubicBezTo>
                            <a:cubicBezTo>
                              <a:pt x="31" y="10"/>
                              <a:pt x="30" y="10"/>
                              <a:pt x="30" y="11"/>
                            </a:cubicBezTo>
                            <a:cubicBezTo>
                              <a:pt x="29" y="13"/>
                              <a:pt x="29" y="15"/>
                              <a:pt x="28" y="17"/>
                            </a:cubicBezTo>
                            <a:cubicBezTo>
                              <a:pt x="28" y="18"/>
                              <a:pt x="27" y="22"/>
                              <a:pt x="25" y="20"/>
                            </a:cubicBezTo>
                            <a:cubicBezTo>
                              <a:pt x="24" y="19"/>
                              <a:pt x="22" y="15"/>
                              <a:pt x="20" y="15"/>
                            </a:cubicBezTo>
                            <a:cubicBezTo>
                              <a:pt x="18" y="16"/>
                              <a:pt x="17" y="17"/>
                              <a:pt x="17" y="21"/>
                            </a:cubicBezTo>
                            <a:cubicBezTo>
                              <a:pt x="17" y="24"/>
                              <a:pt x="16" y="24"/>
                              <a:pt x="13" y="24"/>
                            </a:cubicBezTo>
                            <a:cubicBezTo>
                              <a:pt x="11" y="24"/>
                              <a:pt x="5" y="24"/>
                              <a:pt x="5" y="25"/>
                            </a:cubicBezTo>
                            <a:cubicBezTo>
                              <a:pt x="5" y="27"/>
                              <a:pt x="5" y="28"/>
                              <a:pt x="6" y="30"/>
                            </a:cubicBezTo>
                            <a:cubicBezTo>
                              <a:pt x="7" y="32"/>
                              <a:pt x="8" y="34"/>
                              <a:pt x="10" y="35"/>
                            </a:cubicBezTo>
                            <a:cubicBezTo>
                              <a:pt x="11" y="36"/>
                              <a:pt x="15" y="39"/>
                              <a:pt x="10" y="39"/>
                            </a:cubicBezTo>
                            <a:cubicBezTo>
                              <a:pt x="9" y="39"/>
                              <a:pt x="9" y="39"/>
                              <a:pt x="8" y="39"/>
                            </a:cubicBezTo>
                            <a:cubicBezTo>
                              <a:pt x="9" y="40"/>
                              <a:pt x="9" y="40"/>
                              <a:pt x="9" y="40"/>
                            </a:cubicBezTo>
                            <a:cubicBezTo>
                              <a:pt x="9" y="40"/>
                              <a:pt x="10" y="43"/>
                              <a:pt x="10" y="44"/>
                            </a:cubicBezTo>
                            <a:cubicBezTo>
                              <a:pt x="9" y="45"/>
                              <a:pt x="7" y="46"/>
                              <a:pt x="7" y="48"/>
                            </a:cubicBezTo>
                            <a:cubicBezTo>
                              <a:pt x="7" y="49"/>
                              <a:pt x="7" y="49"/>
                              <a:pt x="7" y="50"/>
                            </a:cubicBezTo>
                            <a:cubicBezTo>
                              <a:pt x="7" y="51"/>
                              <a:pt x="7" y="51"/>
                              <a:pt x="7" y="52"/>
                            </a:cubicBezTo>
                            <a:cubicBezTo>
                              <a:pt x="5" y="52"/>
                              <a:pt x="5" y="53"/>
                              <a:pt x="5" y="53"/>
                            </a:cubicBezTo>
                            <a:cubicBezTo>
                              <a:pt x="5" y="54"/>
                              <a:pt x="5" y="55"/>
                              <a:pt x="5" y="56"/>
                            </a:cubicBezTo>
                            <a:cubicBezTo>
                              <a:pt x="5" y="58"/>
                              <a:pt x="5" y="58"/>
                              <a:pt x="4" y="59"/>
                            </a:cubicBezTo>
                            <a:cubicBezTo>
                              <a:pt x="4" y="59"/>
                              <a:pt x="3" y="59"/>
                              <a:pt x="2" y="60"/>
                            </a:cubicBezTo>
                            <a:cubicBezTo>
                              <a:pt x="2" y="61"/>
                              <a:pt x="1" y="61"/>
                              <a:pt x="1" y="62"/>
                            </a:cubicBezTo>
                            <a:cubicBezTo>
                              <a:pt x="1" y="63"/>
                              <a:pt x="0" y="64"/>
                              <a:pt x="1" y="64"/>
                            </a:cubicBezTo>
                            <a:cubicBezTo>
                              <a:pt x="1" y="65"/>
                              <a:pt x="1" y="65"/>
                              <a:pt x="1" y="65"/>
                            </a:cubicBezTo>
                            <a:cubicBezTo>
                              <a:pt x="1" y="65"/>
                              <a:pt x="1" y="65"/>
                              <a:pt x="2" y="66"/>
                            </a:cubicBezTo>
                            <a:cubicBezTo>
                              <a:pt x="3" y="67"/>
                              <a:pt x="6" y="66"/>
                              <a:pt x="7" y="67"/>
                            </a:cubicBezTo>
                            <a:cubicBezTo>
                              <a:pt x="7" y="68"/>
                              <a:pt x="8" y="68"/>
                              <a:pt x="8" y="69"/>
                            </a:cubicBezTo>
                            <a:cubicBezTo>
                              <a:pt x="9" y="69"/>
                              <a:pt x="9" y="70"/>
                              <a:pt x="11" y="70"/>
                            </a:cubicBezTo>
                            <a:cubicBezTo>
                              <a:pt x="13" y="70"/>
                              <a:pt x="15" y="70"/>
                              <a:pt x="17" y="69"/>
                            </a:cubicBezTo>
                            <a:cubicBezTo>
                              <a:pt x="18" y="69"/>
                              <a:pt x="19" y="69"/>
                              <a:pt x="20" y="69"/>
                            </a:cubicBezTo>
                            <a:cubicBezTo>
                              <a:pt x="20" y="70"/>
                              <a:pt x="21" y="70"/>
                              <a:pt x="22" y="71"/>
                            </a:cubicBezTo>
                            <a:cubicBezTo>
                              <a:pt x="23" y="73"/>
                              <a:pt x="24" y="73"/>
                              <a:pt x="25" y="74"/>
                            </a:cubicBezTo>
                            <a:cubicBezTo>
                              <a:pt x="26" y="75"/>
                              <a:pt x="27" y="76"/>
                              <a:pt x="28" y="76"/>
                            </a:cubicBezTo>
                            <a:cubicBezTo>
                              <a:pt x="29" y="77"/>
                              <a:pt x="30" y="77"/>
                              <a:pt x="31" y="77"/>
                            </a:cubicBezTo>
                            <a:cubicBezTo>
                              <a:pt x="32" y="77"/>
                              <a:pt x="35" y="77"/>
                              <a:pt x="36" y="77"/>
                            </a:cubicBezTo>
                            <a:cubicBezTo>
                              <a:pt x="37" y="77"/>
                              <a:pt x="38" y="78"/>
                              <a:pt x="39" y="79"/>
                            </a:cubicBezTo>
                            <a:cubicBezTo>
                              <a:pt x="39" y="79"/>
                              <a:pt x="40" y="80"/>
                              <a:pt x="41" y="81"/>
                            </a:cubicBezTo>
                            <a:cubicBezTo>
                              <a:pt x="42" y="82"/>
                              <a:pt x="42" y="83"/>
                              <a:pt x="43" y="83"/>
                            </a:cubicBezTo>
                            <a:cubicBezTo>
                              <a:pt x="44" y="84"/>
                              <a:pt x="45" y="84"/>
                              <a:pt x="46" y="84"/>
                            </a:cubicBezTo>
                            <a:cubicBezTo>
                              <a:pt x="47" y="83"/>
                              <a:pt x="47" y="83"/>
                              <a:pt x="48" y="83"/>
                            </a:cubicBezTo>
                            <a:cubicBezTo>
                              <a:pt x="48" y="83"/>
                              <a:pt x="49" y="84"/>
                              <a:pt x="49" y="84"/>
                            </a:cubicBezTo>
                            <a:cubicBezTo>
                              <a:pt x="50" y="82"/>
                              <a:pt x="51" y="82"/>
                              <a:pt x="52" y="80"/>
                            </a:cubicBezTo>
                            <a:cubicBezTo>
                              <a:pt x="53" y="79"/>
                              <a:pt x="53" y="79"/>
                              <a:pt x="54" y="79"/>
                            </a:cubicBezTo>
                            <a:cubicBezTo>
                              <a:pt x="55" y="78"/>
                              <a:pt x="55" y="78"/>
                              <a:pt x="55" y="77"/>
                            </a:cubicBezTo>
                            <a:cubicBezTo>
                              <a:pt x="56" y="76"/>
                              <a:pt x="56" y="74"/>
                              <a:pt x="55" y="72"/>
                            </a:cubicBezTo>
                            <a:cubicBezTo>
                              <a:pt x="55" y="71"/>
                              <a:pt x="55" y="70"/>
                              <a:pt x="54" y="69"/>
                            </a:cubicBezTo>
                            <a:cubicBezTo>
                              <a:pt x="54" y="68"/>
                              <a:pt x="53" y="68"/>
                              <a:pt x="53" y="68"/>
                            </a:cubicBezTo>
                            <a:cubicBezTo>
                              <a:pt x="52" y="68"/>
                              <a:pt x="51" y="68"/>
                              <a:pt x="50" y="68"/>
                            </a:cubicBezTo>
                            <a:cubicBezTo>
                              <a:pt x="50" y="68"/>
                              <a:pt x="49" y="67"/>
                              <a:pt x="49" y="66"/>
                            </a:cubicBezTo>
                            <a:cubicBezTo>
                              <a:pt x="49" y="65"/>
                              <a:pt x="49" y="65"/>
                              <a:pt x="49" y="64"/>
                            </a:cubicBezTo>
                            <a:cubicBezTo>
                              <a:pt x="49" y="64"/>
                              <a:pt x="50" y="64"/>
                              <a:pt x="50" y="64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</p:grpSp>
              </p:grpSp>
              <p:grpSp>
                <p:nvGrpSpPr>
                  <p:cNvPr id="161" name="Grupo 160">
                    <a:extLst>
                      <a:ext uri="{FF2B5EF4-FFF2-40B4-BE49-F238E27FC236}">
                        <a16:creationId xmlns:a16="http://schemas.microsoft.com/office/drawing/2014/main" id="{884ACAFA-18F3-1138-65D5-517C5168EF44}"/>
                      </a:ext>
                    </a:extLst>
                  </p:cNvPr>
                  <p:cNvGrpSpPr/>
                  <p:nvPr/>
                </p:nvGrpSpPr>
                <p:grpSpPr>
                  <a:xfrm>
                    <a:off x="1271171" y="1218931"/>
                    <a:ext cx="6585159" cy="4576389"/>
                    <a:chOff x="1271171" y="1218931"/>
                    <a:chExt cx="6585159" cy="4576389"/>
                  </a:xfrm>
                </p:grpSpPr>
                <p:grpSp>
                  <p:nvGrpSpPr>
                    <p:cNvPr id="162" name="Grupo 161">
                      <a:extLst>
                        <a:ext uri="{FF2B5EF4-FFF2-40B4-BE49-F238E27FC236}">
                          <a16:creationId xmlns:a16="http://schemas.microsoft.com/office/drawing/2014/main" id="{0D60E068-7924-F7FF-C985-A17E6FD5C3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6780" y="2012212"/>
                      <a:ext cx="1316127" cy="1373218"/>
                      <a:chOff x="3506780" y="2012212"/>
                      <a:chExt cx="1316127" cy="1373218"/>
                    </a:xfrm>
                  </p:grpSpPr>
                  <p:sp>
                    <p:nvSpPr>
                      <p:cNvPr id="400" name="Freeform 57">
                        <a:extLst>
                          <a:ext uri="{FF2B5EF4-FFF2-40B4-BE49-F238E27FC236}">
                            <a16:creationId xmlns:a16="http://schemas.microsoft.com/office/drawing/2014/main" id="{B2720D5A-5938-C8AD-22F2-C0E6DC0D61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1289" y="2727366"/>
                        <a:ext cx="312504" cy="306495"/>
                      </a:xfrm>
                      <a:custGeom>
                        <a:avLst/>
                        <a:gdLst>
                          <a:gd name="T0" fmla="*/ 68 w 85"/>
                          <a:gd name="T1" fmla="*/ 51 h 84"/>
                          <a:gd name="T2" fmla="*/ 52 w 85"/>
                          <a:gd name="T3" fmla="*/ 46 h 84"/>
                          <a:gd name="T4" fmla="*/ 50 w 85"/>
                          <a:gd name="T5" fmla="*/ 39 h 84"/>
                          <a:gd name="T6" fmla="*/ 52 w 85"/>
                          <a:gd name="T7" fmla="*/ 36 h 84"/>
                          <a:gd name="T8" fmla="*/ 49 w 85"/>
                          <a:gd name="T9" fmla="*/ 33 h 84"/>
                          <a:gd name="T10" fmla="*/ 44 w 85"/>
                          <a:gd name="T11" fmla="*/ 26 h 84"/>
                          <a:gd name="T12" fmla="*/ 38 w 85"/>
                          <a:gd name="T13" fmla="*/ 18 h 84"/>
                          <a:gd name="T14" fmla="*/ 34 w 85"/>
                          <a:gd name="T15" fmla="*/ 12 h 84"/>
                          <a:gd name="T16" fmla="*/ 38 w 85"/>
                          <a:gd name="T17" fmla="*/ 9 h 84"/>
                          <a:gd name="T18" fmla="*/ 35 w 85"/>
                          <a:gd name="T19" fmla="*/ 4 h 84"/>
                          <a:gd name="T20" fmla="*/ 32 w 85"/>
                          <a:gd name="T21" fmla="*/ 0 h 84"/>
                          <a:gd name="T22" fmla="*/ 25 w 85"/>
                          <a:gd name="T23" fmla="*/ 6 h 84"/>
                          <a:gd name="T24" fmla="*/ 21 w 85"/>
                          <a:gd name="T25" fmla="*/ 8 h 84"/>
                          <a:gd name="T26" fmla="*/ 11 w 85"/>
                          <a:gd name="T27" fmla="*/ 8 h 84"/>
                          <a:gd name="T28" fmla="*/ 3 w 85"/>
                          <a:gd name="T29" fmla="*/ 8 h 84"/>
                          <a:gd name="T30" fmla="*/ 1 w 85"/>
                          <a:gd name="T31" fmla="*/ 17 h 84"/>
                          <a:gd name="T32" fmla="*/ 7 w 85"/>
                          <a:gd name="T33" fmla="*/ 22 h 84"/>
                          <a:gd name="T34" fmla="*/ 14 w 85"/>
                          <a:gd name="T35" fmla="*/ 31 h 84"/>
                          <a:gd name="T36" fmla="*/ 15 w 85"/>
                          <a:gd name="T37" fmla="*/ 34 h 84"/>
                          <a:gd name="T38" fmla="*/ 9 w 85"/>
                          <a:gd name="T39" fmla="*/ 34 h 84"/>
                          <a:gd name="T40" fmla="*/ 2 w 85"/>
                          <a:gd name="T41" fmla="*/ 39 h 84"/>
                          <a:gd name="T42" fmla="*/ 1 w 85"/>
                          <a:gd name="T43" fmla="*/ 42 h 84"/>
                          <a:gd name="T44" fmla="*/ 8 w 85"/>
                          <a:gd name="T45" fmla="*/ 54 h 84"/>
                          <a:gd name="T46" fmla="*/ 10 w 85"/>
                          <a:gd name="T47" fmla="*/ 60 h 84"/>
                          <a:gd name="T48" fmla="*/ 9 w 85"/>
                          <a:gd name="T49" fmla="*/ 67 h 84"/>
                          <a:gd name="T50" fmla="*/ 14 w 85"/>
                          <a:gd name="T51" fmla="*/ 72 h 84"/>
                          <a:gd name="T52" fmla="*/ 11 w 85"/>
                          <a:gd name="T53" fmla="*/ 76 h 84"/>
                          <a:gd name="T54" fmla="*/ 11 w 85"/>
                          <a:gd name="T55" fmla="*/ 76 h 84"/>
                          <a:gd name="T56" fmla="*/ 14 w 85"/>
                          <a:gd name="T57" fmla="*/ 79 h 84"/>
                          <a:gd name="T58" fmla="*/ 17 w 85"/>
                          <a:gd name="T59" fmla="*/ 80 h 84"/>
                          <a:gd name="T60" fmla="*/ 23 w 85"/>
                          <a:gd name="T61" fmla="*/ 73 h 84"/>
                          <a:gd name="T62" fmla="*/ 27 w 85"/>
                          <a:gd name="T63" fmla="*/ 79 h 84"/>
                          <a:gd name="T64" fmla="*/ 32 w 85"/>
                          <a:gd name="T65" fmla="*/ 80 h 84"/>
                          <a:gd name="T66" fmla="*/ 39 w 85"/>
                          <a:gd name="T67" fmla="*/ 75 h 84"/>
                          <a:gd name="T68" fmla="*/ 45 w 85"/>
                          <a:gd name="T69" fmla="*/ 74 h 84"/>
                          <a:gd name="T70" fmla="*/ 51 w 85"/>
                          <a:gd name="T71" fmla="*/ 71 h 84"/>
                          <a:gd name="T72" fmla="*/ 56 w 85"/>
                          <a:gd name="T73" fmla="*/ 74 h 84"/>
                          <a:gd name="T74" fmla="*/ 61 w 85"/>
                          <a:gd name="T75" fmla="*/ 69 h 84"/>
                          <a:gd name="T76" fmla="*/ 63 w 85"/>
                          <a:gd name="T77" fmla="*/ 67 h 84"/>
                          <a:gd name="T78" fmla="*/ 69 w 85"/>
                          <a:gd name="T79" fmla="*/ 69 h 84"/>
                          <a:gd name="T80" fmla="*/ 73 w 85"/>
                          <a:gd name="T81" fmla="*/ 73 h 84"/>
                          <a:gd name="T82" fmla="*/ 70 w 85"/>
                          <a:gd name="T83" fmla="*/ 77 h 84"/>
                          <a:gd name="T84" fmla="*/ 72 w 85"/>
                          <a:gd name="T85" fmla="*/ 83 h 84"/>
                          <a:gd name="T86" fmla="*/ 75 w 85"/>
                          <a:gd name="T87" fmla="*/ 83 h 84"/>
                          <a:gd name="T88" fmla="*/ 78 w 85"/>
                          <a:gd name="T89" fmla="*/ 79 h 84"/>
                          <a:gd name="T90" fmla="*/ 85 w 85"/>
                          <a:gd name="T91" fmla="*/ 78 h 84"/>
                          <a:gd name="T92" fmla="*/ 85 w 85"/>
                          <a:gd name="T93" fmla="*/ 72 h 84"/>
                          <a:gd name="T94" fmla="*/ 83 w 85"/>
                          <a:gd name="T95" fmla="*/ 67 h 84"/>
                          <a:gd name="T96" fmla="*/ 85 w 85"/>
                          <a:gd name="T97" fmla="*/ 64 h 84"/>
                          <a:gd name="T98" fmla="*/ 84 w 85"/>
                          <a:gd name="T99" fmla="*/ 60 h 84"/>
                          <a:gd name="T100" fmla="*/ 82 w 85"/>
                          <a:gd name="T101" fmla="*/ 57 h 84"/>
                          <a:gd name="T102" fmla="*/ 72 w 85"/>
                          <a:gd name="T103" fmla="*/ 5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85" h="84">
                            <a:moveTo>
                              <a:pt x="72" y="52"/>
                            </a:moveTo>
                            <a:cubicBezTo>
                              <a:pt x="71" y="51"/>
                              <a:pt x="70" y="51"/>
                              <a:pt x="68" y="51"/>
                            </a:cubicBezTo>
                            <a:cubicBezTo>
                              <a:pt x="65" y="50"/>
                              <a:pt x="60" y="48"/>
                              <a:pt x="58" y="47"/>
                            </a:cubicBezTo>
                            <a:cubicBezTo>
                              <a:pt x="56" y="47"/>
                              <a:pt x="54" y="46"/>
                              <a:pt x="52" y="46"/>
                            </a:cubicBezTo>
                            <a:cubicBezTo>
                              <a:pt x="51" y="45"/>
                              <a:pt x="50" y="44"/>
                              <a:pt x="49" y="42"/>
                            </a:cubicBezTo>
                            <a:cubicBezTo>
                              <a:pt x="49" y="41"/>
                              <a:pt x="49" y="40"/>
                              <a:pt x="50" y="39"/>
                            </a:cubicBezTo>
                            <a:cubicBezTo>
                              <a:pt x="50" y="39"/>
                              <a:pt x="51" y="38"/>
                              <a:pt x="52" y="38"/>
                            </a:cubicBezTo>
                            <a:cubicBezTo>
                              <a:pt x="52" y="37"/>
                              <a:pt x="52" y="37"/>
                              <a:pt x="52" y="36"/>
                            </a:cubicBezTo>
                            <a:cubicBezTo>
                              <a:pt x="52" y="36"/>
                              <a:pt x="52" y="36"/>
                              <a:pt x="52" y="35"/>
                            </a:cubicBezTo>
                            <a:cubicBezTo>
                              <a:pt x="51" y="35"/>
                              <a:pt x="50" y="34"/>
                              <a:pt x="49" y="33"/>
                            </a:cubicBezTo>
                            <a:cubicBezTo>
                              <a:pt x="49" y="33"/>
                              <a:pt x="48" y="33"/>
                              <a:pt x="48" y="32"/>
                            </a:cubicBezTo>
                            <a:cubicBezTo>
                              <a:pt x="48" y="31"/>
                              <a:pt x="45" y="28"/>
                              <a:pt x="44" y="26"/>
                            </a:cubicBezTo>
                            <a:cubicBezTo>
                              <a:pt x="42" y="25"/>
                              <a:pt x="42" y="22"/>
                              <a:pt x="41" y="20"/>
                            </a:cubicBezTo>
                            <a:cubicBezTo>
                              <a:pt x="40" y="19"/>
                              <a:pt x="39" y="18"/>
                              <a:pt x="38" y="18"/>
                            </a:cubicBezTo>
                            <a:cubicBezTo>
                              <a:pt x="37" y="17"/>
                              <a:pt x="36" y="16"/>
                              <a:pt x="35" y="15"/>
                            </a:cubicBezTo>
                            <a:cubicBezTo>
                              <a:pt x="34" y="13"/>
                              <a:pt x="34" y="12"/>
                              <a:pt x="34" y="12"/>
                            </a:cubicBezTo>
                            <a:cubicBezTo>
                              <a:pt x="35" y="11"/>
                              <a:pt x="36" y="11"/>
                              <a:pt x="37" y="11"/>
                            </a:cubicBezTo>
                            <a:cubicBezTo>
                              <a:pt x="38" y="10"/>
                              <a:pt x="38" y="10"/>
                              <a:pt x="38" y="9"/>
                            </a:cubicBezTo>
                            <a:cubicBezTo>
                              <a:pt x="38" y="8"/>
                              <a:pt x="37" y="8"/>
                              <a:pt x="37" y="7"/>
                            </a:cubicBezTo>
                            <a:cubicBezTo>
                              <a:pt x="35" y="7"/>
                              <a:pt x="35" y="5"/>
                              <a:pt x="35" y="4"/>
                            </a:cubicBezTo>
                            <a:cubicBezTo>
                              <a:pt x="34" y="3"/>
                              <a:pt x="34" y="2"/>
                              <a:pt x="34" y="2"/>
                            </a:cubicBezTo>
                            <a:cubicBezTo>
                              <a:pt x="33" y="1"/>
                              <a:pt x="33" y="1"/>
                              <a:pt x="32" y="0"/>
                            </a:cubicBezTo>
                            <a:cubicBezTo>
                              <a:pt x="31" y="0"/>
                              <a:pt x="30" y="4"/>
                              <a:pt x="28" y="5"/>
                            </a:cubicBezTo>
                            <a:cubicBezTo>
                              <a:pt x="27" y="6"/>
                              <a:pt x="26" y="6"/>
                              <a:pt x="25" y="6"/>
                            </a:cubicBezTo>
                            <a:cubicBezTo>
                              <a:pt x="24" y="6"/>
                              <a:pt x="23" y="5"/>
                              <a:pt x="22" y="5"/>
                            </a:cubicBezTo>
                            <a:cubicBezTo>
                              <a:pt x="22" y="6"/>
                              <a:pt x="21" y="7"/>
                              <a:pt x="21" y="8"/>
                            </a:cubicBezTo>
                            <a:cubicBezTo>
                              <a:pt x="19" y="9"/>
                              <a:pt x="18" y="9"/>
                              <a:pt x="16" y="9"/>
                            </a:cubicBezTo>
                            <a:cubicBezTo>
                              <a:pt x="13" y="9"/>
                              <a:pt x="12" y="9"/>
                              <a:pt x="11" y="8"/>
                            </a:cubicBezTo>
                            <a:cubicBezTo>
                              <a:pt x="11" y="8"/>
                              <a:pt x="9" y="8"/>
                              <a:pt x="7" y="8"/>
                            </a:cubicBezTo>
                            <a:cubicBezTo>
                              <a:pt x="5" y="8"/>
                              <a:pt x="3" y="7"/>
                              <a:pt x="3" y="8"/>
                            </a:cubicBezTo>
                            <a:cubicBezTo>
                              <a:pt x="2" y="10"/>
                              <a:pt x="0" y="13"/>
                              <a:pt x="0" y="14"/>
                            </a:cubicBezTo>
                            <a:cubicBezTo>
                              <a:pt x="0" y="16"/>
                              <a:pt x="1" y="17"/>
                              <a:pt x="1" y="17"/>
                            </a:cubicBezTo>
                            <a:cubicBezTo>
                              <a:pt x="2" y="18"/>
                              <a:pt x="3" y="19"/>
                              <a:pt x="4" y="20"/>
                            </a:cubicBezTo>
                            <a:cubicBezTo>
                              <a:pt x="5" y="21"/>
                              <a:pt x="6" y="21"/>
                              <a:pt x="7" y="22"/>
                            </a:cubicBezTo>
                            <a:cubicBezTo>
                              <a:pt x="8" y="23"/>
                              <a:pt x="9" y="24"/>
                              <a:pt x="10" y="25"/>
                            </a:cubicBezTo>
                            <a:cubicBezTo>
                              <a:pt x="11" y="27"/>
                              <a:pt x="13" y="30"/>
                              <a:pt x="14" y="31"/>
                            </a:cubicBezTo>
                            <a:cubicBezTo>
                              <a:pt x="15" y="31"/>
                              <a:pt x="16" y="32"/>
                              <a:pt x="16" y="33"/>
                            </a:cubicBezTo>
                            <a:cubicBezTo>
                              <a:pt x="16" y="33"/>
                              <a:pt x="16" y="34"/>
                              <a:pt x="15" y="34"/>
                            </a:cubicBezTo>
                            <a:cubicBezTo>
                              <a:pt x="15" y="34"/>
                              <a:pt x="14" y="35"/>
                              <a:pt x="13" y="35"/>
                            </a:cubicBezTo>
                            <a:cubicBezTo>
                              <a:pt x="12" y="35"/>
                              <a:pt x="10" y="34"/>
                              <a:pt x="9" y="34"/>
                            </a:cubicBezTo>
                            <a:cubicBezTo>
                              <a:pt x="7" y="34"/>
                              <a:pt x="5" y="35"/>
                              <a:pt x="5" y="36"/>
                            </a:cubicBezTo>
                            <a:cubicBezTo>
                              <a:pt x="4" y="37"/>
                              <a:pt x="3" y="38"/>
                              <a:pt x="2" y="39"/>
                            </a:cubicBezTo>
                            <a:cubicBezTo>
                              <a:pt x="1" y="40"/>
                              <a:pt x="1" y="40"/>
                              <a:pt x="1" y="40"/>
                            </a:cubicBezTo>
                            <a:cubicBezTo>
                              <a:pt x="1" y="41"/>
                              <a:pt x="1" y="41"/>
                              <a:pt x="1" y="42"/>
                            </a:cubicBezTo>
                            <a:cubicBezTo>
                              <a:pt x="2" y="43"/>
                              <a:pt x="6" y="45"/>
                              <a:pt x="6" y="46"/>
                            </a:cubicBezTo>
                            <a:cubicBezTo>
                              <a:pt x="6" y="48"/>
                              <a:pt x="8" y="53"/>
                              <a:pt x="8" y="54"/>
                            </a:cubicBezTo>
                            <a:cubicBezTo>
                              <a:pt x="7" y="57"/>
                              <a:pt x="7" y="57"/>
                              <a:pt x="8" y="58"/>
                            </a:cubicBezTo>
                            <a:cubicBezTo>
                              <a:pt x="8" y="58"/>
                              <a:pt x="9" y="58"/>
                              <a:pt x="10" y="60"/>
                            </a:cubicBezTo>
                            <a:cubicBezTo>
                              <a:pt x="11" y="62"/>
                              <a:pt x="10" y="63"/>
                              <a:pt x="9" y="64"/>
                            </a:cubicBezTo>
                            <a:cubicBezTo>
                              <a:pt x="9" y="65"/>
                              <a:pt x="8" y="66"/>
                              <a:pt x="9" y="67"/>
                            </a:cubicBezTo>
                            <a:cubicBezTo>
                              <a:pt x="10" y="68"/>
                              <a:pt x="11" y="69"/>
                              <a:pt x="12" y="70"/>
                            </a:cubicBezTo>
                            <a:cubicBezTo>
                              <a:pt x="13" y="70"/>
                              <a:pt x="14" y="71"/>
                              <a:pt x="14" y="72"/>
                            </a:cubicBezTo>
                            <a:cubicBezTo>
                              <a:pt x="13" y="74"/>
                              <a:pt x="13" y="74"/>
                              <a:pt x="12" y="75"/>
                            </a:cubicBezTo>
                            <a:cubicBezTo>
                              <a:pt x="12" y="75"/>
                              <a:pt x="11" y="75"/>
                              <a:pt x="11" y="76"/>
                            </a:cubicBezTo>
                            <a:cubicBezTo>
                              <a:pt x="11" y="76"/>
                              <a:pt x="10" y="76"/>
                              <a:pt x="10" y="76"/>
                            </a:cubicBezTo>
                            <a:cubicBezTo>
                              <a:pt x="11" y="76"/>
                              <a:pt x="11" y="76"/>
                              <a:pt x="11" y="76"/>
                            </a:cubicBezTo>
                            <a:cubicBezTo>
                              <a:pt x="11" y="76"/>
                              <a:pt x="10" y="77"/>
                              <a:pt x="11" y="77"/>
                            </a:cubicBezTo>
                            <a:cubicBezTo>
                              <a:pt x="12" y="77"/>
                              <a:pt x="13" y="78"/>
                              <a:pt x="14" y="79"/>
                            </a:cubicBezTo>
                            <a:cubicBezTo>
                              <a:pt x="15" y="80"/>
                              <a:pt x="15" y="80"/>
                              <a:pt x="16" y="80"/>
                            </a:cubicBezTo>
                            <a:cubicBezTo>
                              <a:pt x="16" y="80"/>
                              <a:pt x="16" y="80"/>
                              <a:pt x="17" y="80"/>
                            </a:cubicBezTo>
                            <a:cubicBezTo>
                              <a:pt x="17" y="80"/>
                              <a:pt x="20" y="73"/>
                              <a:pt x="20" y="73"/>
                            </a:cubicBezTo>
                            <a:cubicBezTo>
                              <a:pt x="21" y="73"/>
                              <a:pt x="22" y="73"/>
                              <a:pt x="23" y="73"/>
                            </a:cubicBezTo>
                            <a:cubicBezTo>
                              <a:pt x="24" y="73"/>
                              <a:pt x="25" y="73"/>
                              <a:pt x="25" y="74"/>
                            </a:cubicBezTo>
                            <a:cubicBezTo>
                              <a:pt x="26" y="76"/>
                              <a:pt x="26" y="78"/>
                              <a:pt x="27" y="79"/>
                            </a:cubicBezTo>
                            <a:cubicBezTo>
                              <a:pt x="27" y="80"/>
                              <a:pt x="28" y="81"/>
                              <a:pt x="29" y="81"/>
                            </a:cubicBezTo>
                            <a:cubicBezTo>
                              <a:pt x="30" y="81"/>
                              <a:pt x="31" y="81"/>
                              <a:pt x="32" y="80"/>
                            </a:cubicBezTo>
                            <a:cubicBezTo>
                              <a:pt x="34" y="79"/>
                              <a:pt x="36" y="78"/>
                              <a:pt x="38" y="77"/>
                            </a:cubicBezTo>
                            <a:cubicBezTo>
                              <a:pt x="39" y="77"/>
                              <a:pt x="39" y="76"/>
                              <a:pt x="39" y="75"/>
                            </a:cubicBezTo>
                            <a:cubicBezTo>
                              <a:pt x="40" y="75"/>
                              <a:pt x="40" y="74"/>
                              <a:pt x="41" y="74"/>
                            </a:cubicBezTo>
                            <a:cubicBezTo>
                              <a:pt x="43" y="74"/>
                              <a:pt x="44" y="74"/>
                              <a:pt x="45" y="74"/>
                            </a:cubicBezTo>
                            <a:cubicBezTo>
                              <a:pt x="46" y="73"/>
                              <a:pt x="47" y="73"/>
                              <a:pt x="48" y="72"/>
                            </a:cubicBezTo>
                            <a:cubicBezTo>
                              <a:pt x="49" y="72"/>
                              <a:pt x="50" y="71"/>
                              <a:pt x="51" y="71"/>
                            </a:cubicBezTo>
                            <a:cubicBezTo>
                              <a:pt x="52" y="71"/>
                              <a:pt x="54" y="71"/>
                              <a:pt x="55" y="72"/>
                            </a:cubicBezTo>
                            <a:cubicBezTo>
                              <a:pt x="56" y="73"/>
                              <a:pt x="56" y="74"/>
                              <a:pt x="56" y="74"/>
                            </a:cubicBezTo>
                            <a:cubicBezTo>
                              <a:pt x="57" y="75"/>
                              <a:pt x="57" y="75"/>
                              <a:pt x="58" y="74"/>
                            </a:cubicBezTo>
                            <a:cubicBezTo>
                              <a:pt x="60" y="72"/>
                              <a:pt x="60" y="71"/>
                              <a:pt x="61" y="69"/>
                            </a:cubicBezTo>
                            <a:cubicBezTo>
                              <a:pt x="61" y="68"/>
                              <a:pt x="61" y="67"/>
                              <a:pt x="62" y="67"/>
                            </a:cubicBezTo>
                            <a:cubicBezTo>
                              <a:pt x="62" y="67"/>
                              <a:pt x="62" y="67"/>
                              <a:pt x="63" y="67"/>
                            </a:cubicBezTo>
                            <a:cubicBezTo>
                              <a:pt x="64" y="68"/>
                              <a:pt x="65" y="68"/>
                              <a:pt x="67" y="68"/>
                            </a:cubicBezTo>
                            <a:cubicBezTo>
                              <a:pt x="68" y="68"/>
                              <a:pt x="69" y="69"/>
                              <a:pt x="69" y="69"/>
                            </a:cubicBezTo>
                            <a:cubicBezTo>
                              <a:pt x="70" y="70"/>
                              <a:pt x="70" y="70"/>
                              <a:pt x="71" y="70"/>
                            </a:cubicBezTo>
                            <a:cubicBezTo>
                              <a:pt x="72" y="71"/>
                              <a:pt x="73" y="72"/>
                              <a:pt x="73" y="73"/>
                            </a:cubicBezTo>
                            <a:cubicBezTo>
                              <a:pt x="73" y="74"/>
                              <a:pt x="73" y="75"/>
                              <a:pt x="72" y="76"/>
                            </a:cubicBezTo>
                            <a:cubicBezTo>
                              <a:pt x="71" y="76"/>
                              <a:pt x="70" y="77"/>
                              <a:pt x="70" y="77"/>
                            </a:cubicBezTo>
                            <a:cubicBezTo>
                              <a:pt x="69" y="78"/>
                              <a:pt x="69" y="79"/>
                              <a:pt x="70" y="80"/>
                            </a:cubicBezTo>
                            <a:cubicBezTo>
                              <a:pt x="70" y="81"/>
                              <a:pt x="71" y="82"/>
                              <a:pt x="72" y="83"/>
                            </a:cubicBezTo>
                            <a:cubicBezTo>
                              <a:pt x="72" y="84"/>
                              <a:pt x="73" y="84"/>
                              <a:pt x="73" y="84"/>
                            </a:cubicBezTo>
                            <a:cubicBezTo>
                              <a:pt x="74" y="84"/>
                              <a:pt x="74" y="84"/>
                              <a:pt x="75" y="83"/>
                            </a:cubicBezTo>
                            <a:cubicBezTo>
                              <a:pt x="75" y="83"/>
                              <a:pt x="75" y="82"/>
                              <a:pt x="76" y="81"/>
                            </a:cubicBezTo>
                            <a:cubicBezTo>
                              <a:pt x="76" y="80"/>
                              <a:pt x="77" y="79"/>
                              <a:pt x="78" y="79"/>
                            </a:cubicBezTo>
                            <a:cubicBezTo>
                              <a:pt x="79" y="78"/>
                              <a:pt x="83" y="77"/>
                              <a:pt x="85" y="78"/>
                            </a:cubicBezTo>
                            <a:cubicBezTo>
                              <a:pt x="85" y="78"/>
                              <a:pt x="85" y="78"/>
                              <a:pt x="85" y="78"/>
                            </a:cubicBezTo>
                            <a:cubicBezTo>
                              <a:pt x="85" y="77"/>
                              <a:pt x="85" y="77"/>
                              <a:pt x="85" y="77"/>
                            </a:cubicBezTo>
                            <a:cubicBezTo>
                              <a:pt x="85" y="75"/>
                              <a:pt x="85" y="73"/>
                              <a:pt x="85" y="72"/>
                            </a:cubicBezTo>
                            <a:cubicBezTo>
                              <a:pt x="85" y="71"/>
                              <a:pt x="84" y="70"/>
                              <a:pt x="83" y="69"/>
                            </a:cubicBezTo>
                            <a:cubicBezTo>
                              <a:pt x="83" y="69"/>
                              <a:pt x="82" y="68"/>
                              <a:pt x="83" y="67"/>
                            </a:cubicBezTo>
                            <a:cubicBezTo>
                              <a:pt x="83" y="67"/>
                              <a:pt x="83" y="66"/>
                              <a:pt x="84" y="66"/>
                            </a:cubicBezTo>
                            <a:cubicBezTo>
                              <a:pt x="84" y="66"/>
                              <a:pt x="85" y="65"/>
                              <a:pt x="85" y="64"/>
                            </a:cubicBezTo>
                            <a:cubicBezTo>
                              <a:pt x="85" y="64"/>
                              <a:pt x="84" y="63"/>
                              <a:pt x="84" y="62"/>
                            </a:cubicBezTo>
                            <a:cubicBezTo>
                              <a:pt x="84" y="61"/>
                              <a:pt x="84" y="61"/>
                              <a:pt x="84" y="60"/>
                            </a:cubicBezTo>
                            <a:cubicBezTo>
                              <a:pt x="85" y="60"/>
                              <a:pt x="85" y="59"/>
                              <a:pt x="85" y="58"/>
                            </a:cubicBezTo>
                            <a:cubicBezTo>
                              <a:pt x="84" y="58"/>
                              <a:pt x="83" y="57"/>
                              <a:pt x="82" y="57"/>
                            </a:cubicBezTo>
                            <a:cubicBezTo>
                              <a:pt x="80" y="56"/>
                              <a:pt x="80" y="55"/>
                              <a:pt x="77" y="54"/>
                            </a:cubicBezTo>
                            <a:cubicBezTo>
                              <a:pt x="77" y="54"/>
                              <a:pt x="72" y="53"/>
                              <a:pt x="72" y="52"/>
                            </a:cubicBezTo>
                            <a:cubicBezTo>
                              <a:pt x="72" y="52"/>
                              <a:pt x="72" y="52"/>
                              <a:pt x="72" y="52"/>
                            </a:cubicBezTo>
                            <a:close/>
                          </a:path>
                        </a:pathLst>
                      </a:custGeom>
                      <a:solidFill>
                        <a:srgbClr val="AE3CA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1" name="Freeform 58">
                        <a:extLst>
                          <a:ext uri="{FF2B5EF4-FFF2-40B4-BE49-F238E27FC236}">
                            <a16:creationId xmlns:a16="http://schemas.microsoft.com/office/drawing/2014/main" id="{45D9511C-A248-08EE-1319-57D5CA634C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3406" y="2577124"/>
                        <a:ext cx="309501" cy="339549"/>
                      </a:xfrm>
                      <a:custGeom>
                        <a:avLst/>
                        <a:gdLst>
                          <a:gd name="T0" fmla="*/ 70 w 85"/>
                          <a:gd name="T1" fmla="*/ 56 h 93"/>
                          <a:gd name="T2" fmla="*/ 66 w 85"/>
                          <a:gd name="T3" fmla="*/ 54 h 93"/>
                          <a:gd name="T4" fmla="*/ 72 w 85"/>
                          <a:gd name="T5" fmla="*/ 49 h 93"/>
                          <a:gd name="T6" fmla="*/ 81 w 85"/>
                          <a:gd name="T7" fmla="*/ 44 h 93"/>
                          <a:gd name="T8" fmla="*/ 82 w 85"/>
                          <a:gd name="T9" fmla="*/ 41 h 93"/>
                          <a:gd name="T10" fmla="*/ 80 w 85"/>
                          <a:gd name="T11" fmla="*/ 33 h 93"/>
                          <a:gd name="T12" fmla="*/ 78 w 85"/>
                          <a:gd name="T13" fmla="*/ 29 h 93"/>
                          <a:gd name="T14" fmla="*/ 73 w 85"/>
                          <a:gd name="T15" fmla="*/ 25 h 93"/>
                          <a:gd name="T16" fmla="*/ 73 w 85"/>
                          <a:gd name="T17" fmla="*/ 21 h 93"/>
                          <a:gd name="T18" fmla="*/ 78 w 85"/>
                          <a:gd name="T19" fmla="*/ 19 h 93"/>
                          <a:gd name="T20" fmla="*/ 85 w 85"/>
                          <a:gd name="T21" fmla="*/ 16 h 93"/>
                          <a:gd name="T22" fmla="*/ 81 w 85"/>
                          <a:gd name="T23" fmla="*/ 8 h 93"/>
                          <a:gd name="T24" fmla="*/ 78 w 85"/>
                          <a:gd name="T25" fmla="*/ 3 h 93"/>
                          <a:gd name="T26" fmla="*/ 75 w 85"/>
                          <a:gd name="T27" fmla="*/ 0 h 93"/>
                          <a:gd name="T28" fmla="*/ 73 w 85"/>
                          <a:gd name="T29" fmla="*/ 4 h 93"/>
                          <a:gd name="T30" fmla="*/ 66 w 85"/>
                          <a:gd name="T31" fmla="*/ 4 h 93"/>
                          <a:gd name="T32" fmla="*/ 64 w 85"/>
                          <a:gd name="T33" fmla="*/ 6 h 93"/>
                          <a:gd name="T34" fmla="*/ 63 w 85"/>
                          <a:gd name="T35" fmla="*/ 13 h 93"/>
                          <a:gd name="T36" fmla="*/ 55 w 85"/>
                          <a:gd name="T37" fmla="*/ 17 h 93"/>
                          <a:gd name="T38" fmla="*/ 48 w 85"/>
                          <a:gd name="T39" fmla="*/ 15 h 93"/>
                          <a:gd name="T40" fmla="*/ 43 w 85"/>
                          <a:gd name="T41" fmla="*/ 19 h 93"/>
                          <a:gd name="T42" fmla="*/ 37 w 85"/>
                          <a:gd name="T43" fmla="*/ 21 h 93"/>
                          <a:gd name="T44" fmla="*/ 31 w 85"/>
                          <a:gd name="T45" fmla="*/ 21 h 93"/>
                          <a:gd name="T46" fmla="*/ 24 w 85"/>
                          <a:gd name="T47" fmla="*/ 17 h 93"/>
                          <a:gd name="T48" fmla="*/ 21 w 85"/>
                          <a:gd name="T49" fmla="*/ 22 h 93"/>
                          <a:gd name="T50" fmla="*/ 14 w 85"/>
                          <a:gd name="T51" fmla="*/ 26 h 93"/>
                          <a:gd name="T52" fmla="*/ 6 w 85"/>
                          <a:gd name="T53" fmla="*/ 19 h 93"/>
                          <a:gd name="T54" fmla="*/ 4 w 85"/>
                          <a:gd name="T55" fmla="*/ 22 h 93"/>
                          <a:gd name="T56" fmla="*/ 3 w 85"/>
                          <a:gd name="T57" fmla="*/ 23 h 93"/>
                          <a:gd name="T58" fmla="*/ 5 w 85"/>
                          <a:gd name="T59" fmla="*/ 34 h 93"/>
                          <a:gd name="T60" fmla="*/ 4 w 85"/>
                          <a:gd name="T61" fmla="*/ 41 h 93"/>
                          <a:gd name="T62" fmla="*/ 4 w 85"/>
                          <a:gd name="T63" fmla="*/ 45 h 93"/>
                          <a:gd name="T64" fmla="*/ 6 w 85"/>
                          <a:gd name="T65" fmla="*/ 47 h 93"/>
                          <a:gd name="T66" fmla="*/ 13 w 85"/>
                          <a:gd name="T67" fmla="*/ 41 h 93"/>
                          <a:gd name="T68" fmla="*/ 16 w 85"/>
                          <a:gd name="T69" fmla="*/ 45 h 93"/>
                          <a:gd name="T70" fmla="*/ 19 w 85"/>
                          <a:gd name="T71" fmla="*/ 50 h 93"/>
                          <a:gd name="T72" fmla="*/ 15 w 85"/>
                          <a:gd name="T73" fmla="*/ 53 h 93"/>
                          <a:gd name="T74" fmla="*/ 19 w 85"/>
                          <a:gd name="T75" fmla="*/ 59 h 93"/>
                          <a:gd name="T76" fmla="*/ 25 w 85"/>
                          <a:gd name="T77" fmla="*/ 67 h 93"/>
                          <a:gd name="T78" fmla="*/ 30 w 85"/>
                          <a:gd name="T79" fmla="*/ 74 h 93"/>
                          <a:gd name="T80" fmla="*/ 33 w 85"/>
                          <a:gd name="T81" fmla="*/ 77 h 93"/>
                          <a:gd name="T82" fmla="*/ 31 w 85"/>
                          <a:gd name="T83" fmla="*/ 80 h 93"/>
                          <a:gd name="T84" fmla="*/ 33 w 85"/>
                          <a:gd name="T85" fmla="*/ 87 h 93"/>
                          <a:gd name="T86" fmla="*/ 49 w 85"/>
                          <a:gd name="T87" fmla="*/ 92 h 93"/>
                          <a:gd name="T88" fmla="*/ 53 w 85"/>
                          <a:gd name="T89" fmla="*/ 88 h 93"/>
                          <a:gd name="T90" fmla="*/ 57 w 85"/>
                          <a:gd name="T91" fmla="*/ 79 h 93"/>
                          <a:gd name="T92" fmla="*/ 66 w 85"/>
                          <a:gd name="T93" fmla="*/ 72 h 93"/>
                          <a:gd name="T94" fmla="*/ 72 w 85"/>
                          <a:gd name="T95" fmla="*/ 67 h 93"/>
                          <a:gd name="T96" fmla="*/ 67 w 85"/>
                          <a:gd name="T97" fmla="*/ 62 h 93"/>
                          <a:gd name="T98" fmla="*/ 70 w 85"/>
                          <a:gd name="T99" fmla="*/ 60 h 93"/>
                          <a:gd name="T100" fmla="*/ 71 w 85"/>
                          <a:gd name="T101" fmla="*/ 56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85" h="93">
                            <a:moveTo>
                              <a:pt x="71" y="56"/>
                            </a:moveTo>
                            <a:cubicBezTo>
                              <a:pt x="70" y="56"/>
                              <a:pt x="70" y="56"/>
                              <a:pt x="70" y="56"/>
                            </a:cubicBezTo>
                            <a:cubicBezTo>
                              <a:pt x="69" y="56"/>
                              <a:pt x="69" y="56"/>
                              <a:pt x="68" y="56"/>
                            </a:cubicBezTo>
                            <a:cubicBezTo>
                              <a:pt x="67" y="56"/>
                              <a:pt x="66" y="55"/>
                              <a:pt x="66" y="54"/>
                            </a:cubicBezTo>
                            <a:cubicBezTo>
                              <a:pt x="66" y="52"/>
                              <a:pt x="66" y="51"/>
                              <a:pt x="66" y="50"/>
                            </a:cubicBezTo>
                            <a:cubicBezTo>
                              <a:pt x="66" y="50"/>
                              <a:pt x="71" y="49"/>
                              <a:pt x="72" y="49"/>
                            </a:cubicBezTo>
                            <a:cubicBezTo>
                              <a:pt x="73" y="48"/>
                              <a:pt x="75" y="46"/>
                              <a:pt x="76" y="45"/>
                            </a:cubicBezTo>
                            <a:cubicBezTo>
                              <a:pt x="77" y="44"/>
                              <a:pt x="80" y="44"/>
                              <a:pt x="81" y="44"/>
                            </a:cubicBezTo>
                            <a:cubicBezTo>
                              <a:pt x="82" y="43"/>
                              <a:pt x="82" y="43"/>
                              <a:pt x="82" y="43"/>
                            </a:cubicBezTo>
                            <a:cubicBezTo>
                              <a:pt x="82" y="42"/>
                              <a:pt x="82" y="41"/>
                              <a:pt x="82" y="41"/>
                            </a:cubicBezTo>
                            <a:cubicBezTo>
                              <a:pt x="81" y="40"/>
                              <a:pt x="80" y="38"/>
                              <a:pt x="80" y="38"/>
                            </a:cubicBezTo>
                            <a:cubicBezTo>
                              <a:pt x="79" y="36"/>
                              <a:pt x="80" y="35"/>
                              <a:pt x="80" y="33"/>
                            </a:cubicBezTo>
                            <a:cubicBezTo>
                              <a:pt x="79" y="33"/>
                              <a:pt x="79" y="32"/>
                              <a:pt x="78" y="32"/>
                            </a:cubicBezTo>
                            <a:cubicBezTo>
                              <a:pt x="78" y="31"/>
                              <a:pt x="78" y="30"/>
                              <a:pt x="78" y="29"/>
                            </a:cubicBezTo>
                            <a:cubicBezTo>
                              <a:pt x="78" y="28"/>
                              <a:pt x="77" y="27"/>
                              <a:pt x="76" y="27"/>
                            </a:cubicBezTo>
                            <a:cubicBezTo>
                              <a:pt x="75" y="26"/>
                              <a:pt x="73" y="26"/>
                              <a:pt x="73" y="25"/>
                            </a:cubicBezTo>
                            <a:cubicBezTo>
                              <a:pt x="72" y="24"/>
                              <a:pt x="72" y="23"/>
                              <a:pt x="72" y="23"/>
                            </a:cubicBezTo>
                            <a:cubicBezTo>
                              <a:pt x="72" y="22"/>
                              <a:pt x="73" y="21"/>
                              <a:pt x="73" y="21"/>
                            </a:cubicBezTo>
                            <a:cubicBezTo>
                              <a:pt x="73" y="20"/>
                              <a:pt x="74" y="19"/>
                              <a:pt x="75" y="19"/>
                            </a:cubicBezTo>
                            <a:cubicBezTo>
                              <a:pt x="76" y="19"/>
                              <a:pt x="77" y="19"/>
                              <a:pt x="78" y="19"/>
                            </a:cubicBezTo>
                            <a:cubicBezTo>
                              <a:pt x="80" y="19"/>
                              <a:pt x="83" y="18"/>
                              <a:pt x="84" y="17"/>
                            </a:cubicBezTo>
                            <a:cubicBezTo>
                              <a:pt x="85" y="17"/>
                              <a:pt x="85" y="16"/>
                              <a:pt x="85" y="16"/>
                            </a:cubicBezTo>
                            <a:cubicBezTo>
                              <a:pt x="84" y="16"/>
                              <a:pt x="84" y="15"/>
                              <a:pt x="83" y="14"/>
                            </a:cubicBezTo>
                            <a:cubicBezTo>
                              <a:pt x="83" y="11"/>
                              <a:pt x="82" y="11"/>
                              <a:pt x="81" y="8"/>
                            </a:cubicBezTo>
                            <a:cubicBezTo>
                              <a:pt x="81" y="6"/>
                              <a:pt x="80" y="5"/>
                              <a:pt x="80" y="5"/>
                            </a:cubicBezTo>
                            <a:cubicBezTo>
                              <a:pt x="79" y="4"/>
                              <a:pt x="79" y="4"/>
                              <a:pt x="78" y="3"/>
                            </a:cubicBezTo>
                            <a:cubicBezTo>
                              <a:pt x="78" y="1"/>
                              <a:pt x="77" y="0"/>
                              <a:pt x="76" y="0"/>
                            </a:cubicBezTo>
                            <a:cubicBezTo>
                              <a:pt x="76" y="0"/>
                              <a:pt x="75" y="0"/>
                              <a:pt x="75" y="0"/>
                            </a:cubicBezTo>
                            <a:cubicBezTo>
                              <a:pt x="74" y="0"/>
                              <a:pt x="74" y="1"/>
                              <a:pt x="74" y="2"/>
                            </a:cubicBezTo>
                            <a:cubicBezTo>
                              <a:pt x="73" y="3"/>
                              <a:pt x="73" y="4"/>
                              <a:pt x="73" y="4"/>
                            </a:cubicBezTo>
                            <a:cubicBezTo>
                              <a:pt x="72" y="5"/>
                              <a:pt x="71" y="5"/>
                              <a:pt x="71" y="5"/>
                            </a:cubicBezTo>
                            <a:cubicBezTo>
                              <a:pt x="69" y="5"/>
                              <a:pt x="68" y="5"/>
                              <a:pt x="66" y="4"/>
                            </a:cubicBezTo>
                            <a:cubicBezTo>
                              <a:pt x="65" y="4"/>
                              <a:pt x="65" y="4"/>
                              <a:pt x="64" y="4"/>
                            </a:cubicBezTo>
                            <a:cubicBezTo>
                              <a:pt x="64" y="5"/>
                              <a:pt x="64" y="5"/>
                              <a:pt x="64" y="6"/>
                            </a:cubicBezTo>
                            <a:cubicBezTo>
                              <a:pt x="63" y="7"/>
                              <a:pt x="63" y="9"/>
                              <a:pt x="63" y="10"/>
                            </a:cubicBezTo>
                            <a:cubicBezTo>
                              <a:pt x="63" y="11"/>
                              <a:pt x="63" y="12"/>
                              <a:pt x="63" y="13"/>
                            </a:cubicBezTo>
                            <a:cubicBezTo>
                              <a:pt x="62" y="14"/>
                              <a:pt x="61" y="14"/>
                              <a:pt x="61" y="15"/>
                            </a:cubicBezTo>
                            <a:cubicBezTo>
                              <a:pt x="59" y="16"/>
                              <a:pt x="57" y="16"/>
                              <a:pt x="55" y="17"/>
                            </a:cubicBezTo>
                            <a:cubicBezTo>
                              <a:pt x="54" y="18"/>
                              <a:pt x="53" y="17"/>
                              <a:pt x="51" y="17"/>
                            </a:cubicBezTo>
                            <a:cubicBezTo>
                              <a:pt x="50" y="16"/>
                              <a:pt x="49" y="15"/>
                              <a:pt x="48" y="15"/>
                            </a:cubicBezTo>
                            <a:cubicBezTo>
                              <a:pt x="47" y="15"/>
                              <a:pt x="46" y="16"/>
                              <a:pt x="45" y="17"/>
                            </a:cubicBezTo>
                            <a:cubicBezTo>
                              <a:pt x="45" y="18"/>
                              <a:pt x="44" y="19"/>
                              <a:pt x="43" y="19"/>
                            </a:cubicBezTo>
                            <a:cubicBezTo>
                              <a:pt x="41" y="20"/>
                              <a:pt x="40" y="20"/>
                              <a:pt x="39" y="20"/>
                            </a:cubicBezTo>
                            <a:cubicBezTo>
                              <a:pt x="38" y="20"/>
                              <a:pt x="38" y="20"/>
                              <a:pt x="37" y="21"/>
                            </a:cubicBezTo>
                            <a:cubicBezTo>
                              <a:pt x="36" y="22"/>
                              <a:pt x="35" y="22"/>
                              <a:pt x="34" y="22"/>
                            </a:cubicBezTo>
                            <a:cubicBezTo>
                              <a:pt x="33" y="22"/>
                              <a:pt x="32" y="22"/>
                              <a:pt x="31" y="21"/>
                            </a:cubicBezTo>
                            <a:cubicBezTo>
                              <a:pt x="28" y="20"/>
                              <a:pt x="29" y="20"/>
                              <a:pt x="27" y="18"/>
                            </a:cubicBezTo>
                            <a:cubicBezTo>
                              <a:pt x="26" y="17"/>
                              <a:pt x="25" y="17"/>
                              <a:pt x="24" y="17"/>
                            </a:cubicBezTo>
                            <a:cubicBezTo>
                              <a:pt x="22" y="17"/>
                              <a:pt x="22" y="18"/>
                              <a:pt x="22" y="20"/>
                            </a:cubicBezTo>
                            <a:cubicBezTo>
                              <a:pt x="22" y="21"/>
                              <a:pt x="21" y="21"/>
                              <a:pt x="21" y="22"/>
                            </a:cubicBezTo>
                            <a:cubicBezTo>
                              <a:pt x="20" y="22"/>
                              <a:pt x="19" y="23"/>
                              <a:pt x="18" y="24"/>
                            </a:cubicBezTo>
                            <a:cubicBezTo>
                              <a:pt x="17" y="25"/>
                              <a:pt x="15" y="26"/>
                              <a:pt x="14" y="26"/>
                            </a:cubicBezTo>
                            <a:cubicBezTo>
                              <a:pt x="12" y="25"/>
                              <a:pt x="10" y="24"/>
                              <a:pt x="8" y="22"/>
                            </a:cubicBezTo>
                            <a:cubicBezTo>
                              <a:pt x="7" y="21"/>
                              <a:pt x="7" y="19"/>
                              <a:pt x="6" y="19"/>
                            </a:cubicBezTo>
                            <a:cubicBezTo>
                              <a:pt x="6" y="19"/>
                              <a:pt x="5" y="19"/>
                              <a:pt x="5" y="21"/>
                            </a:cubicBezTo>
                            <a:cubicBezTo>
                              <a:pt x="4" y="22"/>
                              <a:pt x="4" y="22"/>
                              <a:pt x="4" y="22"/>
                            </a:cubicBezTo>
                            <a:cubicBezTo>
                              <a:pt x="3" y="22"/>
                              <a:pt x="3" y="22"/>
                              <a:pt x="3" y="22"/>
                            </a:cubicBezTo>
                            <a:cubicBezTo>
                              <a:pt x="3" y="22"/>
                              <a:pt x="3" y="23"/>
                              <a:pt x="3" y="23"/>
                            </a:cubicBezTo>
                            <a:cubicBezTo>
                              <a:pt x="2" y="24"/>
                              <a:pt x="2" y="26"/>
                              <a:pt x="2" y="27"/>
                            </a:cubicBezTo>
                            <a:cubicBezTo>
                              <a:pt x="2" y="28"/>
                              <a:pt x="5" y="33"/>
                              <a:pt x="5" y="34"/>
                            </a:cubicBezTo>
                            <a:cubicBezTo>
                              <a:pt x="5" y="35"/>
                              <a:pt x="0" y="38"/>
                              <a:pt x="1" y="39"/>
                            </a:cubicBezTo>
                            <a:cubicBezTo>
                              <a:pt x="2" y="40"/>
                              <a:pt x="3" y="41"/>
                              <a:pt x="4" y="41"/>
                            </a:cubicBezTo>
                            <a:cubicBezTo>
                              <a:pt x="4" y="42"/>
                              <a:pt x="4" y="42"/>
                              <a:pt x="4" y="44"/>
                            </a:cubicBezTo>
                            <a:cubicBezTo>
                              <a:pt x="4" y="45"/>
                              <a:pt x="4" y="45"/>
                              <a:pt x="4" y="45"/>
                            </a:cubicBezTo>
                            <a:cubicBezTo>
                              <a:pt x="4" y="46"/>
                              <a:pt x="4" y="46"/>
                              <a:pt x="3" y="46"/>
                            </a:cubicBezTo>
                            <a:cubicBezTo>
                              <a:pt x="4" y="46"/>
                              <a:pt x="5" y="47"/>
                              <a:pt x="6" y="47"/>
                            </a:cubicBezTo>
                            <a:cubicBezTo>
                              <a:pt x="7" y="47"/>
                              <a:pt x="8" y="47"/>
                              <a:pt x="9" y="46"/>
                            </a:cubicBezTo>
                            <a:cubicBezTo>
                              <a:pt x="11" y="45"/>
                              <a:pt x="12" y="41"/>
                              <a:pt x="13" y="41"/>
                            </a:cubicBezTo>
                            <a:cubicBezTo>
                              <a:pt x="14" y="42"/>
                              <a:pt x="14" y="42"/>
                              <a:pt x="15" y="43"/>
                            </a:cubicBezTo>
                            <a:cubicBezTo>
                              <a:pt x="15" y="43"/>
                              <a:pt x="15" y="44"/>
                              <a:pt x="16" y="45"/>
                            </a:cubicBezTo>
                            <a:cubicBezTo>
                              <a:pt x="16" y="46"/>
                              <a:pt x="16" y="48"/>
                              <a:pt x="18" y="48"/>
                            </a:cubicBezTo>
                            <a:cubicBezTo>
                              <a:pt x="18" y="49"/>
                              <a:pt x="19" y="49"/>
                              <a:pt x="19" y="50"/>
                            </a:cubicBezTo>
                            <a:cubicBezTo>
                              <a:pt x="19" y="51"/>
                              <a:pt x="19" y="51"/>
                              <a:pt x="18" y="52"/>
                            </a:cubicBezTo>
                            <a:cubicBezTo>
                              <a:pt x="17" y="52"/>
                              <a:pt x="16" y="52"/>
                              <a:pt x="15" y="53"/>
                            </a:cubicBezTo>
                            <a:cubicBezTo>
                              <a:pt x="15" y="53"/>
                              <a:pt x="15" y="54"/>
                              <a:pt x="16" y="56"/>
                            </a:cubicBezTo>
                            <a:cubicBezTo>
                              <a:pt x="17" y="57"/>
                              <a:pt x="18" y="58"/>
                              <a:pt x="19" y="59"/>
                            </a:cubicBezTo>
                            <a:cubicBezTo>
                              <a:pt x="20" y="59"/>
                              <a:pt x="21" y="60"/>
                              <a:pt x="22" y="61"/>
                            </a:cubicBezTo>
                            <a:cubicBezTo>
                              <a:pt x="23" y="63"/>
                              <a:pt x="23" y="66"/>
                              <a:pt x="25" y="67"/>
                            </a:cubicBezTo>
                            <a:cubicBezTo>
                              <a:pt x="26" y="69"/>
                              <a:pt x="29" y="72"/>
                              <a:pt x="29" y="73"/>
                            </a:cubicBezTo>
                            <a:cubicBezTo>
                              <a:pt x="29" y="74"/>
                              <a:pt x="30" y="74"/>
                              <a:pt x="30" y="74"/>
                            </a:cubicBezTo>
                            <a:cubicBezTo>
                              <a:pt x="31" y="75"/>
                              <a:pt x="32" y="76"/>
                              <a:pt x="33" y="76"/>
                            </a:cubicBezTo>
                            <a:cubicBezTo>
                              <a:pt x="33" y="77"/>
                              <a:pt x="33" y="77"/>
                              <a:pt x="33" y="77"/>
                            </a:cubicBezTo>
                            <a:cubicBezTo>
                              <a:pt x="33" y="78"/>
                              <a:pt x="33" y="78"/>
                              <a:pt x="33" y="79"/>
                            </a:cubicBezTo>
                            <a:cubicBezTo>
                              <a:pt x="32" y="79"/>
                              <a:pt x="31" y="80"/>
                              <a:pt x="31" y="80"/>
                            </a:cubicBezTo>
                            <a:cubicBezTo>
                              <a:pt x="30" y="81"/>
                              <a:pt x="30" y="82"/>
                              <a:pt x="30" y="83"/>
                            </a:cubicBezTo>
                            <a:cubicBezTo>
                              <a:pt x="31" y="85"/>
                              <a:pt x="32" y="86"/>
                              <a:pt x="33" y="87"/>
                            </a:cubicBezTo>
                            <a:cubicBezTo>
                              <a:pt x="35" y="87"/>
                              <a:pt x="37" y="88"/>
                              <a:pt x="39" y="88"/>
                            </a:cubicBezTo>
                            <a:cubicBezTo>
                              <a:pt x="41" y="89"/>
                              <a:pt x="46" y="91"/>
                              <a:pt x="49" y="92"/>
                            </a:cubicBezTo>
                            <a:cubicBezTo>
                              <a:pt x="51" y="92"/>
                              <a:pt x="52" y="92"/>
                              <a:pt x="53" y="93"/>
                            </a:cubicBezTo>
                            <a:cubicBezTo>
                              <a:pt x="53" y="91"/>
                              <a:pt x="53" y="90"/>
                              <a:pt x="53" y="88"/>
                            </a:cubicBezTo>
                            <a:cubicBezTo>
                              <a:pt x="53" y="87"/>
                              <a:pt x="53" y="83"/>
                              <a:pt x="53" y="82"/>
                            </a:cubicBezTo>
                            <a:cubicBezTo>
                              <a:pt x="55" y="81"/>
                              <a:pt x="55" y="81"/>
                              <a:pt x="57" y="79"/>
                            </a:cubicBezTo>
                            <a:cubicBezTo>
                              <a:pt x="59" y="78"/>
                              <a:pt x="60" y="77"/>
                              <a:pt x="61" y="75"/>
                            </a:cubicBezTo>
                            <a:cubicBezTo>
                              <a:pt x="62" y="74"/>
                              <a:pt x="66" y="73"/>
                              <a:pt x="66" y="72"/>
                            </a:cubicBezTo>
                            <a:cubicBezTo>
                              <a:pt x="67" y="71"/>
                              <a:pt x="69" y="70"/>
                              <a:pt x="70" y="69"/>
                            </a:cubicBezTo>
                            <a:cubicBezTo>
                              <a:pt x="71" y="68"/>
                              <a:pt x="72" y="68"/>
                              <a:pt x="72" y="67"/>
                            </a:cubicBezTo>
                            <a:cubicBezTo>
                              <a:pt x="72" y="66"/>
                              <a:pt x="72" y="66"/>
                              <a:pt x="71" y="65"/>
                            </a:cubicBezTo>
                            <a:cubicBezTo>
                              <a:pt x="70" y="64"/>
                              <a:pt x="66" y="62"/>
                              <a:pt x="67" y="62"/>
                            </a:cubicBezTo>
                            <a:cubicBezTo>
                              <a:pt x="67" y="61"/>
                              <a:pt x="68" y="61"/>
                              <a:pt x="68" y="60"/>
                            </a:cubicBezTo>
                            <a:cubicBezTo>
                              <a:pt x="69" y="60"/>
                              <a:pt x="70" y="60"/>
                              <a:pt x="70" y="60"/>
                            </a:cubicBezTo>
                            <a:cubicBezTo>
                              <a:pt x="70" y="59"/>
                              <a:pt x="70" y="58"/>
                              <a:pt x="70" y="58"/>
                            </a:cubicBezTo>
                            <a:cubicBezTo>
                              <a:pt x="70" y="57"/>
                              <a:pt x="70" y="57"/>
                              <a:pt x="71" y="56"/>
                            </a:cubicBezTo>
                            <a:close/>
                          </a:path>
                        </a:pathLst>
                      </a:custGeom>
                      <a:solidFill>
                        <a:srgbClr val="AE3CA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grpSp>
                    <p:nvGrpSpPr>
                      <p:cNvPr id="402" name="Grupo 401">
                        <a:extLst>
                          <a:ext uri="{FF2B5EF4-FFF2-40B4-BE49-F238E27FC236}">
                            <a16:creationId xmlns:a16="http://schemas.microsoft.com/office/drawing/2014/main" id="{32D0A361-4F60-7CC1-4851-F694F3AD7B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6780" y="2012212"/>
                        <a:ext cx="1292088" cy="1373218"/>
                        <a:chOff x="3506780" y="2012212"/>
                        <a:chExt cx="1292088" cy="1373218"/>
                      </a:xfrm>
                    </p:grpSpPr>
                    <p:sp>
                      <p:nvSpPr>
                        <p:cNvPr id="403" name="Freeform 71">
                          <a:extLst>
                            <a:ext uri="{FF2B5EF4-FFF2-40B4-BE49-F238E27FC236}">
                              <a16:creationId xmlns:a16="http://schemas.microsoft.com/office/drawing/2014/main" id="{C9A84DCD-E776-C3E5-EF70-4FAE6DB41B9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9721" y="2300678"/>
                          <a:ext cx="390631" cy="339549"/>
                        </a:xfrm>
                        <a:custGeom>
                          <a:avLst/>
                          <a:gdLst>
                            <a:gd name="T0" fmla="*/ 14 w 106"/>
                            <a:gd name="T1" fmla="*/ 62 h 92"/>
                            <a:gd name="T2" fmla="*/ 22 w 106"/>
                            <a:gd name="T3" fmla="*/ 62 h 92"/>
                            <a:gd name="T4" fmla="*/ 27 w 106"/>
                            <a:gd name="T5" fmla="*/ 60 h 92"/>
                            <a:gd name="T6" fmla="*/ 30 w 106"/>
                            <a:gd name="T7" fmla="*/ 68 h 92"/>
                            <a:gd name="T8" fmla="*/ 37 w 106"/>
                            <a:gd name="T9" fmla="*/ 74 h 92"/>
                            <a:gd name="T10" fmla="*/ 45 w 106"/>
                            <a:gd name="T11" fmla="*/ 79 h 92"/>
                            <a:gd name="T12" fmla="*/ 55 w 106"/>
                            <a:gd name="T13" fmla="*/ 79 h 92"/>
                            <a:gd name="T14" fmla="*/ 68 w 106"/>
                            <a:gd name="T15" fmla="*/ 80 h 92"/>
                            <a:gd name="T16" fmla="*/ 72 w 106"/>
                            <a:gd name="T17" fmla="*/ 81 h 92"/>
                            <a:gd name="T18" fmla="*/ 77 w 106"/>
                            <a:gd name="T19" fmla="*/ 90 h 92"/>
                            <a:gd name="T20" fmla="*/ 82 w 106"/>
                            <a:gd name="T21" fmla="*/ 90 h 92"/>
                            <a:gd name="T22" fmla="*/ 85 w 106"/>
                            <a:gd name="T23" fmla="*/ 85 h 92"/>
                            <a:gd name="T24" fmla="*/ 100 w 106"/>
                            <a:gd name="T25" fmla="*/ 87 h 92"/>
                            <a:gd name="T26" fmla="*/ 99 w 106"/>
                            <a:gd name="T27" fmla="*/ 85 h 92"/>
                            <a:gd name="T28" fmla="*/ 97 w 106"/>
                            <a:gd name="T29" fmla="*/ 80 h 92"/>
                            <a:gd name="T30" fmla="*/ 90 w 106"/>
                            <a:gd name="T31" fmla="*/ 73 h 92"/>
                            <a:gd name="T32" fmla="*/ 92 w 106"/>
                            <a:gd name="T33" fmla="*/ 69 h 92"/>
                            <a:gd name="T34" fmla="*/ 92 w 106"/>
                            <a:gd name="T35" fmla="*/ 62 h 92"/>
                            <a:gd name="T36" fmla="*/ 98 w 106"/>
                            <a:gd name="T37" fmla="*/ 57 h 92"/>
                            <a:gd name="T38" fmla="*/ 105 w 106"/>
                            <a:gd name="T39" fmla="*/ 50 h 92"/>
                            <a:gd name="T40" fmla="*/ 105 w 106"/>
                            <a:gd name="T41" fmla="*/ 49 h 92"/>
                            <a:gd name="T42" fmla="*/ 102 w 106"/>
                            <a:gd name="T43" fmla="*/ 43 h 92"/>
                            <a:gd name="T44" fmla="*/ 103 w 106"/>
                            <a:gd name="T45" fmla="*/ 38 h 92"/>
                            <a:gd name="T46" fmla="*/ 100 w 106"/>
                            <a:gd name="T47" fmla="*/ 34 h 92"/>
                            <a:gd name="T48" fmla="*/ 93 w 106"/>
                            <a:gd name="T49" fmla="*/ 34 h 92"/>
                            <a:gd name="T50" fmla="*/ 91 w 106"/>
                            <a:gd name="T51" fmla="*/ 31 h 92"/>
                            <a:gd name="T52" fmla="*/ 94 w 106"/>
                            <a:gd name="T53" fmla="*/ 26 h 92"/>
                            <a:gd name="T54" fmla="*/ 87 w 106"/>
                            <a:gd name="T55" fmla="*/ 20 h 92"/>
                            <a:gd name="T56" fmla="*/ 79 w 106"/>
                            <a:gd name="T57" fmla="*/ 14 h 92"/>
                            <a:gd name="T58" fmla="*/ 73 w 106"/>
                            <a:gd name="T59" fmla="*/ 17 h 92"/>
                            <a:gd name="T60" fmla="*/ 67 w 106"/>
                            <a:gd name="T61" fmla="*/ 21 h 92"/>
                            <a:gd name="T62" fmla="*/ 54 w 106"/>
                            <a:gd name="T63" fmla="*/ 21 h 92"/>
                            <a:gd name="T64" fmla="*/ 44 w 106"/>
                            <a:gd name="T65" fmla="*/ 27 h 92"/>
                            <a:gd name="T66" fmla="*/ 38 w 106"/>
                            <a:gd name="T67" fmla="*/ 25 h 92"/>
                            <a:gd name="T68" fmla="*/ 33 w 106"/>
                            <a:gd name="T69" fmla="*/ 26 h 92"/>
                            <a:gd name="T70" fmla="*/ 31 w 106"/>
                            <a:gd name="T71" fmla="*/ 17 h 92"/>
                            <a:gd name="T72" fmla="*/ 33 w 106"/>
                            <a:gd name="T73" fmla="*/ 13 h 92"/>
                            <a:gd name="T74" fmla="*/ 30 w 106"/>
                            <a:gd name="T75" fmla="*/ 9 h 92"/>
                            <a:gd name="T76" fmla="*/ 28 w 106"/>
                            <a:gd name="T77" fmla="*/ 3 h 92"/>
                            <a:gd name="T78" fmla="*/ 26 w 106"/>
                            <a:gd name="T79" fmla="*/ 0 h 92"/>
                            <a:gd name="T80" fmla="*/ 22 w 106"/>
                            <a:gd name="T81" fmla="*/ 4 h 92"/>
                            <a:gd name="T82" fmla="*/ 10 w 106"/>
                            <a:gd name="T83" fmla="*/ 9 h 92"/>
                            <a:gd name="T84" fmla="*/ 1 w 106"/>
                            <a:gd name="T85" fmla="*/ 14 h 92"/>
                            <a:gd name="T86" fmla="*/ 1 w 106"/>
                            <a:gd name="T87" fmla="*/ 22 h 92"/>
                            <a:gd name="T88" fmla="*/ 6 w 106"/>
                            <a:gd name="T89" fmla="*/ 28 h 92"/>
                            <a:gd name="T90" fmla="*/ 2 w 106"/>
                            <a:gd name="T91" fmla="*/ 31 h 92"/>
                            <a:gd name="T92" fmla="*/ 9 w 106"/>
                            <a:gd name="T93" fmla="*/ 41 h 92"/>
                            <a:gd name="T94" fmla="*/ 17 w 106"/>
                            <a:gd name="T95" fmla="*/ 46 h 92"/>
                            <a:gd name="T96" fmla="*/ 10 w 106"/>
                            <a:gd name="T97" fmla="*/ 53 h 92"/>
                            <a:gd name="T98" fmla="*/ 11 w 106"/>
                            <a:gd name="T99" fmla="*/ 56 h 92"/>
                            <a:gd name="T100" fmla="*/ 12 w 106"/>
                            <a:gd name="T101" fmla="*/ 61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06" h="92">
                              <a:moveTo>
                                <a:pt x="12" y="61"/>
                              </a:moveTo>
                              <a:cubicBezTo>
                                <a:pt x="13" y="61"/>
                                <a:pt x="13" y="61"/>
                                <a:pt x="14" y="62"/>
                              </a:cubicBezTo>
                              <a:cubicBezTo>
                                <a:pt x="16" y="63"/>
                                <a:pt x="18" y="63"/>
                                <a:pt x="19" y="63"/>
                              </a:cubicBezTo>
                              <a:cubicBezTo>
                                <a:pt x="21" y="63"/>
                                <a:pt x="22" y="63"/>
                                <a:pt x="22" y="62"/>
                              </a:cubicBezTo>
                              <a:cubicBezTo>
                                <a:pt x="23" y="62"/>
                                <a:pt x="24" y="61"/>
                                <a:pt x="25" y="60"/>
                              </a:cubicBezTo>
                              <a:cubicBezTo>
                                <a:pt x="26" y="60"/>
                                <a:pt x="27" y="60"/>
                                <a:pt x="27" y="60"/>
                              </a:cubicBezTo>
                              <a:cubicBezTo>
                                <a:pt x="28" y="60"/>
                                <a:pt x="28" y="60"/>
                                <a:pt x="28" y="61"/>
                              </a:cubicBezTo>
                              <a:cubicBezTo>
                                <a:pt x="29" y="63"/>
                                <a:pt x="30" y="66"/>
                                <a:pt x="30" y="68"/>
                              </a:cubicBezTo>
                              <a:cubicBezTo>
                                <a:pt x="31" y="70"/>
                                <a:pt x="32" y="71"/>
                                <a:pt x="33" y="72"/>
                              </a:cubicBezTo>
                              <a:cubicBezTo>
                                <a:pt x="34" y="72"/>
                                <a:pt x="36" y="73"/>
                                <a:pt x="37" y="74"/>
                              </a:cubicBezTo>
                              <a:cubicBezTo>
                                <a:pt x="38" y="75"/>
                                <a:pt x="39" y="76"/>
                                <a:pt x="40" y="77"/>
                              </a:cubicBezTo>
                              <a:cubicBezTo>
                                <a:pt x="41" y="78"/>
                                <a:pt x="43" y="79"/>
                                <a:pt x="45" y="79"/>
                              </a:cubicBezTo>
                              <a:cubicBezTo>
                                <a:pt x="45" y="79"/>
                                <a:pt x="47" y="79"/>
                                <a:pt x="49" y="78"/>
                              </a:cubicBezTo>
                              <a:cubicBezTo>
                                <a:pt x="52" y="78"/>
                                <a:pt x="54" y="78"/>
                                <a:pt x="55" y="79"/>
                              </a:cubicBezTo>
                              <a:cubicBezTo>
                                <a:pt x="57" y="80"/>
                                <a:pt x="59" y="80"/>
                                <a:pt x="61" y="81"/>
                              </a:cubicBezTo>
                              <a:cubicBezTo>
                                <a:pt x="63" y="81"/>
                                <a:pt x="66" y="81"/>
                                <a:pt x="68" y="80"/>
                              </a:cubicBezTo>
                              <a:cubicBezTo>
                                <a:pt x="69" y="80"/>
                                <a:pt x="70" y="80"/>
                                <a:pt x="71" y="80"/>
                              </a:cubicBezTo>
                              <a:cubicBezTo>
                                <a:pt x="71" y="80"/>
                                <a:pt x="71" y="81"/>
                                <a:pt x="72" y="81"/>
                              </a:cubicBezTo>
                              <a:cubicBezTo>
                                <a:pt x="72" y="82"/>
                                <a:pt x="72" y="83"/>
                                <a:pt x="72" y="84"/>
                              </a:cubicBezTo>
                              <a:cubicBezTo>
                                <a:pt x="74" y="85"/>
                                <a:pt x="76" y="89"/>
                                <a:pt x="77" y="90"/>
                              </a:cubicBezTo>
                              <a:cubicBezTo>
                                <a:pt x="79" y="91"/>
                                <a:pt x="79" y="92"/>
                                <a:pt x="80" y="92"/>
                              </a:cubicBezTo>
                              <a:cubicBezTo>
                                <a:pt x="81" y="92"/>
                                <a:pt x="81" y="92"/>
                                <a:pt x="82" y="90"/>
                              </a:cubicBezTo>
                              <a:cubicBezTo>
                                <a:pt x="82" y="89"/>
                                <a:pt x="83" y="87"/>
                                <a:pt x="84" y="86"/>
                              </a:cubicBezTo>
                              <a:cubicBezTo>
                                <a:pt x="84" y="86"/>
                                <a:pt x="85" y="85"/>
                                <a:pt x="85" y="85"/>
                              </a:cubicBezTo>
                              <a:cubicBezTo>
                                <a:pt x="86" y="85"/>
                                <a:pt x="87" y="84"/>
                                <a:pt x="88" y="85"/>
                              </a:cubicBezTo>
                              <a:cubicBezTo>
                                <a:pt x="89" y="85"/>
                                <a:pt x="99" y="88"/>
                                <a:pt x="100" y="87"/>
                              </a:cubicBezTo>
                              <a:cubicBezTo>
                                <a:pt x="100" y="87"/>
                                <a:pt x="100" y="87"/>
                                <a:pt x="100" y="87"/>
                              </a:cubicBezTo>
                              <a:cubicBezTo>
                                <a:pt x="100" y="86"/>
                                <a:pt x="100" y="86"/>
                                <a:pt x="99" y="85"/>
                              </a:cubicBezTo>
                              <a:cubicBezTo>
                                <a:pt x="99" y="84"/>
                                <a:pt x="99" y="83"/>
                                <a:pt x="99" y="82"/>
                              </a:cubicBezTo>
                              <a:cubicBezTo>
                                <a:pt x="98" y="81"/>
                                <a:pt x="98" y="81"/>
                                <a:pt x="97" y="80"/>
                              </a:cubicBezTo>
                              <a:cubicBezTo>
                                <a:pt x="94" y="78"/>
                                <a:pt x="93" y="77"/>
                                <a:pt x="92" y="75"/>
                              </a:cubicBezTo>
                              <a:cubicBezTo>
                                <a:pt x="92" y="75"/>
                                <a:pt x="91" y="74"/>
                                <a:pt x="90" y="73"/>
                              </a:cubicBezTo>
                              <a:cubicBezTo>
                                <a:pt x="90" y="72"/>
                                <a:pt x="89" y="71"/>
                                <a:pt x="90" y="70"/>
                              </a:cubicBezTo>
                              <a:cubicBezTo>
                                <a:pt x="90" y="70"/>
                                <a:pt x="91" y="70"/>
                                <a:pt x="92" y="69"/>
                              </a:cubicBezTo>
                              <a:cubicBezTo>
                                <a:pt x="93" y="68"/>
                                <a:pt x="94" y="67"/>
                                <a:pt x="93" y="66"/>
                              </a:cubicBezTo>
                              <a:cubicBezTo>
                                <a:pt x="93" y="65"/>
                                <a:pt x="93" y="64"/>
                                <a:pt x="92" y="62"/>
                              </a:cubicBezTo>
                              <a:cubicBezTo>
                                <a:pt x="92" y="61"/>
                                <a:pt x="92" y="60"/>
                                <a:pt x="93" y="59"/>
                              </a:cubicBezTo>
                              <a:cubicBezTo>
                                <a:pt x="94" y="59"/>
                                <a:pt x="97" y="58"/>
                                <a:pt x="98" y="57"/>
                              </a:cubicBezTo>
                              <a:cubicBezTo>
                                <a:pt x="100" y="55"/>
                                <a:pt x="101" y="54"/>
                                <a:pt x="103" y="52"/>
                              </a:cubicBezTo>
                              <a:cubicBezTo>
                                <a:pt x="104" y="51"/>
                                <a:pt x="105" y="51"/>
                                <a:pt x="105" y="50"/>
                              </a:cubicBezTo>
                              <a:cubicBezTo>
                                <a:pt x="105" y="50"/>
                                <a:pt x="106" y="50"/>
                                <a:pt x="106" y="50"/>
                              </a:cubicBezTo>
                              <a:cubicBezTo>
                                <a:pt x="105" y="49"/>
                                <a:pt x="105" y="49"/>
                                <a:pt x="105" y="49"/>
                              </a:cubicBezTo>
                              <a:cubicBezTo>
                                <a:pt x="104" y="48"/>
                                <a:pt x="104" y="48"/>
                                <a:pt x="103" y="46"/>
                              </a:cubicBezTo>
                              <a:cubicBezTo>
                                <a:pt x="103" y="46"/>
                                <a:pt x="102" y="44"/>
                                <a:pt x="102" y="43"/>
                              </a:cubicBezTo>
                              <a:cubicBezTo>
                                <a:pt x="101" y="42"/>
                                <a:pt x="100" y="41"/>
                                <a:pt x="101" y="40"/>
                              </a:cubicBezTo>
                              <a:cubicBezTo>
                                <a:pt x="101" y="40"/>
                                <a:pt x="102" y="39"/>
                                <a:pt x="103" y="38"/>
                              </a:cubicBezTo>
                              <a:cubicBezTo>
                                <a:pt x="103" y="38"/>
                                <a:pt x="104" y="37"/>
                                <a:pt x="103" y="36"/>
                              </a:cubicBezTo>
                              <a:cubicBezTo>
                                <a:pt x="102" y="35"/>
                                <a:pt x="101" y="35"/>
                                <a:pt x="100" y="34"/>
                              </a:cubicBezTo>
                              <a:cubicBezTo>
                                <a:pt x="99" y="34"/>
                                <a:pt x="98" y="34"/>
                                <a:pt x="96" y="34"/>
                              </a:cubicBezTo>
                              <a:cubicBezTo>
                                <a:pt x="96" y="34"/>
                                <a:pt x="94" y="34"/>
                                <a:pt x="93" y="34"/>
                              </a:cubicBezTo>
                              <a:cubicBezTo>
                                <a:pt x="92" y="33"/>
                                <a:pt x="91" y="33"/>
                                <a:pt x="91" y="33"/>
                              </a:cubicBezTo>
                              <a:cubicBezTo>
                                <a:pt x="90" y="32"/>
                                <a:pt x="90" y="32"/>
                                <a:pt x="91" y="31"/>
                              </a:cubicBezTo>
                              <a:cubicBezTo>
                                <a:pt x="91" y="30"/>
                                <a:pt x="92" y="29"/>
                                <a:pt x="93" y="28"/>
                              </a:cubicBezTo>
                              <a:cubicBezTo>
                                <a:pt x="94" y="27"/>
                                <a:pt x="94" y="27"/>
                                <a:pt x="94" y="26"/>
                              </a:cubicBezTo>
                              <a:cubicBezTo>
                                <a:pt x="93" y="26"/>
                                <a:pt x="93" y="25"/>
                                <a:pt x="92" y="24"/>
                              </a:cubicBezTo>
                              <a:cubicBezTo>
                                <a:pt x="89" y="23"/>
                                <a:pt x="89" y="21"/>
                                <a:pt x="87" y="20"/>
                              </a:cubicBezTo>
                              <a:cubicBezTo>
                                <a:pt x="86" y="18"/>
                                <a:pt x="84" y="16"/>
                                <a:pt x="82" y="15"/>
                              </a:cubicBezTo>
                              <a:cubicBezTo>
                                <a:pt x="81" y="15"/>
                                <a:pt x="80" y="14"/>
                                <a:pt x="79" y="14"/>
                              </a:cubicBezTo>
                              <a:cubicBezTo>
                                <a:pt x="78" y="14"/>
                                <a:pt x="77" y="14"/>
                                <a:pt x="76" y="15"/>
                              </a:cubicBezTo>
                              <a:cubicBezTo>
                                <a:pt x="75" y="15"/>
                                <a:pt x="74" y="16"/>
                                <a:pt x="73" y="17"/>
                              </a:cubicBezTo>
                              <a:cubicBezTo>
                                <a:pt x="73" y="18"/>
                                <a:pt x="73" y="19"/>
                                <a:pt x="72" y="20"/>
                              </a:cubicBezTo>
                              <a:cubicBezTo>
                                <a:pt x="71" y="20"/>
                                <a:pt x="69" y="21"/>
                                <a:pt x="67" y="21"/>
                              </a:cubicBezTo>
                              <a:cubicBezTo>
                                <a:pt x="65" y="22"/>
                                <a:pt x="62" y="22"/>
                                <a:pt x="59" y="22"/>
                              </a:cubicBezTo>
                              <a:cubicBezTo>
                                <a:pt x="58" y="22"/>
                                <a:pt x="56" y="21"/>
                                <a:pt x="54" y="21"/>
                              </a:cubicBezTo>
                              <a:cubicBezTo>
                                <a:pt x="51" y="21"/>
                                <a:pt x="49" y="21"/>
                                <a:pt x="48" y="22"/>
                              </a:cubicBezTo>
                              <a:cubicBezTo>
                                <a:pt x="46" y="23"/>
                                <a:pt x="46" y="26"/>
                                <a:pt x="44" y="27"/>
                              </a:cubicBezTo>
                              <a:cubicBezTo>
                                <a:pt x="42" y="28"/>
                                <a:pt x="41" y="28"/>
                                <a:pt x="41" y="27"/>
                              </a:cubicBezTo>
                              <a:cubicBezTo>
                                <a:pt x="40" y="27"/>
                                <a:pt x="40" y="25"/>
                                <a:pt x="38" y="25"/>
                              </a:cubicBezTo>
                              <a:cubicBezTo>
                                <a:pt x="38" y="24"/>
                                <a:pt x="37" y="25"/>
                                <a:pt x="36" y="25"/>
                              </a:cubicBezTo>
                              <a:cubicBezTo>
                                <a:pt x="35" y="26"/>
                                <a:pt x="34" y="26"/>
                                <a:pt x="33" y="26"/>
                              </a:cubicBezTo>
                              <a:cubicBezTo>
                                <a:pt x="32" y="25"/>
                                <a:pt x="31" y="24"/>
                                <a:pt x="31" y="23"/>
                              </a:cubicBezTo>
                              <a:cubicBezTo>
                                <a:pt x="30" y="21"/>
                                <a:pt x="31" y="20"/>
                                <a:pt x="31" y="17"/>
                              </a:cubicBezTo>
                              <a:cubicBezTo>
                                <a:pt x="31" y="17"/>
                                <a:pt x="31" y="16"/>
                                <a:pt x="32" y="15"/>
                              </a:cubicBezTo>
                              <a:cubicBezTo>
                                <a:pt x="33" y="14"/>
                                <a:pt x="33" y="14"/>
                                <a:pt x="33" y="13"/>
                              </a:cubicBezTo>
                              <a:cubicBezTo>
                                <a:pt x="33" y="12"/>
                                <a:pt x="32" y="11"/>
                                <a:pt x="32" y="10"/>
                              </a:cubicBezTo>
                              <a:cubicBezTo>
                                <a:pt x="31" y="10"/>
                                <a:pt x="31" y="9"/>
                                <a:pt x="30" y="9"/>
                              </a:cubicBezTo>
                              <a:cubicBezTo>
                                <a:pt x="29" y="8"/>
                                <a:pt x="29" y="7"/>
                                <a:pt x="29" y="6"/>
                              </a:cubicBezTo>
                              <a:cubicBezTo>
                                <a:pt x="29" y="6"/>
                                <a:pt x="28" y="5"/>
                                <a:pt x="28" y="3"/>
                              </a:cubicBezTo>
                              <a:cubicBezTo>
                                <a:pt x="27" y="2"/>
                                <a:pt x="27" y="2"/>
                                <a:pt x="26" y="1"/>
                              </a:cubicBezTo>
                              <a:cubicBezTo>
                                <a:pt x="26" y="0"/>
                                <a:pt x="26" y="0"/>
                                <a:pt x="26" y="0"/>
                              </a:cubicBezTo>
                              <a:cubicBezTo>
                                <a:pt x="26" y="1"/>
                                <a:pt x="25" y="1"/>
                                <a:pt x="24" y="2"/>
                              </a:cubicBezTo>
                              <a:cubicBezTo>
                                <a:pt x="23" y="3"/>
                                <a:pt x="22" y="3"/>
                                <a:pt x="22" y="4"/>
                              </a:cubicBezTo>
                              <a:cubicBezTo>
                                <a:pt x="20" y="6"/>
                                <a:pt x="18" y="6"/>
                                <a:pt x="16" y="7"/>
                              </a:cubicBezTo>
                              <a:cubicBezTo>
                                <a:pt x="14" y="8"/>
                                <a:pt x="12" y="9"/>
                                <a:pt x="10" y="9"/>
                              </a:cubicBezTo>
                              <a:cubicBezTo>
                                <a:pt x="8" y="10"/>
                                <a:pt x="5" y="11"/>
                                <a:pt x="4" y="12"/>
                              </a:cubicBezTo>
                              <a:cubicBezTo>
                                <a:pt x="2" y="12"/>
                                <a:pt x="2" y="13"/>
                                <a:pt x="1" y="14"/>
                              </a:cubicBezTo>
                              <a:cubicBezTo>
                                <a:pt x="1" y="14"/>
                                <a:pt x="0" y="15"/>
                                <a:pt x="1" y="16"/>
                              </a:cubicBezTo>
                              <a:cubicBezTo>
                                <a:pt x="1" y="18"/>
                                <a:pt x="1" y="20"/>
                                <a:pt x="1" y="22"/>
                              </a:cubicBezTo>
                              <a:cubicBezTo>
                                <a:pt x="2" y="23"/>
                                <a:pt x="4" y="24"/>
                                <a:pt x="5" y="26"/>
                              </a:cubicBezTo>
                              <a:cubicBezTo>
                                <a:pt x="6" y="27"/>
                                <a:pt x="6" y="28"/>
                                <a:pt x="6" y="28"/>
                              </a:cubicBezTo>
                              <a:cubicBezTo>
                                <a:pt x="6" y="28"/>
                                <a:pt x="5" y="28"/>
                                <a:pt x="3" y="29"/>
                              </a:cubicBezTo>
                              <a:cubicBezTo>
                                <a:pt x="2" y="30"/>
                                <a:pt x="2" y="30"/>
                                <a:pt x="2" y="31"/>
                              </a:cubicBezTo>
                              <a:cubicBezTo>
                                <a:pt x="1" y="32"/>
                                <a:pt x="1" y="34"/>
                                <a:pt x="1" y="35"/>
                              </a:cubicBezTo>
                              <a:cubicBezTo>
                                <a:pt x="1" y="36"/>
                                <a:pt x="8" y="40"/>
                                <a:pt x="9" y="41"/>
                              </a:cubicBezTo>
                              <a:cubicBezTo>
                                <a:pt x="11" y="42"/>
                                <a:pt x="12" y="43"/>
                                <a:pt x="14" y="44"/>
                              </a:cubicBezTo>
                              <a:cubicBezTo>
                                <a:pt x="15" y="45"/>
                                <a:pt x="16" y="45"/>
                                <a:pt x="17" y="46"/>
                              </a:cubicBezTo>
                              <a:cubicBezTo>
                                <a:pt x="17" y="47"/>
                                <a:pt x="17" y="48"/>
                                <a:pt x="16" y="48"/>
                              </a:cubicBezTo>
                              <a:cubicBezTo>
                                <a:pt x="13" y="50"/>
                                <a:pt x="13" y="51"/>
                                <a:pt x="10" y="53"/>
                              </a:cubicBezTo>
                              <a:cubicBezTo>
                                <a:pt x="9" y="53"/>
                                <a:pt x="9" y="54"/>
                                <a:pt x="9" y="54"/>
                              </a:cubicBezTo>
                              <a:cubicBezTo>
                                <a:pt x="10" y="55"/>
                                <a:pt x="11" y="56"/>
                                <a:pt x="11" y="56"/>
                              </a:cubicBezTo>
                              <a:cubicBezTo>
                                <a:pt x="12" y="57"/>
                                <a:pt x="11" y="59"/>
                                <a:pt x="12" y="60"/>
                              </a:cubicBezTo>
                              <a:lnTo>
                                <a:pt x="12" y="6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E3CA6"/>
                        </a:solidFill>
                        <a:ln w="1588" cap="rnd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MX" dirty="0">
                            <a:latin typeface="Galano"/>
                          </a:endParaRPr>
                        </a:p>
                      </p:txBody>
                    </p:sp>
                    <p:grpSp>
                      <p:nvGrpSpPr>
                        <p:cNvPr id="404" name="Grupo 403">
                          <a:extLst>
                            <a:ext uri="{FF2B5EF4-FFF2-40B4-BE49-F238E27FC236}">
                              <a16:creationId xmlns:a16="http://schemas.microsoft.com/office/drawing/2014/main" id="{1DB0E018-F0BB-7F17-CA85-C81DD1398F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06780" y="2012212"/>
                          <a:ext cx="1292088" cy="1373218"/>
                          <a:chOff x="3506780" y="2012212"/>
                          <a:chExt cx="1292088" cy="1373218"/>
                        </a:xfrm>
                      </p:grpSpPr>
                      <p:sp>
                        <p:nvSpPr>
                          <p:cNvPr id="405" name="Freeform 46">
                            <a:extLst>
                              <a:ext uri="{FF2B5EF4-FFF2-40B4-BE49-F238E27FC236}">
                                <a16:creationId xmlns:a16="http://schemas.microsoft.com/office/drawing/2014/main" id="{CC23D5BE-60A9-6424-4B79-C2530B6D069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6780" y="2733376"/>
                            <a:ext cx="567918" cy="652054"/>
                          </a:xfrm>
                          <a:custGeom>
                            <a:avLst/>
                            <a:gdLst>
                              <a:gd name="T0" fmla="*/ 150 w 155"/>
                              <a:gd name="T1" fmla="*/ 122 h 178"/>
                              <a:gd name="T2" fmla="*/ 141 w 155"/>
                              <a:gd name="T3" fmla="*/ 113 h 178"/>
                              <a:gd name="T4" fmla="*/ 134 w 155"/>
                              <a:gd name="T5" fmla="*/ 103 h 178"/>
                              <a:gd name="T6" fmla="*/ 135 w 155"/>
                              <a:gd name="T7" fmla="*/ 95 h 178"/>
                              <a:gd name="T8" fmla="*/ 128 w 155"/>
                              <a:gd name="T9" fmla="*/ 88 h 178"/>
                              <a:gd name="T10" fmla="*/ 117 w 155"/>
                              <a:gd name="T11" fmla="*/ 69 h 178"/>
                              <a:gd name="T12" fmla="*/ 119 w 155"/>
                              <a:gd name="T13" fmla="*/ 58 h 178"/>
                              <a:gd name="T14" fmla="*/ 115 w 155"/>
                              <a:gd name="T15" fmla="*/ 50 h 178"/>
                              <a:gd name="T16" fmla="*/ 110 w 155"/>
                              <a:gd name="T17" fmla="*/ 33 h 178"/>
                              <a:gd name="T18" fmla="*/ 122 w 155"/>
                              <a:gd name="T19" fmla="*/ 22 h 178"/>
                              <a:gd name="T20" fmla="*/ 119 w 155"/>
                              <a:gd name="T21" fmla="*/ 11 h 178"/>
                              <a:gd name="T22" fmla="*/ 106 w 155"/>
                              <a:gd name="T23" fmla="*/ 7 h 178"/>
                              <a:gd name="T24" fmla="*/ 93 w 155"/>
                              <a:gd name="T25" fmla="*/ 5 h 178"/>
                              <a:gd name="T26" fmla="*/ 84 w 155"/>
                              <a:gd name="T27" fmla="*/ 0 h 178"/>
                              <a:gd name="T28" fmla="*/ 72 w 155"/>
                              <a:gd name="T29" fmla="*/ 8 h 178"/>
                              <a:gd name="T30" fmla="*/ 78 w 155"/>
                              <a:gd name="T31" fmla="*/ 16 h 178"/>
                              <a:gd name="T32" fmla="*/ 83 w 155"/>
                              <a:gd name="T33" fmla="*/ 27 h 178"/>
                              <a:gd name="T34" fmla="*/ 79 w 155"/>
                              <a:gd name="T35" fmla="*/ 40 h 178"/>
                              <a:gd name="T36" fmla="*/ 75 w 155"/>
                              <a:gd name="T37" fmla="*/ 45 h 178"/>
                              <a:gd name="T38" fmla="*/ 55 w 155"/>
                              <a:gd name="T39" fmla="*/ 35 h 178"/>
                              <a:gd name="T40" fmla="*/ 40 w 155"/>
                              <a:gd name="T41" fmla="*/ 39 h 178"/>
                              <a:gd name="T42" fmla="*/ 27 w 155"/>
                              <a:gd name="T43" fmla="*/ 41 h 178"/>
                              <a:gd name="T44" fmla="*/ 17 w 155"/>
                              <a:gd name="T45" fmla="*/ 48 h 178"/>
                              <a:gd name="T46" fmla="*/ 9 w 155"/>
                              <a:gd name="T47" fmla="*/ 58 h 178"/>
                              <a:gd name="T48" fmla="*/ 10 w 155"/>
                              <a:gd name="T49" fmla="*/ 64 h 178"/>
                              <a:gd name="T50" fmla="*/ 6 w 155"/>
                              <a:gd name="T51" fmla="*/ 75 h 178"/>
                              <a:gd name="T52" fmla="*/ 8 w 155"/>
                              <a:gd name="T53" fmla="*/ 85 h 178"/>
                              <a:gd name="T54" fmla="*/ 8 w 155"/>
                              <a:gd name="T55" fmla="*/ 93 h 178"/>
                              <a:gd name="T56" fmla="*/ 19 w 155"/>
                              <a:gd name="T57" fmla="*/ 103 h 178"/>
                              <a:gd name="T58" fmla="*/ 17 w 155"/>
                              <a:gd name="T59" fmla="*/ 111 h 178"/>
                              <a:gd name="T60" fmla="*/ 15 w 155"/>
                              <a:gd name="T61" fmla="*/ 121 h 178"/>
                              <a:gd name="T62" fmla="*/ 26 w 155"/>
                              <a:gd name="T63" fmla="*/ 133 h 178"/>
                              <a:gd name="T64" fmla="*/ 33 w 155"/>
                              <a:gd name="T65" fmla="*/ 149 h 178"/>
                              <a:gd name="T66" fmla="*/ 38 w 155"/>
                              <a:gd name="T67" fmla="*/ 156 h 178"/>
                              <a:gd name="T68" fmla="*/ 44 w 155"/>
                              <a:gd name="T69" fmla="*/ 166 h 178"/>
                              <a:gd name="T70" fmla="*/ 51 w 155"/>
                              <a:gd name="T71" fmla="*/ 178 h 178"/>
                              <a:gd name="T72" fmla="*/ 60 w 155"/>
                              <a:gd name="T73" fmla="*/ 171 h 178"/>
                              <a:gd name="T74" fmla="*/ 67 w 155"/>
                              <a:gd name="T75" fmla="*/ 168 h 178"/>
                              <a:gd name="T76" fmla="*/ 78 w 155"/>
                              <a:gd name="T77" fmla="*/ 161 h 178"/>
                              <a:gd name="T78" fmla="*/ 79 w 155"/>
                              <a:gd name="T79" fmla="*/ 152 h 178"/>
                              <a:gd name="T80" fmla="*/ 91 w 155"/>
                              <a:gd name="T81" fmla="*/ 157 h 178"/>
                              <a:gd name="T82" fmla="*/ 97 w 155"/>
                              <a:gd name="T83" fmla="*/ 160 h 178"/>
                              <a:gd name="T84" fmla="*/ 105 w 155"/>
                              <a:gd name="T85" fmla="*/ 165 h 178"/>
                              <a:gd name="T86" fmla="*/ 114 w 155"/>
                              <a:gd name="T87" fmla="*/ 154 h 178"/>
                              <a:gd name="T88" fmla="*/ 123 w 155"/>
                              <a:gd name="T89" fmla="*/ 148 h 178"/>
                              <a:gd name="T90" fmla="*/ 143 w 155"/>
                              <a:gd name="T91" fmla="*/ 156 h 178"/>
                              <a:gd name="T92" fmla="*/ 149 w 155"/>
                              <a:gd name="T93" fmla="*/ 149 h 178"/>
                              <a:gd name="T94" fmla="*/ 153 w 155"/>
                              <a:gd name="T95" fmla="*/ 137 h 178"/>
                              <a:gd name="T96" fmla="*/ 153 w 155"/>
                              <a:gd name="T97" fmla="*/ 128 h 17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55" h="178">
                                <a:moveTo>
                                  <a:pt x="153" y="128"/>
                                </a:moveTo>
                                <a:cubicBezTo>
                                  <a:pt x="150" y="126"/>
                                  <a:pt x="150" y="126"/>
                                  <a:pt x="150" y="126"/>
                                </a:cubicBezTo>
                                <a:cubicBezTo>
                                  <a:pt x="151" y="125"/>
                                  <a:pt x="151" y="124"/>
                                  <a:pt x="151" y="124"/>
                                </a:cubicBezTo>
                                <a:cubicBezTo>
                                  <a:pt x="151" y="123"/>
                                  <a:pt x="150" y="123"/>
                                  <a:pt x="150" y="122"/>
                                </a:cubicBezTo>
                                <a:cubicBezTo>
                                  <a:pt x="149" y="122"/>
                                  <a:pt x="149" y="121"/>
                                  <a:pt x="148" y="121"/>
                                </a:cubicBezTo>
                                <a:cubicBezTo>
                                  <a:pt x="148" y="120"/>
                                  <a:pt x="147" y="119"/>
                                  <a:pt x="147" y="117"/>
                                </a:cubicBezTo>
                                <a:cubicBezTo>
                                  <a:pt x="147" y="116"/>
                                  <a:pt x="146" y="115"/>
                                  <a:pt x="144" y="115"/>
                                </a:cubicBezTo>
                                <a:cubicBezTo>
                                  <a:pt x="143" y="114"/>
                                  <a:pt x="141" y="113"/>
                                  <a:pt x="141" y="113"/>
                                </a:cubicBezTo>
                                <a:cubicBezTo>
                                  <a:pt x="140" y="112"/>
                                  <a:pt x="140" y="111"/>
                                  <a:pt x="140" y="110"/>
                                </a:cubicBezTo>
                                <a:cubicBezTo>
                                  <a:pt x="140" y="109"/>
                                  <a:pt x="140" y="108"/>
                                  <a:pt x="140" y="107"/>
                                </a:cubicBezTo>
                                <a:cubicBezTo>
                                  <a:pt x="140" y="106"/>
                                  <a:pt x="139" y="105"/>
                                  <a:pt x="138" y="104"/>
                                </a:cubicBezTo>
                                <a:cubicBezTo>
                                  <a:pt x="137" y="103"/>
                                  <a:pt x="135" y="103"/>
                                  <a:pt x="134" y="103"/>
                                </a:cubicBezTo>
                                <a:cubicBezTo>
                                  <a:pt x="133" y="103"/>
                                  <a:pt x="132" y="103"/>
                                  <a:pt x="132" y="102"/>
                                </a:cubicBezTo>
                                <a:cubicBezTo>
                                  <a:pt x="131" y="102"/>
                                  <a:pt x="131" y="101"/>
                                  <a:pt x="131" y="101"/>
                                </a:cubicBezTo>
                                <a:cubicBezTo>
                                  <a:pt x="131" y="100"/>
                                  <a:pt x="131" y="98"/>
                                  <a:pt x="133" y="98"/>
                                </a:cubicBezTo>
                                <a:cubicBezTo>
                                  <a:pt x="134" y="97"/>
                                  <a:pt x="135" y="96"/>
                                  <a:pt x="135" y="95"/>
                                </a:cubicBezTo>
                                <a:cubicBezTo>
                                  <a:pt x="134" y="94"/>
                                  <a:pt x="133" y="94"/>
                                  <a:pt x="130" y="94"/>
                                </a:cubicBezTo>
                                <a:cubicBezTo>
                                  <a:pt x="130" y="94"/>
                                  <a:pt x="130" y="93"/>
                                  <a:pt x="129" y="93"/>
                                </a:cubicBezTo>
                                <a:cubicBezTo>
                                  <a:pt x="129" y="92"/>
                                  <a:pt x="129" y="92"/>
                                  <a:pt x="129" y="91"/>
                                </a:cubicBezTo>
                                <a:cubicBezTo>
                                  <a:pt x="129" y="90"/>
                                  <a:pt x="129" y="88"/>
                                  <a:pt x="128" y="88"/>
                                </a:cubicBezTo>
                                <a:cubicBezTo>
                                  <a:pt x="127" y="88"/>
                                  <a:pt x="123" y="83"/>
                                  <a:pt x="121" y="82"/>
                                </a:cubicBezTo>
                                <a:cubicBezTo>
                                  <a:pt x="119" y="81"/>
                                  <a:pt x="119" y="77"/>
                                  <a:pt x="117" y="75"/>
                                </a:cubicBezTo>
                                <a:cubicBezTo>
                                  <a:pt x="116" y="74"/>
                                  <a:pt x="117" y="73"/>
                                  <a:pt x="117" y="72"/>
                                </a:cubicBezTo>
                                <a:cubicBezTo>
                                  <a:pt x="117" y="71"/>
                                  <a:pt x="118" y="70"/>
                                  <a:pt x="117" y="69"/>
                                </a:cubicBezTo>
                                <a:cubicBezTo>
                                  <a:pt x="117" y="68"/>
                                  <a:pt x="117" y="68"/>
                                  <a:pt x="117" y="67"/>
                                </a:cubicBezTo>
                                <a:cubicBezTo>
                                  <a:pt x="117" y="66"/>
                                  <a:pt x="118" y="65"/>
                                  <a:pt x="118" y="64"/>
                                </a:cubicBezTo>
                                <a:cubicBezTo>
                                  <a:pt x="119" y="63"/>
                                  <a:pt x="120" y="61"/>
                                  <a:pt x="120" y="59"/>
                                </a:cubicBezTo>
                                <a:cubicBezTo>
                                  <a:pt x="120" y="59"/>
                                  <a:pt x="120" y="58"/>
                                  <a:pt x="119" y="58"/>
                                </a:cubicBezTo>
                                <a:cubicBezTo>
                                  <a:pt x="119" y="58"/>
                                  <a:pt x="118" y="58"/>
                                  <a:pt x="118" y="58"/>
                                </a:cubicBezTo>
                                <a:cubicBezTo>
                                  <a:pt x="117" y="57"/>
                                  <a:pt x="117" y="57"/>
                                  <a:pt x="116" y="57"/>
                                </a:cubicBezTo>
                                <a:cubicBezTo>
                                  <a:pt x="116" y="56"/>
                                  <a:pt x="116" y="55"/>
                                  <a:pt x="116" y="54"/>
                                </a:cubicBezTo>
                                <a:cubicBezTo>
                                  <a:pt x="116" y="51"/>
                                  <a:pt x="115" y="51"/>
                                  <a:pt x="115" y="50"/>
                                </a:cubicBezTo>
                                <a:cubicBezTo>
                                  <a:pt x="115" y="49"/>
                                  <a:pt x="114" y="48"/>
                                  <a:pt x="113" y="46"/>
                                </a:cubicBezTo>
                                <a:cubicBezTo>
                                  <a:pt x="113" y="45"/>
                                  <a:pt x="111" y="41"/>
                                  <a:pt x="110" y="40"/>
                                </a:cubicBezTo>
                                <a:cubicBezTo>
                                  <a:pt x="108" y="38"/>
                                  <a:pt x="108" y="37"/>
                                  <a:pt x="108" y="36"/>
                                </a:cubicBezTo>
                                <a:cubicBezTo>
                                  <a:pt x="108" y="35"/>
                                  <a:pt x="109" y="34"/>
                                  <a:pt x="110" y="33"/>
                                </a:cubicBezTo>
                                <a:cubicBezTo>
                                  <a:pt x="112" y="31"/>
                                  <a:pt x="114" y="31"/>
                                  <a:pt x="116" y="30"/>
                                </a:cubicBezTo>
                                <a:cubicBezTo>
                                  <a:pt x="117" y="29"/>
                                  <a:pt x="118" y="28"/>
                                  <a:pt x="118" y="26"/>
                                </a:cubicBezTo>
                                <a:cubicBezTo>
                                  <a:pt x="119" y="25"/>
                                  <a:pt x="120" y="24"/>
                                  <a:pt x="121" y="23"/>
                                </a:cubicBezTo>
                                <a:cubicBezTo>
                                  <a:pt x="122" y="23"/>
                                  <a:pt x="122" y="22"/>
                                  <a:pt x="122" y="22"/>
                                </a:cubicBezTo>
                                <a:cubicBezTo>
                                  <a:pt x="122" y="21"/>
                                  <a:pt x="122" y="20"/>
                                  <a:pt x="121" y="20"/>
                                </a:cubicBezTo>
                                <a:cubicBezTo>
                                  <a:pt x="121" y="18"/>
                                  <a:pt x="120" y="17"/>
                                  <a:pt x="120" y="16"/>
                                </a:cubicBezTo>
                                <a:cubicBezTo>
                                  <a:pt x="120" y="14"/>
                                  <a:pt x="121" y="13"/>
                                  <a:pt x="122" y="12"/>
                                </a:cubicBezTo>
                                <a:cubicBezTo>
                                  <a:pt x="122" y="12"/>
                                  <a:pt x="121" y="11"/>
                                  <a:pt x="119" y="11"/>
                                </a:cubicBezTo>
                                <a:cubicBezTo>
                                  <a:pt x="117" y="10"/>
                                  <a:pt x="114" y="4"/>
                                  <a:pt x="113" y="3"/>
                                </a:cubicBezTo>
                                <a:cubicBezTo>
                                  <a:pt x="112" y="3"/>
                                  <a:pt x="112" y="3"/>
                                  <a:pt x="111" y="3"/>
                                </a:cubicBezTo>
                                <a:cubicBezTo>
                                  <a:pt x="111" y="3"/>
                                  <a:pt x="110" y="4"/>
                                  <a:pt x="110" y="4"/>
                                </a:cubicBezTo>
                                <a:cubicBezTo>
                                  <a:pt x="108" y="5"/>
                                  <a:pt x="107" y="6"/>
                                  <a:pt x="106" y="7"/>
                                </a:cubicBezTo>
                                <a:cubicBezTo>
                                  <a:pt x="106" y="8"/>
                                  <a:pt x="105" y="8"/>
                                  <a:pt x="104" y="8"/>
                                </a:cubicBezTo>
                                <a:cubicBezTo>
                                  <a:pt x="103" y="8"/>
                                  <a:pt x="102" y="8"/>
                                  <a:pt x="101" y="7"/>
                                </a:cubicBezTo>
                                <a:cubicBezTo>
                                  <a:pt x="99" y="7"/>
                                  <a:pt x="98" y="5"/>
                                  <a:pt x="97" y="5"/>
                                </a:cubicBezTo>
                                <a:cubicBezTo>
                                  <a:pt x="96" y="5"/>
                                  <a:pt x="94" y="5"/>
                                  <a:pt x="93" y="5"/>
                                </a:cubicBezTo>
                                <a:cubicBezTo>
                                  <a:pt x="91" y="5"/>
                                  <a:pt x="90" y="5"/>
                                  <a:pt x="88" y="4"/>
                                </a:cubicBezTo>
                                <a:cubicBezTo>
                                  <a:pt x="87" y="4"/>
                                  <a:pt x="87" y="3"/>
                                  <a:pt x="86" y="2"/>
                                </a:cubicBezTo>
                                <a:cubicBezTo>
                                  <a:pt x="86" y="1"/>
                                  <a:pt x="85" y="1"/>
                                  <a:pt x="85" y="0"/>
                                </a:cubicBezTo>
                                <a:cubicBezTo>
                                  <a:pt x="85" y="0"/>
                                  <a:pt x="85" y="0"/>
                                  <a:pt x="84" y="0"/>
                                </a:cubicBezTo>
                                <a:cubicBezTo>
                                  <a:pt x="83" y="1"/>
                                  <a:pt x="82" y="1"/>
                                  <a:pt x="81" y="3"/>
                                </a:cubicBezTo>
                                <a:cubicBezTo>
                                  <a:pt x="80" y="4"/>
                                  <a:pt x="79" y="5"/>
                                  <a:pt x="78" y="6"/>
                                </a:cubicBezTo>
                                <a:cubicBezTo>
                                  <a:pt x="77" y="6"/>
                                  <a:pt x="76" y="7"/>
                                  <a:pt x="74" y="7"/>
                                </a:cubicBezTo>
                                <a:cubicBezTo>
                                  <a:pt x="73" y="8"/>
                                  <a:pt x="72" y="8"/>
                                  <a:pt x="72" y="8"/>
                                </a:cubicBezTo>
                                <a:cubicBezTo>
                                  <a:pt x="72" y="9"/>
                                  <a:pt x="71" y="10"/>
                                  <a:pt x="72" y="10"/>
                                </a:cubicBezTo>
                                <a:cubicBezTo>
                                  <a:pt x="72" y="12"/>
                                  <a:pt x="73" y="13"/>
                                  <a:pt x="73" y="14"/>
                                </a:cubicBezTo>
                                <a:cubicBezTo>
                                  <a:pt x="75" y="15"/>
                                  <a:pt x="76" y="15"/>
                                  <a:pt x="77" y="16"/>
                                </a:cubicBezTo>
                                <a:cubicBezTo>
                                  <a:pt x="78" y="16"/>
                                  <a:pt x="78" y="16"/>
                                  <a:pt x="78" y="16"/>
                                </a:cubicBezTo>
                                <a:cubicBezTo>
                                  <a:pt x="78" y="17"/>
                                  <a:pt x="78" y="18"/>
                                  <a:pt x="78" y="19"/>
                                </a:cubicBezTo>
                                <a:cubicBezTo>
                                  <a:pt x="78" y="19"/>
                                  <a:pt x="83" y="23"/>
                                  <a:pt x="83" y="24"/>
                                </a:cubicBezTo>
                                <a:cubicBezTo>
                                  <a:pt x="84" y="24"/>
                                  <a:pt x="84" y="25"/>
                                  <a:pt x="84" y="25"/>
                                </a:cubicBezTo>
                                <a:cubicBezTo>
                                  <a:pt x="84" y="26"/>
                                  <a:pt x="83" y="26"/>
                                  <a:pt x="83" y="27"/>
                                </a:cubicBezTo>
                                <a:cubicBezTo>
                                  <a:pt x="82" y="27"/>
                                  <a:pt x="80" y="28"/>
                                  <a:pt x="79" y="28"/>
                                </a:cubicBezTo>
                                <a:cubicBezTo>
                                  <a:pt x="79" y="28"/>
                                  <a:pt x="78" y="30"/>
                                  <a:pt x="78" y="32"/>
                                </a:cubicBezTo>
                                <a:cubicBezTo>
                                  <a:pt x="78" y="35"/>
                                  <a:pt x="78" y="37"/>
                                  <a:pt x="78" y="37"/>
                                </a:cubicBezTo>
                                <a:cubicBezTo>
                                  <a:pt x="77" y="39"/>
                                  <a:pt x="78" y="39"/>
                                  <a:pt x="79" y="40"/>
                                </a:cubicBezTo>
                                <a:cubicBezTo>
                                  <a:pt x="80" y="41"/>
                                  <a:pt x="81" y="41"/>
                                  <a:pt x="82" y="42"/>
                                </a:cubicBezTo>
                                <a:cubicBezTo>
                                  <a:pt x="83" y="43"/>
                                  <a:pt x="83" y="43"/>
                                  <a:pt x="82" y="44"/>
                                </a:cubicBezTo>
                                <a:cubicBezTo>
                                  <a:pt x="82" y="44"/>
                                  <a:pt x="81" y="45"/>
                                  <a:pt x="80" y="45"/>
                                </a:cubicBezTo>
                                <a:cubicBezTo>
                                  <a:pt x="78" y="45"/>
                                  <a:pt x="76" y="45"/>
                                  <a:pt x="75" y="45"/>
                                </a:cubicBezTo>
                                <a:cubicBezTo>
                                  <a:pt x="74" y="44"/>
                                  <a:pt x="73" y="43"/>
                                  <a:pt x="73" y="42"/>
                                </a:cubicBezTo>
                                <a:cubicBezTo>
                                  <a:pt x="72" y="42"/>
                                  <a:pt x="71" y="41"/>
                                  <a:pt x="69" y="40"/>
                                </a:cubicBezTo>
                                <a:cubicBezTo>
                                  <a:pt x="65" y="39"/>
                                  <a:pt x="63" y="37"/>
                                  <a:pt x="59" y="37"/>
                                </a:cubicBezTo>
                                <a:cubicBezTo>
                                  <a:pt x="57" y="36"/>
                                  <a:pt x="56" y="36"/>
                                  <a:pt x="55" y="35"/>
                                </a:cubicBezTo>
                                <a:cubicBezTo>
                                  <a:pt x="53" y="34"/>
                                  <a:pt x="51" y="34"/>
                                  <a:pt x="49" y="34"/>
                                </a:cubicBezTo>
                                <a:cubicBezTo>
                                  <a:pt x="47" y="34"/>
                                  <a:pt x="45" y="34"/>
                                  <a:pt x="44" y="34"/>
                                </a:cubicBezTo>
                                <a:cubicBezTo>
                                  <a:pt x="43" y="34"/>
                                  <a:pt x="42" y="35"/>
                                  <a:pt x="41" y="37"/>
                                </a:cubicBezTo>
                                <a:cubicBezTo>
                                  <a:pt x="41" y="38"/>
                                  <a:pt x="41" y="39"/>
                                  <a:pt x="40" y="39"/>
                                </a:cubicBezTo>
                                <a:cubicBezTo>
                                  <a:pt x="39" y="40"/>
                                  <a:pt x="39" y="40"/>
                                  <a:pt x="38" y="41"/>
                                </a:cubicBezTo>
                                <a:cubicBezTo>
                                  <a:pt x="36" y="41"/>
                                  <a:pt x="34" y="40"/>
                                  <a:pt x="32" y="40"/>
                                </a:cubicBezTo>
                                <a:cubicBezTo>
                                  <a:pt x="31" y="39"/>
                                  <a:pt x="30" y="39"/>
                                  <a:pt x="29" y="40"/>
                                </a:cubicBezTo>
                                <a:cubicBezTo>
                                  <a:pt x="28" y="40"/>
                                  <a:pt x="28" y="40"/>
                                  <a:pt x="27" y="41"/>
                                </a:cubicBezTo>
                                <a:cubicBezTo>
                                  <a:pt x="27" y="42"/>
                                  <a:pt x="26" y="44"/>
                                  <a:pt x="26" y="45"/>
                                </a:cubicBezTo>
                                <a:cubicBezTo>
                                  <a:pt x="26" y="46"/>
                                  <a:pt x="25" y="47"/>
                                  <a:pt x="24" y="47"/>
                                </a:cubicBezTo>
                                <a:cubicBezTo>
                                  <a:pt x="23" y="47"/>
                                  <a:pt x="21" y="47"/>
                                  <a:pt x="19" y="47"/>
                                </a:cubicBezTo>
                                <a:cubicBezTo>
                                  <a:pt x="18" y="47"/>
                                  <a:pt x="18" y="47"/>
                                  <a:pt x="17" y="48"/>
                                </a:cubicBezTo>
                                <a:cubicBezTo>
                                  <a:pt x="17" y="49"/>
                                  <a:pt x="16" y="50"/>
                                  <a:pt x="16" y="51"/>
                                </a:cubicBezTo>
                                <a:cubicBezTo>
                                  <a:pt x="15" y="52"/>
                                  <a:pt x="15" y="54"/>
                                  <a:pt x="15" y="55"/>
                                </a:cubicBezTo>
                                <a:cubicBezTo>
                                  <a:pt x="15" y="56"/>
                                  <a:pt x="14" y="57"/>
                                  <a:pt x="12" y="57"/>
                                </a:cubicBezTo>
                                <a:cubicBezTo>
                                  <a:pt x="11" y="58"/>
                                  <a:pt x="10" y="58"/>
                                  <a:pt x="9" y="58"/>
                                </a:cubicBezTo>
                                <a:cubicBezTo>
                                  <a:pt x="8" y="58"/>
                                  <a:pt x="8" y="58"/>
                                  <a:pt x="8" y="58"/>
                                </a:cubicBezTo>
                                <a:cubicBezTo>
                                  <a:pt x="8" y="59"/>
                                  <a:pt x="9" y="58"/>
                                  <a:pt x="9" y="59"/>
                                </a:cubicBezTo>
                                <a:cubicBezTo>
                                  <a:pt x="10" y="60"/>
                                  <a:pt x="11" y="61"/>
                                  <a:pt x="10" y="62"/>
                                </a:cubicBezTo>
                                <a:cubicBezTo>
                                  <a:pt x="10" y="63"/>
                                  <a:pt x="10" y="64"/>
                                  <a:pt x="10" y="64"/>
                                </a:cubicBezTo>
                                <a:cubicBezTo>
                                  <a:pt x="11" y="66"/>
                                  <a:pt x="12" y="67"/>
                                  <a:pt x="12" y="68"/>
                                </a:cubicBezTo>
                                <a:cubicBezTo>
                                  <a:pt x="11" y="69"/>
                                  <a:pt x="10" y="69"/>
                                  <a:pt x="8" y="70"/>
                                </a:cubicBezTo>
                                <a:cubicBezTo>
                                  <a:pt x="7" y="70"/>
                                  <a:pt x="6" y="71"/>
                                  <a:pt x="6" y="73"/>
                                </a:cubicBezTo>
                                <a:cubicBezTo>
                                  <a:pt x="6" y="73"/>
                                  <a:pt x="6" y="74"/>
                                  <a:pt x="6" y="75"/>
                                </a:cubicBezTo>
                                <a:cubicBezTo>
                                  <a:pt x="5" y="75"/>
                                  <a:pt x="5" y="75"/>
                                  <a:pt x="4" y="75"/>
                                </a:cubicBezTo>
                                <a:cubicBezTo>
                                  <a:pt x="1" y="75"/>
                                  <a:pt x="0" y="76"/>
                                  <a:pt x="0" y="76"/>
                                </a:cubicBezTo>
                                <a:cubicBezTo>
                                  <a:pt x="0" y="77"/>
                                  <a:pt x="2" y="78"/>
                                  <a:pt x="4" y="80"/>
                                </a:cubicBezTo>
                                <a:cubicBezTo>
                                  <a:pt x="4" y="80"/>
                                  <a:pt x="8" y="85"/>
                                  <a:pt x="8" y="85"/>
                                </a:cubicBezTo>
                                <a:cubicBezTo>
                                  <a:pt x="7" y="86"/>
                                  <a:pt x="5" y="87"/>
                                  <a:pt x="4" y="88"/>
                                </a:cubicBezTo>
                                <a:cubicBezTo>
                                  <a:pt x="4" y="88"/>
                                  <a:pt x="3" y="89"/>
                                  <a:pt x="3" y="89"/>
                                </a:cubicBezTo>
                                <a:cubicBezTo>
                                  <a:pt x="3" y="90"/>
                                  <a:pt x="3" y="90"/>
                                  <a:pt x="3" y="90"/>
                                </a:cubicBezTo>
                                <a:cubicBezTo>
                                  <a:pt x="4" y="92"/>
                                  <a:pt x="6" y="93"/>
                                  <a:pt x="8" y="93"/>
                                </a:cubicBezTo>
                                <a:cubicBezTo>
                                  <a:pt x="9" y="94"/>
                                  <a:pt x="11" y="94"/>
                                  <a:pt x="12" y="95"/>
                                </a:cubicBezTo>
                                <a:cubicBezTo>
                                  <a:pt x="12" y="96"/>
                                  <a:pt x="18" y="98"/>
                                  <a:pt x="18" y="99"/>
                                </a:cubicBezTo>
                                <a:cubicBezTo>
                                  <a:pt x="19" y="101"/>
                                  <a:pt x="19" y="102"/>
                                  <a:pt x="19" y="102"/>
                                </a:cubicBezTo>
                                <a:cubicBezTo>
                                  <a:pt x="19" y="103"/>
                                  <a:pt x="19" y="103"/>
                                  <a:pt x="19" y="103"/>
                                </a:cubicBezTo>
                                <a:cubicBezTo>
                                  <a:pt x="18" y="103"/>
                                  <a:pt x="18" y="103"/>
                                  <a:pt x="17" y="103"/>
                                </a:cubicBezTo>
                                <a:cubicBezTo>
                                  <a:pt x="17" y="104"/>
                                  <a:pt x="16" y="104"/>
                                  <a:pt x="16" y="105"/>
                                </a:cubicBezTo>
                                <a:cubicBezTo>
                                  <a:pt x="16" y="106"/>
                                  <a:pt x="16" y="108"/>
                                  <a:pt x="17" y="109"/>
                                </a:cubicBezTo>
                                <a:cubicBezTo>
                                  <a:pt x="17" y="110"/>
                                  <a:pt x="17" y="111"/>
                                  <a:pt x="17" y="111"/>
                                </a:cubicBezTo>
                                <a:cubicBezTo>
                                  <a:pt x="17" y="112"/>
                                  <a:pt x="17" y="113"/>
                                  <a:pt x="17" y="113"/>
                                </a:cubicBezTo>
                                <a:cubicBezTo>
                                  <a:pt x="16" y="114"/>
                                  <a:pt x="15" y="115"/>
                                  <a:pt x="14" y="116"/>
                                </a:cubicBezTo>
                                <a:cubicBezTo>
                                  <a:pt x="14" y="117"/>
                                  <a:pt x="14" y="118"/>
                                  <a:pt x="14" y="118"/>
                                </a:cubicBezTo>
                                <a:cubicBezTo>
                                  <a:pt x="14" y="119"/>
                                  <a:pt x="14" y="120"/>
                                  <a:pt x="15" y="121"/>
                                </a:cubicBezTo>
                                <a:cubicBezTo>
                                  <a:pt x="16" y="122"/>
                                  <a:pt x="19" y="122"/>
                                  <a:pt x="21" y="122"/>
                                </a:cubicBezTo>
                                <a:cubicBezTo>
                                  <a:pt x="21" y="122"/>
                                  <a:pt x="22" y="123"/>
                                  <a:pt x="23" y="123"/>
                                </a:cubicBezTo>
                                <a:cubicBezTo>
                                  <a:pt x="24" y="123"/>
                                  <a:pt x="24" y="123"/>
                                  <a:pt x="24" y="124"/>
                                </a:cubicBezTo>
                                <a:cubicBezTo>
                                  <a:pt x="24" y="127"/>
                                  <a:pt x="26" y="133"/>
                                  <a:pt x="26" y="133"/>
                                </a:cubicBezTo>
                                <a:cubicBezTo>
                                  <a:pt x="25" y="133"/>
                                  <a:pt x="19" y="137"/>
                                  <a:pt x="20" y="138"/>
                                </a:cubicBezTo>
                                <a:cubicBezTo>
                                  <a:pt x="21" y="139"/>
                                  <a:pt x="23" y="139"/>
                                  <a:pt x="24" y="140"/>
                                </a:cubicBezTo>
                                <a:cubicBezTo>
                                  <a:pt x="26" y="140"/>
                                  <a:pt x="27" y="141"/>
                                  <a:pt x="28" y="142"/>
                                </a:cubicBezTo>
                                <a:cubicBezTo>
                                  <a:pt x="28" y="143"/>
                                  <a:pt x="33" y="149"/>
                                  <a:pt x="33" y="149"/>
                                </a:cubicBezTo>
                                <a:cubicBezTo>
                                  <a:pt x="33" y="149"/>
                                  <a:pt x="32" y="159"/>
                                  <a:pt x="32" y="159"/>
                                </a:cubicBezTo>
                                <a:cubicBezTo>
                                  <a:pt x="34" y="159"/>
                                  <a:pt x="35" y="158"/>
                                  <a:pt x="36" y="158"/>
                                </a:cubicBezTo>
                                <a:cubicBezTo>
                                  <a:pt x="36" y="157"/>
                                  <a:pt x="37" y="157"/>
                                  <a:pt x="37" y="156"/>
                                </a:cubicBezTo>
                                <a:cubicBezTo>
                                  <a:pt x="37" y="156"/>
                                  <a:pt x="37" y="156"/>
                                  <a:pt x="38" y="156"/>
                                </a:cubicBezTo>
                                <a:cubicBezTo>
                                  <a:pt x="38" y="156"/>
                                  <a:pt x="39" y="157"/>
                                  <a:pt x="40" y="158"/>
                                </a:cubicBezTo>
                                <a:cubicBezTo>
                                  <a:pt x="41" y="159"/>
                                  <a:pt x="45" y="162"/>
                                  <a:pt x="45" y="163"/>
                                </a:cubicBezTo>
                                <a:cubicBezTo>
                                  <a:pt x="46" y="164"/>
                                  <a:pt x="45" y="165"/>
                                  <a:pt x="45" y="165"/>
                                </a:cubicBezTo>
                                <a:cubicBezTo>
                                  <a:pt x="45" y="166"/>
                                  <a:pt x="44" y="166"/>
                                  <a:pt x="44" y="166"/>
                                </a:cubicBezTo>
                                <a:cubicBezTo>
                                  <a:pt x="43" y="166"/>
                                  <a:pt x="42" y="166"/>
                                  <a:pt x="42" y="167"/>
                                </a:cubicBezTo>
                                <a:cubicBezTo>
                                  <a:pt x="42" y="169"/>
                                  <a:pt x="43" y="171"/>
                                  <a:pt x="43" y="174"/>
                                </a:cubicBezTo>
                                <a:cubicBezTo>
                                  <a:pt x="43" y="174"/>
                                  <a:pt x="43" y="174"/>
                                  <a:pt x="43" y="174"/>
                                </a:cubicBezTo>
                                <a:cubicBezTo>
                                  <a:pt x="46" y="175"/>
                                  <a:pt x="50" y="178"/>
                                  <a:pt x="51" y="178"/>
                                </a:cubicBezTo>
                                <a:cubicBezTo>
                                  <a:pt x="54" y="178"/>
                                  <a:pt x="55" y="177"/>
                                  <a:pt x="56" y="177"/>
                                </a:cubicBezTo>
                                <a:cubicBezTo>
                                  <a:pt x="57" y="176"/>
                                  <a:pt x="57" y="175"/>
                                  <a:pt x="58" y="172"/>
                                </a:cubicBezTo>
                                <a:cubicBezTo>
                                  <a:pt x="58" y="171"/>
                                  <a:pt x="58" y="171"/>
                                  <a:pt x="59" y="170"/>
                                </a:cubicBezTo>
                                <a:cubicBezTo>
                                  <a:pt x="59" y="170"/>
                                  <a:pt x="60" y="170"/>
                                  <a:pt x="60" y="171"/>
                                </a:cubicBezTo>
                                <a:cubicBezTo>
                                  <a:pt x="61" y="171"/>
                                  <a:pt x="61" y="171"/>
                                  <a:pt x="62" y="171"/>
                                </a:cubicBezTo>
                                <a:cubicBezTo>
                                  <a:pt x="63" y="172"/>
                                  <a:pt x="63" y="171"/>
                                  <a:pt x="64" y="171"/>
                                </a:cubicBezTo>
                                <a:cubicBezTo>
                                  <a:pt x="65" y="170"/>
                                  <a:pt x="66" y="170"/>
                                  <a:pt x="66" y="169"/>
                                </a:cubicBezTo>
                                <a:cubicBezTo>
                                  <a:pt x="67" y="169"/>
                                  <a:pt x="67" y="168"/>
                                  <a:pt x="67" y="168"/>
                                </a:cubicBezTo>
                                <a:cubicBezTo>
                                  <a:pt x="67" y="167"/>
                                  <a:pt x="67" y="167"/>
                                  <a:pt x="68" y="166"/>
                                </a:cubicBezTo>
                                <a:cubicBezTo>
                                  <a:pt x="68" y="166"/>
                                  <a:pt x="69" y="165"/>
                                  <a:pt x="70" y="165"/>
                                </a:cubicBezTo>
                                <a:cubicBezTo>
                                  <a:pt x="71" y="164"/>
                                  <a:pt x="73" y="164"/>
                                  <a:pt x="74" y="163"/>
                                </a:cubicBezTo>
                                <a:cubicBezTo>
                                  <a:pt x="76" y="163"/>
                                  <a:pt x="78" y="162"/>
                                  <a:pt x="78" y="161"/>
                                </a:cubicBezTo>
                                <a:cubicBezTo>
                                  <a:pt x="78" y="160"/>
                                  <a:pt x="78" y="159"/>
                                  <a:pt x="78" y="158"/>
                                </a:cubicBezTo>
                                <a:cubicBezTo>
                                  <a:pt x="78" y="158"/>
                                  <a:pt x="79" y="158"/>
                                  <a:pt x="79" y="158"/>
                                </a:cubicBezTo>
                                <a:cubicBezTo>
                                  <a:pt x="80" y="158"/>
                                  <a:pt x="80" y="158"/>
                                  <a:pt x="79" y="155"/>
                                </a:cubicBezTo>
                                <a:cubicBezTo>
                                  <a:pt x="79" y="153"/>
                                  <a:pt x="79" y="153"/>
                                  <a:pt x="79" y="152"/>
                                </a:cubicBezTo>
                                <a:cubicBezTo>
                                  <a:pt x="79" y="152"/>
                                  <a:pt x="79" y="152"/>
                                  <a:pt x="80" y="152"/>
                                </a:cubicBezTo>
                                <a:cubicBezTo>
                                  <a:pt x="80" y="152"/>
                                  <a:pt x="82" y="153"/>
                                  <a:pt x="85" y="153"/>
                                </a:cubicBezTo>
                                <a:cubicBezTo>
                                  <a:pt x="86" y="153"/>
                                  <a:pt x="87" y="154"/>
                                  <a:pt x="89" y="155"/>
                                </a:cubicBezTo>
                                <a:cubicBezTo>
                                  <a:pt x="90" y="156"/>
                                  <a:pt x="91" y="157"/>
                                  <a:pt x="91" y="157"/>
                                </a:cubicBezTo>
                                <a:cubicBezTo>
                                  <a:pt x="91" y="158"/>
                                  <a:pt x="90" y="160"/>
                                  <a:pt x="90" y="162"/>
                                </a:cubicBezTo>
                                <a:cubicBezTo>
                                  <a:pt x="90" y="163"/>
                                  <a:pt x="90" y="164"/>
                                  <a:pt x="91" y="163"/>
                                </a:cubicBezTo>
                                <a:cubicBezTo>
                                  <a:pt x="92" y="162"/>
                                  <a:pt x="93" y="161"/>
                                  <a:pt x="94" y="161"/>
                                </a:cubicBezTo>
                                <a:cubicBezTo>
                                  <a:pt x="95" y="160"/>
                                  <a:pt x="96" y="160"/>
                                  <a:pt x="97" y="160"/>
                                </a:cubicBezTo>
                                <a:cubicBezTo>
                                  <a:pt x="99" y="160"/>
                                  <a:pt x="100" y="161"/>
                                  <a:pt x="101" y="161"/>
                                </a:cubicBezTo>
                                <a:cubicBezTo>
                                  <a:pt x="101" y="161"/>
                                  <a:pt x="101" y="162"/>
                                  <a:pt x="102" y="162"/>
                                </a:cubicBezTo>
                                <a:cubicBezTo>
                                  <a:pt x="102" y="163"/>
                                  <a:pt x="102" y="163"/>
                                  <a:pt x="102" y="163"/>
                                </a:cubicBezTo>
                                <a:cubicBezTo>
                                  <a:pt x="103" y="164"/>
                                  <a:pt x="103" y="164"/>
                                  <a:pt x="105" y="165"/>
                                </a:cubicBezTo>
                                <a:cubicBezTo>
                                  <a:pt x="107" y="165"/>
                                  <a:pt x="109" y="165"/>
                                  <a:pt x="110" y="164"/>
                                </a:cubicBezTo>
                                <a:cubicBezTo>
                                  <a:pt x="111" y="163"/>
                                  <a:pt x="112" y="163"/>
                                  <a:pt x="112" y="162"/>
                                </a:cubicBezTo>
                                <a:cubicBezTo>
                                  <a:pt x="113" y="161"/>
                                  <a:pt x="113" y="160"/>
                                  <a:pt x="113" y="159"/>
                                </a:cubicBezTo>
                                <a:cubicBezTo>
                                  <a:pt x="113" y="157"/>
                                  <a:pt x="113" y="155"/>
                                  <a:pt x="114" y="154"/>
                                </a:cubicBezTo>
                                <a:cubicBezTo>
                                  <a:pt x="114" y="153"/>
                                  <a:pt x="114" y="152"/>
                                  <a:pt x="115" y="152"/>
                                </a:cubicBezTo>
                                <a:cubicBezTo>
                                  <a:pt x="116" y="152"/>
                                  <a:pt x="116" y="152"/>
                                  <a:pt x="117" y="152"/>
                                </a:cubicBezTo>
                                <a:cubicBezTo>
                                  <a:pt x="119" y="152"/>
                                  <a:pt x="120" y="150"/>
                                  <a:pt x="121" y="149"/>
                                </a:cubicBezTo>
                                <a:cubicBezTo>
                                  <a:pt x="122" y="148"/>
                                  <a:pt x="122" y="148"/>
                                  <a:pt x="123" y="148"/>
                                </a:cubicBezTo>
                                <a:cubicBezTo>
                                  <a:pt x="123" y="147"/>
                                  <a:pt x="124" y="147"/>
                                  <a:pt x="124" y="148"/>
                                </a:cubicBezTo>
                                <a:cubicBezTo>
                                  <a:pt x="125" y="148"/>
                                  <a:pt x="125" y="150"/>
                                  <a:pt x="126" y="152"/>
                                </a:cubicBezTo>
                                <a:cubicBezTo>
                                  <a:pt x="127" y="154"/>
                                  <a:pt x="128" y="155"/>
                                  <a:pt x="129" y="155"/>
                                </a:cubicBezTo>
                                <a:cubicBezTo>
                                  <a:pt x="134" y="156"/>
                                  <a:pt x="139" y="156"/>
                                  <a:pt x="143" y="156"/>
                                </a:cubicBezTo>
                                <a:cubicBezTo>
                                  <a:pt x="144" y="156"/>
                                  <a:pt x="144" y="156"/>
                                  <a:pt x="144" y="156"/>
                                </a:cubicBezTo>
                                <a:cubicBezTo>
                                  <a:pt x="144" y="156"/>
                                  <a:pt x="144" y="156"/>
                                  <a:pt x="145" y="155"/>
                                </a:cubicBezTo>
                                <a:cubicBezTo>
                                  <a:pt x="146" y="154"/>
                                  <a:pt x="147" y="153"/>
                                  <a:pt x="148" y="153"/>
                                </a:cubicBezTo>
                                <a:cubicBezTo>
                                  <a:pt x="148" y="152"/>
                                  <a:pt x="149" y="151"/>
                                  <a:pt x="149" y="149"/>
                                </a:cubicBezTo>
                                <a:cubicBezTo>
                                  <a:pt x="150" y="147"/>
                                  <a:pt x="150" y="146"/>
                                  <a:pt x="151" y="146"/>
                                </a:cubicBezTo>
                                <a:cubicBezTo>
                                  <a:pt x="151" y="145"/>
                                  <a:pt x="151" y="144"/>
                                  <a:pt x="151" y="142"/>
                                </a:cubicBezTo>
                                <a:cubicBezTo>
                                  <a:pt x="150" y="140"/>
                                  <a:pt x="149" y="139"/>
                                  <a:pt x="149" y="139"/>
                                </a:cubicBezTo>
                                <a:cubicBezTo>
                                  <a:pt x="149" y="138"/>
                                  <a:pt x="150" y="138"/>
                                  <a:pt x="153" y="137"/>
                                </a:cubicBezTo>
                                <a:cubicBezTo>
                                  <a:pt x="154" y="137"/>
                                  <a:pt x="155" y="136"/>
                                  <a:pt x="155" y="136"/>
                                </a:cubicBezTo>
                                <a:cubicBezTo>
                                  <a:pt x="155" y="136"/>
                                  <a:pt x="155" y="135"/>
                                  <a:pt x="155" y="135"/>
                                </a:cubicBezTo>
                                <a:cubicBezTo>
                                  <a:pt x="154" y="133"/>
                                  <a:pt x="153" y="132"/>
                                  <a:pt x="153" y="131"/>
                                </a:cubicBezTo>
                                <a:cubicBezTo>
                                  <a:pt x="153" y="129"/>
                                  <a:pt x="153" y="129"/>
                                  <a:pt x="153" y="1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06" name="Freeform 47">
                            <a:extLst>
                              <a:ext uri="{FF2B5EF4-FFF2-40B4-BE49-F238E27FC236}">
                                <a16:creationId xmlns:a16="http://schemas.microsoft.com/office/drawing/2014/main" id="{F07F4CEB-9E88-7B17-1157-92A5F2794DB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03420" y="2778448"/>
                            <a:ext cx="327530" cy="381617"/>
                          </a:xfrm>
                          <a:custGeom>
                            <a:avLst/>
                            <a:gdLst>
                              <a:gd name="T0" fmla="*/ 38 w 89"/>
                              <a:gd name="T1" fmla="*/ 103 h 104"/>
                              <a:gd name="T2" fmla="*/ 43 w 89"/>
                              <a:gd name="T3" fmla="*/ 94 h 104"/>
                              <a:gd name="T4" fmla="*/ 47 w 89"/>
                              <a:gd name="T5" fmla="*/ 79 h 104"/>
                              <a:gd name="T6" fmla="*/ 52 w 89"/>
                              <a:gd name="T7" fmla="*/ 76 h 104"/>
                              <a:gd name="T8" fmla="*/ 57 w 89"/>
                              <a:gd name="T9" fmla="*/ 72 h 104"/>
                              <a:gd name="T10" fmla="*/ 61 w 89"/>
                              <a:gd name="T11" fmla="*/ 65 h 104"/>
                              <a:gd name="T12" fmla="*/ 71 w 89"/>
                              <a:gd name="T13" fmla="*/ 60 h 104"/>
                              <a:gd name="T14" fmla="*/ 76 w 89"/>
                              <a:gd name="T15" fmla="*/ 55 h 104"/>
                              <a:gd name="T16" fmla="*/ 80 w 89"/>
                              <a:gd name="T17" fmla="*/ 55 h 104"/>
                              <a:gd name="T18" fmla="*/ 82 w 89"/>
                              <a:gd name="T19" fmla="*/ 63 h 104"/>
                              <a:gd name="T20" fmla="*/ 88 w 89"/>
                              <a:gd name="T21" fmla="*/ 60 h 104"/>
                              <a:gd name="T22" fmla="*/ 88 w 89"/>
                              <a:gd name="T23" fmla="*/ 56 h 104"/>
                              <a:gd name="T24" fmla="*/ 86 w 89"/>
                              <a:gd name="T25" fmla="*/ 48 h 104"/>
                              <a:gd name="T26" fmla="*/ 83 w 89"/>
                              <a:gd name="T27" fmla="*/ 43 h 104"/>
                              <a:gd name="T28" fmla="*/ 85 w 89"/>
                              <a:gd name="T29" fmla="*/ 36 h 104"/>
                              <a:gd name="T30" fmla="*/ 82 w 89"/>
                              <a:gd name="T31" fmla="*/ 26 h 104"/>
                              <a:gd name="T32" fmla="*/ 82 w 89"/>
                              <a:gd name="T33" fmla="*/ 12 h 104"/>
                              <a:gd name="T34" fmla="*/ 79 w 89"/>
                              <a:gd name="T35" fmla="*/ 8 h 104"/>
                              <a:gd name="T36" fmla="*/ 73 w 89"/>
                              <a:gd name="T37" fmla="*/ 12 h 104"/>
                              <a:gd name="T38" fmla="*/ 68 w 89"/>
                              <a:gd name="T39" fmla="*/ 13 h 104"/>
                              <a:gd name="T40" fmla="*/ 63 w 89"/>
                              <a:gd name="T41" fmla="*/ 7 h 104"/>
                              <a:gd name="T42" fmla="*/ 59 w 89"/>
                              <a:gd name="T43" fmla="*/ 9 h 104"/>
                              <a:gd name="T44" fmla="*/ 58 w 89"/>
                              <a:gd name="T45" fmla="*/ 12 h 104"/>
                              <a:gd name="T46" fmla="*/ 50 w 89"/>
                              <a:gd name="T47" fmla="*/ 11 h 104"/>
                              <a:gd name="T48" fmla="*/ 42 w 89"/>
                              <a:gd name="T49" fmla="*/ 16 h 104"/>
                              <a:gd name="T50" fmla="*/ 32 w 89"/>
                              <a:gd name="T51" fmla="*/ 6 h 104"/>
                              <a:gd name="T52" fmla="*/ 15 w 89"/>
                              <a:gd name="T53" fmla="*/ 0 h 104"/>
                              <a:gd name="T54" fmla="*/ 14 w 89"/>
                              <a:gd name="T55" fmla="*/ 0 h 104"/>
                              <a:gd name="T56" fmla="*/ 13 w 89"/>
                              <a:gd name="T57" fmla="*/ 8 h 104"/>
                              <a:gd name="T58" fmla="*/ 13 w 89"/>
                              <a:gd name="T59" fmla="*/ 11 h 104"/>
                              <a:gd name="T60" fmla="*/ 8 w 89"/>
                              <a:gd name="T61" fmla="*/ 18 h 104"/>
                              <a:gd name="T62" fmla="*/ 0 w 89"/>
                              <a:gd name="T63" fmla="*/ 24 h 104"/>
                              <a:gd name="T64" fmla="*/ 5 w 89"/>
                              <a:gd name="T65" fmla="*/ 34 h 104"/>
                              <a:gd name="T66" fmla="*/ 8 w 89"/>
                              <a:gd name="T67" fmla="*/ 42 h 104"/>
                              <a:gd name="T68" fmla="*/ 10 w 89"/>
                              <a:gd name="T69" fmla="*/ 46 h 104"/>
                              <a:gd name="T70" fmla="*/ 12 w 89"/>
                              <a:gd name="T71" fmla="*/ 47 h 104"/>
                              <a:gd name="T72" fmla="*/ 9 w 89"/>
                              <a:gd name="T73" fmla="*/ 55 h 104"/>
                              <a:gd name="T74" fmla="*/ 9 w 89"/>
                              <a:gd name="T75" fmla="*/ 60 h 104"/>
                              <a:gd name="T76" fmla="*/ 13 w 89"/>
                              <a:gd name="T77" fmla="*/ 70 h 104"/>
                              <a:gd name="T78" fmla="*/ 21 w 89"/>
                              <a:gd name="T79" fmla="*/ 79 h 104"/>
                              <a:gd name="T80" fmla="*/ 22 w 89"/>
                              <a:gd name="T81" fmla="*/ 82 h 104"/>
                              <a:gd name="T82" fmla="*/ 25 w 89"/>
                              <a:gd name="T83" fmla="*/ 86 h 104"/>
                              <a:gd name="T84" fmla="*/ 24 w 89"/>
                              <a:gd name="T85" fmla="*/ 90 h 104"/>
                              <a:gd name="T86" fmla="*/ 30 w 89"/>
                              <a:gd name="T87" fmla="*/ 92 h 104"/>
                              <a:gd name="T88" fmla="*/ 32 w 89"/>
                              <a:gd name="T89" fmla="*/ 98 h 104"/>
                              <a:gd name="T90" fmla="*/ 36 w 89"/>
                              <a:gd name="T91" fmla="*/ 10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89" h="104">
                                <a:moveTo>
                                  <a:pt x="38" y="104"/>
                                </a:moveTo>
                                <a:cubicBezTo>
                                  <a:pt x="38" y="103"/>
                                  <a:pt x="38" y="103"/>
                                  <a:pt x="38" y="103"/>
                                </a:cubicBezTo>
                                <a:cubicBezTo>
                                  <a:pt x="40" y="102"/>
                                  <a:pt x="41" y="101"/>
                                  <a:pt x="42" y="99"/>
                                </a:cubicBezTo>
                                <a:cubicBezTo>
                                  <a:pt x="42" y="98"/>
                                  <a:pt x="43" y="96"/>
                                  <a:pt x="43" y="94"/>
                                </a:cubicBezTo>
                                <a:cubicBezTo>
                                  <a:pt x="44" y="91"/>
                                  <a:pt x="46" y="87"/>
                                  <a:pt x="46" y="87"/>
                                </a:cubicBezTo>
                                <a:cubicBezTo>
                                  <a:pt x="47" y="85"/>
                                  <a:pt x="47" y="83"/>
                                  <a:pt x="47" y="79"/>
                                </a:cubicBezTo>
                                <a:cubicBezTo>
                                  <a:pt x="47" y="77"/>
                                  <a:pt x="47" y="76"/>
                                  <a:pt x="48" y="76"/>
                                </a:cubicBezTo>
                                <a:cubicBezTo>
                                  <a:pt x="48" y="76"/>
                                  <a:pt x="50" y="76"/>
                                  <a:pt x="52" y="76"/>
                                </a:cubicBezTo>
                                <a:cubicBezTo>
                                  <a:pt x="54" y="77"/>
                                  <a:pt x="55" y="77"/>
                                  <a:pt x="56" y="76"/>
                                </a:cubicBezTo>
                                <a:cubicBezTo>
                                  <a:pt x="57" y="75"/>
                                  <a:pt x="57" y="74"/>
                                  <a:pt x="57" y="72"/>
                                </a:cubicBezTo>
                                <a:cubicBezTo>
                                  <a:pt x="57" y="70"/>
                                  <a:pt x="57" y="68"/>
                                  <a:pt x="57" y="67"/>
                                </a:cubicBezTo>
                                <a:cubicBezTo>
                                  <a:pt x="58" y="66"/>
                                  <a:pt x="59" y="65"/>
                                  <a:pt x="61" y="65"/>
                                </a:cubicBezTo>
                                <a:cubicBezTo>
                                  <a:pt x="63" y="64"/>
                                  <a:pt x="65" y="63"/>
                                  <a:pt x="66" y="62"/>
                                </a:cubicBezTo>
                                <a:cubicBezTo>
                                  <a:pt x="68" y="61"/>
                                  <a:pt x="69" y="60"/>
                                  <a:pt x="71" y="60"/>
                                </a:cubicBezTo>
                                <a:cubicBezTo>
                                  <a:pt x="72" y="60"/>
                                  <a:pt x="73" y="59"/>
                                  <a:pt x="74" y="58"/>
                                </a:cubicBezTo>
                                <a:cubicBezTo>
                                  <a:pt x="75" y="57"/>
                                  <a:pt x="75" y="56"/>
                                  <a:pt x="76" y="55"/>
                                </a:cubicBezTo>
                                <a:cubicBezTo>
                                  <a:pt x="76" y="54"/>
                                  <a:pt x="77" y="54"/>
                                  <a:pt x="78" y="54"/>
                                </a:cubicBezTo>
                                <a:cubicBezTo>
                                  <a:pt x="78" y="54"/>
                                  <a:pt x="79" y="54"/>
                                  <a:pt x="80" y="55"/>
                                </a:cubicBezTo>
                                <a:cubicBezTo>
                                  <a:pt x="81" y="57"/>
                                  <a:pt x="82" y="60"/>
                                  <a:pt x="82" y="61"/>
                                </a:cubicBezTo>
                                <a:cubicBezTo>
                                  <a:pt x="82" y="62"/>
                                  <a:pt x="82" y="62"/>
                                  <a:pt x="82" y="63"/>
                                </a:cubicBezTo>
                                <a:cubicBezTo>
                                  <a:pt x="83" y="63"/>
                                  <a:pt x="84" y="62"/>
                                  <a:pt x="84" y="62"/>
                                </a:cubicBezTo>
                                <a:cubicBezTo>
                                  <a:pt x="86" y="61"/>
                                  <a:pt x="88" y="60"/>
                                  <a:pt x="88" y="60"/>
                                </a:cubicBezTo>
                                <a:cubicBezTo>
                                  <a:pt x="89" y="59"/>
                                  <a:pt x="89" y="59"/>
                                  <a:pt x="89" y="58"/>
                                </a:cubicBezTo>
                                <a:cubicBezTo>
                                  <a:pt x="89" y="58"/>
                                  <a:pt x="88" y="57"/>
                                  <a:pt x="88" y="56"/>
                                </a:cubicBezTo>
                                <a:cubicBezTo>
                                  <a:pt x="87" y="54"/>
                                  <a:pt x="86" y="53"/>
                                  <a:pt x="86" y="51"/>
                                </a:cubicBezTo>
                                <a:cubicBezTo>
                                  <a:pt x="85" y="50"/>
                                  <a:pt x="85" y="49"/>
                                  <a:pt x="86" y="48"/>
                                </a:cubicBezTo>
                                <a:cubicBezTo>
                                  <a:pt x="86" y="47"/>
                                  <a:pt x="85" y="46"/>
                                  <a:pt x="84" y="45"/>
                                </a:cubicBezTo>
                                <a:cubicBezTo>
                                  <a:pt x="84" y="44"/>
                                  <a:pt x="83" y="43"/>
                                  <a:pt x="83" y="43"/>
                                </a:cubicBezTo>
                                <a:cubicBezTo>
                                  <a:pt x="83" y="42"/>
                                  <a:pt x="83" y="41"/>
                                  <a:pt x="83" y="40"/>
                                </a:cubicBezTo>
                                <a:cubicBezTo>
                                  <a:pt x="84" y="38"/>
                                  <a:pt x="85" y="36"/>
                                  <a:pt x="85" y="36"/>
                                </a:cubicBezTo>
                                <a:cubicBezTo>
                                  <a:pt x="85" y="34"/>
                                  <a:pt x="85" y="33"/>
                                  <a:pt x="84" y="31"/>
                                </a:cubicBezTo>
                                <a:cubicBezTo>
                                  <a:pt x="83" y="29"/>
                                  <a:pt x="83" y="27"/>
                                  <a:pt x="82" y="26"/>
                                </a:cubicBezTo>
                                <a:cubicBezTo>
                                  <a:pt x="81" y="22"/>
                                  <a:pt x="82" y="19"/>
                                  <a:pt x="82" y="17"/>
                                </a:cubicBezTo>
                                <a:cubicBezTo>
                                  <a:pt x="83" y="15"/>
                                  <a:pt x="82" y="13"/>
                                  <a:pt x="82" y="12"/>
                                </a:cubicBezTo>
                                <a:cubicBezTo>
                                  <a:pt x="82" y="11"/>
                                  <a:pt x="81" y="10"/>
                                  <a:pt x="81" y="10"/>
                                </a:cubicBezTo>
                                <a:cubicBezTo>
                                  <a:pt x="81" y="9"/>
                                  <a:pt x="80" y="8"/>
                                  <a:pt x="79" y="8"/>
                                </a:cubicBezTo>
                                <a:cubicBezTo>
                                  <a:pt x="78" y="8"/>
                                  <a:pt x="77" y="9"/>
                                  <a:pt x="76" y="9"/>
                                </a:cubicBezTo>
                                <a:cubicBezTo>
                                  <a:pt x="75" y="10"/>
                                  <a:pt x="73" y="12"/>
                                  <a:pt x="73" y="12"/>
                                </a:cubicBezTo>
                                <a:cubicBezTo>
                                  <a:pt x="72" y="13"/>
                                  <a:pt x="71" y="13"/>
                                  <a:pt x="70" y="13"/>
                                </a:cubicBezTo>
                                <a:cubicBezTo>
                                  <a:pt x="70" y="13"/>
                                  <a:pt x="69" y="13"/>
                                  <a:pt x="68" y="13"/>
                                </a:cubicBezTo>
                                <a:cubicBezTo>
                                  <a:pt x="67" y="12"/>
                                  <a:pt x="66" y="11"/>
                                  <a:pt x="65" y="10"/>
                                </a:cubicBezTo>
                                <a:cubicBezTo>
                                  <a:pt x="64" y="9"/>
                                  <a:pt x="64" y="8"/>
                                  <a:pt x="63" y="7"/>
                                </a:cubicBezTo>
                                <a:cubicBezTo>
                                  <a:pt x="62" y="7"/>
                                  <a:pt x="62" y="7"/>
                                  <a:pt x="60" y="8"/>
                                </a:cubicBezTo>
                                <a:cubicBezTo>
                                  <a:pt x="59" y="8"/>
                                  <a:pt x="59" y="9"/>
                                  <a:pt x="59" y="9"/>
                                </a:cubicBezTo>
                                <a:cubicBezTo>
                                  <a:pt x="59" y="10"/>
                                  <a:pt x="59" y="11"/>
                                  <a:pt x="59" y="11"/>
                                </a:cubicBezTo>
                                <a:cubicBezTo>
                                  <a:pt x="59" y="12"/>
                                  <a:pt x="58" y="12"/>
                                  <a:pt x="58" y="12"/>
                                </a:cubicBezTo>
                                <a:cubicBezTo>
                                  <a:pt x="58" y="12"/>
                                  <a:pt x="57" y="12"/>
                                  <a:pt x="56" y="12"/>
                                </a:cubicBezTo>
                                <a:cubicBezTo>
                                  <a:pt x="54" y="11"/>
                                  <a:pt x="52" y="11"/>
                                  <a:pt x="50" y="11"/>
                                </a:cubicBezTo>
                                <a:cubicBezTo>
                                  <a:pt x="48" y="12"/>
                                  <a:pt x="47" y="13"/>
                                  <a:pt x="45" y="13"/>
                                </a:cubicBezTo>
                                <a:cubicBezTo>
                                  <a:pt x="43" y="15"/>
                                  <a:pt x="42" y="16"/>
                                  <a:pt x="42" y="16"/>
                                </a:cubicBezTo>
                                <a:cubicBezTo>
                                  <a:pt x="41" y="15"/>
                                  <a:pt x="40" y="15"/>
                                  <a:pt x="37" y="13"/>
                                </a:cubicBezTo>
                                <a:cubicBezTo>
                                  <a:pt x="36" y="12"/>
                                  <a:pt x="33" y="7"/>
                                  <a:pt x="32" y="6"/>
                                </a:cubicBezTo>
                                <a:cubicBezTo>
                                  <a:pt x="28" y="3"/>
                                  <a:pt x="25" y="3"/>
                                  <a:pt x="20" y="0"/>
                                </a:cubicBezTo>
                                <a:cubicBezTo>
                                  <a:pt x="19" y="0"/>
                                  <a:pt x="17" y="0"/>
                                  <a:pt x="15" y="0"/>
                                </a:cubicBezTo>
                                <a:cubicBezTo>
                                  <a:pt x="14" y="0"/>
                                  <a:pt x="14" y="0"/>
                                  <a:pt x="14" y="0"/>
                                </a:cubicBezTo>
                                <a:cubicBezTo>
                                  <a:pt x="14" y="0"/>
                                  <a:pt x="14" y="0"/>
                                  <a:pt x="14" y="0"/>
                                </a:cubicBezTo>
                                <a:cubicBezTo>
                                  <a:pt x="13" y="1"/>
                                  <a:pt x="12" y="2"/>
                                  <a:pt x="12" y="4"/>
                                </a:cubicBezTo>
                                <a:cubicBezTo>
                                  <a:pt x="12" y="5"/>
                                  <a:pt x="13" y="6"/>
                                  <a:pt x="13" y="8"/>
                                </a:cubicBezTo>
                                <a:cubicBezTo>
                                  <a:pt x="14" y="8"/>
                                  <a:pt x="14" y="9"/>
                                  <a:pt x="14" y="10"/>
                                </a:cubicBezTo>
                                <a:cubicBezTo>
                                  <a:pt x="14" y="10"/>
                                  <a:pt x="14" y="11"/>
                                  <a:pt x="13" y="11"/>
                                </a:cubicBezTo>
                                <a:cubicBezTo>
                                  <a:pt x="12" y="12"/>
                                  <a:pt x="11" y="13"/>
                                  <a:pt x="10" y="14"/>
                                </a:cubicBezTo>
                                <a:cubicBezTo>
                                  <a:pt x="10" y="16"/>
                                  <a:pt x="9" y="17"/>
                                  <a:pt x="8" y="18"/>
                                </a:cubicBezTo>
                                <a:cubicBezTo>
                                  <a:pt x="6" y="19"/>
                                  <a:pt x="4" y="19"/>
                                  <a:pt x="2" y="21"/>
                                </a:cubicBezTo>
                                <a:cubicBezTo>
                                  <a:pt x="1" y="22"/>
                                  <a:pt x="0" y="23"/>
                                  <a:pt x="0" y="24"/>
                                </a:cubicBezTo>
                                <a:cubicBezTo>
                                  <a:pt x="0" y="25"/>
                                  <a:pt x="0" y="26"/>
                                  <a:pt x="2" y="28"/>
                                </a:cubicBezTo>
                                <a:cubicBezTo>
                                  <a:pt x="3" y="29"/>
                                  <a:pt x="5" y="33"/>
                                  <a:pt x="5" y="34"/>
                                </a:cubicBezTo>
                                <a:cubicBezTo>
                                  <a:pt x="6" y="36"/>
                                  <a:pt x="7" y="37"/>
                                  <a:pt x="7" y="38"/>
                                </a:cubicBezTo>
                                <a:cubicBezTo>
                                  <a:pt x="7" y="39"/>
                                  <a:pt x="8" y="39"/>
                                  <a:pt x="8" y="42"/>
                                </a:cubicBezTo>
                                <a:cubicBezTo>
                                  <a:pt x="8" y="43"/>
                                  <a:pt x="8" y="44"/>
                                  <a:pt x="8" y="45"/>
                                </a:cubicBezTo>
                                <a:cubicBezTo>
                                  <a:pt x="9" y="45"/>
                                  <a:pt x="9" y="45"/>
                                  <a:pt x="10" y="46"/>
                                </a:cubicBezTo>
                                <a:cubicBezTo>
                                  <a:pt x="10" y="46"/>
                                  <a:pt x="11" y="46"/>
                                  <a:pt x="11" y="46"/>
                                </a:cubicBezTo>
                                <a:cubicBezTo>
                                  <a:pt x="12" y="46"/>
                                  <a:pt x="12" y="47"/>
                                  <a:pt x="12" y="47"/>
                                </a:cubicBezTo>
                                <a:cubicBezTo>
                                  <a:pt x="12" y="49"/>
                                  <a:pt x="11" y="51"/>
                                  <a:pt x="10" y="52"/>
                                </a:cubicBezTo>
                                <a:cubicBezTo>
                                  <a:pt x="10" y="53"/>
                                  <a:pt x="9" y="54"/>
                                  <a:pt x="9" y="55"/>
                                </a:cubicBezTo>
                                <a:cubicBezTo>
                                  <a:pt x="9" y="56"/>
                                  <a:pt x="9" y="56"/>
                                  <a:pt x="9" y="57"/>
                                </a:cubicBezTo>
                                <a:cubicBezTo>
                                  <a:pt x="10" y="58"/>
                                  <a:pt x="9" y="59"/>
                                  <a:pt x="9" y="60"/>
                                </a:cubicBezTo>
                                <a:cubicBezTo>
                                  <a:pt x="9" y="61"/>
                                  <a:pt x="8" y="62"/>
                                  <a:pt x="9" y="63"/>
                                </a:cubicBezTo>
                                <a:cubicBezTo>
                                  <a:pt x="11" y="65"/>
                                  <a:pt x="11" y="69"/>
                                  <a:pt x="13" y="70"/>
                                </a:cubicBezTo>
                                <a:cubicBezTo>
                                  <a:pt x="15" y="71"/>
                                  <a:pt x="19" y="76"/>
                                  <a:pt x="20" y="76"/>
                                </a:cubicBezTo>
                                <a:cubicBezTo>
                                  <a:pt x="21" y="76"/>
                                  <a:pt x="21" y="78"/>
                                  <a:pt x="21" y="79"/>
                                </a:cubicBezTo>
                                <a:cubicBezTo>
                                  <a:pt x="21" y="80"/>
                                  <a:pt x="21" y="80"/>
                                  <a:pt x="21" y="81"/>
                                </a:cubicBezTo>
                                <a:cubicBezTo>
                                  <a:pt x="22" y="81"/>
                                  <a:pt x="22" y="82"/>
                                  <a:pt x="22" y="82"/>
                                </a:cubicBezTo>
                                <a:cubicBezTo>
                                  <a:pt x="25" y="82"/>
                                  <a:pt x="26" y="82"/>
                                  <a:pt x="27" y="83"/>
                                </a:cubicBezTo>
                                <a:cubicBezTo>
                                  <a:pt x="27" y="84"/>
                                  <a:pt x="26" y="85"/>
                                  <a:pt x="25" y="86"/>
                                </a:cubicBezTo>
                                <a:cubicBezTo>
                                  <a:pt x="23" y="86"/>
                                  <a:pt x="23" y="88"/>
                                  <a:pt x="23" y="89"/>
                                </a:cubicBezTo>
                                <a:cubicBezTo>
                                  <a:pt x="23" y="89"/>
                                  <a:pt x="23" y="90"/>
                                  <a:pt x="24" y="90"/>
                                </a:cubicBezTo>
                                <a:cubicBezTo>
                                  <a:pt x="24" y="91"/>
                                  <a:pt x="25" y="91"/>
                                  <a:pt x="26" y="91"/>
                                </a:cubicBezTo>
                                <a:cubicBezTo>
                                  <a:pt x="27" y="91"/>
                                  <a:pt x="29" y="91"/>
                                  <a:pt x="30" y="92"/>
                                </a:cubicBezTo>
                                <a:cubicBezTo>
                                  <a:pt x="31" y="93"/>
                                  <a:pt x="32" y="94"/>
                                  <a:pt x="32" y="95"/>
                                </a:cubicBezTo>
                                <a:cubicBezTo>
                                  <a:pt x="32" y="96"/>
                                  <a:pt x="32" y="97"/>
                                  <a:pt x="32" y="98"/>
                                </a:cubicBezTo>
                                <a:cubicBezTo>
                                  <a:pt x="32" y="99"/>
                                  <a:pt x="32" y="100"/>
                                  <a:pt x="33" y="101"/>
                                </a:cubicBezTo>
                                <a:cubicBezTo>
                                  <a:pt x="33" y="101"/>
                                  <a:pt x="35" y="102"/>
                                  <a:pt x="36" y="103"/>
                                </a:cubicBezTo>
                                <a:cubicBezTo>
                                  <a:pt x="37" y="103"/>
                                  <a:pt x="37" y="103"/>
                                  <a:pt x="38" y="10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07" name="Freeform 55">
                            <a:extLst>
                              <a:ext uri="{FF2B5EF4-FFF2-40B4-BE49-F238E27FC236}">
                                <a16:creationId xmlns:a16="http://schemas.microsoft.com/office/drawing/2014/main" id="{20745860-F183-F439-1405-DED21304445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29" y="2521689"/>
                            <a:ext cx="808306" cy="838354"/>
                          </a:xfrm>
                          <a:custGeom>
                            <a:avLst/>
                            <a:gdLst>
                              <a:gd name="T0" fmla="*/ 210 w 220"/>
                              <a:gd name="T1" fmla="*/ 179 h 228"/>
                              <a:gd name="T2" fmla="*/ 203 w 220"/>
                              <a:gd name="T3" fmla="*/ 163 h 228"/>
                              <a:gd name="T4" fmla="*/ 189 w 220"/>
                              <a:gd name="T5" fmla="*/ 150 h 228"/>
                              <a:gd name="T6" fmla="*/ 204 w 220"/>
                              <a:gd name="T7" fmla="*/ 139 h 228"/>
                              <a:gd name="T8" fmla="*/ 210 w 220"/>
                              <a:gd name="T9" fmla="*/ 128 h 228"/>
                              <a:gd name="T10" fmla="*/ 204 w 220"/>
                              <a:gd name="T11" fmla="*/ 114 h 228"/>
                              <a:gd name="T12" fmla="*/ 198 w 220"/>
                              <a:gd name="T13" fmla="*/ 95 h 228"/>
                              <a:gd name="T14" fmla="*/ 212 w 220"/>
                              <a:gd name="T15" fmla="*/ 89 h 228"/>
                              <a:gd name="T16" fmla="*/ 197 w 220"/>
                              <a:gd name="T17" fmla="*/ 73 h 228"/>
                              <a:gd name="T18" fmla="*/ 212 w 220"/>
                              <a:gd name="T19" fmla="*/ 65 h 228"/>
                              <a:gd name="T20" fmla="*/ 216 w 220"/>
                              <a:gd name="T21" fmla="*/ 54 h 228"/>
                              <a:gd name="T22" fmla="*/ 216 w 220"/>
                              <a:gd name="T23" fmla="*/ 36 h 228"/>
                              <a:gd name="T24" fmla="*/ 206 w 220"/>
                              <a:gd name="T25" fmla="*/ 25 h 228"/>
                              <a:gd name="T26" fmla="*/ 184 w 220"/>
                              <a:gd name="T27" fmla="*/ 26 h 228"/>
                              <a:gd name="T28" fmla="*/ 172 w 220"/>
                              <a:gd name="T29" fmla="*/ 21 h 228"/>
                              <a:gd name="T30" fmla="*/ 149 w 220"/>
                              <a:gd name="T31" fmla="*/ 18 h 228"/>
                              <a:gd name="T32" fmla="*/ 130 w 220"/>
                              <a:gd name="T33" fmla="*/ 8 h 228"/>
                              <a:gd name="T34" fmla="*/ 119 w 220"/>
                              <a:gd name="T35" fmla="*/ 3 h 228"/>
                              <a:gd name="T36" fmla="*/ 106 w 220"/>
                              <a:gd name="T37" fmla="*/ 10 h 228"/>
                              <a:gd name="T38" fmla="*/ 98 w 220"/>
                              <a:gd name="T39" fmla="*/ 17 h 228"/>
                              <a:gd name="T40" fmla="*/ 91 w 220"/>
                              <a:gd name="T41" fmla="*/ 18 h 228"/>
                              <a:gd name="T42" fmla="*/ 91 w 220"/>
                              <a:gd name="T43" fmla="*/ 4 h 228"/>
                              <a:gd name="T44" fmla="*/ 81 w 220"/>
                              <a:gd name="T45" fmla="*/ 3 h 228"/>
                              <a:gd name="T46" fmla="*/ 64 w 220"/>
                              <a:gd name="T47" fmla="*/ 2 h 228"/>
                              <a:gd name="T48" fmla="*/ 54 w 220"/>
                              <a:gd name="T49" fmla="*/ 14 h 228"/>
                              <a:gd name="T50" fmla="*/ 60 w 220"/>
                              <a:gd name="T51" fmla="*/ 32 h 228"/>
                              <a:gd name="T52" fmla="*/ 45 w 220"/>
                              <a:gd name="T53" fmla="*/ 37 h 228"/>
                              <a:gd name="T54" fmla="*/ 31 w 220"/>
                              <a:gd name="T55" fmla="*/ 24 h 228"/>
                              <a:gd name="T56" fmla="*/ 11 w 220"/>
                              <a:gd name="T57" fmla="*/ 26 h 228"/>
                              <a:gd name="T58" fmla="*/ 6 w 220"/>
                              <a:gd name="T59" fmla="*/ 35 h 228"/>
                              <a:gd name="T60" fmla="*/ 18 w 220"/>
                              <a:gd name="T61" fmla="*/ 46 h 228"/>
                              <a:gd name="T62" fmla="*/ 24 w 220"/>
                              <a:gd name="T63" fmla="*/ 58 h 228"/>
                              <a:gd name="T64" fmla="*/ 29 w 220"/>
                              <a:gd name="T65" fmla="*/ 62 h 228"/>
                              <a:gd name="T66" fmla="*/ 47 w 220"/>
                              <a:gd name="T67" fmla="*/ 65 h 228"/>
                              <a:gd name="T68" fmla="*/ 63 w 220"/>
                              <a:gd name="T69" fmla="*/ 70 h 228"/>
                              <a:gd name="T70" fmla="*/ 91 w 220"/>
                              <a:gd name="T71" fmla="*/ 86 h 228"/>
                              <a:gd name="T72" fmla="*/ 108 w 220"/>
                              <a:gd name="T73" fmla="*/ 81 h 228"/>
                              <a:gd name="T74" fmla="*/ 117 w 220"/>
                              <a:gd name="T75" fmla="*/ 83 h 228"/>
                              <a:gd name="T76" fmla="*/ 130 w 220"/>
                              <a:gd name="T77" fmla="*/ 80 h 228"/>
                              <a:gd name="T78" fmla="*/ 134 w 220"/>
                              <a:gd name="T79" fmla="*/ 106 h 228"/>
                              <a:gd name="T80" fmla="*/ 135 w 220"/>
                              <a:gd name="T81" fmla="*/ 121 h 228"/>
                              <a:gd name="T82" fmla="*/ 131 w 220"/>
                              <a:gd name="T83" fmla="*/ 133 h 228"/>
                              <a:gd name="T84" fmla="*/ 123 w 220"/>
                              <a:gd name="T85" fmla="*/ 128 h 228"/>
                              <a:gd name="T86" fmla="*/ 106 w 220"/>
                              <a:gd name="T87" fmla="*/ 142 h 228"/>
                              <a:gd name="T88" fmla="*/ 95 w 220"/>
                              <a:gd name="T89" fmla="*/ 157 h 228"/>
                              <a:gd name="T90" fmla="*/ 88 w 220"/>
                              <a:gd name="T91" fmla="*/ 175 h 228"/>
                              <a:gd name="T92" fmla="*/ 94 w 220"/>
                              <a:gd name="T93" fmla="*/ 186 h 228"/>
                              <a:gd name="T94" fmla="*/ 101 w 220"/>
                              <a:gd name="T95" fmla="*/ 182 h 228"/>
                              <a:gd name="T96" fmla="*/ 110 w 220"/>
                              <a:gd name="T97" fmla="*/ 195 h 228"/>
                              <a:gd name="T98" fmla="*/ 114 w 220"/>
                              <a:gd name="T99" fmla="*/ 213 h 228"/>
                              <a:gd name="T100" fmla="*/ 133 w 220"/>
                              <a:gd name="T101" fmla="*/ 223 h 228"/>
                              <a:gd name="T102" fmla="*/ 143 w 220"/>
                              <a:gd name="T103" fmla="*/ 227 h 228"/>
                              <a:gd name="T104" fmla="*/ 148 w 220"/>
                              <a:gd name="T105" fmla="*/ 208 h 228"/>
                              <a:gd name="T106" fmla="*/ 146 w 220"/>
                              <a:gd name="T107" fmla="*/ 201 h 228"/>
                              <a:gd name="T108" fmla="*/ 161 w 220"/>
                              <a:gd name="T109" fmla="*/ 210 h 228"/>
                              <a:gd name="T110" fmla="*/ 154 w 220"/>
                              <a:gd name="T111" fmla="*/ 198 h 228"/>
                              <a:gd name="T112" fmla="*/ 148 w 220"/>
                              <a:gd name="T113" fmla="*/ 187 h 228"/>
                              <a:gd name="T114" fmla="*/ 165 w 220"/>
                              <a:gd name="T115" fmla="*/ 184 h 228"/>
                              <a:gd name="T116" fmla="*/ 191 w 220"/>
                              <a:gd name="T117" fmla="*/ 194 h 228"/>
                              <a:gd name="T118" fmla="*/ 211 w 220"/>
                              <a:gd name="T119" fmla="*/ 190 h 2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220" h="228">
                                <a:moveTo>
                                  <a:pt x="216" y="189"/>
                                </a:moveTo>
                                <a:cubicBezTo>
                                  <a:pt x="216" y="189"/>
                                  <a:pt x="216" y="189"/>
                                  <a:pt x="216" y="189"/>
                                </a:cubicBezTo>
                                <a:cubicBezTo>
                                  <a:pt x="215" y="188"/>
                                  <a:pt x="214" y="187"/>
                                  <a:pt x="213" y="186"/>
                                </a:cubicBezTo>
                                <a:cubicBezTo>
                                  <a:pt x="213" y="185"/>
                                  <a:pt x="212" y="183"/>
                                  <a:pt x="212" y="182"/>
                                </a:cubicBezTo>
                                <a:cubicBezTo>
                                  <a:pt x="211" y="180"/>
                                  <a:pt x="211" y="180"/>
                                  <a:pt x="210" y="179"/>
                                </a:cubicBezTo>
                                <a:cubicBezTo>
                                  <a:pt x="209" y="178"/>
                                  <a:pt x="208" y="177"/>
                                  <a:pt x="208" y="176"/>
                                </a:cubicBezTo>
                                <a:cubicBezTo>
                                  <a:pt x="207" y="175"/>
                                  <a:pt x="207" y="174"/>
                                  <a:pt x="206" y="172"/>
                                </a:cubicBezTo>
                                <a:cubicBezTo>
                                  <a:pt x="206" y="171"/>
                                  <a:pt x="206" y="170"/>
                                  <a:pt x="205" y="169"/>
                                </a:cubicBezTo>
                                <a:cubicBezTo>
                                  <a:pt x="204" y="168"/>
                                  <a:pt x="204" y="168"/>
                                  <a:pt x="203" y="167"/>
                                </a:cubicBezTo>
                                <a:cubicBezTo>
                                  <a:pt x="203" y="166"/>
                                  <a:pt x="203" y="165"/>
                                  <a:pt x="203" y="163"/>
                                </a:cubicBezTo>
                                <a:cubicBezTo>
                                  <a:pt x="203" y="162"/>
                                  <a:pt x="201" y="161"/>
                                  <a:pt x="200" y="160"/>
                                </a:cubicBezTo>
                                <a:cubicBezTo>
                                  <a:pt x="198" y="159"/>
                                  <a:pt x="197" y="159"/>
                                  <a:pt x="196" y="159"/>
                                </a:cubicBezTo>
                                <a:cubicBezTo>
                                  <a:pt x="193" y="159"/>
                                  <a:pt x="192" y="158"/>
                                  <a:pt x="191" y="157"/>
                                </a:cubicBezTo>
                                <a:cubicBezTo>
                                  <a:pt x="190" y="156"/>
                                  <a:pt x="189" y="155"/>
                                  <a:pt x="188" y="153"/>
                                </a:cubicBezTo>
                                <a:cubicBezTo>
                                  <a:pt x="188" y="152"/>
                                  <a:pt x="188" y="151"/>
                                  <a:pt x="189" y="150"/>
                                </a:cubicBezTo>
                                <a:cubicBezTo>
                                  <a:pt x="190" y="148"/>
                                  <a:pt x="191" y="147"/>
                                  <a:pt x="191" y="146"/>
                                </a:cubicBezTo>
                                <a:cubicBezTo>
                                  <a:pt x="192" y="144"/>
                                  <a:pt x="192" y="143"/>
                                  <a:pt x="192" y="142"/>
                                </a:cubicBezTo>
                                <a:cubicBezTo>
                                  <a:pt x="193" y="141"/>
                                  <a:pt x="194" y="141"/>
                                  <a:pt x="196" y="140"/>
                                </a:cubicBezTo>
                                <a:cubicBezTo>
                                  <a:pt x="198" y="140"/>
                                  <a:pt x="200" y="139"/>
                                  <a:pt x="203" y="139"/>
                                </a:cubicBezTo>
                                <a:cubicBezTo>
                                  <a:pt x="204" y="139"/>
                                  <a:pt x="204" y="139"/>
                                  <a:pt x="204" y="139"/>
                                </a:cubicBezTo>
                                <a:cubicBezTo>
                                  <a:pt x="205" y="138"/>
                                  <a:pt x="204" y="137"/>
                                  <a:pt x="204" y="137"/>
                                </a:cubicBezTo>
                                <a:cubicBezTo>
                                  <a:pt x="204" y="135"/>
                                  <a:pt x="204" y="133"/>
                                  <a:pt x="204" y="132"/>
                                </a:cubicBezTo>
                                <a:cubicBezTo>
                                  <a:pt x="205" y="131"/>
                                  <a:pt x="206" y="132"/>
                                  <a:pt x="207" y="132"/>
                                </a:cubicBezTo>
                                <a:cubicBezTo>
                                  <a:pt x="207" y="131"/>
                                  <a:pt x="208" y="131"/>
                                  <a:pt x="208" y="131"/>
                                </a:cubicBezTo>
                                <a:cubicBezTo>
                                  <a:pt x="209" y="130"/>
                                  <a:pt x="209" y="130"/>
                                  <a:pt x="210" y="128"/>
                                </a:cubicBezTo>
                                <a:cubicBezTo>
                                  <a:pt x="210" y="127"/>
                                  <a:pt x="209" y="126"/>
                                  <a:pt x="208" y="126"/>
                                </a:cubicBezTo>
                                <a:cubicBezTo>
                                  <a:pt x="207" y="125"/>
                                  <a:pt x="206" y="124"/>
                                  <a:pt x="205" y="123"/>
                                </a:cubicBezTo>
                                <a:cubicBezTo>
                                  <a:pt x="204" y="122"/>
                                  <a:pt x="205" y="121"/>
                                  <a:pt x="205" y="120"/>
                                </a:cubicBezTo>
                                <a:cubicBezTo>
                                  <a:pt x="206" y="119"/>
                                  <a:pt x="207" y="118"/>
                                  <a:pt x="206" y="116"/>
                                </a:cubicBezTo>
                                <a:cubicBezTo>
                                  <a:pt x="205" y="114"/>
                                  <a:pt x="204" y="114"/>
                                  <a:pt x="204" y="114"/>
                                </a:cubicBezTo>
                                <a:cubicBezTo>
                                  <a:pt x="203" y="113"/>
                                  <a:pt x="203" y="113"/>
                                  <a:pt x="204" y="110"/>
                                </a:cubicBezTo>
                                <a:cubicBezTo>
                                  <a:pt x="204" y="109"/>
                                  <a:pt x="202" y="104"/>
                                  <a:pt x="202" y="102"/>
                                </a:cubicBezTo>
                                <a:cubicBezTo>
                                  <a:pt x="202" y="101"/>
                                  <a:pt x="198" y="99"/>
                                  <a:pt x="197" y="98"/>
                                </a:cubicBezTo>
                                <a:cubicBezTo>
                                  <a:pt x="197" y="97"/>
                                  <a:pt x="197" y="97"/>
                                  <a:pt x="197" y="96"/>
                                </a:cubicBezTo>
                                <a:cubicBezTo>
                                  <a:pt x="197" y="96"/>
                                  <a:pt x="197" y="96"/>
                                  <a:pt x="198" y="95"/>
                                </a:cubicBezTo>
                                <a:cubicBezTo>
                                  <a:pt x="199" y="94"/>
                                  <a:pt x="200" y="93"/>
                                  <a:pt x="201" y="92"/>
                                </a:cubicBezTo>
                                <a:cubicBezTo>
                                  <a:pt x="201" y="91"/>
                                  <a:pt x="203" y="90"/>
                                  <a:pt x="205" y="90"/>
                                </a:cubicBezTo>
                                <a:cubicBezTo>
                                  <a:pt x="206" y="90"/>
                                  <a:pt x="208" y="91"/>
                                  <a:pt x="209" y="91"/>
                                </a:cubicBezTo>
                                <a:cubicBezTo>
                                  <a:pt x="210" y="91"/>
                                  <a:pt x="211" y="90"/>
                                  <a:pt x="211" y="90"/>
                                </a:cubicBezTo>
                                <a:cubicBezTo>
                                  <a:pt x="212" y="90"/>
                                  <a:pt x="212" y="89"/>
                                  <a:pt x="212" y="89"/>
                                </a:cubicBezTo>
                                <a:cubicBezTo>
                                  <a:pt x="212" y="88"/>
                                  <a:pt x="211" y="87"/>
                                  <a:pt x="210" y="87"/>
                                </a:cubicBezTo>
                                <a:cubicBezTo>
                                  <a:pt x="209" y="86"/>
                                  <a:pt x="207" y="83"/>
                                  <a:pt x="206" y="81"/>
                                </a:cubicBezTo>
                                <a:cubicBezTo>
                                  <a:pt x="205" y="80"/>
                                  <a:pt x="204" y="79"/>
                                  <a:pt x="203" y="78"/>
                                </a:cubicBezTo>
                                <a:cubicBezTo>
                                  <a:pt x="202" y="77"/>
                                  <a:pt x="201" y="77"/>
                                  <a:pt x="200" y="76"/>
                                </a:cubicBezTo>
                                <a:cubicBezTo>
                                  <a:pt x="199" y="75"/>
                                  <a:pt x="198" y="74"/>
                                  <a:pt x="197" y="73"/>
                                </a:cubicBezTo>
                                <a:cubicBezTo>
                                  <a:pt x="197" y="73"/>
                                  <a:pt x="196" y="72"/>
                                  <a:pt x="196" y="70"/>
                                </a:cubicBezTo>
                                <a:cubicBezTo>
                                  <a:pt x="196" y="69"/>
                                  <a:pt x="198" y="66"/>
                                  <a:pt x="199" y="64"/>
                                </a:cubicBezTo>
                                <a:cubicBezTo>
                                  <a:pt x="199" y="63"/>
                                  <a:pt x="201" y="64"/>
                                  <a:pt x="203" y="64"/>
                                </a:cubicBezTo>
                                <a:cubicBezTo>
                                  <a:pt x="205" y="64"/>
                                  <a:pt x="207" y="64"/>
                                  <a:pt x="207" y="64"/>
                                </a:cubicBezTo>
                                <a:cubicBezTo>
                                  <a:pt x="208" y="65"/>
                                  <a:pt x="209" y="65"/>
                                  <a:pt x="212" y="65"/>
                                </a:cubicBezTo>
                                <a:cubicBezTo>
                                  <a:pt x="214" y="65"/>
                                  <a:pt x="215" y="65"/>
                                  <a:pt x="217" y="64"/>
                                </a:cubicBezTo>
                                <a:cubicBezTo>
                                  <a:pt x="218" y="63"/>
                                  <a:pt x="219" y="62"/>
                                  <a:pt x="219" y="60"/>
                                </a:cubicBezTo>
                                <a:cubicBezTo>
                                  <a:pt x="219" y="60"/>
                                  <a:pt x="219" y="60"/>
                                  <a:pt x="219" y="59"/>
                                </a:cubicBezTo>
                                <a:cubicBezTo>
                                  <a:pt x="219" y="57"/>
                                  <a:pt x="219" y="57"/>
                                  <a:pt x="219" y="56"/>
                                </a:cubicBezTo>
                                <a:cubicBezTo>
                                  <a:pt x="218" y="56"/>
                                  <a:pt x="217" y="55"/>
                                  <a:pt x="216" y="54"/>
                                </a:cubicBezTo>
                                <a:cubicBezTo>
                                  <a:pt x="215" y="53"/>
                                  <a:pt x="220" y="50"/>
                                  <a:pt x="220" y="49"/>
                                </a:cubicBezTo>
                                <a:cubicBezTo>
                                  <a:pt x="220" y="48"/>
                                  <a:pt x="217" y="43"/>
                                  <a:pt x="217" y="42"/>
                                </a:cubicBezTo>
                                <a:cubicBezTo>
                                  <a:pt x="217" y="41"/>
                                  <a:pt x="217" y="39"/>
                                  <a:pt x="218" y="38"/>
                                </a:cubicBezTo>
                                <a:cubicBezTo>
                                  <a:pt x="218" y="38"/>
                                  <a:pt x="218" y="37"/>
                                  <a:pt x="218" y="37"/>
                                </a:cubicBezTo>
                                <a:cubicBezTo>
                                  <a:pt x="218" y="36"/>
                                  <a:pt x="217" y="36"/>
                                  <a:pt x="216" y="36"/>
                                </a:cubicBezTo>
                                <a:cubicBezTo>
                                  <a:pt x="214" y="35"/>
                                  <a:pt x="213" y="35"/>
                                  <a:pt x="212" y="35"/>
                                </a:cubicBezTo>
                                <a:cubicBezTo>
                                  <a:pt x="211" y="35"/>
                                  <a:pt x="210" y="35"/>
                                  <a:pt x="210" y="33"/>
                                </a:cubicBezTo>
                                <a:cubicBezTo>
                                  <a:pt x="209" y="32"/>
                                  <a:pt x="209" y="30"/>
                                  <a:pt x="209" y="29"/>
                                </a:cubicBezTo>
                                <a:cubicBezTo>
                                  <a:pt x="209" y="28"/>
                                  <a:pt x="209" y="28"/>
                                  <a:pt x="208" y="26"/>
                                </a:cubicBezTo>
                                <a:cubicBezTo>
                                  <a:pt x="207" y="25"/>
                                  <a:pt x="206" y="25"/>
                                  <a:pt x="206" y="25"/>
                                </a:cubicBezTo>
                                <a:cubicBezTo>
                                  <a:pt x="205" y="25"/>
                                  <a:pt x="204" y="25"/>
                                  <a:pt x="203" y="25"/>
                                </a:cubicBezTo>
                                <a:cubicBezTo>
                                  <a:pt x="202" y="26"/>
                                  <a:pt x="201" y="27"/>
                                  <a:pt x="200" y="27"/>
                                </a:cubicBezTo>
                                <a:cubicBezTo>
                                  <a:pt x="199" y="28"/>
                                  <a:pt x="189" y="25"/>
                                  <a:pt x="188" y="25"/>
                                </a:cubicBezTo>
                                <a:cubicBezTo>
                                  <a:pt x="187" y="24"/>
                                  <a:pt x="186" y="25"/>
                                  <a:pt x="185" y="25"/>
                                </a:cubicBezTo>
                                <a:cubicBezTo>
                                  <a:pt x="185" y="25"/>
                                  <a:pt x="184" y="26"/>
                                  <a:pt x="184" y="26"/>
                                </a:cubicBezTo>
                                <a:cubicBezTo>
                                  <a:pt x="183" y="27"/>
                                  <a:pt x="182" y="29"/>
                                  <a:pt x="182" y="30"/>
                                </a:cubicBezTo>
                                <a:cubicBezTo>
                                  <a:pt x="181" y="32"/>
                                  <a:pt x="181" y="32"/>
                                  <a:pt x="180" y="32"/>
                                </a:cubicBezTo>
                                <a:cubicBezTo>
                                  <a:pt x="179" y="32"/>
                                  <a:pt x="179" y="31"/>
                                  <a:pt x="177" y="30"/>
                                </a:cubicBezTo>
                                <a:cubicBezTo>
                                  <a:pt x="176" y="29"/>
                                  <a:pt x="174" y="25"/>
                                  <a:pt x="172" y="24"/>
                                </a:cubicBezTo>
                                <a:cubicBezTo>
                                  <a:pt x="172" y="23"/>
                                  <a:pt x="172" y="22"/>
                                  <a:pt x="172" y="21"/>
                                </a:cubicBezTo>
                                <a:cubicBezTo>
                                  <a:pt x="171" y="21"/>
                                  <a:pt x="171" y="20"/>
                                  <a:pt x="171" y="20"/>
                                </a:cubicBezTo>
                                <a:cubicBezTo>
                                  <a:pt x="170" y="20"/>
                                  <a:pt x="169" y="20"/>
                                  <a:pt x="168" y="20"/>
                                </a:cubicBezTo>
                                <a:cubicBezTo>
                                  <a:pt x="166" y="21"/>
                                  <a:pt x="163" y="21"/>
                                  <a:pt x="161" y="21"/>
                                </a:cubicBezTo>
                                <a:cubicBezTo>
                                  <a:pt x="159" y="20"/>
                                  <a:pt x="157" y="20"/>
                                  <a:pt x="155" y="19"/>
                                </a:cubicBezTo>
                                <a:cubicBezTo>
                                  <a:pt x="154" y="18"/>
                                  <a:pt x="152" y="18"/>
                                  <a:pt x="149" y="18"/>
                                </a:cubicBezTo>
                                <a:cubicBezTo>
                                  <a:pt x="147" y="19"/>
                                  <a:pt x="145" y="19"/>
                                  <a:pt x="145" y="19"/>
                                </a:cubicBezTo>
                                <a:cubicBezTo>
                                  <a:pt x="143" y="19"/>
                                  <a:pt x="141" y="18"/>
                                  <a:pt x="140" y="17"/>
                                </a:cubicBezTo>
                                <a:cubicBezTo>
                                  <a:pt x="139" y="16"/>
                                  <a:pt x="138" y="15"/>
                                  <a:pt x="137" y="14"/>
                                </a:cubicBezTo>
                                <a:cubicBezTo>
                                  <a:pt x="136" y="13"/>
                                  <a:pt x="134" y="12"/>
                                  <a:pt x="133" y="12"/>
                                </a:cubicBezTo>
                                <a:cubicBezTo>
                                  <a:pt x="132" y="11"/>
                                  <a:pt x="131" y="10"/>
                                  <a:pt x="130" y="8"/>
                                </a:cubicBezTo>
                                <a:cubicBezTo>
                                  <a:pt x="130" y="6"/>
                                  <a:pt x="129" y="3"/>
                                  <a:pt x="128" y="1"/>
                                </a:cubicBezTo>
                                <a:cubicBezTo>
                                  <a:pt x="128" y="0"/>
                                  <a:pt x="128" y="0"/>
                                  <a:pt x="127" y="0"/>
                                </a:cubicBezTo>
                                <a:cubicBezTo>
                                  <a:pt x="127" y="0"/>
                                  <a:pt x="126" y="0"/>
                                  <a:pt x="125" y="0"/>
                                </a:cubicBezTo>
                                <a:cubicBezTo>
                                  <a:pt x="124" y="1"/>
                                  <a:pt x="123" y="2"/>
                                  <a:pt x="122" y="2"/>
                                </a:cubicBezTo>
                                <a:cubicBezTo>
                                  <a:pt x="122" y="3"/>
                                  <a:pt x="121" y="3"/>
                                  <a:pt x="119" y="3"/>
                                </a:cubicBezTo>
                                <a:cubicBezTo>
                                  <a:pt x="118" y="3"/>
                                  <a:pt x="116" y="3"/>
                                  <a:pt x="114" y="2"/>
                                </a:cubicBezTo>
                                <a:cubicBezTo>
                                  <a:pt x="113" y="1"/>
                                  <a:pt x="112" y="1"/>
                                  <a:pt x="111" y="1"/>
                                </a:cubicBezTo>
                                <a:cubicBezTo>
                                  <a:pt x="110" y="1"/>
                                  <a:pt x="110" y="2"/>
                                  <a:pt x="110" y="2"/>
                                </a:cubicBezTo>
                                <a:cubicBezTo>
                                  <a:pt x="109" y="3"/>
                                  <a:pt x="108" y="5"/>
                                  <a:pt x="107" y="6"/>
                                </a:cubicBezTo>
                                <a:cubicBezTo>
                                  <a:pt x="106" y="7"/>
                                  <a:pt x="106" y="9"/>
                                  <a:pt x="106" y="10"/>
                                </a:cubicBezTo>
                                <a:cubicBezTo>
                                  <a:pt x="106" y="11"/>
                                  <a:pt x="106" y="13"/>
                                  <a:pt x="106" y="14"/>
                                </a:cubicBezTo>
                                <a:cubicBezTo>
                                  <a:pt x="106" y="15"/>
                                  <a:pt x="106" y="15"/>
                                  <a:pt x="105" y="16"/>
                                </a:cubicBezTo>
                                <a:cubicBezTo>
                                  <a:pt x="105" y="16"/>
                                  <a:pt x="104" y="16"/>
                                  <a:pt x="103" y="16"/>
                                </a:cubicBezTo>
                                <a:cubicBezTo>
                                  <a:pt x="102" y="16"/>
                                  <a:pt x="101" y="16"/>
                                  <a:pt x="100" y="16"/>
                                </a:cubicBezTo>
                                <a:cubicBezTo>
                                  <a:pt x="99" y="16"/>
                                  <a:pt x="98" y="17"/>
                                  <a:pt x="98" y="17"/>
                                </a:cubicBezTo>
                                <a:cubicBezTo>
                                  <a:pt x="97" y="19"/>
                                  <a:pt x="96" y="21"/>
                                  <a:pt x="95" y="23"/>
                                </a:cubicBezTo>
                                <a:cubicBezTo>
                                  <a:pt x="95" y="24"/>
                                  <a:pt x="94" y="25"/>
                                  <a:pt x="93" y="25"/>
                                </a:cubicBezTo>
                                <a:cubicBezTo>
                                  <a:pt x="92" y="25"/>
                                  <a:pt x="92" y="25"/>
                                  <a:pt x="92" y="24"/>
                                </a:cubicBezTo>
                                <a:cubicBezTo>
                                  <a:pt x="92" y="24"/>
                                  <a:pt x="91" y="23"/>
                                  <a:pt x="91" y="22"/>
                                </a:cubicBezTo>
                                <a:cubicBezTo>
                                  <a:pt x="91" y="20"/>
                                  <a:pt x="91" y="19"/>
                                  <a:pt x="91" y="18"/>
                                </a:cubicBezTo>
                                <a:cubicBezTo>
                                  <a:pt x="91" y="17"/>
                                  <a:pt x="92" y="16"/>
                                  <a:pt x="93" y="15"/>
                                </a:cubicBezTo>
                                <a:cubicBezTo>
                                  <a:pt x="94" y="14"/>
                                  <a:pt x="93" y="13"/>
                                  <a:pt x="93" y="12"/>
                                </a:cubicBezTo>
                                <a:cubicBezTo>
                                  <a:pt x="92" y="10"/>
                                  <a:pt x="92" y="9"/>
                                  <a:pt x="92" y="8"/>
                                </a:cubicBezTo>
                                <a:cubicBezTo>
                                  <a:pt x="92" y="7"/>
                                  <a:pt x="92" y="6"/>
                                  <a:pt x="92" y="6"/>
                                </a:cubicBezTo>
                                <a:cubicBezTo>
                                  <a:pt x="92" y="5"/>
                                  <a:pt x="91" y="5"/>
                                  <a:pt x="91" y="4"/>
                                </a:cubicBezTo>
                                <a:cubicBezTo>
                                  <a:pt x="90" y="4"/>
                                  <a:pt x="89" y="4"/>
                                  <a:pt x="88" y="4"/>
                                </a:cubicBezTo>
                                <a:cubicBezTo>
                                  <a:pt x="87" y="3"/>
                                  <a:pt x="86" y="4"/>
                                  <a:pt x="86" y="4"/>
                                </a:cubicBezTo>
                                <a:cubicBezTo>
                                  <a:pt x="86" y="4"/>
                                  <a:pt x="86" y="4"/>
                                  <a:pt x="86" y="4"/>
                                </a:cubicBezTo>
                                <a:cubicBezTo>
                                  <a:pt x="86" y="5"/>
                                  <a:pt x="85" y="5"/>
                                  <a:pt x="83" y="3"/>
                                </a:cubicBezTo>
                                <a:cubicBezTo>
                                  <a:pt x="83" y="3"/>
                                  <a:pt x="82" y="3"/>
                                  <a:pt x="81" y="3"/>
                                </a:cubicBezTo>
                                <a:cubicBezTo>
                                  <a:pt x="80" y="3"/>
                                  <a:pt x="79" y="3"/>
                                  <a:pt x="79" y="3"/>
                                </a:cubicBezTo>
                                <a:cubicBezTo>
                                  <a:pt x="75" y="3"/>
                                  <a:pt x="74" y="4"/>
                                  <a:pt x="74" y="4"/>
                                </a:cubicBezTo>
                                <a:cubicBezTo>
                                  <a:pt x="74" y="5"/>
                                  <a:pt x="74" y="4"/>
                                  <a:pt x="71" y="2"/>
                                </a:cubicBezTo>
                                <a:cubicBezTo>
                                  <a:pt x="70" y="1"/>
                                  <a:pt x="68" y="1"/>
                                  <a:pt x="66" y="1"/>
                                </a:cubicBezTo>
                                <a:cubicBezTo>
                                  <a:pt x="65" y="1"/>
                                  <a:pt x="65" y="2"/>
                                  <a:pt x="64" y="2"/>
                                </a:cubicBezTo>
                                <a:cubicBezTo>
                                  <a:pt x="63" y="3"/>
                                  <a:pt x="63" y="3"/>
                                  <a:pt x="63" y="4"/>
                                </a:cubicBezTo>
                                <a:cubicBezTo>
                                  <a:pt x="63" y="5"/>
                                  <a:pt x="62" y="5"/>
                                  <a:pt x="60" y="6"/>
                                </a:cubicBezTo>
                                <a:cubicBezTo>
                                  <a:pt x="59" y="6"/>
                                  <a:pt x="58" y="6"/>
                                  <a:pt x="58" y="7"/>
                                </a:cubicBezTo>
                                <a:cubicBezTo>
                                  <a:pt x="58" y="9"/>
                                  <a:pt x="57" y="9"/>
                                  <a:pt x="56" y="10"/>
                                </a:cubicBezTo>
                                <a:cubicBezTo>
                                  <a:pt x="55" y="11"/>
                                  <a:pt x="54" y="12"/>
                                  <a:pt x="54" y="14"/>
                                </a:cubicBezTo>
                                <a:cubicBezTo>
                                  <a:pt x="54" y="16"/>
                                  <a:pt x="53" y="16"/>
                                  <a:pt x="53" y="17"/>
                                </a:cubicBezTo>
                                <a:cubicBezTo>
                                  <a:pt x="53" y="18"/>
                                  <a:pt x="53" y="18"/>
                                  <a:pt x="56" y="18"/>
                                </a:cubicBezTo>
                                <a:cubicBezTo>
                                  <a:pt x="58" y="19"/>
                                  <a:pt x="61" y="20"/>
                                  <a:pt x="61" y="21"/>
                                </a:cubicBezTo>
                                <a:cubicBezTo>
                                  <a:pt x="62" y="21"/>
                                  <a:pt x="59" y="26"/>
                                  <a:pt x="59" y="28"/>
                                </a:cubicBezTo>
                                <a:cubicBezTo>
                                  <a:pt x="59" y="29"/>
                                  <a:pt x="60" y="31"/>
                                  <a:pt x="60" y="32"/>
                                </a:cubicBezTo>
                                <a:cubicBezTo>
                                  <a:pt x="60" y="33"/>
                                  <a:pt x="60" y="33"/>
                                  <a:pt x="60" y="34"/>
                                </a:cubicBezTo>
                                <a:cubicBezTo>
                                  <a:pt x="59" y="34"/>
                                  <a:pt x="59" y="34"/>
                                  <a:pt x="58" y="35"/>
                                </a:cubicBezTo>
                                <a:cubicBezTo>
                                  <a:pt x="57" y="35"/>
                                  <a:pt x="56" y="34"/>
                                  <a:pt x="54" y="34"/>
                                </a:cubicBezTo>
                                <a:cubicBezTo>
                                  <a:pt x="53" y="34"/>
                                  <a:pt x="51" y="33"/>
                                  <a:pt x="50" y="33"/>
                                </a:cubicBezTo>
                                <a:cubicBezTo>
                                  <a:pt x="48" y="34"/>
                                  <a:pt x="47" y="37"/>
                                  <a:pt x="45" y="37"/>
                                </a:cubicBezTo>
                                <a:cubicBezTo>
                                  <a:pt x="44" y="37"/>
                                  <a:pt x="43" y="36"/>
                                  <a:pt x="43" y="35"/>
                                </a:cubicBezTo>
                                <a:cubicBezTo>
                                  <a:pt x="42" y="34"/>
                                  <a:pt x="41" y="32"/>
                                  <a:pt x="40" y="32"/>
                                </a:cubicBezTo>
                                <a:cubicBezTo>
                                  <a:pt x="39" y="31"/>
                                  <a:pt x="39" y="30"/>
                                  <a:pt x="38" y="29"/>
                                </a:cubicBezTo>
                                <a:cubicBezTo>
                                  <a:pt x="37" y="28"/>
                                  <a:pt x="36" y="26"/>
                                  <a:pt x="34" y="26"/>
                                </a:cubicBezTo>
                                <a:cubicBezTo>
                                  <a:pt x="33" y="25"/>
                                  <a:pt x="32" y="24"/>
                                  <a:pt x="31" y="24"/>
                                </a:cubicBezTo>
                                <a:cubicBezTo>
                                  <a:pt x="31" y="24"/>
                                  <a:pt x="31" y="25"/>
                                  <a:pt x="30" y="27"/>
                                </a:cubicBezTo>
                                <a:cubicBezTo>
                                  <a:pt x="30" y="27"/>
                                  <a:pt x="27" y="27"/>
                                  <a:pt x="25" y="28"/>
                                </a:cubicBezTo>
                                <a:cubicBezTo>
                                  <a:pt x="23" y="28"/>
                                  <a:pt x="20" y="28"/>
                                  <a:pt x="20" y="28"/>
                                </a:cubicBezTo>
                                <a:cubicBezTo>
                                  <a:pt x="18" y="28"/>
                                  <a:pt x="16" y="28"/>
                                  <a:pt x="15" y="27"/>
                                </a:cubicBezTo>
                                <a:cubicBezTo>
                                  <a:pt x="13" y="27"/>
                                  <a:pt x="12" y="26"/>
                                  <a:pt x="11" y="26"/>
                                </a:cubicBezTo>
                                <a:cubicBezTo>
                                  <a:pt x="10" y="26"/>
                                  <a:pt x="8" y="29"/>
                                  <a:pt x="7" y="29"/>
                                </a:cubicBezTo>
                                <a:cubicBezTo>
                                  <a:pt x="5" y="30"/>
                                  <a:pt x="3" y="30"/>
                                  <a:pt x="1" y="31"/>
                                </a:cubicBezTo>
                                <a:cubicBezTo>
                                  <a:pt x="1" y="31"/>
                                  <a:pt x="0" y="32"/>
                                  <a:pt x="1" y="32"/>
                                </a:cubicBezTo>
                                <a:cubicBezTo>
                                  <a:pt x="1" y="33"/>
                                  <a:pt x="2" y="33"/>
                                  <a:pt x="3" y="33"/>
                                </a:cubicBezTo>
                                <a:cubicBezTo>
                                  <a:pt x="4" y="34"/>
                                  <a:pt x="6" y="35"/>
                                  <a:pt x="6" y="35"/>
                                </a:cubicBezTo>
                                <a:cubicBezTo>
                                  <a:pt x="7" y="35"/>
                                  <a:pt x="8" y="37"/>
                                  <a:pt x="8" y="38"/>
                                </a:cubicBezTo>
                                <a:cubicBezTo>
                                  <a:pt x="9" y="40"/>
                                  <a:pt x="9" y="42"/>
                                  <a:pt x="10" y="42"/>
                                </a:cubicBezTo>
                                <a:cubicBezTo>
                                  <a:pt x="10" y="44"/>
                                  <a:pt x="11" y="44"/>
                                  <a:pt x="12" y="45"/>
                                </a:cubicBezTo>
                                <a:cubicBezTo>
                                  <a:pt x="13" y="45"/>
                                  <a:pt x="15" y="45"/>
                                  <a:pt x="16" y="45"/>
                                </a:cubicBezTo>
                                <a:cubicBezTo>
                                  <a:pt x="17" y="45"/>
                                  <a:pt x="18" y="45"/>
                                  <a:pt x="18" y="46"/>
                                </a:cubicBezTo>
                                <a:cubicBezTo>
                                  <a:pt x="18" y="46"/>
                                  <a:pt x="18" y="46"/>
                                  <a:pt x="19" y="47"/>
                                </a:cubicBezTo>
                                <a:cubicBezTo>
                                  <a:pt x="19" y="48"/>
                                  <a:pt x="19" y="49"/>
                                  <a:pt x="19" y="50"/>
                                </a:cubicBezTo>
                                <a:cubicBezTo>
                                  <a:pt x="19" y="50"/>
                                  <a:pt x="20" y="50"/>
                                  <a:pt x="21" y="50"/>
                                </a:cubicBezTo>
                                <a:cubicBezTo>
                                  <a:pt x="22" y="50"/>
                                  <a:pt x="23" y="49"/>
                                  <a:pt x="24" y="50"/>
                                </a:cubicBezTo>
                                <a:cubicBezTo>
                                  <a:pt x="24" y="50"/>
                                  <a:pt x="24" y="58"/>
                                  <a:pt x="24" y="58"/>
                                </a:cubicBezTo>
                                <a:cubicBezTo>
                                  <a:pt x="25" y="59"/>
                                  <a:pt x="25" y="59"/>
                                  <a:pt x="25" y="59"/>
                                </a:cubicBezTo>
                                <a:cubicBezTo>
                                  <a:pt x="25" y="59"/>
                                  <a:pt x="25" y="58"/>
                                  <a:pt x="25" y="58"/>
                                </a:cubicBezTo>
                                <a:cubicBezTo>
                                  <a:pt x="26" y="58"/>
                                  <a:pt x="26" y="58"/>
                                  <a:pt x="26" y="58"/>
                                </a:cubicBezTo>
                                <a:cubicBezTo>
                                  <a:pt x="26" y="59"/>
                                  <a:pt x="27" y="59"/>
                                  <a:pt x="27" y="60"/>
                                </a:cubicBezTo>
                                <a:cubicBezTo>
                                  <a:pt x="28" y="61"/>
                                  <a:pt x="28" y="62"/>
                                  <a:pt x="29" y="62"/>
                                </a:cubicBezTo>
                                <a:cubicBezTo>
                                  <a:pt x="31" y="63"/>
                                  <a:pt x="32" y="63"/>
                                  <a:pt x="34" y="63"/>
                                </a:cubicBezTo>
                                <a:cubicBezTo>
                                  <a:pt x="35" y="63"/>
                                  <a:pt x="37" y="63"/>
                                  <a:pt x="38" y="63"/>
                                </a:cubicBezTo>
                                <a:cubicBezTo>
                                  <a:pt x="39" y="63"/>
                                  <a:pt x="40" y="65"/>
                                  <a:pt x="42" y="65"/>
                                </a:cubicBezTo>
                                <a:cubicBezTo>
                                  <a:pt x="43" y="66"/>
                                  <a:pt x="44" y="66"/>
                                  <a:pt x="45" y="66"/>
                                </a:cubicBezTo>
                                <a:cubicBezTo>
                                  <a:pt x="46" y="66"/>
                                  <a:pt x="47" y="66"/>
                                  <a:pt x="47" y="65"/>
                                </a:cubicBezTo>
                                <a:cubicBezTo>
                                  <a:pt x="48" y="64"/>
                                  <a:pt x="49" y="63"/>
                                  <a:pt x="51" y="62"/>
                                </a:cubicBezTo>
                                <a:cubicBezTo>
                                  <a:pt x="51" y="62"/>
                                  <a:pt x="52" y="61"/>
                                  <a:pt x="52" y="61"/>
                                </a:cubicBezTo>
                                <a:cubicBezTo>
                                  <a:pt x="53" y="61"/>
                                  <a:pt x="53" y="61"/>
                                  <a:pt x="54" y="61"/>
                                </a:cubicBezTo>
                                <a:cubicBezTo>
                                  <a:pt x="55" y="62"/>
                                  <a:pt x="58" y="68"/>
                                  <a:pt x="60" y="69"/>
                                </a:cubicBezTo>
                                <a:cubicBezTo>
                                  <a:pt x="62" y="69"/>
                                  <a:pt x="63" y="70"/>
                                  <a:pt x="63" y="70"/>
                                </a:cubicBezTo>
                                <a:cubicBezTo>
                                  <a:pt x="64" y="70"/>
                                  <a:pt x="64" y="70"/>
                                  <a:pt x="64" y="70"/>
                                </a:cubicBezTo>
                                <a:cubicBezTo>
                                  <a:pt x="66" y="70"/>
                                  <a:pt x="68" y="70"/>
                                  <a:pt x="69" y="70"/>
                                </a:cubicBezTo>
                                <a:cubicBezTo>
                                  <a:pt x="74" y="73"/>
                                  <a:pt x="77" y="73"/>
                                  <a:pt x="81" y="76"/>
                                </a:cubicBezTo>
                                <a:cubicBezTo>
                                  <a:pt x="82" y="77"/>
                                  <a:pt x="85" y="82"/>
                                  <a:pt x="86" y="83"/>
                                </a:cubicBezTo>
                                <a:cubicBezTo>
                                  <a:pt x="89" y="85"/>
                                  <a:pt x="90" y="85"/>
                                  <a:pt x="91" y="86"/>
                                </a:cubicBezTo>
                                <a:cubicBezTo>
                                  <a:pt x="91" y="86"/>
                                  <a:pt x="92" y="85"/>
                                  <a:pt x="94" y="83"/>
                                </a:cubicBezTo>
                                <a:cubicBezTo>
                                  <a:pt x="96" y="83"/>
                                  <a:pt x="97" y="82"/>
                                  <a:pt x="99" y="81"/>
                                </a:cubicBezTo>
                                <a:cubicBezTo>
                                  <a:pt x="101" y="81"/>
                                  <a:pt x="103" y="81"/>
                                  <a:pt x="105" y="82"/>
                                </a:cubicBezTo>
                                <a:cubicBezTo>
                                  <a:pt x="106" y="82"/>
                                  <a:pt x="107" y="82"/>
                                  <a:pt x="107" y="82"/>
                                </a:cubicBezTo>
                                <a:cubicBezTo>
                                  <a:pt x="107" y="82"/>
                                  <a:pt x="108" y="82"/>
                                  <a:pt x="108" y="81"/>
                                </a:cubicBezTo>
                                <a:cubicBezTo>
                                  <a:pt x="108" y="81"/>
                                  <a:pt x="108" y="80"/>
                                  <a:pt x="108" y="79"/>
                                </a:cubicBezTo>
                                <a:cubicBezTo>
                                  <a:pt x="108" y="79"/>
                                  <a:pt x="108" y="78"/>
                                  <a:pt x="109" y="78"/>
                                </a:cubicBezTo>
                                <a:cubicBezTo>
                                  <a:pt x="111" y="77"/>
                                  <a:pt x="111" y="77"/>
                                  <a:pt x="112" y="77"/>
                                </a:cubicBezTo>
                                <a:cubicBezTo>
                                  <a:pt x="113" y="78"/>
                                  <a:pt x="113" y="79"/>
                                  <a:pt x="114" y="80"/>
                                </a:cubicBezTo>
                                <a:cubicBezTo>
                                  <a:pt x="115" y="81"/>
                                  <a:pt x="116" y="82"/>
                                  <a:pt x="117" y="83"/>
                                </a:cubicBezTo>
                                <a:cubicBezTo>
                                  <a:pt x="118" y="83"/>
                                  <a:pt x="119" y="83"/>
                                  <a:pt x="119" y="83"/>
                                </a:cubicBezTo>
                                <a:cubicBezTo>
                                  <a:pt x="120" y="83"/>
                                  <a:pt x="121" y="83"/>
                                  <a:pt x="122" y="82"/>
                                </a:cubicBezTo>
                                <a:cubicBezTo>
                                  <a:pt x="122" y="82"/>
                                  <a:pt x="124" y="80"/>
                                  <a:pt x="125" y="79"/>
                                </a:cubicBezTo>
                                <a:cubicBezTo>
                                  <a:pt x="126" y="79"/>
                                  <a:pt x="127" y="78"/>
                                  <a:pt x="128" y="78"/>
                                </a:cubicBezTo>
                                <a:cubicBezTo>
                                  <a:pt x="129" y="78"/>
                                  <a:pt x="130" y="79"/>
                                  <a:pt x="130" y="80"/>
                                </a:cubicBezTo>
                                <a:cubicBezTo>
                                  <a:pt x="130" y="80"/>
                                  <a:pt x="131" y="81"/>
                                  <a:pt x="131" y="82"/>
                                </a:cubicBezTo>
                                <a:cubicBezTo>
                                  <a:pt x="131" y="83"/>
                                  <a:pt x="132" y="85"/>
                                  <a:pt x="131" y="87"/>
                                </a:cubicBezTo>
                                <a:cubicBezTo>
                                  <a:pt x="131" y="89"/>
                                  <a:pt x="130" y="92"/>
                                  <a:pt x="131" y="96"/>
                                </a:cubicBezTo>
                                <a:cubicBezTo>
                                  <a:pt x="132" y="97"/>
                                  <a:pt x="132" y="99"/>
                                  <a:pt x="133" y="101"/>
                                </a:cubicBezTo>
                                <a:cubicBezTo>
                                  <a:pt x="134" y="103"/>
                                  <a:pt x="134" y="104"/>
                                  <a:pt x="134" y="106"/>
                                </a:cubicBezTo>
                                <a:cubicBezTo>
                                  <a:pt x="134" y="106"/>
                                  <a:pt x="133" y="108"/>
                                  <a:pt x="132" y="110"/>
                                </a:cubicBezTo>
                                <a:cubicBezTo>
                                  <a:pt x="132" y="111"/>
                                  <a:pt x="132" y="112"/>
                                  <a:pt x="132" y="113"/>
                                </a:cubicBezTo>
                                <a:cubicBezTo>
                                  <a:pt x="132" y="113"/>
                                  <a:pt x="133" y="114"/>
                                  <a:pt x="133" y="115"/>
                                </a:cubicBezTo>
                                <a:cubicBezTo>
                                  <a:pt x="134" y="116"/>
                                  <a:pt x="135" y="117"/>
                                  <a:pt x="135" y="118"/>
                                </a:cubicBezTo>
                                <a:cubicBezTo>
                                  <a:pt x="134" y="119"/>
                                  <a:pt x="134" y="120"/>
                                  <a:pt x="135" y="121"/>
                                </a:cubicBezTo>
                                <a:cubicBezTo>
                                  <a:pt x="135" y="123"/>
                                  <a:pt x="136" y="124"/>
                                  <a:pt x="137" y="126"/>
                                </a:cubicBezTo>
                                <a:cubicBezTo>
                                  <a:pt x="137" y="127"/>
                                  <a:pt x="138" y="128"/>
                                  <a:pt x="138" y="128"/>
                                </a:cubicBezTo>
                                <a:cubicBezTo>
                                  <a:pt x="138" y="129"/>
                                  <a:pt x="138" y="129"/>
                                  <a:pt x="137" y="130"/>
                                </a:cubicBezTo>
                                <a:cubicBezTo>
                                  <a:pt x="137" y="130"/>
                                  <a:pt x="135" y="131"/>
                                  <a:pt x="133" y="132"/>
                                </a:cubicBezTo>
                                <a:cubicBezTo>
                                  <a:pt x="133" y="132"/>
                                  <a:pt x="132" y="133"/>
                                  <a:pt x="131" y="133"/>
                                </a:cubicBezTo>
                                <a:cubicBezTo>
                                  <a:pt x="131" y="132"/>
                                  <a:pt x="131" y="132"/>
                                  <a:pt x="131" y="131"/>
                                </a:cubicBezTo>
                                <a:cubicBezTo>
                                  <a:pt x="131" y="130"/>
                                  <a:pt x="130" y="127"/>
                                  <a:pt x="129" y="125"/>
                                </a:cubicBezTo>
                                <a:cubicBezTo>
                                  <a:pt x="128" y="124"/>
                                  <a:pt x="127" y="124"/>
                                  <a:pt x="127" y="124"/>
                                </a:cubicBezTo>
                                <a:cubicBezTo>
                                  <a:pt x="126" y="124"/>
                                  <a:pt x="125" y="124"/>
                                  <a:pt x="125" y="125"/>
                                </a:cubicBezTo>
                                <a:cubicBezTo>
                                  <a:pt x="124" y="126"/>
                                  <a:pt x="124" y="127"/>
                                  <a:pt x="123" y="128"/>
                                </a:cubicBezTo>
                                <a:cubicBezTo>
                                  <a:pt x="122" y="129"/>
                                  <a:pt x="121" y="130"/>
                                  <a:pt x="120" y="130"/>
                                </a:cubicBezTo>
                                <a:cubicBezTo>
                                  <a:pt x="118" y="130"/>
                                  <a:pt x="117" y="131"/>
                                  <a:pt x="115" y="132"/>
                                </a:cubicBezTo>
                                <a:cubicBezTo>
                                  <a:pt x="114" y="133"/>
                                  <a:pt x="112" y="134"/>
                                  <a:pt x="110" y="135"/>
                                </a:cubicBezTo>
                                <a:cubicBezTo>
                                  <a:pt x="108" y="135"/>
                                  <a:pt x="107" y="136"/>
                                  <a:pt x="106" y="137"/>
                                </a:cubicBezTo>
                                <a:cubicBezTo>
                                  <a:pt x="106" y="138"/>
                                  <a:pt x="106" y="140"/>
                                  <a:pt x="106" y="142"/>
                                </a:cubicBezTo>
                                <a:cubicBezTo>
                                  <a:pt x="106" y="144"/>
                                  <a:pt x="106" y="145"/>
                                  <a:pt x="105" y="146"/>
                                </a:cubicBezTo>
                                <a:cubicBezTo>
                                  <a:pt x="104" y="147"/>
                                  <a:pt x="103" y="147"/>
                                  <a:pt x="101" y="146"/>
                                </a:cubicBezTo>
                                <a:cubicBezTo>
                                  <a:pt x="99" y="146"/>
                                  <a:pt x="97" y="146"/>
                                  <a:pt x="97" y="146"/>
                                </a:cubicBezTo>
                                <a:cubicBezTo>
                                  <a:pt x="96" y="146"/>
                                  <a:pt x="96" y="147"/>
                                  <a:pt x="96" y="149"/>
                                </a:cubicBezTo>
                                <a:cubicBezTo>
                                  <a:pt x="96" y="153"/>
                                  <a:pt x="96" y="155"/>
                                  <a:pt x="95" y="157"/>
                                </a:cubicBezTo>
                                <a:cubicBezTo>
                                  <a:pt x="95" y="157"/>
                                  <a:pt x="93" y="161"/>
                                  <a:pt x="92" y="164"/>
                                </a:cubicBezTo>
                                <a:cubicBezTo>
                                  <a:pt x="92" y="166"/>
                                  <a:pt x="91" y="168"/>
                                  <a:pt x="91" y="169"/>
                                </a:cubicBezTo>
                                <a:cubicBezTo>
                                  <a:pt x="90" y="171"/>
                                  <a:pt x="89" y="172"/>
                                  <a:pt x="87" y="173"/>
                                </a:cubicBezTo>
                                <a:cubicBezTo>
                                  <a:pt x="87" y="174"/>
                                  <a:pt x="87" y="174"/>
                                  <a:pt x="87" y="174"/>
                                </a:cubicBezTo>
                                <a:cubicBezTo>
                                  <a:pt x="87" y="174"/>
                                  <a:pt x="88" y="175"/>
                                  <a:pt x="88" y="175"/>
                                </a:cubicBezTo>
                                <a:cubicBezTo>
                                  <a:pt x="88" y="177"/>
                                  <a:pt x="89" y="178"/>
                                  <a:pt x="89" y="179"/>
                                </a:cubicBezTo>
                                <a:cubicBezTo>
                                  <a:pt x="90" y="179"/>
                                  <a:pt x="90" y="180"/>
                                  <a:pt x="91" y="180"/>
                                </a:cubicBezTo>
                                <a:cubicBezTo>
                                  <a:pt x="91" y="181"/>
                                  <a:pt x="92" y="181"/>
                                  <a:pt x="92" y="182"/>
                                </a:cubicBezTo>
                                <a:cubicBezTo>
                                  <a:pt x="92" y="182"/>
                                  <a:pt x="92" y="183"/>
                                  <a:pt x="91" y="184"/>
                                </a:cubicBezTo>
                                <a:cubicBezTo>
                                  <a:pt x="94" y="186"/>
                                  <a:pt x="94" y="186"/>
                                  <a:pt x="94" y="186"/>
                                </a:cubicBezTo>
                                <a:cubicBezTo>
                                  <a:pt x="95" y="186"/>
                                  <a:pt x="95" y="185"/>
                                  <a:pt x="95" y="185"/>
                                </a:cubicBezTo>
                                <a:cubicBezTo>
                                  <a:pt x="96" y="184"/>
                                  <a:pt x="96" y="184"/>
                                  <a:pt x="97" y="182"/>
                                </a:cubicBezTo>
                                <a:cubicBezTo>
                                  <a:pt x="97" y="181"/>
                                  <a:pt x="98" y="180"/>
                                  <a:pt x="99" y="179"/>
                                </a:cubicBezTo>
                                <a:cubicBezTo>
                                  <a:pt x="100" y="179"/>
                                  <a:pt x="100" y="179"/>
                                  <a:pt x="101" y="179"/>
                                </a:cubicBezTo>
                                <a:cubicBezTo>
                                  <a:pt x="101" y="180"/>
                                  <a:pt x="101" y="180"/>
                                  <a:pt x="101" y="182"/>
                                </a:cubicBezTo>
                                <a:cubicBezTo>
                                  <a:pt x="101" y="184"/>
                                  <a:pt x="101" y="185"/>
                                  <a:pt x="101" y="186"/>
                                </a:cubicBezTo>
                                <a:cubicBezTo>
                                  <a:pt x="101" y="187"/>
                                  <a:pt x="102" y="187"/>
                                  <a:pt x="103" y="189"/>
                                </a:cubicBezTo>
                                <a:cubicBezTo>
                                  <a:pt x="103" y="191"/>
                                  <a:pt x="105" y="191"/>
                                  <a:pt x="107" y="192"/>
                                </a:cubicBezTo>
                                <a:cubicBezTo>
                                  <a:pt x="108" y="192"/>
                                  <a:pt x="108" y="193"/>
                                  <a:pt x="109" y="193"/>
                                </a:cubicBezTo>
                                <a:cubicBezTo>
                                  <a:pt x="109" y="193"/>
                                  <a:pt x="110" y="194"/>
                                  <a:pt x="110" y="195"/>
                                </a:cubicBezTo>
                                <a:cubicBezTo>
                                  <a:pt x="110" y="197"/>
                                  <a:pt x="110" y="198"/>
                                  <a:pt x="111" y="199"/>
                                </a:cubicBezTo>
                                <a:cubicBezTo>
                                  <a:pt x="111" y="199"/>
                                  <a:pt x="112" y="200"/>
                                  <a:pt x="112" y="202"/>
                                </a:cubicBezTo>
                                <a:cubicBezTo>
                                  <a:pt x="113" y="203"/>
                                  <a:pt x="114" y="204"/>
                                  <a:pt x="115" y="205"/>
                                </a:cubicBezTo>
                                <a:cubicBezTo>
                                  <a:pt x="116" y="206"/>
                                  <a:pt x="117" y="207"/>
                                  <a:pt x="116" y="208"/>
                                </a:cubicBezTo>
                                <a:cubicBezTo>
                                  <a:pt x="116" y="209"/>
                                  <a:pt x="114" y="213"/>
                                  <a:pt x="114" y="213"/>
                                </a:cubicBezTo>
                                <a:cubicBezTo>
                                  <a:pt x="116" y="215"/>
                                  <a:pt x="117" y="215"/>
                                  <a:pt x="119" y="215"/>
                                </a:cubicBezTo>
                                <a:cubicBezTo>
                                  <a:pt x="120" y="216"/>
                                  <a:pt x="122" y="216"/>
                                  <a:pt x="123" y="217"/>
                                </a:cubicBezTo>
                                <a:cubicBezTo>
                                  <a:pt x="125" y="219"/>
                                  <a:pt x="126" y="220"/>
                                  <a:pt x="127" y="221"/>
                                </a:cubicBezTo>
                                <a:cubicBezTo>
                                  <a:pt x="127" y="222"/>
                                  <a:pt x="128" y="222"/>
                                  <a:pt x="129" y="223"/>
                                </a:cubicBezTo>
                                <a:cubicBezTo>
                                  <a:pt x="130" y="223"/>
                                  <a:pt x="131" y="223"/>
                                  <a:pt x="133" y="223"/>
                                </a:cubicBezTo>
                                <a:cubicBezTo>
                                  <a:pt x="136" y="223"/>
                                  <a:pt x="137" y="223"/>
                                  <a:pt x="138" y="224"/>
                                </a:cubicBezTo>
                                <a:cubicBezTo>
                                  <a:pt x="139" y="224"/>
                                  <a:pt x="140" y="225"/>
                                  <a:pt x="141" y="227"/>
                                </a:cubicBezTo>
                                <a:cubicBezTo>
                                  <a:pt x="141" y="227"/>
                                  <a:pt x="141" y="227"/>
                                  <a:pt x="141" y="228"/>
                                </a:cubicBezTo>
                                <a:cubicBezTo>
                                  <a:pt x="142" y="228"/>
                                  <a:pt x="142" y="227"/>
                                  <a:pt x="142" y="227"/>
                                </a:cubicBezTo>
                                <a:cubicBezTo>
                                  <a:pt x="142" y="227"/>
                                  <a:pt x="143" y="227"/>
                                  <a:pt x="143" y="227"/>
                                </a:cubicBezTo>
                                <a:cubicBezTo>
                                  <a:pt x="143" y="226"/>
                                  <a:pt x="145" y="224"/>
                                  <a:pt x="145" y="223"/>
                                </a:cubicBezTo>
                                <a:cubicBezTo>
                                  <a:pt x="145" y="222"/>
                                  <a:pt x="144" y="220"/>
                                  <a:pt x="144" y="219"/>
                                </a:cubicBezTo>
                                <a:cubicBezTo>
                                  <a:pt x="144" y="217"/>
                                  <a:pt x="144" y="214"/>
                                  <a:pt x="144" y="214"/>
                                </a:cubicBezTo>
                                <a:cubicBezTo>
                                  <a:pt x="145" y="213"/>
                                  <a:pt x="146" y="212"/>
                                  <a:pt x="147" y="210"/>
                                </a:cubicBezTo>
                                <a:cubicBezTo>
                                  <a:pt x="148" y="210"/>
                                  <a:pt x="148" y="209"/>
                                  <a:pt x="148" y="208"/>
                                </a:cubicBezTo>
                                <a:cubicBezTo>
                                  <a:pt x="148" y="207"/>
                                  <a:pt x="148" y="206"/>
                                  <a:pt x="147" y="206"/>
                                </a:cubicBezTo>
                                <a:cubicBezTo>
                                  <a:pt x="146" y="206"/>
                                  <a:pt x="145" y="205"/>
                                  <a:pt x="144" y="205"/>
                                </a:cubicBezTo>
                                <a:cubicBezTo>
                                  <a:pt x="144" y="204"/>
                                  <a:pt x="144" y="204"/>
                                  <a:pt x="144" y="203"/>
                                </a:cubicBezTo>
                                <a:cubicBezTo>
                                  <a:pt x="144" y="203"/>
                                  <a:pt x="144" y="203"/>
                                  <a:pt x="144" y="202"/>
                                </a:cubicBezTo>
                                <a:cubicBezTo>
                                  <a:pt x="145" y="202"/>
                                  <a:pt x="145" y="201"/>
                                  <a:pt x="146" y="201"/>
                                </a:cubicBezTo>
                                <a:cubicBezTo>
                                  <a:pt x="146" y="200"/>
                                  <a:pt x="147" y="200"/>
                                  <a:pt x="147" y="200"/>
                                </a:cubicBezTo>
                                <a:cubicBezTo>
                                  <a:pt x="149" y="201"/>
                                  <a:pt x="150" y="202"/>
                                  <a:pt x="151" y="203"/>
                                </a:cubicBezTo>
                                <a:cubicBezTo>
                                  <a:pt x="152" y="204"/>
                                  <a:pt x="153" y="207"/>
                                  <a:pt x="154" y="208"/>
                                </a:cubicBezTo>
                                <a:cubicBezTo>
                                  <a:pt x="156" y="208"/>
                                  <a:pt x="157" y="208"/>
                                  <a:pt x="159" y="209"/>
                                </a:cubicBezTo>
                                <a:cubicBezTo>
                                  <a:pt x="159" y="209"/>
                                  <a:pt x="160" y="210"/>
                                  <a:pt x="161" y="210"/>
                                </a:cubicBezTo>
                                <a:cubicBezTo>
                                  <a:pt x="161" y="210"/>
                                  <a:pt x="162" y="209"/>
                                  <a:pt x="162" y="209"/>
                                </a:cubicBezTo>
                                <a:cubicBezTo>
                                  <a:pt x="162" y="209"/>
                                  <a:pt x="162" y="209"/>
                                  <a:pt x="161" y="208"/>
                                </a:cubicBezTo>
                                <a:cubicBezTo>
                                  <a:pt x="160" y="206"/>
                                  <a:pt x="159" y="205"/>
                                  <a:pt x="159" y="203"/>
                                </a:cubicBezTo>
                                <a:cubicBezTo>
                                  <a:pt x="158" y="202"/>
                                  <a:pt x="158" y="201"/>
                                  <a:pt x="156" y="199"/>
                                </a:cubicBezTo>
                                <a:cubicBezTo>
                                  <a:pt x="156" y="199"/>
                                  <a:pt x="155" y="198"/>
                                  <a:pt x="154" y="198"/>
                                </a:cubicBezTo>
                                <a:cubicBezTo>
                                  <a:pt x="153" y="197"/>
                                  <a:pt x="152" y="196"/>
                                  <a:pt x="152" y="196"/>
                                </a:cubicBezTo>
                                <a:cubicBezTo>
                                  <a:pt x="152" y="195"/>
                                  <a:pt x="152" y="194"/>
                                  <a:pt x="152" y="193"/>
                                </a:cubicBezTo>
                                <a:cubicBezTo>
                                  <a:pt x="152" y="192"/>
                                  <a:pt x="151" y="191"/>
                                  <a:pt x="150" y="190"/>
                                </a:cubicBezTo>
                                <a:cubicBezTo>
                                  <a:pt x="149" y="189"/>
                                  <a:pt x="148" y="189"/>
                                  <a:pt x="148" y="189"/>
                                </a:cubicBezTo>
                                <a:cubicBezTo>
                                  <a:pt x="147" y="189"/>
                                  <a:pt x="148" y="188"/>
                                  <a:pt x="148" y="187"/>
                                </a:cubicBezTo>
                                <a:cubicBezTo>
                                  <a:pt x="149" y="186"/>
                                  <a:pt x="150" y="184"/>
                                  <a:pt x="151" y="183"/>
                                </a:cubicBezTo>
                                <a:cubicBezTo>
                                  <a:pt x="151" y="182"/>
                                  <a:pt x="152" y="182"/>
                                  <a:pt x="152" y="182"/>
                                </a:cubicBezTo>
                                <a:cubicBezTo>
                                  <a:pt x="153" y="181"/>
                                  <a:pt x="154" y="181"/>
                                  <a:pt x="155" y="181"/>
                                </a:cubicBezTo>
                                <a:cubicBezTo>
                                  <a:pt x="157" y="181"/>
                                  <a:pt x="159" y="182"/>
                                  <a:pt x="161" y="182"/>
                                </a:cubicBezTo>
                                <a:cubicBezTo>
                                  <a:pt x="162" y="183"/>
                                  <a:pt x="164" y="183"/>
                                  <a:pt x="165" y="184"/>
                                </a:cubicBezTo>
                                <a:cubicBezTo>
                                  <a:pt x="167" y="185"/>
                                  <a:pt x="169" y="185"/>
                                  <a:pt x="172" y="186"/>
                                </a:cubicBezTo>
                                <a:cubicBezTo>
                                  <a:pt x="173" y="186"/>
                                  <a:pt x="178" y="185"/>
                                  <a:pt x="178" y="186"/>
                                </a:cubicBezTo>
                                <a:cubicBezTo>
                                  <a:pt x="179" y="187"/>
                                  <a:pt x="181" y="187"/>
                                  <a:pt x="182" y="189"/>
                                </a:cubicBezTo>
                                <a:cubicBezTo>
                                  <a:pt x="183" y="189"/>
                                  <a:pt x="184" y="193"/>
                                  <a:pt x="186" y="193"/>
                                </a:cubicBezTo>
                                <a:cubicBezTo>
                                  <a:pt x="187" y="193"/>
                                  <a:pt x="189" y="194"/>
                                  <a:pt x="191" y="194"/>
                                </a:cubicBezTo>
                                <a:cubicBezTo>
                                  <a:pt x="193" y="194"/>
                                  <a:pt x="194" y="195"/>
                                  <a:pt x="197" y="195"/>
                                </a:cubicBezTo>
                                <a:cubicBezTo>
                                  <a:pt x="198" y="195"/>
                                  <a:pt x="200" y="194"/>
                                  <a:pt x="201" y="194"/>
                                </a:cubicBezTo>
                                <a:cubicBezTo>
                                  <a:pt x="203" y="193"/>
                                  <a:pt x="203" y="193"/>
                                  <a:pt x="204" y="193"/>
                                </a:cubicBezTo>
                                <a:cubicBezTo>
                                  <a:pt x="205" y="193"/>
                                  <a:pt x="206" y="193"/>
                                  <a:pt x="208" y="193"/>
                                </a:cubicBezTo>
                                <a:cubicBezTo>
                                  <a:pt x="209" y="192"/>
                                  <a:pt x="209" y="190"/>
                                  <a:pt x="211" y="190"/>
                                </a:cubicBezTo>
                                <a:cubicBezTo>
                                  <a:pt x="212" y="189"/>
                                  <a:pt x="214" y="189"/>
                                  <a:pt x="216" y="190"/>
                                </a:cubicBezTo>
                                <a:cubicBezTo>
                                  <a:pt x="216" y="190"/>
                                  <a:pt x="216" y="190"/>
                                  <a:pt x="216" y="190"/>
                                </a:cubicBezTo>
                                <a:cubicBezTo>
                                  <a:pt x="216" y="190"/>
                                  <a:pt x="216" y="189"/>
                                  <a:pt x="216" y="18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08" name="Freeform 56">
                            <a:extLst>
                              <a:ext uri="{FF2B5EF4-FFF2-40B4-BE49-F238E27FC236}">
                                <a16:creationId xmlns:a16="http://schemas.microsoft.com/office/drawing/2014/main" id="{0FC93C4F-9765-2153-BECF-C7D2B1EED2E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4245" y="2973764"/>
                            <a:ext cx="375607" cy="240388"/>
                          </a:xfrm>
                          <a:custGeom>
                            <a:avLst/>
                            <a:gdLst>
                              <a:gd name="T0" fmla="*/ 93 w 103"/>
                              <a:gd name="T1" fmla="*/ 11 h 66"/>
                              <a:gd name="T2" fmla="*/ 84 w 103"/>
                              <a:gd name="T3" fmla="*/ 14 h 66"/>
                              <a:gd name="T4" fmla="*/ 81 w 103"/>
                              <a:gd name="T5" fmla="*/ 17 h 66"/>
                              <a:gd name="T6" fmla="*/ 78 w 103"/>
                              <a:gd name="T7" fmla="*/ 13 h 66"/>
                              <a:gd name="T8" fmla="*/ 80 w 103"/>
                              <a:gd name="T9" fmla="*/ 9 h 66"/>
                              <a:gd name="T10" fmla="*/ 79 w 103"/>
                              <a:gd name="T11" fmla="*/ 3 h 66"/>
                              <a:gd name="T12" fmla="*/ 75 w 103"/>
                              <a:gd name="T13" fmla="*/ 1 h 66"/>
                              <a:gd name="T14" fmla="*/ 70 w 103"/>
                              <a:gd name="T15" fmla="*/ 0 h 66"/>
                              <a:gd name="T16" fmla="*/ 66 w 103"/>
                              <a:gd name="T17" fmla="*/ 7 h 66"/>
                              <a:gd name="T18" fmla="*/ 63 w 103"/>
                              <a:gd name="T19" fmla="*/ 5 h 66"/>
                              <a:gd name="T20" fmla="*/ 56 w 103"/>
                              <a:gd name="T21" fmla="*/ 5 h 66"/>
                              <a:gd name="T22" fmla="*/ 49 w 103"/>
                              <a:gd name="T23" fmla="*/ 7 h 66"/>
                              <a:gd name="T24" fmla="*/ 46 w 103"/>
                              <a:gd name="T25" fmla="*/ 10 h 66"/>
                              <a:gd name="T26" fmla="*/ 37 w 103"/>
                              <a:gd name="T27" fmla="*/ 14 h 66"/>
                              <a:gd name="T28" fmla="*/ 33 w 103"/>
                              <a:gd name="T29" fmla="*/ 7 h 66"/>
                              <a:gd name="T30" fmla="*/ 28 w 103"/>
                              <a:gd name="T31" fmla="*/ 6 h 66"/>
                              <a:gd name="T32" fmla="*/ 24 w 103"/>
                              <a:gd name="T33" fmla="*/ 13 h 66"/>
                              <a:gd name="T34" fmla="*/ 19 w 103"/>
                              <a:gd name="T35" fmla="*/ 10 h 66"/>
                              <a:gd name="T36" fmla="*/ 18 w 103"/>
                              <a:gd name="T37" fmla="*/ 9 h 66"/>
                              <a:gd name="T38" fmla="*/ 16 w 103"/>
                              <a:gd name="T39" fmla="*/ 14 h 66"/>
                              <a:gd name="T40" fmla="*/ 15 w 103"/>
                              <a:gd name="T41" fmla="*/ 16 h 66"/>
                              <a:gd name="T42" fmla="*/ 4 w 103"/>
                              <a:gd name="T43" fmla="*/ 19 h 66"/>
                              <a:gd name="T44" fmla="*/ 1 w 103"/>
                              <a:gd name="T45" fmla="*/ 27 h 66"/>
                              <a:gd name="T46" fmla="*/ 3 w 103"/>
                              <a:gd name="T47" fmla="*/ 34 h 66"/>
                              <a:gd name="T48" fmla="*/ 12 w 103"/>
                              <a:gd name="T49" fmla="*/ 37 h 66"/>
                              <a:gd name="T50" fmla="*/ 15 w 103"/>
                              <a:gd name="T51" fmla="*/ 44 h 66"/>
                              <a:gd name="T52" fmla="*/ 18 w 103"/>
                              <a:gd name="T53" fmla="*/ 49 h 66"/>
                              <a:gd name="T54" fmla="*/ 22 w 103"/>
                              <a:gd name="T55" fmla="*/ 56 h 66"/>
                              <a:gd name="T56" fmla="*/ 25 w 103"/>
                              <a:gd name="T57" fmla="*/ 63 h 66"/>
                              <a:gd name="T58" fmla="*/ 28 w 103"/>
                              <a:gd name="T59" fmla="*/ 66 h 66"/>
                              <a:gd name="T60" fmla="*/ 35 w 103"/>
                              <a:gd name="T61" fmla="*/ 60 h 66"/>
                              <a:gd name="T62" fmla="*/ 47 w 103"/>
                              <a:gd name="T63" fmla="*/ 59 h 66"/>
                              <a:gd name="T64" fmla="*/ 51 w 103"/>
                              <a:gd name="T65" fmla="*/ 62 h 66"/>
                              <a:gd name="T66" fmla="*/ 57 w 103"/>
                              <a:gd name="T67" fmla="*/ 65 h 66"/>
                              <a:gd name="T68" fmla="*/ 61 w 103"/>
                              <a:gd name="T69" fmla="*/ 61 h 66"/>
                              <a:gd name="T70" fmla="*/ 66 w 103"/>
                              <a:gd name="T71" fmla="*/ 58 h 66"/>
                              <a:gd name="T72" fmla="*/ 70 w 103"/>
                              <a:gd name="T73" fmla="*/ 56 h 66"/>
                              <a:gd name="T74" fmla="*/ 73 w 103"/>
                              <a:gd name="T75" fmla="*/ 52 h 66"/>
                              <a:gd name="T76" fmla="*/ 79 w 103"/>
                              <a:gd name="T77" fmla="*/ 47 h 66"/>
                              <a:gd name="T78" fmla="*/ 81 w 103"/>
                              <a:gd name="T79" fmla="*/ 43 h 66"/>
                              <a:gd name="T80" fmla="*/ 92 w 103"/>
                              <a:gd name="T81" fmla="*/ 41 h 66"/>
                              <a:gd name="T82" fmla="*/ 93 w 103"/>
                              <a:gd name="T83" fmla="*/ 41 h 66"/>
                              <a:gd name="T84" fmla="*/ 95 w 103"/>
                              <a:gd name="T85" fmla="*/ 33 h 66"/>
                              <a:gd name="T86" fmla="*/ 102 w 103"/>
                              <a:gd name="T87" fmla="*/ 23 h 66"/>
                              <a:gd name="T88" fmla="*/ 101 w 103"/>
                              <a:gd name="T89" fmla="*/ 18 h 66"/>
                              <a:gd name="T90" fmla="*/ 93 w 103"/>
                              <a:gd name="T91" fmla="*/ 11 h 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103" h="66">
                                <a:moveTo>
                                  <a:pt x="93" y="11"/>
                                </a:moveTo>
                                <a:cubicBezTo>
                                  <a:pt x="93" y="11"/>
                                  <a:pt x="93" y="11"/>
                                  <a:pt x="93" y="11"/>
                                </a:cubicBezTo>
                                <a:cubicBezTo>
                                  <a:pt x="91" y="10"/>
                                  <a:pt x="87" y="11"/>
                                  <a:pt x="86" y="12"/>
                                </a:cubicBezTo>
                                <a:cubicBezTo>
                                  <a:pt x="85" y="12"/>
                                  <a:pt x="84" y="13"/>
                                  <a:pt x="84" y="14"/>
                                </a:cubicBezTo>
                                <a:cubicBezTo>
                                  <a:pt x="83" y="15"/>
                                  <a:pt x="83" y="16"/>
                                  <a:pt x="83" y="16"/>
                                </a:cubicBezTo>
                                <a:cubicBezTo>
                                  <a:pt x="82" y="17"/>
                                  <a:pt x="82" y="17"/>
                                  <a:pt x="81" y="17"/>
                                </a:cubicBezTo>
                                <a:cubicBezTo>
                                  <a:pt x="81" y="17"/>
                                  <a:pt x="80" y="17"/>
                                  <a:pt x="80" y="16"/>
                                </a:cubicBezTo>
                                <a:cubicBezTo>
                                  <a:pt x="79" y="15"/>
                                  <a:pt x="78" y="14"/>
                                  <a:pt x="78" y="13"/>
                                </a:cubicBezTo>
                                <a:cubicBezTo>
                                  <a:pt x="77" y="12"/>
                                  <a:pt x="77" y="11"/>
                                  <a:pt x="78" y="10"/>
                                </a:cubicBezTo>
                                <a:cubicBezTo>
                                  <a:pt x="78" y="10"/>
                                  <a:pt x="79" y="9"/>
                                  <a:pt x="80" y="9"/>
                                </a:cubicBezTo>
                                <a:cubicBezTo>
                                  <a:pt x="81" y="8"/>
                                  <a:pt x="81" y="7"/>
                                  <a:pt x="81" y="6"/>
                                </a:cubicBezTo>
                                <a:cubicBezTo>
                                  <a:pt x="81" y="5"/>
                                  <a:pt x="80" y="4"/>
                                  <a:pt x="79" y="3"/>
                                </a:cubicBezTo>
                                <a:cubicBezTo>
                                  <a:pt x="78" y="3"/>
                                  <a:pt x="78" y="3"/>
                                  <a:pt x="77" y="2"/>
                                </a:cubicBezTo>
                                <a:cubicBezTo>
                                  <a:pt x="77" y="2"/>
                                  <a:pt x="76" y="1"/>
                                  <a:pt x="75" y="1"/>
                                </a:cubicBezTo>
                                <a:cubicBezTo>
                                  <a:pt x="73" y="1"/>
                                  <a:pt x="72" y="1"/>
                                  <a:pt x="71" y="0"/>
                                </a:cubicBezTo>
                                <a:cubicBezTo>
                                  <a:pt x="70" y="0"/>
                                  <a:pt x="70" y="0"/>
                                  <a:pt x="70" y="0"/>
                                </a:cubicBezTo>
                                <a:cubicBezTo>
                                  <a:pt x="69" y="0"/>
                                  <a:pt x="69" y="1"/>
                                  <a:pt x="69" y="2"/>
                                </a:cubicBezTo>
                                <a:cubicBezTo>
                                  <a:pt x="68" y="4"/>
                                  <a:pt x="68" y="5"/>
                                  <a:pt x="66" y="7"/>
                                </a:cubicBezTo>
                                <a:cubicBezTo>
                                  <a:pt x="65" y="8"/>
                                  <a:pt x="65" y="8"/>
                                  <a:pt x="64" y="7"/>
                                </a:cubicBezTo>
                                <a:cubicBezTo>
                                  <a:pt x="64" y="7"/>
                                  <a:pt x="64" y="6"/>
                                  <a:pt x="63" y="5"/>
                                </a:cubicBezTo>
                                <a:cubicBezTo>
                                  <a:pt x="62" y="4"/>
                                  <a:pt x="60" y="4"/>
                                  <a:pt x="59" y="4"/>
                                </a:cubicBezTo>
                                <a:cubicBezTo>
                                  <a:pt x="58" y="4"/>
                                  <a:pt x="57" y="5"/>
                                  <a:pt x="56" y="5"/>
                                </a:cubicBezTo>
                                <a:cubicBezTo>
                                  <a:pt x="55" y="6"/>
                                  <a:pt x="54" y="6"/>
                                  <a:pt x="53" y="7"/>
                                </a:cubicBezTo>
                                <a:cubicBezTo>
                                  <a:pt x="52" y="7"/>
                                  <a:pt x="51" y="7"/>
                                  <a:pt x="49" y="7"/>
                                </a:cubicBezTo>
                                <a:cubicBezTo>
                                  <a:pt x="48" y="7"/>
                                  <a:pt x="48" y="8"/>
                                  <a:pt x="47" y="8"/>
                                </a:cubicBezTo>
                                <a:cubicBezTo>
                                  <a:pt x="47" y="9"/>
                                  <a:pt x="47" y="10"/>
                                  <a:pt x="46" y="10"/>
                                </a:cubicBezTo>
                                <a:cubicBezTo>
                                  <a:pt x="44" y="11"/>
                                  <a:pt x="42" y="12"/>
                                  <a:pt x="40" y="13"/>
                                </a:cubicBezTo>
                                <a:cubicBezTo>
                                  <a:pt x="39" y="14"/>
                                  <a:pt x="38" y="14"/>
                                  <a:pt x="37" y="14"/>
                                </a:cubicBezTo>
                                <a:cubicBezTo>
                                  <a:pt x="36" y="14"/>
                                  <a:pt x="35" y="13"/>
                                  <a:pt x="35" y="12"/>
                                </a:cubicBezTo>
                                <a:cubicBezTo>
                                  <a:pt x="34" y="11"/>
                                  <a:pt x="34" y="9"/>
                                  <a:pt x="33" y="7"/>
                                </a:cubicBezTo>
                                <a:cubicBezTo>
                                  <a:pt x="33" y="6"/>
                                  <a:pt x="32" y="6"/>
                                  <a:pt x="31" y="6"/>
                                </a:cubicBezTo>
                                <a:cubicBezTo>
                                  <a:pt x="30" y="6"/>
                                  <a:pt x="29" y="6"/>
                                  <a:pt x="28" y="6"/>
                                </a:cubicBezTo>
                                <a:cubicBezTo>
                                  <a:pt x="28" y="6"/>
                                  <a:pt x="25" y="13"/>
                                  <a:pt x="25" y="13"/>
                                </a:cubicBezTo>
                                <a:cubicBezTo>
                                  <a:pt x="24" y="13"/>
                                  <a:pt x="24" y="13"/>
                                  <a:pt x="24" y="13"/>
                                </a:cubicBezTo>
                                <a:cubicBezTo>
                                  <a:pt x="23" y="13"/>
                                  <a:pt x="23" y="13"/>
                                  <a:pt x="22" y="12"/>
                                </a:cubicBezTo>
                                <a:cubicBezTo>
                                  <a:pt x="21" y="11"/>
                                  <a:pt x="20" y="10"/>
                                  <a:pt x="19" y="10"/>
                                </a:cubicBezTo>
                                <a:cubicBezTo>
                                  <a:pt x="18" y="10"/>
                                  <a:pt x="19" y="9"/>
                                  <a:pt x="19" y="9"/>
                                </a:cubicBezTo>
                                <a:cubicBezTo>
                                  <a:pt x="18" y="9"/>
                                  <a:pt x="18" y="9"/>
                                  <a:pt x="18" y="9"/>
                                </a:cubicBezTo>
                                <a:cubicBezTo>
                                  <a:pt x="17" y="9"/>
                                  <a:pt x="17" y="9"/>
                                  <a:pt x="16" y="9"/>
                                </a:cubicBezTo>
                                <a:cubicBezTo>
                                  <a:pt x="16" y="10"/>
                                  <a:pt x="16" y="12"/>
                                  <a:pt x="16" y="14"/>
                                </a:cubicBezTo>
                                <a:cubicBezTo>
                                  <a:pt x="16" y="14"/>
                                  <a:pt x="17" y="15"/>
                                  <a:pt x="16" y="16"/>
                                </a:cubicBezTo>
                                <a:cubicBezTo>
                                  <a:pt x="16" y="16"/>
                                  <a:pt x="16" y="16"/>
                                  <a:pt x="15" y="16"/>
                                </a:cubicBezTo>
                                <a:cubicBezTo>
                                  <a:pt x="12" y="16"/>
                                  <a:pt x="10" y="17"/>
                                  <a:pt x="8" y="17"/>
                                </a:cubicBezTo>
                                <a:cubicBezTo>
                                  <a:pt x="6" y="18"/>
                                  <a:pt x="5" y="18"/>
                                  <a:pt x="4" y="19"/>
                                </a:cubicBezTo>
                                <a:cubicBezTo>
                                  <a:pt x="4" y="20"/>
                                  <a:pt x="4" y="21"/>
                                  <a:pt x="3" y="23"/>
                                </a:cubicBezTo>
                                <a:cubicBezTo>
                                  <a:pt x="3" y="24"/>
                                  <a:pt x="2" y="25"/>
                                  <a:pt x="1" y="27"/>
                                </a:cubicBezTo>
                                <a:cubicBezTo>
                                  <a:pt x="0" y="28"/>
                                  <a:pt x="0" y="29"/>
                                  <a:pt x="0" y="30"/>
                                </a:cubicBezTo>
                                <a:cubicBezTo>
                                  <a:pt x="1" y="32"/>
                                  <a:pt x="2" y="33"/>
                                  <a:pt x="3" y="34"/>
                                </a:cubicBezTo>
                                <a:cubicBezTo>
                                  <a:pt x="4" y="35"/>
                                  <a:pt x="5" y="36"/>
                                  <a:pt x="8" y="36"/>
                                </a:cubicBezTo>
                                <a:cubicBezTo>
                                  <a:pt x="9" y="36"/>
                                  <a:pt x="10" y="36"/>
                                  <a:pt x="12" y="37"/>
                                </a:cubicBezTo>
                                <a:cubicBezTo>
                                  <a:pt x="13" y="38"/>
                                  <a:pt x="15" y="39"/>
                                  <a:pt x="15" y="40"/>
                                </a:cubicBezTo>
                                <a:cubicBezTo>
                                  <a:pt x="15" y="42"/>
                                  <a:pt x="15" y="43"/>
                                  <a:pt x="15" y="44"/>
                                </a:cubicBezTo>
                                <a:cubicBezTo>
                                  <a:pt x="16" y="45"/>
                                  <a:pt x="16" y="45"/>
                                  <a:pt x="17" y="46"/>
                                </a:cubicBezTo>
                                <a:cubicBezTo>
                                  <a:pt x="18" y="47"/>
                                  <a:pt x="18" y="48"/>
                                  <a:pt x="18" y="49"/>
                                </a:cubicBezTo>
                                <a:cubicBezTo>
                                  <a:pt x="19" y="51"/>
                                  <a:pt x="19" y="52"/>
                                  <a:pt x="20" y="53"/>
                                </a:cubicBezTo>
                                <a:cubicBezTo>
                                  <a:pt x="20" y="54"/>
                                  <a:pt x="21" y="55"/>
                                  <a:pt x="22" y="56"/>
                                </a:cubicBezTo>
                                <a:cubicBezTo>
                                  <a:pt x="23" y="57"/>
                                  <a:pt x="23" y="57"/>
                                  <a:pt x="24" y="59"/>
                                </a:cubicBezTo>
                                <a:cubicBezTo>
                                  <a:pt x="24" y="60"/>
                                  <a:pt x="25" y="62"/>
                                  <a:pt x="25" y="63"/>
                                </a:cubicBezTo>
                                <a:cubicBezTo>
                                  <a:pt x="26" y="64"/>
                                  <a:pt x="27" y="65"/>
                                  <a:pt x="28" y="66"/>
                                </a:cubicBezTo>
                                <a:cubicBezTo>
                                  <a:pt x="28" y="66"/>
                                  <a:pt x="28" y="66"/>
                                  <a:pt x="28" y="66"/>
                                </a:cubicBezTo>
                                <a:cubicBezTo>
                                  <a:pt x="28" y="65"/>
                                  <a:pt x="29" y="65"/>
                                  <a:pt x="30" y="64"/>
                                </a:cubicBezTo>
                                <a:cubicBezTo>
                                  <a:pt x="31" y="62"/>
                                  <a:pt x="33" y="61"/>
                                  <a:pt x="35" y="60"/>
                                </a:cubicBezTo>
                                <a:cubicBezTo>
                                  <a:pt x="37" y="59"/>
                                  <a:pt x="37" y="58"/>
                                  <a:pt x="39" y="58"/>
                                </a:cubicBezTo>
                                <a:cubicBezTo>
                                  <a:pt x="42" y="58"/>
                                  <a:pt x="44" y="59"/>
                                  <a:pt x="47" y="59"/>
                                </a:cubicBezTo>
                                <a:cubicBezTo>
                                  <a:pt x="48" y="59"/>
                                  <a:pt x="49" y="59"/>
                                  <a:pt x="49" y="59"/>
                                </a:cubicBezTo>
                                <a:cubicBezTo>
                                  <a:pt x="50" y="60"/>
                                  <a:pt x="50" y="61"/>
                                  <a:pt x="51" y="62"/>
                                </a:cubicBezTo>
                                <a:cubicBezTo>
                                  <a:pt x="51" y="63"/>
                                  <a:pt x="52" y="64"/>
                                  <a:pt x="53" y="65"/>
                                </a:cubicBezTo>
                                <a:cubicBezTo>
                                  <a:pt x="54" y="65"/>
                                  <a:pt x="55" y="65"/>
                                  <a:pt x="57" y="65"/>
                                </a:cubicBezTo>
                                <a:cubicBezTo>
                                  <a:pt x="58" y="64"/>
                                  <a:pt x="59" y="64"/>
                                  <a:pt x="60" y="64"/>
                                </a:cubicBezTo>
                                <a:cubicBezTo>
                                  <a:pt x="60" y="63"/>
                                  <a:pt x="61" y="62"/>
                                  <a:pt x="61" y="61"/>
                                </a:cubicBezTo>
                                <a:cubicBezTo>
                                  <a:pt x="61" y="60"/>
                                  <a:pt x="62" y="60"/>
                                  <a:pt x="63" y="59"/>
                                </a:cubicBezTo>
                                <a:cubicBezTo>
                                  <a:pt x="64" y="58"/>
                                  <a:pt x="65" y="58"/>
                                  <a:pt x="66" y="58"/>
                                </a:cubicBezTo>
                                <a:cubicBezTo>
                                  <a:pt x="68" y="58"/>
                                  <a:pt x="68" y="58"/>
                                  <a:pt x="69" y="57"/>
                                </a:cubicBezTo>
                                <a:cubicBezTo>
                                  <a:pt x="69" y="57"/>
                                  <a:pt x="69" y="57"/>
                                  <a:pt x="70" y="56"/>
                                </a:cubicBezTo>
                                <a:cubicBezTo>
                                  <a:pt x="71" y="55"/>
                                  <a:pt x="73" y="53"/>
                                  <a:pt x="74" y="52"/>
                                </a:cubicBezTo>
                                <a:cubicBezTo>
                                  <a:pt x="74" y="52"/>
                                  <a:pt x="73" y="52"/>
                                  <a:pt x="73" y="52"/>
                                </a:cubicBezTo>
                                <a:cubicBezTo>
                                  <a:pt x="74" y="52"/>
                                  <a:pt x="76" y="49"/>
                                  <a:pt x="78" y="48"/>
                                </a:cubicBezTo>
                                <a:cubicBezTo>
                                  <a:pt x="79" y="48"/>
                                  <a:pt x="79" y="48"/>
                                  <a:pt x="79" y="47"/>
                                </a:cubicBezTo>
                                <a:cubicBezTo>
                                  <a:pt x="80" y="47"/>
                                  <a:pt x="80" y="46"/>
                                  <a:pt x="80" y="46"/>
                                </a:cubicBezTo>
                                <a:cubicBezTo>
                                  <a:pt x="80" y="45"/>
                                  <a:pt x="80" y="44"/>
                                  <a:pt x="81" y="43"/>
                                </a:cubicBezTo>
                                <a:cubicBezTo>
                                  <a:pt x="84" y="42"/>
                                  <a:pt x="85" y="43"/>
                                  <a:pt x="89" y="42"/>
                                </a:cubicBezTo>
                                <a:cubicBezTo>
                                  <a:pt x="90" y="42"/>
                                  <a:pt x="91" y="41"/>
                                  <a:pt x="92" y="41"/>
                                </a:cubicBezTo>
                                <a:cubicBezTo>
                                  <a:pt x="92" y="41"/>
                                  <a:pt x="92" y="41"/>
                                  <a:pt x="93" y="41"/>
                                </a:cubicBezTo>
                                <a:cubicBezTo>
                                  <a:pt x="93" y="41"/>
                                  <a:pt x="93" y="41"/>
                                  <a:pt x="93" y="41"/>
                                </a:cubicBezTo>
                                <a:cubicBezTo>
                                  <a:pt x="93" y="39"/>
                                  <a:pt x="93" y="39"/>
                                  <a:pt x="93" y="37"/>
                                </a:cubicBezTo>
                                <a:cubicBezTo>
                                  <a:pt x="94" y="36"/>
                                  <a:pt x="94" y="34"/>
                                  <a:pt x="95" y="33"/>
                                </a:cubicBezTo>
                                <a:cubicBezTo>
                                  <a:pt x="96" y="31"/>
                                  <a:pt x="98" y="30"/>
                                  <a:pt x="99" y="28"/>
                                </a:cubicBezTo>
                                <a:cubicBezTo>
                                  <a:pt x="100" y="26"/>
                                  <a:pt x="101" y="24"/>
                                  <a:pt x="102" y="23"/>
                                </a:cubicBezTo>
                                <a:cubicBezTo>
                                  <a:pt x="103" y="22"/>
                                  <a:pt x="103" y="21"/>
                                  <a:pt x="103" y="20"/>
                                </a:cubicBezTo>
                                <a:cubicBezTo>
                                  <a:pt x="103" y="19"/>
                                  <a:pt x="102" y="19"/>
                                  <a:pt x="101" y="18"/>
                                </a:cubicBezTo>
                                <a:cubicBezTo>
                                  <a:pt x="99" y="17"/>
                                  <a:pt x="98" y="15"/>
                                  <a:pt x="97" y="14"/>
                                </a:cubicBezTo>
                                <a:cubicBezTo>
                                  <a:pt x="96" y="13"/>
                                  <a:pt x="94" y="12"/>
                                  <a:pt x="93" y="1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09" name="Freeform 69">
                            <a:extLst>
                              <a:ext uri="{FF2B5EF4-FFF2-40B4-BE49-F238E27FC236}">
                                <a16:creationId xmlns:a16="http://schemas.microsoft.com/office/drawing/2014/main" id="{D8411302-F80B-6D61-A6B0-247761D11A3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7251" y="2282648"/>
                            <a:ext cx="381617" cy="387627"/>
                          </a:xfrm>
                          <a:custGeom>
                            <a:avLst/>
                            <a:gdLst>
                              <a:gd name="T0" fmla="*/ 97 w 104"/>
                              <a:gd name="T1" fmla="*/ 33 h 106"/>
                              <a:gd name="T2" fmla="*/ 97 w 104"/>
                              <a:gd name="T3" fmla="*/ 26 h 106"/>
                              <a:gd name="T4" fmla="*/ 100 w 104"/>
                              <a:gd name="T5" fmla="*/ 21 h 106"/>
                              <a:gd name="T6" fmla="*/ 98 w 104"/>
                              <a:gd name="T7" fmla="*/ 16 h 106"/>
                              <a:gd name="T8" fmla="*/ 101 w 104"/>
                              <a:gd name="T9" fmla="*/ 12 h 106"/>
                              <a:gd name="T10" fmla="*/ 102 w 104"/>
                              <a:gd name="T11" fmla="*/ 3 h 106"/>
                              <a:gd name="T12" fmla="*/ 100 w 104"/>
                              <a:gd name="T13" fmla="*/ 4 h 106"/>
                              <a:gd name="T14" fmla="*/ 95 w 104"/>
                              <a:gd name="T15" fmla="*/ 7 h 106"/>
                              <a:gd name="T16" fmla="*/ 86 w 104"/>
                              <a:gd name="T17" fmla="*/ 2 h 106"/>
                              <a:gd name="T18" fmla="*/ 69 w 104"/>
                              <a:gd name="T19" fmla="*/ 1 h 106"/>
                              <a:gd name="T20" fmla="*/ 58 w 104"/>
                              <a:gd name="T21" fmla="*/ 1 h 106"/>
                              <a:gd name="T22" fmla="*/ 51 w 104"/>
                              <a:gd name="T23" fmla="*/ 8 h 106"/>
                              <a:gd name="T24" fmla="*/ 45 w 104"/>
                              <a:gd name="T25" fmla="*/ 13 h 106"/>
                              <a:gd name="T26" fmla="*/ 47 w 104"/>
                              <a:gd name="T27" fmla="*/ 18 h 106"/>
                              <a:gd name="T28" fmla="*/ 45 w 104"/>
                              <a:gd name="T29" fmla="*/ 23 h 106"/>
                              <a:gd name="T30" fmla="*/ 40 w 104"/>
                              <a:gd name="T31" fmla="*/ 31 h 106"/>
                              <a:gd name="T32" fmla="*/ 37 w 104"/>
                              <a:gd name="T33" fmla="*/ 32 h 106"/>
                              <a:gd name="T34" fmla="*/ 36 w 104"/>
                              <a:gd name="T35" fmla="*/ 37 h 106"/>
                              <a:gd name="T36" fmla="*/ 31 w 104"/>
                              <a:gd name="T37" fmla="*/ 40 h 106"/>
                              <a:gd name="T38" fmla="*/ 34 w 104"/>
                              <a:gd name="T39" fmla="*/ 44 h 106"/>
                              <a:gd name="T40" fmla="*/ 32 w 104"/>
                              <a:gd name="T41" fmla="*/ 49 h 106"/>
                              <a:gd name="T42" fmla="*/ 25 w 104"/>
                              <a:gd name="T43" fmla="*/ 54 h 106"/>
                              <a:gd name="T44" fmla="*/ 16 w 104"/>
                              <a:gd name="T45" fmla="*/ 55 h 106"/>
                              <a:gd name="T46" fmla="*/ 9 w 104"/>
                              <a:gd name="T47" fmla="*/ 62 h 106"/>
                              <a:gd name="T48" fmla="*/ 3 w 104"/>
                              <a:gd name="T49" fmla="*/ 67 h 106"/>
                              <a:gd name="T50" fmla="*/ 3 w 104"/>
                              <a:gd name="T51" fmla="*/ 74 h 106"/>
                              <a:gd name="T52" fmla="*/ 1 w 104"/>
                              <a:gd name="T53" fmla="*/ 78 h 106"/>
                              <a:gd name="T54" fmla="*/ 8 w 104"/>
                              <a:gd name="T55" fmla="*/ 85 h 106"/>
                              <a:gd name="T56" fmla="*/ 10 w 104"/>
                              <a:gd name="T57" fmla="*/ 90 h 106"/>
                              <a:gd name="T58" fmla="*/ 14 w 104"/>
                              <a:gd name="T59" fmla="*/ 90 h 106"/>
                              <a:gd name="T60" fmla="*/ 19 w 104"/>
                              <a:gd name="T61" fmla="*/ 91 h 106"/>
                              <a:gd name="T62" fmla="*/ 21 w 104"/>
                              <a:gd name="T63" fmla="*/ 98 h 106"/>
                              <a:gd name="T64" fmla="*/ 27 w 104"/>
                              <a:gd name="T65" fmla="*/ 101 h 106"/>
                              <a:gd name="T66" fmla="*/ 29 w 104"/>
                              <a:gd name="T67" fmla="*/ 102 h 106"/>
                              <a:gd name="T68" fmla="*/ 31 w 104"/>
                              <a:gd name="T69" fmla="*/ 101 h 106"/>
                              <a:gd name="T70" fmla="*/ 34 w 104"/>
                              <a:gd name="T71" fmla="*/ 102 h 106"/>
                              <a:gd name="T72" fmla="*/ 44 w 104"/>
                              <a:gd name="T73" fmla="*/ 104 h 106"/>
                              <a:gd name="T74" fmla="*/ 48 w 104"/>
                              <a:gd name="T75" fmla="*/ 100 h 106"/>
                              <a:gd name="T76" fmla="*/ 53 w 104"/>
                              <a:gd name="T77" fmla="*/ 98 h 106"/>
                              <a:gd name="T78" fmla="*/ 60 w 104"/>
                              <a:gd name="T79" fmla="*/ 102 h 106"/>
                              <a:gd name="T80" fmla="*/ 65 w 104"/>
                              <a:gd name="T81" fmla="*/ 100 h 106"/>
                              <a:gd name="T82" fmla="*/ 71 w 104"/>
                              <a:gd name="T83" fmla="*/ 97 h 106"/>
                              <a:gd name="T84" fmla="*/ 77 w 104"/>
                              <a:gd name="T85" fmla="*/ 97 h 106"/>
                              <a:gd name="T86" fmla="*/ 87 w 104"/>
                              <a:gd name="T87" fmla="*/ 95 h 106"/>
                              <a:gd name="T88" fmla="*/ 89 w 104"/>
                              <a:gd name="T89" fmla="*/ 90 h 106"/>
                              <a:gd name="T90" fmla="*/ 90 w 104"/>
                              <a:gd name="T91" fmla="*/ 84 h 106"/>
                              <a:gd name="T92" fmla="*/ 91 w 104"/>
                              <a:gd name="T93" fmla="*/ 84 h 106"/>
                              <a:gd name="T94" fmla="*/ 91 w 104"/>
                              <a:gd name="T95" fmla="*/ 77 h 106"/>
                              <a:gd name="T96" fmla="*/ 93 w 104"/>
                              <a:gd name="T97" fmla="*/ 67 h 106"/>
                              <a:gd name="T98" fmla="*/ 98 w 104"/>
                              <a:gd name="T99" fmla="*/ 57 h 106"/>
                              <a:gd name="T100" fmla="*/ 92 w 104"/>
                              <a:gd name="T101" fmla="*/ 50 h 106"/>
                              <a:gd name="T102" fmla="*/ 91 w 104"/>
                              <a:gd name="T103" fmla="*/ 47 h 106"/>
                              <a:gd name="T104" fmla="*/ 96 w 104"/>
                              <a:gd name="T105" fmla="*/ 41 h 106"/>
                              <a:gd name="T106" fmla="*/ 92 w 104"/>
                              <a:gd name="T107" fmla="*/ 38 h 106"/>
                              <a:gd name="T108" fmla="*/ 95 w 104"/>
                              <a:gd name="T109" fmla="*/ 34 h 1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</a:cxnLst>
                            <a:rect l="0" t="0" r="r" b="b"/>
                            <a:pathLst>
                              <a:path w="104" h="106">
                                <a:moveTo>
                                  <a:pt x="97" y="33"/>
                                </a:moveTo>
                                <a:cubicBezTo>
                                  <a:pt x="97" y="33"/>
                                  <a:pt x="97" y="33"/>
                                  <a:pt x="97" y="33"/>
                                </a:cubicBezTo>
                                <a:cubicBezTo>
                                  <a:pt x="97" y="32"/>
                                  <a:pt x="96" y="31"/>
                                  <a:pt x="96" y="29"/>
                                </a:cubicBezTo>
                                <a:cubicBezTo>
                                  <a:pt x="97" y="28"/>
                                  <a:pt x="97" y="27"/>
                                  <a:pt x="97" y="26"/>
                                </a:cubicBezTo>
                                <a:cubicBezTo>
                                  <a:pt x="98" y="26"/>
                                  <a:pt x="100" y="24"/>
                                  <a:pt x="101" y="23"/>
                                </a:cubicBezTo>
                                <a:cubicBezTo>
                                  <a:pt x="101" y="22"/>
                                  <a:pt x="100" y="21"/>
                                  <a:pt x="100" y="21"/>
                                </a:cubicBezTo>
                                <a:cubicBezTo>
                                  <a:pt x="99" y="20"/>
                                  <a:pt x="98" y="20"/>
                                  <a:pt x="98" y="18"/>
                                </a:cubicBezTo>
                                <a:cubicBezTo>
                                  <a:pt x="97" y="17"/>
                                  <a:pt x="98" y="16"/>
                                  <a:pt x="98" y="16"/>
                                </a:cubicBezTo>
                                <a:cubicBezTo>
                                  <a:pt x="98" y="15"/>
                                  <a:pt x="99" y="15"/>
                                  <a:pt x="100" y="14"/>
                                </a:cubicBezTo>
                                <a:cubicBezTo>
                                  <a:pt x="101" y="14"/>
                                  <a:pt x="101" y="13"/>
                                  <a:pt x="101" y="12"/>
                                </a:cubicBezTo>
                                <a:cubicBezTo>
                                  <a:pt x="101" y="12"/>
                                  <a:pt x="102" y="11"/>
                                  <a:pt x="103" y="10"/>
                                </a:cubicBezTo>
                                <a:cubicBezTo>
                                  <a:pt x="104" y="10"/>
                                  <a:pt x="102" y="4"/>
                                  <a:pt x="102" y="3"/>
                                </a:cubicBezTo>
                                <a:cubicBezTo>
                                  <a:pt x="102" y="3"/>
                                  <a:pt x="102" y="3"/>
                                  <a:pt x="102" y="3"/>
                                </a:cubicBezTo>
                                <a:cubicBezTo>
                                  <a:pt x="101" y="3"/>
                                  <a:pt x="101" y="4"/>
                                  <a:pt x="100" y="4"/>
                                </a:cubicBezTo>
                                <a:cubicBezTo>
                                  <a:pt x="99" y="5"/>
                                  <a:pt x="98" y="6"/>
                                  <a:pt x="98" y="6"/>
                                </a:cubicBezTo>
                                <a:cubicBezTo>
                                  <a:pt x="97" y="7"/>
                                  <a:pt x="96" y="7"/>
                                  <a:pt x="95" y="7"/>
                                </a:cubicBezTo>
                                <a:cubicBezTo>
                                  <a:pt x="94" y="6"/>
                                  <a:pt x="93" y="6"/>
                                  <a:pt x="92" y="6"/>
                                </a:cubicBezTo>
                                <a:cubicBezTo>
                                  <a:pt x="89" y="5"/>
                                  <a:pt x="89" y="3"/>
                                  <a:pt x="86" y="2"/>
                                </a:cubicBezTo>
                                <a:cubicBezTo>
                                  <a:pt x="84" y="2"/>
                                  <a:pt x="81" y="3"/>
                                  <a:pt x="79" y="2"/>
                                </a:cubicBezTo>
                                <a:cubicBezTo>
                                  <a:pt x="76" y="1"/>
                                  <a:pt x="72" y="1"/>
                                  <a:pt x="69" y="1"/>
                                </a:cubicBezTo>
                                <a:cubicBezTo>
                                  <a:pt x="67" y="1"/>
                                  <a:pt x="64" y="0"/>
                                  <a:pt x="61" y="0"/>
                                </a:cubicBezTo>
                                <a:cubicBezTo>
                                  <a:pt x="60" y="0"/>
                                  <a:pt x="59" y="1"/>
                                  <a:pt x="58" y="1"/>
                                </a:cubicBezTo>
                                <a:cubicBezTo>
                                  <a:pt x="58" y="2"/>
                                  <a:pt x="57" y="3"/>
                                  <a:pt x="56" y="3"/>
                                </a:cubicBezTo>
                                <a:cubicBezTo>
                                  <a:pt x="55" y="5"/>
                                  <a:pt x="53" y="6"/>
                                  <a:pt x="51" y="8"/>
                                </a:cubicBezTo>
                                <a:cubicBezTo>
                                  <a:pt x="49" y="9"/>
                                  <a:pt x="47" y="10"/>
                                  <a:pt x="46" y="12"/>
                                </a:cubicBezTo>
                                <a:cubicBezTo>
                                  <a:pt x="45" y="13"/>
                                  <a:pt x="45" y="13"/>
                                  <a:pt x="45" y="13"/>
                                </a:cubicBezTo>
                                <a:cubicBezTo>
                                  <a:pt x="45" y="14"/>
                                  <a:pt x="46" y="14"/>
                                  <a:pt x="47" y="15"/>
                                </a:cubicBezTo>
                                <a:cubicBezTo>
                                  <a:pt x="47" y="17"/>
                                  <a:pt x="47" y="17"/>
                                  <a:pt x="47" y="18"/>
                                </a:cubicBezTo>
                                <a:cubicBezTo>
                                  <a:pt x="47" y="19"/>
                                  <a:pt x="47" y="20"/>
                                  <a:pt x="47" y="21"/>
                                </a:cubicBezTo>
                                <a:cubicBezTo>
                                  <a:pt x="46" y="22"/>
                                  <a:pt x="46" y="22"/>
                                  <a:pt x="45" y="23"/>
                                </a:cubicBezTo>
                                <a:cubicBezTo>
                                  <a:pt x="44" y="24"/>
                                  <a:pt x="43" y="24"/>
                                  <a:pt x="42" y="24"/>
                                </a:cubicBezTo>
                                <a:cubicBezTo>
                                  <a:pt x="42" y="25"/>
                                  <a:pt x="41" y="30"/>
                                  <a:pt x="40" y="31"/>
                                </a:cubicBezTo>
                                <a:cubicBezTo>
                                  <a:pt x="40" y="32"/>
                                  <a:pt x="39" y="32"/>
                                  <a:pt x="38" y="32"/>
                                </a:cubicBezTo>
                                <a:cubicBezTo>
                                  <a:pt x="38" y="32"/>
                                  <a:pt x="37" y="32"/>
                                  <a:pt x="37" y="32"/>
                                </a:cubicBezTo>
                                <a:cubicBezTo>
                                  <a:pt x="37" y="32"/>
                                  <a:pt x="36" y="33"/>
                                  <a:pt x="36" y="33"/>
                                </a:cubicBezTo>
                                <a:cubicBezTo>
                                  <a:pt x="36" y="35"/>
                                  <a:pt x="36" y="36"/>
                                  <a:pt x="36" y="37"/>
                                </a:cubicBezTo>
                                <a:cubicBezTo>
                                  <a:pt x="36" y="37"/>
                                  <a:pt x="36" y="38"/>
                                  <a:pt x="34" y="38"/>
                                </a:cubicBezTo>
                                <a:cubicBezTo>
                                  <a:pt x="33" y="39"/>
                                  <a:pt x="32" y="39"/>
                                  <a:pt x="31" y="40"/>
                                </a:cubicBezTo>
                                <a:cubicBezTo>
                                  <a:pt x="31" y="40"/>
                                  <a:pt x="31" y="41"/>
                                  <a:pt x="32" y="42"/>
                                </a:cubicBezTo>
                                <a:cubicBezTo>
                                  <a:pt x="33" y="43"/>
                                  <a:pt x="34" y="43"/>
                                  <a:pt x="34" y="44"/>
                                </a:cubicBezTo>
                                <a:cubicBezTo>
                                  <a:pt x="35" y="45"/>
                                  <a:pt x="35" y="46"/>
                                  <a:pt x="35" y="47"/>
                                </a:cubicBezTo>
                                <a:cubicBezTo>
                                  <a:pt x="35" y="48"/>
                                  <a:pt x="34" y="48"/>
                                  <a:pt x="32" y="49"/>
                                </a:cubicBezTo>
                                <a:cubicBezTo>
                                  <a:pt x="31" y="49"/>
                                  <a:pt x="29" y="49"/>
                                  <a:pt x="28" y="49"/>
                                </a:cubicBezTo>
                                <a:cubicBezTo>
                                  <a:pt x="27" y="49"/>
                                  <a:pt x="26" y="53"/>
                                  <a:pt x="25" y="54"/>
                                </a:cubicBezTo>
                                <a:cubicBezTo>
                                  <a:pt x="24" y="54"/>
                                  <a:pt x="20" y="55"/>
                                  <a:pt x="19" y="55"/>
                                </a:cubicBezTo>
                                <a:cubicBezTo>
                                  <a:pt x="17" y="55"/>
                                  <a:pt x="17" y="55"/>
                                  <a:pt x="16" y="55"/>
                                </a:cubicBezTo>
                                <a:cubicBezTo>
                                  <a:pt x="16" y="56"/>
                                  <a:pt x="15" y="56"/>
                                  <a:pt x="14" y="57"/>
                                </a:cubicBezTo>
                                <a:cubicBezTo>
                                  <a:pt x="12" y="59"/>
                                  <a:pt x="11" y="60"/>
                                  <a:pt x="9" y="62"/>
                                </a:cubicBezTo>
                                <a:cubicBezTo>
                                  <a:pt x="8" y="63"/>
                                  <a:pt x="5" y="64"/>
                                  <a:pt x="4" y="64"/>
                                </a:cubicBezTo>
                                <a:cubicBezTo>
                                  <a:pt x="3" y="65"/>
                                  <a:pt x="3" y="66"/>
                                  <a:pt x="3" y="67"/>
                                </a:cubicBezTo>
                                <a:cubicBezTo>
                                  <a:pt x="4" y="69"/>
                                  <a:pt x="4" y="70"/>
                                  <a:pt x="4" y="71"/>
                                </a:cubicBezTo>
                                <a:cubicBezTo>
                                  <a:pt x="5" y="72"/>
                                  <a:pt x="4" y="73"/>
                                  <a:pt x="3" y="74"/>
                                </a:cubicBezTo>
                                <a:cubicBezTo>
                                  <a:pt x="2" y="75"/>
                                  <a:pt x="1" y="75"/>
                                  <a:pt x="1" y="75"/>
                                </a:cubicBezTo>
                                <a:cubicBezTo>
                                  <a:pt x="0" y="76"/>
                                  <a:pt x="1" y="77"/>
                                  <a:pt x="1" y="78"/>
                                </a:cubicBezTo>
                                <a:cubicBezTo>
                                  <a:pt x="2" y="79"/>
                                  <a:pt x="3" y="80"/>
                                  <a:pt x="3" y="80"/>
                                </a:cubicBezTo>
                                <a:cubicBezTo>
                                  <a:pt x="4" y="82"/>
                                  <a:pt x="5" y="83"/>
                                  <a:pt x="8" y="85"/>
                                </a:cubicBezTo>
                                <a:cubicBezTo>
                                  <a:pt x="9" y="86"/>
                                  <a:pt x="9" y="86"/>
                                  <a:pt x="10" y="87"/>
                                </a:cubicBezTo>
                                <a:cubicBezTo>
                                  <a:pt x="10" y="88"/>
                                  <a:pt x="10" y="89"/>
                                  <a:pt x="10" y="90"/>
                                </a:cubicBezTo>
                                <a:cubicBezTo>
                                  <a:pt x="11" y="91"/>
                                  <a:pt x="11" y="91"/>
                                  <a:pt x="11" y="92"/>
                                </a:cubicBezTo>
                                <a:cubicBezTo>
                                  <a:pt x="12" y="91"/>
                                  <a:pt x="13" y="91"/>
                                  <a:pt x="14" y="90"/>
                                </a:cubicBezTo>
                                <a:cubicBezTo>
                                  <a:pt x="15" y="90"/>
                                  <a:pt x="16" y="90"/>
                                  <a:pt x="17" y="90"/>
                                </a:cubicBezTo>
                                <a:cubicBezTo>
                                  <a:pt x="17" y="90"/>
                                  <a:pt x="18" y="90"/>
                                  <a:pt x="19" y="91"/>
                                </a:cubicBezTo>
                                <a:cubicBezTo>
                                  <a:pt x="20" y="93"/>
                                  <a:pt x="20" y="93"/>
                                  <a:pt x="20" y="94"/>
                                </a:cubicBezTo>
                                <a:cubicBezTo>
                                  <a:pt x="20" y="95"/>
                                  <a:pt x="20" y="97"/>
                                  <a:pt x="21" y="98"/>
                                </a:cubicBezTo>
                                <a:cubicBezTo>
                                  <a:pt x="21" y="100"/>
                                  <a:pt x="22" y="100"/>
                                  <a:pt x="23" y="100"/>
                                </a:cubicBezTo>
                                <a:cubicBezTo>
                                  <a:pt x="24" y="100"/>
                                  <a:pt x="25" y="100"/>
                                  <a:pt x="27" y="101"/>
                                </a:cubicBezTo>
                                <a:cubicBezTo>
                                  <a:pt x="28" y="101"/>
                                  <a:pt x="29" y="101"/>
                                  <a:pt x="29" y="102"/>
                                </a:cubicBezTo>
                                <a:cubicBezTo>
                                  <a:pt x="29" y="102"/>
                                  <a:pt x="29" y="102"/>
                                  <a:pt x="29" y="102"/>
                                </a:cubicBezTo>
                                <a:cubicBezTo>
                                  <a:pt x="30" y="102"/>
                                  <a:pt x="30" y="102"/>
                                  <a:pt x="30" y="102"/>
                                </a:cubicBezTo>
                                <a:cubicBezTo>
                                  <a:pt x="30" y="102"/>
                                  <a:pt x="30" y="102"/>
                                  <a:pt x="31" y="101"/>
                                </a:cubicBezTo>
                                <a:cubicBezTo>
                                  <a:pt x="31" y="99"/>
                                  <a:pt x="32" y="99"/>
                                  <a:pt x="32" y="99"/>
                                </a:cubicBezTo>
                                <a:cubicBezTo>
                                  <a:pt x="33" y="99"/>
                                  <a:pt x="33" y="101"/>
                                  <a:pt x="34" y="102"/>
                                </a:cubicBezTo>
                                <a:cubicBezTo>
                                  <a:pt x="36" y="104"/>
                                  <a:pt x="38" y="105"/>
                                  <a:pt x="40" y="106"/>
                                </a:cubicBezTo>
                                <a:cubicBezTo>
                                  <a:pt x="41" y="106"/>
                                  <a:pt x="43" y="105"/>
                                  <a:pt x="44" y="104"/>
                                </a:cubicBezTo>
                                <a:cubicBezTo>
                                  <a:pt x="45" y="103"/>
                                  <a:pt x="46" y="102"/>
                                  <a:pt x="47" y="102"/>
                                </a:cubicBezTo>
                                <a:cubicBezTo>
                                  <a:pt x="47" y="101"/>
                                  <a:pt x="48" y="101"/>
                                  <a:pt x="48" y="100"/>
                                </a:cubicBezTo>
                                <a:cubicBezTo>
                                  <a:pt x="48" y="98"/>
                                  <a:pt x="48" y="97"/>
                                  <a:pt x="50" y="97"/>
                                </a:cubicBezTo>
                                <a:cubicBezTo>
                                  <a:pt x="51" y="97"/>
                                  <a:pt x="52" y="97"/>
                                  <a:pt x="53" y="98"/>
                                </a:cubicBezTo>
                                <a:cubicBezTo>
                                  <a:pt x="55" y="100"/>
                                  <a:pt x="54" y="100"/>
                                  <a:pt x="57" y="101"/>
                                </a:cubicBezTo>
                                <a:cubicBezTo>
                                  <a:pt x="58" y="102"/>
                                  <a:pt x="59" y="102"/>
                                  <a:pt x="60" y="102"/>
                                </a:cubicBezTo>
                                <a:cubicBezTo>
                                  <a:pt x="61" y="102"/>
                                  <a:pt x="62" y="102"/>
                                  <a:pt x="63" y="101"/>
                                </a:cubicBezTo>
                                <a:cubicBezTo>
                                  <a:pt x="64" y="100"/>
                                  <a:pt x="64" y="100"/>
                                  <a:pt x="65" y="100"/>
                                </a:cubicBezTo>
                                <a:cubicBezTo>
                                  <a:pt x="66" y="100"/>
                                  <a:pt x="67" y="100"/>
                                  <a:pt x="69" y="99"/>
                                </a:cubicBezTo>
                                <a:cubicBezTo>
                                  <a:pt x="70" y="99"/>
                                  <a:pt x="71" y="98"/>
                                  <a:pt x="71" y="97"/>
                                </a:cubicBezTo>
                                <a:cubicBezTo>
                                  <a:pt x="72" y="96"/>
                                  <a:pt x="73" y="95"/>
                                  <a:pt x="74" y="95"/>
                                </a:cubicBezTo>
                                <a:cubicBezTo>
                                  <a:pt x="75" y="95"/>
                                  <a:pt x="76" y="96"/>
                                  <a:pt x="77" y="97"/>
                                </a:cubicBezTo>
                                <a:cubicBezTo>
                                  <a:pt x="79" y="97"/>
                                  <a:pt x="80" y="98"/>
                                  <a:pt x="81" y="97"/>
                                </a:cubicBezTo>
                                <a:cubicBezTo>
                                  <a:pt x="83" y="96"/>
                                  <a:pt x="85" y="96"/>
                                  <a:pt x="87" y="95"/>
                                </a:cubicBezTo>
                                <a:cubicBezTo>
                                  <a:pt x="87" y="94"/>
                                  <a:pt x="88" y="94"/>
                                  <a:pt x="89" y="93"/>
                                </a:cubicBezTo>
                                <a:cubicBezTo>
                                  <a:pt x="89" y="92"/>
                                  <a:pt x="89" y="91"/>
                                  <a:pt x="89" y="90"/>
                                </a:cubicBezTo>
                                <a:cubicBezTo>
                                  <a:pt x="89" y="89"/>
                                  <a:pt x="89" y="87"/>
                                  <a:pt x="90" y="86"/>
                                </a:cubicBezTo>
                                <a:cubicBezTo>
                                  <a:pt x="90" y="85"/>
                                  <a:pt x="90" y="85"/>
                                  <a:pt x="90" y="84"/>
                                </a:cubicBezTo>
                                <a:cubicBezTo>
                                  <a:pt x="90" y="84"/>
                                  <a:pt x="91" y="84"/>
                                  <a:pt x="91" y="84"/>
                                </a:cubicBezTo>
                                <a:cubicBezTo>
                                  <a:pt x="91" y="84"/>
                                  <a:pt x="91" y="84"/>
                                  <a:pt x="91" y="84"/>
                                </a:cubicBezTo>
                                <a:cubicBezTo>
                                  <a:pt x="91" y="83"/>
                                  <a:pt x="90" y="83"/>
                                  <a:pt x="91" y="82"/>
                                </a:cubicBezTo>
                                <a:cubicBezTo>
                                  <a:pt x="91" y="81"/>
                                  <a:pt x="91" y="79"/>
                                  <a:pt x="91" y="77"/>
                                </a:cubicBezTo>
                                <a:cubicBezTo>
                                  <a:pt x="91" y="75"/>
                                  <a:pt x="91" y="74"/>
                                  <a:pt x="92" y="72"/>
                                </a:cubicBezTo>
                                <a:cubicBezTo>
                                  <a:pt x="92" y="70"/>
                                  <a:pt x="92" y="68"/>
                                  <a:pt x="93" y="67"/>
                                </a:cubicBezTo>
                                <a:cubicBezTo>
                                  <a:pt x="94" y="65"/>
                                  <a:pt x="95" y="64"/>
                                  <a:pt x="96" y="62"/>
                                </a:cubicBezTo>
                                <a:cubicBezTo>
                                  <a:pt x="96" y="62"/>
                                  <a:pt x="98" y="57"/>
                                  <a:pt x="98" y="57"/>
                                </a:cubicBezTo>
                                <a:cubicBezTo>
                                  <a:pt x="98" y="57"/>
                                  <a:pt x="96" y="55"/>
                                  <a:pt x="95" y="54"/>
                                </a:cubicBezTo>
                                <a:cubicBezTo>
                                  <a:pt x="94" y="53"/>
                                  <a:pt x="93" y="52"/>
                                  <a:pt x="92" y="50"/>
                                </a:cubicBezTo>
                                <a:cubicBezTo>
                                  <a:pt x="92" y="50"/>
                                  <a:pt x="91" y="49"/>
                                  <a:pt x="91" y="49"/>
                                </a:cubicBezTo>
                                <a:cubicBezTo>
                                  <a:pt x="91" y="48"/>
                                  <a:pt x="90" y="47"/>
                                  <a:pt x="91" y="47"/>
                                </a:cubicBezTo>
                                <a:cubicBezTo>
                                  <a:pt x="92" y="46"/>
                                  <a:pt x="94" y="44"/>
                                  <a:pt x="95" y="43"/>
                                </a:cubicBezTo>
                                <a:cubicBezTo>
                                  <a:pt x="96" y="42"/>
                                  <a:pt x="96" y="42"/>
                                  <a:pt x="96" y="41"/>
                                </a:cubicBezTo>
                                <a:cubicBezTo>
                                  <a:pt x="96" y="41"/>
                                  <a:pt x="95" y="40"/>
                                  <a:pt x="94" y="39"/>
                                </a:cubicBezTo>
                                <a:cubicBezTo>
                                  <a:pt x="94" y="39"/>
                                  <a:pt x="93" y="39"/>
                                  <a:pt x="92" y="38"/>
                                </a:cubicBezTo>
                                <a:cubicBezTo>
                                  <a:pt x="91" y="38"/>
                                  <a:pt x="91" y="37"/>
                                  <a:pt x="91" y="37"/>
                                </a:cubicBezTo>
                                <a:cubicBezTo>
                                  <a:pt x="91" y="36"/>
                                  <a:pt x="93" y="36"/>
                                  <a:pt x="95" y="34"/>
                                </a:cubicBezTo>
                                <a:cubicBezTo>
                                  <a:pt x="96" y="33"/>
                                  <a:pt x="97" y="33"/>
                                  <a:pt x="97" y="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10" name="Freeform 70">
                            <a:extLst>
                              <a:ext uri="{FF2B5EF4-FFF2-40B4-BE49-F238E27FC236}">
                                <a16:creationId xmlns:a16="http://schemas.microsoft.com/office/drawing/2014/main" id="{8ED593A4-0F49-6753-8E7F-31E6AB0059B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85876" y="2129400"/>
                            <a:ext cx="450728" cy="354572"/>
                          </a:xfrm>
                          <a:custGeom>
                            <a:avLst/>
                            <a:gdLst>
                              <a:gd name="T0" fmla="*/ 122 w 123"/>
                              <a:gd name="T1" fmla="*/ 42 h 97"/>
                              <a:gd name="T2" fmla="*/ 111 w 123"/>
                              <a:gd name="T3" fmla="*/ 33 h 97"/>
                              <a:gd name="T4" fmla="*/ 101 w 123"/>
                              <a:gd name="T5" fmla="*/ 26 h 97"/>
                              <a:gd name="T6" fmla="*/ 94 w 123"/>
                              <a:gd name="T7" fmla="*/ 21 h 97"/>
                              <a:gd name="T8" fmla="*/ 91 w 123"/>
                              <a:gd name="T9" fmla="*/ 24 h 97"/>
                              <a:gd name="T10" fmla="*/ 84 w 123"/>
                              <a:gd name="T11" fmla="*/ 26 h 97"/>
                              <a:gd name="T12" fmla="*/ 83 w 123"/>
                              <a:gd name="T13" fmla="*/ 20 h 97"/>
                              <a:gd name="T14" fmla="*/ 78 w 123"/>
                              <a:gd name="T15" fmla="*/ 18 h 97"/>
                              <a:gd name="T16" fmla="*/ 73 w 123"/>
                              <a:gd name="T17" fmla="*/ 14 h 97"/>
                              <a:gd name="T18" fmla="*/ 67 w 123"/>
                              <a:gd name="T19" fmla="*/ 5 h 97"/>
                              <a:gd name="T20" fmla="*/ 63 w 123"/>
                              <a:gd name="T21" fmla="*/ 0 h 97"/>
                              <a:gd name="T22" fmla="*/ 59 w 123"/>
                              <a:gd name="T23" fmla="*/ 4 h 97"/>
                              <a:gd name="T24" fmla="*/ 60 w 123"/>
                              <a:gd name="T25" fmla="*/ 8 h 97"/>
                              <a:gd name="T26" fmla="*/ 59 w 123"/>
                              <a:gd name="T27" fmla="*/ 22 h 97"/>
                              <a:gd name="T28" fmla="*/ 54 w 123"/>
                              <a:gd name="T29" fmla="*/ 28 h 97"/>
                              <a:gd name="T30" fmla="*/ 55 w 123"/>
                              <a:gd name="T31" fmla="*/ 35 h 97"/>
                              <a:gd name="T32" fmla="*/ 62 w 123"/>
                              <a:gd name="T33" fmla="*/ 37 h 97"/>
                              <a:gd name="T34" fmla="*/ 61 w 123"/>
                              <a:gd name="T35" fmla="*/ 41 h 97"/>
                              <a:gd name="T36" fmla="*/ 61 w 123"/>
                              <a:gd name="T37" fmla="*/ 43 h 97"/>
                              <a:gd name="T38" fmla="*/ 57 w 123"/>
                              <a:gd name="T39" fmla="*/ 45 h 97"/>
                              <a:gd name="T40" fmla="*/ 49 w 123"/>
                              <a:gd name="T41" fmla="*/ 44 h 97"/>
                              <a:gd name="T42" fmla="*/ 43 w 123"/>
                              <a:gd name="T43" fmla="*/ 49 h 97"/>
                              <a:gd name="T44" fmla="*/ 40 w 123"/>
                              <a:gd name="T45" fmla="*/ 46 h 97"/>
                              <a:gd name="T46" fmla="*/ 37 w 123"/>
                              <a:gd name="T47" fmla="*/ 46 h 97"/>
                              <a:gd name="T48" fmla="*/ 34 w 123"/>
                              <a:gd name="T49" fmla="*/ 51 h 97"/>
                              <a:gd name="T50" fmla="*/ 30 w 123"/>
                              <a:gd name="T51" fmla="*/ 49 h 97"/>
                              <a:gd name="T52" fmla="*/ 28 w 123"/>
                              <a:gd name="T53" fmla="*/ 41 h 97"/>
                              <a:gd name="T54" fmla="*/ 23 w 123"/>
                              <a:gd name="T55" fmla="*/ 37 h 97"/>
                              <a:gd name="T56" fmla="*/ 10 w 123"/>
                              <a:gd name="T57" fmla="*/ 38 h 97"/>
                              <a:gd name="T58" fmla="*/ 1 w 123"/>
                              <a:gd name="T59" fmla="*/ 46 h 97"/>
                              <a:gd name="T60" fmla="*/ 0 w 123"/>
                              <a:gd name="T61" fmla="*/ 48 h 97"/>
                              <a:gd name="T62" fmla="*/ 3 w 123"/>
                              <a:gd name="T63" fmla="*/ 53 h 97"/>
                              <a:gd name="T64" fmla="*/ 6 w 123"/>
                              <a:gd name="T65" fmla="*/ 57 h 97"/>
                              <a:gd name="T66" fmla="*/ 6 w 123"/>
                              <a:gd name="T67" fmla="*/ 62 h 97"/>
                              <a:gd name="T68" fmla="*/ 5 w 123"/>
                              <a:gd name="T69" fmla="*/ 70 h 97"/>
                              <a:gd name="T70" fmla="*/ 10 w 123"/>
                              <a:gd name="T71" fmla="*/ 72 h 97"/>
                              <a:gd name="T72" fmla="*/ 15 w 123"/>
                              <a:gd name="T73" fmla="*/ 74 h 97"/>
                              <a:gd name="T74" fmla="*/ 22 w 123"/>
                              <a:gd name="T75" fmla="*/ 69 h 97"/>
                              <a:gd name="T76" fmla="*/ 33 w 123"/>
                              <a:gd name="T77" fmla="*/ 69 h 97"/>
                              <a:gd name="T78" fmla="*/ 46 w 123"/>
                              <a:gd name="T79" fmla="*/ 67 h 97"/>
                              <a:gd name="T80" fmla="*/ 50 w 123"/>
                              <a:gd name="T81" fmla="*/ 62 h 97"/>
                              <a:gd name="T82" fmla="*/ 56 w 123"/>
                              <a:gd name="T83" fmla="*/ 62 h 97"/>
                              <a:gd name="T84" fmla="*/ 66 w 123"/>
                              <a:gd name="T85" fmla="*/ 71 h 97"/>
                              <a:gd name="T86" fmla="*/ 67 w 123"/>
                              <a:gd name="T87" fmla="*/ 75 h 97"/>
                              <a:gd name="T88" fmla="*/ 65 w 123"/>
                              <a:gd name="T89" fmla="*/ 80 h 97"/>
                              <a:gd name="T90" fmla="*/ 70 w 123"/>
                              <a:gd name="T91" fmla="*/ 81 h 97"/>
                              <a:gd name="T92" fmla="*/ 77 w 123"/>
                              <a:gd name="T93" fmla="*/ 83 h 97"/>
                              <a:gd name="T94" fmla="*/ 75 w 123"/>
                              <a:gd name="T95" fmla="*/ 87 h 97"/>
                              <a:gd name="T96" fmla="*/ 77 w 123"/>
                              <a:gd name="T97" fmla="*/ 93 h 97"/>
                              <a:gd name="T98" fmla="*/ 80 w 123"/>
                              <a:gd name="T99" fmla="*/ 97 h 97"/>
                              <a:gd name="T100" fmla="*/ 88 w 123"/>
                              <a:gd name="T101" fmla="*/ 96 h 97"/>
                              <a:gd name="T102" fmla="*/ 95 w 123"/>
                              <a:gd name="T103" fmla="*/ 91 h 97"/>
                              <a:gd name="T104" fmla="*/ 97 w 123"/>
                              <a:gd name="T105" fmla="*/ 86 h 97"/>
                              <a:gd name="T106" fmla="*/ 94 w 123"/>
                              <a:gd name="T107" fmla="*/ 82 h 97"/>
                              <a:gd name="T108" fmla="*/ 99 w 123"/>
                              <a:gd name="T109" fmla="*/ 79 h 97"/>
                              <a:gd name="T110" fmla="*/ 100 w 123"/>
                              <a:gd name="T111" fmla="*/ 74 h 97"/>
                              <a:gd name="T112" fmla="*/ 103 w 123"/>
                              <a:gd name="T113" fmla="*/ 73 h 97"/>
                              <a:gd name="T114" fmla="*/ 108 w 123"/>
                              <a:gd name="T115" fmla="*/ 65 h 97"/>
                              <a:gd name="T116" fmla="*/ 110 w 123"/>
                              <a:gd name="T117" fmla="*/ 60 h 97"/>
                              <a:gd name="T118" fmla="*/ 108 w 123"/>
                              <a:gd name="T119" fmla="*/ 55 h 97"/>
                              <a:gd name="T120" fmla="*/ 114 w 123"/>
                              <a:gd name="T121" fmla="*/ 50 h 97"/>
                              <a:gd name="T122" fmla="*/ 121 w 123"/>
                              <a:gd name="T123" fmla="*/ 43 h 9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123" h="97">
                                <a:moveTo>
                                  <a:pt x="123" y="43"/>
                                </a:moveTo>
                                <a:cubicBezTo>
                                  <a:pt x="122" y="42"/>
                                  <a:pt x="122" y="42"/>
                                  <a:pt x="122" y="42"/>
                                </a:cubicBezTo>
                                <a:cubicBezTo>
                                  <a:pt x="122" y="41"/>
                                  <a:pt x="117" y="39"/>
                                  <a:pt x="115" y="37"/>
                                </a:cubicBezTo>
                                <a:cubicBezTo>
                                  <a:pt x="113" y="35"/>
                                  <a:pt x="112" y="35"/>
                                  <a:pt x="111" y="33"/>
                                </a:cubicBezTo>
                                <a:cubicBezTo>
                                  <a:pt x="109" y="32"/>
                                  <a:pt x="108" y="32"/>
                                  <a:pt x="106" y="30"/>
                                </a:cubicBezTo>
                                <a:cubicBezTo>
                                  <a:pt x="104" y="28"/>
                                  <a:pt x="103" y="28"/>
                                  <a:pt x="101" y="26"/>
                                </a:cubicBezTo>
                                <a:cubicBezTo>
                                  <a:pt x="100" y="25"/>
                                  <a:pt x="98" y="23"/>
                                  <a:pt x="96" y="22"/>
                                </a:cubicBezTo>
                                <a:cubicBezTo>
                                  <a:pt x="96" y="21"/>
                                  <a:pt x="95" y="21"/>
                                  <a:pt x="94" y="21"/>
                                </a:cubicBezTo>
                                <a:cubicBezTo>
                                  <a:pt x="94" y="21"/>
                                  <a:pt x="93" y="21"/>
                                  <a:pt x="93" y="22"/>
                                </a:cubicBezTo>
                                <a:cubicBezTo>
                                  <a:pt x="92" y="22"/>
                                  <a:pt x="91" y="23"/>
                                  <a:pt x="91" y="24"/>
                                </a:cubicBezTo>
                                <a:cubicBezTo>
                                  <a:pt x="91" y="25"/>
                                  <a:pt x="89" y="26"/>
                                  <a:pt x="88" y="26"/>
                                </a:cubicBezTo>
                                <a:cubicBezTo>
                                  <a:pt x="87" y="26"/>
                                  <a:pt x="85" y="26"/>
                                  <a:pt x="84" y="26"/>
                                </a:cubicBezTo>
                                <a:cubicBezTo>
                                  <a:pt x="84" y="27"/>
                                  <a:pt x="83" y="25"/>
                                  <a:pt x="83" y="24"/>
                                </a:cubicBezTo>
                                <a:cubicBezTo>
                                  <a:pt x="83" y="22"/>
                                  <a:pt x="83" y="21"/>
                                  <a:pt x="83" y="20"/>
                                </a:cubicBezTo>
                                <a:cubicBezTo>
                                  <a:pt x="83" y="19"/>
                                  <a:pt x="82" y="18"/>
                                  <a:pt x="82" y="18"/>
                                </a:cubicBezTo>
                                <a:cubicBezTo>
                                  <a:pt x="81" y="18"/>
                                  <a:pt x="79" y="18"/>
                                  <a:pt x="78" y="18"/>
                                </a:cubicBezTo>
                                <a:cubicBezTo>
                                  <a:pt x="77" y="18"/>
                                  <a:pt x="75" y="18"/>
                                  <a:pt x="75" y="17"/>
                                </a:cubicBezTo>
                                <a:cubicBezTo>
                                  <a:pt x="74" y="16"/>
                                  <a:pt x="73" y="15"/>
                                  <a:pt x="73" y="14"/>
                                </a:cubicBezTo>
                                <a:cubicBezTo>
                                  <a:pt x="72" y="13"/>
                                  <a:pt x="69" y="12"/>
                                  <a:pt x="68" y="11"/>
                                </a:cubicBezTo>
                                <a:cubicBezTo>
                                  <a:pt x="67" y="10"/>
                                  <a:pt x="67" y="6"/>
                                  <a:pt x="67" y="5"/>
                                </a:cubicBezTo>
                                <a:cubicBezTo>
                                  <a:pt x="66" y="3"/>
                                  <a:pt x="66" y="3"/>
                                  <a:pt x="65" y="2"/>
                                </a:cubicBezTo>
                                <a:cubicBezTo>
                                  <a:pt x="65" y="2"/>
                                  <a:pt x="64" y="1"/>
                                  <a:pt x="63" y="0"/>
                                </a:cubicBezTo>
                                <a:cubicBezTo>
                                  <a:pt x="63" y="0"/>
                                  <a:pt x="62" y="1"/>
                                  <a:pt x="61" y="2"/>
                                </a:cubicBezTo>
                                <a:cubicBezTo>
                                  <a:pt x="60" y="2"/>
                                  <a:pt x="59" y="4"/>
                                  <a:pt x="59" y="4"/>
                                </a:cubicBezTo>
                                <a:cubicBezTo>
                                  <a:pt x="58" y="4"/>
                                  <a:pt x="58" y="5"/>
                                  <a:pt x="59" y="6"/>
                                </a:cubicBezTo>
                                <a:cubicBezTo>
                                  <a:pt x="60" y="7"/>
                                  <a:pt x="60" y="8"/>
                                  <a:pt x="60" y="8"/>
                                </a:cubicBezTo>
                                <a:cubicBezTo>
                                  <a:pt x="60" y="11"/>
                                  <a:pt x="59" y="13"/>
                                  <a:pt x="59" y="15"/>
                                </a:cubicBezTo>
                                <a:cubicBezTo>
                                  <a:pt x="59" y="18"/>
                                  <a:pt x="59" y="20"/>
                                  <a:pt x="59" y="22"/>
                                </a:cubicBezTo>
                                <a:cubicBezTo>
                                  <a:pt x="58" y="23"/>
                                  <a:pt x="56" y="25"/>
                                  <a:pt x="55" y="26"/>
                                </a:cubicBezTo>
                                <a:cubicBezTo>
                                  <a:pt x="54" y="26"/>
                                  <a:pt x="54" y="27"/>
                                  <a:pt x="54" y="28"/>
                                </a:cubicBezTo>
                                <a:cubicBezTo>
                                  <a:pt x="54" y="29"/>
                                  <a:pt x="55" y="31"/>
                                  <a:pt x="55" y="32"/>
                                </a:cubicBezTo>
                                <a:cubicBezTo>
                                  <a:pt x="55" y="34"/>
                                  <a:pt x="55" y="34"/>
                                  <a:pt x="55" y="35"/>
                                </a:cubicBezTo>
                                <a:cubicBezTo>
                                  <a:pt x="56" y="35"/>
                                  <a:pt x="57" y="35"/>
                                  <a:pt x="59" y="36"/>
                                </a:cubicBezTo>
                                <a:cubicBezTo>
                                  <a:pt x="61" y="36"/>
                                  <a:pt x="62" y="37"/>
                                  <a:pt x="62" y="37"/>
                                </a:cubicBezTo>
                                <a:cubicBezTo>
                                  <a:pt x="62" y="38"/>
                                  <a:pt x="62" y="39"/>
                                  <a:pt x="61" y="39"/>
                                </a:cubicBezTo>
                                <a:cubicBezTo>
                                  <a:pt x="61" y="40"/>
                                  <a:pt x="61" y="40"/>
                                  <a:pt x="61" y="41"/>
                                </a:cubicBezTo>
                                <a:cubicBezTo>
                                  <a:pt x="61" y="41"/>
                                  <a:pt x="61" y="41"/>
                                  <a:pt x="61" y="42"/>
                                </a:cubicBezTo>
                                <a:cubicBezTo>
                                  <a:pt x="61" y="42"/>
                                  <a:pt x="61" y="42"/>
                                  <a:pt x="61" y="43"/>
                                </a:cubicBezTo>
                                <a:cubicBezTo>
                                  <a:pt x="61" y="43"/>
                                  <a:pt x="60" y="43"/>
                                  <a:pt x="59" y="43"/>
                                </a:cubicBezTo>
                                <a:cubicBezTo>
                                  <a:pt x="57" y="44"/>
                                  <a:pt x="57" y="45"/>
                                  <a:pt x="57" y="45"/>
                                </a:cubicBezTo>
                                <a:cubicBezTo>
                                  <a:pt x="57" y="45"/>
                                  <a:pt x="57" y="45"/>
                                  <a:pt x="53" y="45"/>
                                </a:cubicBezTo>
                                <a:cubicBezTo>
                                  <a:pt x="51" y="44"/>
                                  <a:pt x="49" y="44"/>
                                  <a:pt x="49" y="44"/>
                                </a:cubicBezTo>
                                <a:cubicBezTo>
                                  <a:pt x="48" y="44"/>
                                  <a:pt x="47" y="45"/>
                                  <a:pt x="45" y="46"/>
                                </a:cubicBezTo>
                                <a:cubicBezTo>
                                  <a:pt x="44" y="48"/>
                                  <a:pt x="43" y="49"/>
                                  <a:pt x="43" y="49"/>
                                </a:cubicBezTo>
                                <a:cubicBezTo>
                                  <a:pt x="42" y="49"/>
                                  <a:pt x="42" y="49"/>
                                  <a:pt x="40" y="47"/>
                                </a:cubicBezTo>
                                <a:cubicBezTo>
                                  <a:pt x="40" y="47"/>
                                  <a:pt x="40" y="47"/>
                                  <a:pt x="40" y="46"/>
                                </a:cubicBezTo>
                                <a:cubicBezTo>
                                  <a:pt x="40" y="46"/>
                                  <a:pt x="39" y="46"/>
                                  <a:pt x="38" y="46"/>
                                </a:cubicBezTo>
                                <a:cubicBezTo>
                                  <a:pt x="38" y="46"/>
                                  <a:pt x="37" y="46"/>
                                  <a:pt x="37" y="46"/>
                                </a:cubicBezTo>
                                <a:cubicBezTo>
                                  <a:pt x="36" y="47"/>
                                  <a:pt x="35" y="48"/>
                                  <a:pt x="35" y="50"/>
                                </a:cubicBezTo>
                                <a:cubicBezTo>
                                  <a:pt x="35" y="50"/>
                                  <a:pt x="34" y="51"/>
                                  <a:pt x="34" y="51"/>
                                </a:cubicBezTo>
                                <a:cubicBezTo>
                                  <a:pt x="34" y="51"/>
                                  <a:pt x="33" y="51"/>
                                  <a:pt x="33" y="51"/>
                                </a:cubicBezTo>
                                <a:cubicBezTo>
                                  <a:pt x="32" y="51"/>
                                  <a:pt x="30" y="49"/>
                                  <a:pt x="30" y="49"/>
                                </a:cubicBezTo>
                                <a:cubicBezTo>
                                  <a:pt x="29" y="47"/>
                                  <a:pt x="28" y="46"/>
                                  <a:pt x="28" y="44"/>
                                </a:cubicBezTo>
                                <a:cubicBezTo>
                                  <a:pt x="27" y="43"/>
                                  <a:pt x="28" y="42"/>
                                  <a:pt x="28" y="41"/>
                                </a:cubicBezTo>
                                <a:cubicBezTo>
                                  <a:pt x="29" y="41"/>
                                  <a:pt x="29" y="40"/>
                                  <a:pt x="28" y="39"/>
                                </a:cubicBezTo>
                                <a:cubicBezTo>
                                  <a:pt x="27" y="38"/>
                                  <a:pt x="25" y="37"/>
                                  <a:pt x="23" y="37"/>
                                </a:cubicBezTo>
                                <a:cubicBezTo>
                                  <a:pt x="20" y="37"/>
                                  <a:pt x="18" y="37"/>
                                  <a:pt x="16" y="37"/>
                                </a:cubicBezTo>
                                <a:cubicBezTo>
                                  <a:pt x="14" y="38"/>
                                  <a:pt x="11" y="37"/>
                                  <a:pt x="10" y="38"/>
                                </a:cubicBezTo>
                                <a:cubicBezTo>
                                  <a:pt x="8" y="39"/>
                                  <a:pt x="7" y="41"/>
                                  <a:pt x="6" y="42"/>
                                </a:cubicBezTo>
                                <a:cubicBezTo>
                                  <a:pt x="5" y="44"/>
                                  <a:pt x="2" y="45"/>
                                  <a:pt x="1" y="46"/>
                                </a:cubicBezTo>
                                <a:cubicBezTo>
                                  <a:pt x="0" y="46"/>
                                  <a:pt x="0" y="46"/>
                                  <a:pt x="0" y="47"/>
                                </a:cubicBezTo>
                                <a:cubicBezTo>
                                  <a:pt x="0" y="47"/>
                                  <a:pt x="0" y="47"/>
                                  <a:pt x="0" y="48"/>
                                </a:cubicBezTo>
                                <a:cubicBezTo>
                                  <a:pt x="1" y="49"/>
                                  <a:pt x="1" y="49"/>
                                  <a:pt x="2" y="50"/>
                                </a:cubicBezTo>
                                <a:cubicBezTo>
                                  <a:pt x="2" y="52"/>
                                  <a:pt x="3" y="53"/>
                                  <a:pt x="3" y="53"/>
                                </a:cubicBezTo>
                                <a:cubicBezTo>
                                  <a:pt x="3" y="54"/>
                                  <a:pt x="3" y="55"/>
                                  <a:pt x="4" y="56"/>
                                </a:cubicBezTo>
                                <a:cubicBezTo>
                                  <a:pt x="5" y="56"/>
                                  <a:pt x="5" y="57"/>
                                  <a:pt x="6" y="57"/>
                                </a:cubicBezTo>
                                <a:cubicBezTo>
                                  <a:pt x="6" y="58"/>
                                  <a:pt x="7" y="59"/>
                                  <a:pt x="7" y="60"/>
                                </a:cubicBezTo>
                                <a:cubicBezTo>
                                  <a:pt x="7" y="61"/>
                                  <a:pt x="7" y="61"/>
                                  <a:pt x="6" y="62"/>
                                </a:cubicBezTo>
                                <a:cubicBezTo>
                                  <a:pt x="5" y="63"/>
                                  <a:pt x="5" y="64"/>
                                  <a:pt x="5" y="64"/>
                                </a:cubicBezTo>
                                <a:cubicBezTo>
                                  <a:pt x="5" y="67"/>
                                  <a:pt x="4" y="68"/>
                                  <a:pt x="5" y="70"/>
                                </a:cubicBezTo>
                                <a:cubicBezTo>
                                  <a:pt x="5" y="71"/>
                                  <a:pt x="6" y="72"/>
                                  <a:pt x="7" y="73"/>
                                </a:cubicBezTo>
                                <a:cubicBezTo>
                                  <a:pt x="8" y="73"/>
                                  <a:pt x="9" y="73"/>
                                  <a:pt x="10" y="72"/>
                                </a:cubicBezTo>
                                <a:cubicBezTo>
                                  <a:pt x="11" y="72"/>
                                  <a:pt x="12" y="71"/>
                                  <a:pt x="12" y="72"/>
                                </a:cubicBezTo>
                                <a:cubicBezTo>
                                  <a:pt x="14" y="72"/>
                                  <a:pt x="14" y="74"/>
                                  <a:pt x="15" y="74"/>
                                </a:cubicBezTo>
                                <a:cubicBezTo>
                                  <a:pt x="15" y="75"/>
                                  <a:pt x="16" y="75"/>
                                  <a:pt x="18" y="74"/>
                                </a:cubicBezTo>
                                <a:cubicBezTo>
                                  <a:pt x="20" y="73"/>
                                  <a:pt x="20" y="70"/>
                                  <a:pt x="22" y="69"/>
                                </a:cubicBezTo>
                                <a:cubicBezTo>
                                  <a:pt x="23" y="68"/>
                                  <a:pt x="25" y="68"/>
                                  <a:pt x="28" y="68"/>
                                </a:cubicBezTo>
                                <a:cubicBezTo>
                                  <a:pt x="30" y="68"/>
                                  <a:pt x="32" y="69"/>
                                  <a:pt x="33" y="69"/>
                                </a:cubicBezTo>
                                <a:cubicBezTo>
                                  <a:pt x="36" y="69"/>
                                  <a:pt x="39" y="69"/>
                                  <a:pt x="41" y="68"/>
                                </a:cubicBezTo>
                                <a:cubicBezTo>
                                  <a:pt x="43" y="68"/>
                                  <a:pt x="45" y="67"/>
                                  <a:pt x="46" y="67"/>
                                </a:cubicBezTo>
                                <a:cubicBezTo>
                                  <a:pt x="47" y="66"/>
                                  <a:pt x="47" y="65"/>
                                  <a:pt x="47" y="64"/>
                                </a:cubicBezTo>
                                <a:cubicBezTo>
                                  <a:pt x="48" y="63"/>
                                  <a:pt x="49" y="62"/>
                                  <a:pt x="50" y="62"/>
                                </a:cubicBezTo>
                                <a:cubicBezTo>
                                  <a:pt x="51" y="61"/>
                                  <a:pt x="52" y="61"/>
                                  <a:pt x="53" y="61"/>
                                </a:cubicBezTo>
                                <a:cubicBezTo>
                                  <a:pt x="54" y="61"/>
                                  <a:pt x="55" y="62"/>
                                  <a:pt x="56" y="62"/>
                                </a:cubicBezTo>
                                <a:cubicBezTo>
                                  <a:pt x="58" y="63"/>
                                  <a:pt x="60" y="65"/>
                                  <a:pt x="61" y="67"/>
                                </a:cubicBezTo>
                                <a:cubicBezTo>
                                  <a:pt x="63" y="68"/>
                                  <a:pt x="63" y="70"/>
                                  <a:pt x="66" y="71"/>
                                </a:cubicBezTo>
                                <a:cubicBezTo>
                                  <a:pt x="67" y="72"/>
                                  <a:pt x="67" y="73"/>
                                  <a:pt x="68" y="73"/>
                                </a:cubicBezTo>
                                <a:cubicBezTo>
                                  <a:pt x="68" y="74"/>
                                  <a:pt x="68" y="74"/>
                                  <a:pt x="67" y="75"/>
                                </a:cubicBezTo>
                                <a:cubicBezTo>
                                  <a:pt x="66" y="76"/>
                                  <a:pt x="65" y="77"/>
                                  <a:pt x="65" y="78"/>
                                </a:cubicBezTo>
                                <a:cubicBezTo>
                                  <a:pt x="64" y="79"/>
                                  <a:pt x="64" y="79"/>
                                  <a:pt x="65" y="80"/>
                                </a:cubicBezTo>
                                <a:cubicBezTo>
                                  <a:pt x="65" y="80"/>
                                  <a:pt x="66" y="80"/>
                                  <a:pt x="67" y="81"/>
                                </a:cubicBezTo>
                                <a:cubicBezTo>
                                  <a:pt x="68" y="81"/>
                                  <a:pt x="70" y="81"/>
                                  <a:pt x="70" y="81"/>
                                </a:cubicBezTo>
                                <a:cubicBezTo>
                                  <a:pt x="72" y="81"/>
                                  <a:pt x="73" y="81"/>
                                  <a:pt x="74" y="81"/>
                                </a:cubicBezTo>
                                <a:cubicBezTo>
                                  <a:pt x="75" y="82"/>
                                  <a:pt x="76" y="82"/>
                                  <a:pt x="77" y="83"/>
                                </a:cubicBezTo>
                                <a:cubicBezTo>
                                  <a:pt x="78" y="84"/>
                                  <a:pt x="77" y="85"/>
                                  <a:pt x="77" y="85"/>
                                </a:cubicBezTo>
                                <a:cubicBezTo>
                                  <a:pt x="76" y="86"/>
                                  <a:pt x="75" y="87"/>
                                  <a:pt x="75" y="87"/>
                                </a:cubicBezTo>
                                <a:cubicBezTo>
                                  <a:pt x="74" y="88"/>
                                  <a:pt x="75" y="89"/>
                                  <a:pt x="76" y="90"/>
                                </a:cubicBezTo>
                                <a:cubicBezTo>
                                  <a:pt x="76" y="91"/>
                                  <a:pt x="77" y="93"/>
                                  <a:pt x="77" y="93"/>
                                </a:cubicBezTo>
                                <a:cubicBezTo>
                                  <a:pt x="78" y="95"/>
                                  <a:pt x="78" y="95"/>
                                  <a:pt x="79" y="96"/>
                                </a:cubicBezTo>
                                <a:cubicBezTo>
                                  <a:pt x="80" y="97"/>
                                  <a:pt x="80" y="97"/>
                                  <a:pt x="80" y="97"/>
                                </a:cubicBezTo>
                                <a:cubicBezTo>
                                  <a:pt x="81" y="97"/>
                                  <a:pt x="81" y="97"/>
                                  <a:pt x="82" y="97"/>
                                </a:cubicBezTo>
                                <a:cubicBezTo>
                                  <a:pt x="83" y="97"/>
                                  <a:pt x="87" y="96"/>
                                  <a:pt x="88" y="96"/>
                                </a:cubicBezTo>
                                <a:cubicBezTo>
                                  <a:pt x="89" y="95"/>
                                  <a:pt x="90" y="91"/>
                                  <a:pt x="91" y="91"/>
                                </a:cubicBezTo>
                                <a:cubicBezTo>
                                  <a:pt x="92" y="91"/>
                                  <a:pt x="94" y="91"/>
                                  <a:pt x="95" y="91"/>
                                </a:cubicBezTo>
                                <a:cubicBezTo>
                                  <a:pt x="97" y="90"/>
                                  <a:pt x="98" y="90"/>
                                  <a:pt x="98" y="89"/>
                                </a:cubicBezTo>
                                <a:cubicBezTo>
                                  <a:pt x="98" y="88"/>
                                  <a:pt x="98" y="87"/>
                                  <a:pt x="97" y="86"/>
                                </a:cubicBezTo>
                                <a:cubicBezTo>
                                  <a:pt x="97" y="85"/>
                                  <a:pt x="96" y="85"/>
                                  <a:pt x="95" y="84"/>
                                </a:cubicBezTo>
                                <a:cubicBezTo>
                                  <a:pt x="94" y="83"/>
                                  <a:pt x="94" y="82"/>
                                  <a:pt x="94" y="82"/>
                                </a:cubicBezTo>
                                <a:cubicBezTo>
                                  <a:pt x="95" y="81"/>
                                  <a:pt x="96" y="81"/>
                                  <a:pt x="97" y="80"/>
                                </a:cubicBezTo>
                                <a:cubicBezTo>
                                  <a:pt x="99" y="80"/>
                                  <a:pt x="99" y="79"/>
                                  <a:pt x="99" y="79"/>
                                </a:cubicBezTo>
                                <a:cubicBezTo>
                                  <a:pt x="99" y="78"/>
                                  <a:pt x="99" y="77"/>
                                  <a:pt x="99" y="75"/>
                                </a:cubicBezTo>
                                <a:cubicBezTo>
                                  <a:pt x="99" y="75"/>
                                  <a:pt x="100" y="74"/>
                                  <a:pt x="100" y="74"/>
                                </a:cubicBezTo>
                                <a:cubicBezTo>
                                  <a:pt x="100" y="74"/>
                                  <a:pt x="101" y="74"/>
                                  <a:pt x="101" y="74"/>
                                </a:cubicBezTo>
                                <a:cubicBezTo>
                                  <a:pt x="102" y="74"/>
                                  <a:pt x="103" y="74"/>
                                  <a:pt x="103" y="73"/>
                                </a:cubicBezTo>
                                <a:cubicBezTo>
                                  <a:pt x="104" y="72"/>
                                  <a:pt x="105" y="67"/>
                                  <a:pt x="105" y="66"/>
                                </a:cubicBezTo>
                                <a:cubicBezTo>
                                  <a:pt x="106" y="66"/>
                                  <a:pt x="107" y="66"/>
                                  <a:pt x="108" y="65"/>
                                </a:cubicBezTo>
                                <a:cubicBezTo>
                                  <a:pt x="109" y="64"/>
                                  <a:pt x="109" y="64"/>
                                  <a:pt x="110" y="63"/>
                                </a:cubicBezTo>
                                <a:cubicBezTo>
                                  <a:pt x="110" y="62"/>
                                  <a:pt x="110" y="61"/>
                                  <a:pt x="110" y="60"/>
                                </a:cubicBezTo>
                                <a:cubicBezTo>
                                  <a:pt x="110" y="59"/>
                                  <a:pt x="110" y="59"/>
                                  <a:pt x="110" y="57"/>
                                </a:cubicBezTo>
                                <a:cubicBezTo>
                                  <a:pt x="109" y="56"/>
                                  <a:pt x="108" y="56"/>
                                  <a:pt x="108" y="55"/>
                                </a:cubicBezTo>
                                <a:cubicBezTo>
                                  <a:pt x="108" y="55"/>
                                  <a:pt x="108" y="55"/>
                                  <a:pt x="109" y="54"/>
                                </a:cubicBezTo>
                                <a:cubicBezTo>
                                  <a:pt x="110" y="52"/>
                                  <a:pt x="112" y="51"/>
                                  <a:pt x="114" y="50"/>
                                </a:cubicBezTo>
                                <a:cubicBezTo>
                                  <a:pt x="116" y="48"/>
                                  <a:pt x="118" y="47"/>
                                  <a:pt x="119" y="45"/>
                                </a:cubicBezTo>
                                <a:cubicBezTo>
                                  <a:pt x="120" y="45"/>
                                  <a:pt x="121" y="44"/>
                                  <a:pt x="121" y="43"/>
                                </a:cubicBezTo>
                                <a:cubicBezTo>
                                  <a:pt x="122" y="43"/>
                                  <a:pt x="122" y="43"/>
                                  <a:pt x="123" y="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11" name="Freeform 72">
                            <a:extLst>
                              <a:ext uri="{FF2B5EF4-FFF2-40B4-BE49-F238E27FC236}">
                                <a16:creationId xmlns:a16="http://schemas.microsoft.com/office/drawing/2014/main" id="{188D84A4-1DD7-7869-7C01-3AAE96669C9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8348" y="2168464"/>
                            <a:ext cx="294475" cy="444718"/>
                          </a:xfrm>
                          <a:custGeom>
                            <a:avLst/>
                            <a:gdLst>
                              <a:gd name="T0" fmla="*/ 62 w 80"/>
                              <a:gd name="T1" fmla="*/ 44 h 121"/>
                              <a:gd name="T2" fmla="*/ 59 w 80"/>
                              <a:gd name="T3" fmla="*/ 33 h 121"/>
                              <a:gd name="T4" fmla="*/ 55 w 80"/>
                              <a:gd name="T5" fmla="*/ 20 h 121"/>
                              <a:gd name="T6" fmla="*/ 53 w 80"/>
                              <a:gd name="T7" fmla="*/ 16 h 121"/>
                              <a:gd name="T8" fmla="*/ 47 w 80"/>
                              <a:gd name="T9" fmla="*/ 10 h 121"/>
                              <a:gd name="T10" fmla="*/ 46 w 80"/>
                              <a:gd name="T11" fmla="*/ 1 h 121"/>
                              <a:gd name="T12" fmla="*/ 40 w 80"/>
                              <a:gd name="T13" fmla="*/ 6 h 121"/>
                              <a:gd name="T14" fmla="*/ 33 w 80"/>
                              <a:gd name="T15" fmla="*/ 5 h 121"/>
                              <a:gd name="T16" fmla="*/ 27 w 80"/>
                              <a:gd name="T17" fmla="*/ 1 h 121"/>
                              <a:gd name="T18" fmla="*/ 23 w 80"/>
                              <a:gd name="T19" fmla="*/ 3 h 121"/>
                              <a:gd name="T20" fmla="*/ 19 w 80"/>
                              <a:gd name="T21" fmla="*/ 6 h 121"/>
                              <a:gd name="T22" fmla="*/ 15 w 80"/>
                              <a:gd name="T23" fmla="*/ 8 h 121"/>
                              <a:gd name="T24" fmla="*/ 18 w 80"/>
                              <a:gd name="T25" fmla="*/ 17 h 121"/>
                              <a:gd name="T26" fmla="*/ 20 w 80"/>
                              <a:gd name="T27" fmla="*/ 28 h 121"/>
                              <a:gd name="T28" fmla="*/ 17 w 80"/>
                              <a:gd name="T29" fmla="*/ 32 h 121"/>
                              <a:gd name="T30" fmla="*/ 20 w 80"/>
                              <a:gd name="T31" fmla="*/ 34 h 121"/>
                              <a:gd name="T32" fmla="*/ 20 w 80"/>
                              <a:gd name="T33" fmla="*/ 40 h 121"/>
                              <a:gd name="T34" fmla="*/ 16 w 80"/>
                              <a:gd name="T35" fmla="*/ 46 h 121"/>
                              <a:gd name="T36" fmla="*/ 13 w 80"/>
                              <a:gd name="T37" fmla="*/ 51 h 121"/>
                              <a:gd name="T38" fmla="*/ 15 w 80"/>
                              <a:gd name="T39" fmla="*/ 67 h 121"/>
                              <a:gd name="T40" fmla="*/ 16 w 80"/>
                              <a:gd name="T41" fmla="*/ 73 h 121"/>
                              <a:gd name="T42" fmla="*/ 13 w 80"/>
                              <a:gd name="T43" fmla="*/ 78 h 121"/>
                              <a:gd name="T44" fmla="*/ 10 w 80"/>
                              <a:gd name="T45" fmla="*/ 84 h 121"/>
                              <a:gd name="T46" fmla="*/ 10 w 80"/>
                              <a:gd name="T47" fmla="*/ 87 h 121"/>
                              <a:gd name="T48" fmla="*/ 9 w 80"/>
                              <a:gd name="T49" fmla="*/ 92 h 121"/>
                              <a:gd name="T50" fmla="*/ 1 w 80"/>
                              <a:gd name="T51" fmla="*/ 101 h 121"/>
                              <a:gd name="T52" fmla="*/ 1 w 80"/>
                              <a:gd name="T53" fmla="*/ 109 h 121"/>
                              <a:gd name="T54" fmla="*/ 4 w 80"/>
                              <a:gd name="T55" fmla="*/ 115 h 121"/>
                              <a:gd name="T56" fmla="*/ 13 w 80"/>
                              <a:gd name="T57" fmla="*/ 114 h 121"/>
                              <a:gd name="T58" fmla="*/ 17 w 80"/>
                              <a:gd name="T59" fmla="*/ 110 h 121"/>
                              <a:gd name="T60" fmla="*/ 21 w 80"/>
                              <a:gd name="T61" fmla="*/ 103 h 121"/>
                              <a:gd name="T62" fmla="*/ 26 w 80"/>
                              <a:gd name="T63" fmla="*/ 100 h 121"/>
                              <a:gd name="T64" fmla="*/ 29 w 80"/>
                              <a:gd name="T65" fmla="*/ 97 h 121"/>
                              <a:gd name="T66" fmla="*/ 37 w 80"/>
                              <a:gd name="T67" fmla="*/ 100 h 121"/>
                              <a:gd name="T68" fmla="*/ 44 w 80"/>
                              <a:gd name="T69" fmla="*/ 99 h 121"/>
                              <a:gd name="T70" fmla="*/ 49 w 80"/>
                              <a:gd name="T71" fmla="*/ 100 h 121"/>
                              <a:gd name="T72" fmla="*/ 51 w 80"/>
                              <a:gd name="T73" fmla="*/ 100 h 121"/>
                              <a:gd name="T74" fmla="*/ 55 w 80"/>
                              <a:gd name="T75" fmla="*/ 102 h 121"/>
                              <a:gd name="T76" fmla="*/ 56 w 80"/>
                              <a:gd name="T77" fmla="*/ 108 h 121"/>
                              <a:gd name="T78" fmla="*/ 54 w 80"/>
                              <a:gd name="T79" fmla="*/ 114 h 121"/>
                              <a:gd name="T80" fmla="*/ 55 w 80"/>
                              <a:gd name="T81" fmla="*/ 120 h 121"/>
                              <a:gd name="T82" fmla="*/ 58 w 80"/>
                              <a:gd name="T83" fmla="*/ 119 h 121"/>
                              <a:gd name="T84" fmla="*/ 63 w 80"/>
                              <a:gd name="T85" fmla="*/ 112 h 121"/>
                              <a:gd name="T86" fmla="*/ 68 w 80"/>
                              <a:gd name="T87" fmla="*/ 112 h 121"/>
                              <a:gd name="T88" fmla="*/ 69 w 80"/>
                              <a:gd name="T89" fmla="*/ 106 h 121"/>
                              <a:gd name="T90" fmla="*/ 73 w 80"/>
                              <a:gd name="T91" fmla="*/ 98 h 121"/>
                              <a:gd name="T92" fmla="*/ 75 w 80"/>
                              <a:gd name="T93" fmla="*/ 97 h 121"/>
                              <a:gd name="T94" fmla="*/ 74 w 80"/>
                              <a:gd name="T95" fmla="*/ 92 h 121"/>
                              <a:gd name="T96" fmla="*/ 73 w 80"/>
                              <a:gd name="T97" fmla="*/ 89 h 121"/>
                              <a:gd name="T98" fmla="*/ 80 w 80"/>
                              <a:gd name="T99" fmla="*/ 82 h 121"/>
                              <a:gd name="T100" fmla="*/ 72 w 80"/>
                              <a:gd name="T101" fmla="*/ 77 h 121"/>
                              <a:gd name="T102" fmla="*/ 65 w 80"/>
                              <a:gd name="T103" fmla="*/ 67 h 121"/>
                              <a:gd name="T104" fmla="*/ 69 w 80"/>
                              <a:gd name="T105" fmla="*/ 64 h 121"/>
                              <a:gd name="T106" fmla="*/ 64 w 80"/>
                              <a:gd name="T107" fmla="*/ 58 h 121"/>
                              <a:gd name="T108" fmla="*/ 64 w 80"/>
                              <a:gd name="T109" fmla="*/ 50 h 1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</a:cxnLst>
                            <a:rect l="0" t="0" r="r" b="b"/>
                            <a:pathLst>
                              <a:path w="80" h="121">
                                <a:moveTo>
                                  <a:pt x="64" y="50"/>
                                </a:moveTo>
                                <a:cubicBezTo>
                                  <a:pt x="64" y="48"/>
                                  <a:pt x="63" y="46"/>
                                  <a:pt x="62" y="44"/>
                                </a:cubicBezTo>
                                <a:cubicBezTo>
                                  <a:pt x="61" y="42"/>
                                  <a:pt x="61" y="40"/>
                                  <a:pt x="61" y="38"/>
                                </a:cubicBezTo>
                                <a:cubicBezTo>
                                  <a:pt x="60" y="36"/>
                                  <a:pt x="59" y="34"/>
                                  <a:pt x="59" y="33"/>
                                </a:cubicBezTo>
                                <a:cubicBezTo>
                                  <a:pt x="58" y="31"/>
                                  <a:pt x="57" y="28"/>
                                  <a:pt x="57" y="26"/>
                                </a:cubicBezTo>
                                <a:cubicBezTo>
                                  <a:pt x="57" y="24"/>
                                  <a:pt x="56" y="22"/>
                                  <a:pt x="55" y="20"/>
                                </a:cubicBezTo>
                                <a:cubicBezTo>
                                  <a:pt x="55" y="19"/>
                                  <a:pt x="55" y="18"/>
                                  <a:pt x="54" y="17"/>
                                </a:cubicBezTo>
                                <a:cubicBezTo>
                                  <a:pt x="54" y="17"/>
                                  <a:pt x="54" y="16"/>
                                  <a:pt x="53" y="16"/>
                                </a:cubicBezTo>
                                <a:cubicBezTo>
                                  <a:pt x="51" y="15"/>
                                  <a:pt x="49" y="13"/>
                                  <a:pt x="48" y="12"/>
                                </a:cubicBezTo>
                                <a:cubicBezTo>
                                  <a:pt x="48" y="12"/>
                                  <a:pt x="47" y="11"/>
                                  <a:pt x="47" y="10"/>
                                </a:cubicBezTo>
                                <a:cubicBezTo>
                                  <a:pt x="47" y="9"/>
                                  <a:pt x="47" y="8"/>
                                  <a:pt x="47" y="6"/>
                                </a:cubicBezTo>
                                <a:cubicBezTo>
                                  <a:pt x="47" y="4"/>
                                  <a:pt x="46" y="3"/>
                                  <a:pt x="46" y="1"/>
                                </a:cubicBezTo>
                                <a:cubicBezTo>
                                  <a:pt x="46" y="0"/>
                                  <a:pt x="41" y="4"/>
                                  <a:pt x="41" y="5"/>
                                </a:cubicBezTo>
                                <a:cubicBezTo>
                                  <a:pt x="41" y="6"/>
                                  <a:pt x="40" y="6"/>
                                  <a:pt x="40" y="6"/>
                                </a:cubicBezTo>
                                <a:cubicBezTo>
                                  <a:pt x="39" y="6"/>
                                  <a:pt x="38" y="6"/>
                                  <a:pt x="37" y="6"/>
                                </a:cubicBezTo>
                                <a:cubicBezTo>
                                  <a:pt x="36" y="6"/>
                                  <a:pt x="34" y="5"/>
                                  <a:pt x="33" y="5"/>
                                </a:cubicBezTo>
                                <a:cubicBezTo>
                                  <a:pt x="31" y="4"/>
                                  <a:pt x="30" y="4"/>
                                  <a:pt x="29" y="4"/>
                                </a:cubicBezTo>
                                <a:cubicBezTo>
                                  <a:pt x="29" y="4"/>
                                  <a:pt x="28" y="3"/>
                                  <a:pt x="27" y="1"/>
                                </a:cubicBezTo>
                                <a:cubicBezTo>
                                  <a:pt x="27" y="0"/>
                                  <a:pt x="26" y="0"/>
                                  <a:pt x="25" y="1"/>
                                </a:cubicBezTo>
                                <a:cubicBezTo>
                                  <a:pt x="24" y="2"/>
                                  <a:pt x="23" y="3"/>
                                  <a:pt x="23" y="3"/>
                                </a:cubicBezTo>
                                <a:cubicBezTo>
                                  <a:pt x="22" y="4"/>
                                  <a:pt x="22" y="5"/>
                                  <a:pt x="21" y="5"/>
                                </a:cubicBezTo>
                                <a:cubicBezTo>
                                  <a:pt x="21" y="6"/>
                                  <a:pt x="21" y="6"/>
                                  <a:pt x="19" y="6"/>
                                </a:cubicBezTo>
                                <a:cubicBezTo>
                                  <a:pt x="17" y="6"/>
                                  <a:pt x="17" y="6"/>
                                  <a:pt x="16" y="6"/>
                                </a:cubicBezTo>
                                <a:cubicBezTo>
                                  <a:pt x="15" y="6"/>
                                  <a:pt x="15" y="7"/>
                                  <a:pt x="15" y="8"/>
                                </a:cubicBezTo>
                                <a:cubicBezTo>
                                  <a:pt x="15" y="8"/>
                                  <a:pt x="15" y="9"/>
                                  <a:pt x="16" y="10"/>
                                </a:cubicBezTo>
                                <a:cubicBezTo>
                                  <a:pt x="16" y="12"/>
                                  <a:pt x="18" y="15"/>
                                  <a:pt x="18" y="17"/>
                                </a:cubicBezTo>
                                <a:cubicBezTo>
                                  <a:pt x="18" y="19"/>
                                  <a:pt x="18" y="21"/>
                                  <a:pt x="18" y="23"/>
                                </a:cubicBezTo>
                                <a:cubicBezTo>
                                  <a:pt x="19" y="25"/>
                                  <a:pt x="20" y="25"/>
                                  <a:pt x="20" y="28"/>
                                </a:cubicBezTo>
                                <a:cubicBezTo>
                                  <a:pt x="21" y="29"/>
                                  <a:pt x="20" y="30"/>
                                  <a:pt x="19" y="30"/>
                                </a:cubicBezTo>
                                <a:cubicBezTo>
                                  <a:pt x="18" y="31"/>
                                  <a:pt x="17" y="32"/>
                                  <a:pt x="17" y="32"/>
                                </a:cubicBezTo>
                                <a:cubicBezTo>
                                  <a:pt x="16" y="32"/>
                                  <a:pt x="17" y="33"/>
                                  <a:pt x="18" y="33"/>
                                </a:cubicBezTo>
                                <a:cubicBezTo>
                                  <a:pt x="19" y="33"/>
                                  <a:pt x="20" y="34"/>
                                  <a:pt x="20" y="34"/>
                                </a:cubicBezTo>
                                <a:cubicBezTo>
                                  <a:pt x="21" y="34"/>
                                  <a:pt x="21" y="36"/>
                                  <a:pt x="21" y="37"/>
                                </a:cubicBezTo>
                                <a:cubicBezTo>
                                  <a:pt x="21" y="38"/>
                                  <a:pt x="20" y="39"/>
                                  <a:pt x="20" y="40"/>
                                </a:cubicBezTo>
                                <a:cubicBezTo>
                                  <a:pt x="20" y="41"/>
                                  <a:pt x="19" y="42"/>
                                  <a:pt x="19" y="42"/>
                                </a:cubicBezTo>
                                <a:cubicBezTo>
                                  <a:pt x="18" y="43"/>
                                  <a:pt x="17" y="44"/>
                                  <a:pt x="16" y="46"/>
                                </a:cubicBezTo>
                                <a:cubicBezTo>
                                  <a:pt x="16" y="47"/>
                                  <a:pt x="16" y="48"/>
                                  <a:pt x="15" y="49"/>
                                </a:cubicBezTo>
                                <a:cubicBezTo>
                                  <a:pt x="14" y="50"/>
                                  <a:pt x="13" y="50"/>
                                  <a:pt x="13" y="51"/>
                                </a:cubicBezTo>
                                <a:cubicBezTo>
                                  <a:pt x="12" y="51"/>
                                  <a:pt x="14" y="58"/>
                                  <a:pt x="14" y="60"/>
                                </a:cubicBezTo>
                                <a:cubicBezTo>
                                  <a:pt x="14" y="63"/>
                                  <a:pt x="14" y="65"/>
                                  <a:pt x="15" y="67"/>
                                </a:cubicBezTo>
                                <a:cubicBezTo>
                                  <a:pt x="15" y="69"/>
                                  <a:pt x="16" y="70"/>
                                  <a:pt x="16" y="70"/>
                                </a:cubicBezTo>
                                <a:cubicBezTo>
                                  <a:pt x="16" y="71"/>
                                  <a:pt x="16" y="72"/>
                                  <a:pt x="16" y="73"/>
                                </a:cubicBezTo>
                                <a:cubicBezTo>
                                  <a:pt x="15" y="74"/>
                                  <a:pt x="14" y="74"/>
                                  <a:pt x="14" y="75"/>
                                </a:cubicBezTo>
                                <a:cubicBezTo>
                                  <a:pt x="13" y="75"/>
                                  <a:pt x="13" y="76"/>
                                  <a:pt x="13" y="78"/>
                                </a:cubicBezTo>
                                <a:cubicBezTo>
                                  <a:pt x="13" y="80"/>
                                  <a:pt x="13" y="81"/>
                                  <a:pt x="12" y="81"/>
                                </a:cubicBezTo>
                                <a:cubicBezTo>
                                  <a:pt x="12" y="82"/>
                                  <a:pt x="11" y="83"/>
                                  <a:pt x="10" y="84"/>
                                </a:cubicBezTo>
                                <a:cubicBezTo>
                                  <a:pt x="9" y="85"/>
                                  <a:pt x="9" y="85"/>
                                  <a:pt x="9" y="85"/>
                                </a:cubicBezTo>
                                <a:cubicBezTo>
                                  <a:pt x="8" y="86"/>
                                  <a:pt x="9" y="86"/>
                                  <a:pt x="10" y="87"/>
                                </a:cubicBezTo>
                                <a:cubicBezTo>
                                  <a:pt x="11" y="88"/>
                                  <a:pt x="11" y="89"/>
                                  <a:pt x="11" y="89"/>
                                </a:cubicBezTo>
                                <a:cubicBezTo>
                                  <a:pt x="10" y="90"/>
                                  <a:pt x="10" y="91"/>
                                  <a:pt x="9" y="92"/>
                                </a:cubicBezTo>
                                <a:cubicBezTo>
                                  <a:pt x="8" y="94"/>
                                  <a:pt x="5" y="95"/>
                                  <a:pt x="4" y="97"/>
                                </a:cubicBezTo>
                                <a:cubicBezTo>
                                  <a:pt x="2" y="98"/>
                                  <a:pt x="1" y="99"/>
                                  <a:pt x="1" y="101"/>
                                </a:cubicBezTo>
                                <a:cubicBezTo>
                                  <a:pt x="1" y="102"/>
                                  <a:pt x="0" y="106"/>
                                  <a:pt x="0" y="106"/>
                                </a:cubicBezTo>
                                <a:cubicBezTo>
                                  <a:pt x="0" y="107"/>
                                  <a:pt x="0" y="108"/>
                                  <a:pt x="1" y="109"/>
                                </a:cubicBezTo>
                                <a:cubicBezTo>
                                  <a:pt x="2" y="110"/>
                                  <a:pt x="3" y="110"/>
                                  <a:pt x="3" y="111"/>
                                </a:cubicBezTo>
                                <a:cubicBezTo>
                                  <a:pt x="3" y="114"/>
                                  <a:pt x="3" y="114"/>
                                  <a:pt x="4" y="115"/>
                                </a:cubicBezTo>
                                <a:cubicBezTo>
                                  <a:pt x="4" y="115"/>
                                  <a:pt x="6" y="115"/>
                                  <a:pt x="7" y="116"/>
                                </a:cubicBezTo>
                                <a:cubicBezTo>
                                  <a:pt x="8" y="116"/>
                                  <a:pt x="12" y="114"/>
                                  <a:pt x="13" y="114"/>
                                </a:cubicBezTo>
                                <a:cubicBezTo>
                                  <a:pt x="14" y="114"/>
                                  <a:pt x="15" y="113"/>
                                  <a:pt x="16" y="113"/>
                                </a:cubicBezTo>
                                <a:cubicBezTo>
                                  <a:pt x="16" y="112"/>
                                  <a:pt x="17" y="112"/>
                                  <a:pt x="17" y="110"/>
                                </a:cubicBezTo>
                                <a:cubicBezTo>
                                  <a:pt x="17" y="108"/>
                                  <a:pt x="18" y="107"/>
                                  <a:pt x="19" y="106"/>
                                </a:cubicBezTo>
                                <a:cubicBezTo>
                                  <a:pt x="20" y="105"/>
                                  <a:pt x="21" y="105"/>
                                  <a:pt x="21" y="103"/>
                                </a:cubicBezTo>
                                <a:cubicBezTo>
                                  <a:pt x="21" y="102"/>
                                  <a:pt x="22" y="102"/>
                                  <a:pt x="23" y="102"/>
                                </a:cubicBezTo>
                                <a:cubicBezTo>
                                  <a:pt x="25" y="101"/>
                                  <a:pt x="26" y="101"/>
                                  <a:pt x="26" y="100"/>
                                </a:cubicBezTo>
                                <a:cubicBezTo>
                                  <a:pt x="26" y="99"/>
                                  <a:pt x="26" y="99"/>
                                  <a:pt x="27" y="98"/>
                                </a:cubicBezTo>
                                <a:cubicBezTo>
                                  <a:pt x="28" y="98"/>
                                  <a:pt x="28" y="97"/>
                                  <a:pt x="29" y="97"/>
                                </a:cubicBezTo>
                                <a:cubicBezTo>
                                  <a:pt x="31" y="97"/>
                                  <a:pt x="33" y="97"/>
                                  <a:pt x="34" y="98"/>
                                </a:cubicBezTo>
                                <a:cubicBezTo>
                                  <a:pt x="37" y="100"/>
                                  <a:pt x="37" y="101"/>
                                  <a:pt x="37" y="100"/>
                                </a:cubicBezTo>
                                <a:cubicBezTo>
                                  <a:pt x="37" y="100"/>
                                  <a:pt x="38" y="99"/>
                                  <a:pt x="42" y="99"/>
                                </a:cubicBezTo>
                                <a:cubicBezTo>
                                  <a:pt x="42" y="99"/>
                                  <a:pt x="43" y="99"/>
                                  <a:pt x="44" y="99"/>
                                </a:cubicBezTo>
                                <a:cubicBezTo>
                                  <a:pt x="45" y="99"/>
                                  <a:pt x="46" y="99"/>
                                  <a:pt x="46" y="99"/>
                                </a:cubicBezTo>
                                <a:cubicBezTo>
                                  <a:pt x="48" y="101"/>
                                  <a:pt x="49" y="101"/>
                                  <a:pt x="49" y="100"/>
                                </a:cubicBezTo>
                                <a:cubicBezTo>
                                  <a:pt x="49" y="100"/>
                                  <a:pt x="49" y="100"/>
                                  <a:pt x="49" y="100"/>
                                </a:cubicBezTo>
                                <a:cubicBezTo>
                                  <a:pt x="49" y="100"/>
                                  <a:pt x="50" y="99"/>
                                  <a:pt x="51" y="100"/>
                                </a:cubicBezTo>
                                <a:cubicBezTo>
                                  <a:pt x="52" y="100"/>
                                  <a:pt x="53" y="100"/>
                                  <a:pt x="54" y="100"/>
                                </a:cubicBezTo>
                                <a:cubicBezTo>
                                  <a:pt x="54" y="101"/>
                                  <a:pt x="55" y="101"/>
                                  <a:pt x="55" y="102"/>
                                </a:cubicBezTo>
                                <a:cubicBezTo>
                                  <a:pt x="55" y="102"/>
                                  <a:pt x="55" y="103"/>
                                  <a:pt x="55" y="104"/>
                                </a:cubicBezTo>
                                <a:cubicBezTo>
                                  <a:pt x="55" y="105"/>
                                  <a:pt x="55" y="106"/>
                                  <a:pt x="56" y="108"/>
                                </a:cubicBezTo>
                                <a:cubicBezTo>
                                  <a:pt x="56" y="109"/>
                                  <a:pt x="57" y="110"/>
                                  <a:pt x="56" y="111"/>
                                </a:cubicBezTo>
                                <a:cubicBezTo>
                                  <a:pt x="55" y="112"/>
                                  <a:pt x="54" y="113"/>
                                  <a:pt x="54" y="114"/>
                                </a:cubicBezTo>
                                <a:cubicBezTo>
                                  <a:pt x="54" y="115"/>
                                  <a:pt x="54" y="116"/>
                                  <a:pt x="54" y="118"/>
                                </a:cubicBezTo>
                                <a:cubicBezTo>
                                  <a:pt x="54" y="119"/>
                                  <a:pt x="55" y="120"/>
                                  <a:pt x="55" y="120"/>
                                </a:cubicBezTo>
                                <a:cubicBezTo>
                                  <a:pt x="55" y="121"/>
                                  <a:pt x="55" y="121"/>
                                  <a:pt x="56" y="121"/>
                                </a:cubicBezTo>
                                <a:cubicBezTo>
                                  <a:pt x="57" y="121"/>
                                  <a:pt x="58" y="120"/>
                                  <a:pt x="58" y="119"/>
                                </a:cubicBezTo>
                                <a:cubicBezTo>
                                  <a:pt x="59" y="117"/>
                                  <a:pt x="60" y="115"/>
                                  <a:pt x="61" y="113"/>
                                </a:cubicBezTo>
                                <a:cubicBezTo>
                                  <a:pt x="61" y="113"/>
                                  <a:pt x="62" y="112"/>
                                  <a:pt x="63" y="112"/>
                                </a:cubicBezTo>
                                <a:cubicBezTo>
                                  <a:pt x="64" y="112"/>
                                  <a:pt x="65" y="112"/>
                                  <a:pt x="66" y="112"/>
                                </a:cubicBezTo>
                                <a:cubicBezTo>
                                  <a:pt x="67" y="112"/>
                                  <a:pt x="68" y="112"/>
                                  <a:pt x="68" y="112"/>
                                </a:cubicBezTo>
                                <a:cubicBezTo>
                                  <a:pt x="69" y="111"/>
                                  <a:pt x="69" y="111"/>
                                  <a:pt x="69" y="110"/>
                                </a:cubicBezTo>
                                <a:cubicBezTo>
                                  <a:pt x="69" y="109"/>
                                  <a:pt x="69" y="107"/>
                                  <a:pt x="69" y="106"/>
                                </a:cubicBezTo>
                                <a:cubicBezTo>
                                  <a:pt x="69" y="105"/>
                                  <a:pt x="69" y="103"/>
                                  <a:pt x="70" y="102"/>
                                </a:cubicBezTo>
                                <a:cubicBezTo>
                                  <a:pt x="71" y="101"/>
                                  <a:pt x="72" y="99"/>
                                  <a:pt x="73" y="98"/>
                                </a:cubicBezTo>
                                <a:cubicBezTo>
                                  <a:pt x="73" y="98"/>
                                  <a:pt x="73" y="97"/>
                                  <a:pt x="74" y="97"/>
                                </a:cubicBezTo>
                                <a:cubicBezTo>
                                  <a:pt x="74" y="97"/>
                                  <a:pt x="75" y="97"/>
                                  <a:pt x="75" y="97"/>
                                </a:cubicBezTo>
                                <a:cubicBezTo>
                                  <a:pt x="75" y="96"/>
                                  <a:pt x="75" y="96"/>
                                  <a:pt x="75" y="96"/>
                                </a:cubicBezTo>
                                <a:cubicBezTo>
                                  <a:pt x="74" y="95"/>
                                  <a:pt x="75" y="93"/>
                                  <a:pt x="74" y="92"/>
                                </a:cubicBezTo>
                                <a:cubicBezTo>
                                  <a:pt x="74" y="92"/>
                                  <a:pt x="73" y="91"/>
                                  <a:pt x="72" y="90"/>
                                </a:cubicBezTo>
                                <a:cubicBezTo>
                                  <a:pt x="72" y="90"/>
                                  <a:pt x="72" y="89"/>
                                  <a:pt x="73" y="89"/>
                                </a:cubicBezTo>
                                <a:cubicBezTo>
                                  <a:pt x="76" y="87"/>
                                  <a:pt x="76" y="86"/>
                                  <a:pt x="79" y="84"/>
                                </a:cubicBezTo>
                                <a:cubicBezTo>
                                  <a:pt x="80" y="84"/>
                                  <a:pt x="80" y="83"/>
                                  <a:pt x="80" y="82"/>
                                </a:cubicBezTo>
                                <a:cubicBezTo>
                                  <a:pt x="79" y="81"/>
                                  <a:pt x="78" y="81"/>
                                  <a:pt x="77" y="80"/>
                                </a:cubicBezTo>
                                <a:cubicBezTo>
                                  <a:pt x="75" y="79"/>
                                  <a:pt x="74" y="78"/>
                                  <a:pt x="72" y="77"/>
                                </a:cubicBezTo>
                                <a:cubicBezTo>
                                  <a:pt x="71" y="76"/>
                                  <a:pt x="64" y="72"/>
                                  <a:pt x="64" y="71"/>
                                </a:cubicBezTo>
                                <a:cubicBezTo>
                                  <a:pt x="64" y="70"/>
                                  <a:pt x="64" y="68"/>
                                  <a:pt x="65" y="67"/>
                                </a:cubicBezTo>
                                <a:cubicBezTo>
                                  <a:pt x="65" y="66"/>
                                  <a:pt x="65" y="66"/>
                                  <a:pt x="66" y="65"/>
                                </a:cubicBezTo>
                                <a:cubicBezTo>
                                  <a:pt x="68" y="64"/>
                                  <a:pt x="69" y="64"/>
                                  <a:pt x="69" y="64"/>
                                </a:cubicBezTo>
                                <a:cubicBezTo>
                                  <a:pt x="69" y="64"/>
                                  <a:pt x="69" y="63"/>
                                  <a:pt x="68" y="62"/>
                                </a:cubicBezTo>
                                <a:cubicBezTo>
                                  <a:pt x="67" y="60"/>
                                  <a:pt x="65" y="59"/>
                                  <a:pt x="64" y="58"/>
                                </a:cubicBezTo>
                                <a:cubicBezTo>
                                  <a:pt x="64" y="56"/>
                                  <a:pt x="64" y="54"/>
                                  <a:pt x="64" y="52"/>
                                </a:cubicBezTo>
                                <a:cubicBezTo>
                                  <a:pt x="63" y="51"/>
                                  <a:pt x="64" y="50"/>
                                  <a:pt x="64" y="5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412" name="Freeform 82">
                            <a:extLst>
                              <a:ext uri="{FF2B5EF4-FFF2-40B4-BE49-F238E27FC236}">
                                <a16:creationId xmlns:a16="http://schemas.microsoft.com/office/drawing/2014/main" id="{70AB6956-7265-41C5-177B-CEDCB1100DA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9624" y="2012212"/>
                            <a:ext cx="390631" cy="339549"/>
                          </a:xfrm>
                          <a:custGeom>
                            <a:avLst/>
                            <a:gdLst>
                              <a:gd name="T0" fmla="*/ 106 w 107"/>
                              <a:gd name="T1" fmla="*/ 32 h 93"/>
                              <a:gd name="T2" fmla="*/ 107 w 107"/>
                              <a:gd name="T3" fmla="*/ 25 h 93"/>
                              <a:gd name="T4" fmla="*/ 102 w 107"/>
                              <a:gd name="T5" fmla="*/ 21 h 93"/>
                              <a:gd name="T6" fmla="*/ 96 w 107"/>
                              <a:gd name="T7" fmla="*/ 9 h 93"/>
                              <a:gd name="T8" fmla="*/ 90 w 107"/>
                              <a:gd name="T9" fmla="*/ 7 h 93"/>
                              <a:gd name="T10" fmla="*/ 84 w 107"/>
                              <a:gd name="T11" fmla="*/ 0 h 93"/>
                              <a:gd name="T12" fmla="*/ 75 w 107"/>
                              <a:gd name="T13" fmla="*/ 1 h 93"/>
                              <a:gd name="T14" fmla="*/ 62 w 107"/>
                              <a:gd name="T15" fmla="*/ 1 h 93"/>
                              <a:gd name="T16" fmla="*/ 58 w 107"/>
                              <a:gd name="T17" fmla="*/ 5 h 93"/>
                              <a:gd name="T18" fmla="*/ 53 w 107"/>
                              <a:gd name="T19" fmla="*/ 10 h 93"/>
                              <a:gd name="T20" fmla="*/ 48 w 107"/>
                              <a:gd name="T21" fmla="*/ 12 h 93"/>
                              <a:gd name="T22" fmla="*/ 45 w 107"/>
                              <a:gd name="T23" fmla="*/ 9 h 93"/>
                              <a:gd name="T24" fmla="*/ 40 w 107"/>
                              <a:gd name="T25" fmla="*/ 11 h 93"/>
                              <a:gd name="T26" fmla="*/ 37 w 107"/>
                              <a:gd name="T27" fmla="*/ 10 h 93"/>
                              <a:gd name="T28" fmla="*/ 34 w 107"/>
                              <a:gd name="T29" fmla="*/ 4 h 93"/>
                              <a:gd name="T30" fmla="*/ 28 w 107"/>
                              <a:gd name="T31" fmla="*/ 6 h 93"/>
                              <a:gd name="T32" fmla="*/ 19 w 107"/>
                              <a:gd name="T33" fmla="*/ 6 h 93"/>
                              <a:gd name="T34" fmla="*/ 12 w 107"/>
                              <a:gd name="T35" fmla="*/ 11 h 93"/>
                              <a:gd name="T36" fmla="*/ 19 w 107"/>
                              <a:gd name="T37" fmla="*/ 19 h 93"/>
                              <a:gd name="T38" fmla="*/ 25 w 107"/>
                              <a:gd name="T39" fmla="*/ 22 h 93"/>
                              <a:gd name="T40" fmla="*/ 26 w 107"/>
                              <a:gd name="T41" fmla="*/ 25 h 93"/>
                              <a:gd name="T42" fmla="*/ 20 w 107"/>
                              <a:gd name="T43" fmla="*/ 26 h 93"/>
                              <a:gd name="T44" fmla="*/ 13 w 107"/>
                              <a:gd name="T45" fmla="*/ 26 h 93"/>
                              <a:gd name="T46" fmla="*/ 11 w 107"/>
                              <a:gd name="T47" fmla="*/ 30 h 93"/>
                              <a:gd name="T48" fmla="*/ 9 w 107"/>
                              <a:gd name="T49" fmla="*/ 34 h 93"/>
                              <a:gd name="T50" fmla="*/ 4 w 107"/>
                              <a:gd name="T51" fmla="*/ 41 h 93"/>
                              <a:gd name="T52" fmla="*/ 0 w 107"/>
                              <a:gd name="T53" fmla="*/ 46 h 93"/>
                              <a:gd name="T54" fmla="*/ 1 w 107"/>
                              <a:gd name="T55" fmla="*/ 53 h 93"/>
                              <a:gd name="T56" fmla="*/ 7 w 107"/>
                              <a:gd name="T57" fmla="*/ 59 h 93"/>
                              <a:gd name="T58" fmla="*/ 9 w 107"/>
                              <a:gd name="T59" fmla="*/ 63 h 93"/>
                              <a:gd name="T60" fmla="*/ 13 w 107"/>
                              <a:gd name="T61" fmla="*/ 76 h 93"/>
                              <a:gd name="T62" fmla="*/ 16 w 107"/>
                              <a:gd name="T63" fmla="*/ 87 h 93"/>
                              <a:gd name="T64" fmla="*/ 18 w 107"/>
                              <a:gd name="T65" fmla="*/ 93 h 93"/>
                              <a:gd name="T66" fmla="*/ 27 w 107"/>
                              <a:gd name="T67" fmla="*/ 88 h 93"/>
                              <a:gd name="T68" fmla="*/ 39 w 107"/>
                              <a:gd name="T69" fmla="*/ 83 h 93"/>
                              <a:gd name="T70" fmla="*/ 43 w 107"/>
                              <a:gd name="T71" fmla="*/ 79 h 93"/>
                              <a:gd name="T72" fmla="*/ 43 w 107"/>
                              <a:gd name="T73" fmla="*/ 78 h 93"/>
                              <a:gd name="T74" fmla="*/ 49 w 107"/>
                              <a:gd name="T75" fmla="*/ 74 h 93"/>
                              <a:gd name="T76" fmla="*/ 59 w 107"/>
                              <a:gd name="T77" fmla="*/ 69 h 93"/>
                              <a:gd name="T78" fmla="*/ 71 w 107"/>
                              <a:gd name="T79" fmla="*/ 71 h 93"/>
                              <a:gd name="T80" fmla="*/ 71 w 107"/>
                              <a:gd name="T81" fmla="*/ 76 h 93"/>
                              <a:gd name="T82" fmla="*/ 76 w 107"/>
                              <a:gd name="T83" fmla="*/ 83 h 93"/>
                              <a:gd name="T84" fmla="*/ 78 w 107"/>
                              <a:gd name="T85" fmla="*/ 82 h 93"/>
                              <a:gd name="T86" fmla="*/ 81 w 107"/>
                              <a:gd name="T87" fmla="*/ 78 h 93"/>
                              <a:gd name="T88" fmla="*/ 83 w 107"/>
                              <a:gd name="T89" fmla="*/ 79 h 93"/>
                              <a:gd name="T90" fmla="*/ 88 w 107"/>
                              <a:gd name="T91" fmla="*/ 78 h 93"/>
                              <a:gd name="T92" fmla="*/ 96 w 107"/>
                              <a:gd name="T93" fmla="*/ 77 h 93"/>
                              <a:gd name="T94" fmla="*/ 102 w 107"/>
                              <a:gd name="T95" fmla="*/ 75 h 93"/>
                              <a:gd name="T96" fmla="*/ 104 w 107"/>
                              <a:gd name="T97" fmla="*/ 74 h 93"/>
                              <a:gd name="T98" fmla="*/ 104 w 107"/>
                              <a:gd name="T99" fmla="*/ 71 h 93"/>
                              <a:gd name="T100" fmla="*/ 102 w 107"/>
                              <a:gd name="T101" fmla="*/ 68 h 93"/>
                              <a:gd name="T102" fmla="*/ 98 w 107"/>
                              <a:gd name="T103" fmla="*/ 64 h 93"/>
                              <a:gd name="T104" fmla="*/ 98 w 107"/>
                              <a:gd name="T105" fmla="*/ 58 h 93"/>
                              <a:gd name="T106" fmla="*/ 102 w 107"/>
                              <a:gd name="T107" fmla="*/ 47 h 93"/>
                              <a:gd name="T108" fmla="*/ 102 w 107"/>
                              <a:gd name="T109" fmla="*/ 38 h 93"/>
                              <a:gd name="T110" fmla="*/ 104 w 107"/>
                              <a:gd name="T111" fmla="*/ 34 h 9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107" h="93">
                                <a:moveTo>
                                  <a:pt x="106" y="32"/>
                                </a:moveTo>
                                <a:cubicBezTo>
                                  <a:pt x="106" y="32"/>
                                  <a:pt x="106" y="32"/>
                                  <a:pt x="106" y="32"/>
                                </a:cubicBezTo>
                                <a:cubicBezTo>
                                  <a:pt x="106" y="30"/>
                                  <a:pt x="107" y="28"/>
                                  <a:pt x="107" y="27"/>
                                </a:cubicBezTo>
                                <a:cubicBezTo>
                                  <a:pt x="107" y="26"/>
                                  <a:pt x="107" y="26"/>
                                  <a:pt x="107" y="25"/>
                                </a:cubicBezTo>
                                <a:cubicBezTo>
                                  <a:pt x="107" y="25"/>
                                  <a:pt x="107" y="25"/>
                                  <a:pt x="106" y="25"/>
                                </a:cubicBezTo>
                                <a:cubicBezTo>
                                  <a:pt x="104" y="24"/>
                                  <a:pt x="103" y="22"/>
                                  <a:pt x="102" y="21"/>
                                </a:cubicBezTo>
                                <a:cubicBezTo>
                                  <a:pt x="100" y="19"/>
                                  <a:pt x="99" y="18"/>
                                  <a:pt x="98" y="17"/>
                                </a:cubicBezTo>
                                <a:cubicBezTo>
                                  <a:pt x="97" y="14"/>
                                  <a:pt x="97" y="11"/>
                                  <a:pt x="96" y="9"/>
                                </a:cubicBezTo>
                                <a:cubicBezTo>
                                  <a:pt x="96" y="8"/>
                                  <a:pt x="95" y="8"/>
                                  <a:pt x="93" y="8"/>
                                </a:cubicBezTo>
                                <a:cubicBezTo>
                                  <a:pt x="92" y="7"/>
                                  <a:pt x="91" y="7"/>
                                  <a:pt x="90" y="7"/>
                                </a:cubicBezTo>
                                <a:cubicBezTo>
                                  <a:pt x="90" y="7"/>
                                  <a:pt x="88" y="2"/>
                                  <a:pt x="87" y="2"/>
                                </a:cubicBezTo>
                                <a:cubicBezTo>
                                  <a:pt x="86" y="0"/>
                                  <a:pt x="85" y="0"/>
                                  <a:pt x="84" y="0"/>
                                </a:cubicBezTo>
                                <a:cubicBezTo>
                                  <a:pt x="82" y="0"/>
                                  <a:pt x="81" y="0"/>
                                  <a:pt x="79" y="0"/>
                                </a:cubicBezTo>
                                <a:cubicBezTo>
                                  <a:pt x="77" y="0"/>
                                  <a:pt x="77" y="1"/>
                                  <a:pt x="75" y="1"/>
                                </a:cubicBezTo>
                                <a:cubicBezTo>
                                  <a:pt x="74" y="2"/>
                                  <a:pt x="73" y="2"/>
                                  <a:pt x="70" y="2"/>
                                </a:cubicBezTo>
                                <a:cubicBezTo>
                                  <a:pt x="67" y="1"/>
                                  <a:pt x="66" y="1"/>
                                  <a:pt x="62" y="1"/>
                                </a:cubicBezTo>
                                <a:cubicBezTo>
                                  <a:pt x="61" y="1"/>
                                  <a:pt x="60" y="1"/>
                                  <a:pt x="59" y="2"/>
                                </a:cubicBezTo>
                                <a:cubicBezTo>
                                  <a:pt x="59" y="3"/>
                                  <a:pt x="58" y="4"/>
                                  <a:pt x="58" y="5"/>
                                </a:cubicBezTo>
                                <a:cubicBezTo>
                                  <a:pt x="57" y="6"/>
                                  <a:pt x="56" y="7"/>
                                  <a:pt x="55" y="7"/>
                                </a:cubicBezTo>
                                <a:cubicBezTo>
                                  <a:pt x="54" y="8"/>
                                  <a:pt x="54" y="9"/>
                                  <a:pt x="53" y="10"/>
                                </a:cubicBezTo>
                                <a:cubicBezTo>
                                  <a:pt x="53" y="11"/>
                                  <a:pt x="52" y="12"/>
                                  <a:pt x="50" y="12"/>
                                </a:cubicBezTo>
                                <a:cubicBezTo>
                                  <a:pt x="49" y="12"/>
                                  <a:pt x="48" y="12"/>
                                  <a:pt x="48" y="12"/>
                                </a:cubicBezTo>
                                <a:cubicBezTo>
                                  <a:pt x="47" y="12"/>
                                  <a:pt x="47" y="12"/>
                                  <a:pt x="47" y="11"/>
                                </a:cubicBezTo>
                                <a:cubicBezTo>
                                  <a:pt x="46" y="10"/>
                                  <a:pt x="46" y="9"/>
                                  <a:pt x="45" y="9"/>
                                </a:cubicBezTo>
                                <a:cubicBezTo>
                                  <a:pt x="44" y="8"/>
                                  <a:pt x="43" y="9"/>
                                  <a:pt x="42" y="9"/>
                                </a:cubicBezTo>
                                <a:cubicBezTo>
                                  <a:pt x="42" y="9"/>
                                  <a:pt x="41" y="10"/>
                                  <a:pt x="40" y="11"/>
                                </a:cubicBezTo>
                                <a:cubicBezTo>
                                  <a:pt x="39" y="11"/>
                                  <a:pt x="39" y="11"/>
                                  <a:pt x="38" y="11"/>
                                </a:cubicBezTo>
                                <a:cubicBezTo>
                                  <a:pt x="38" y="11"/>
                                  <a:pt x="37" y="10"/>
                                  <a:pt x="37" y="10"/>
                                </a:cubicBezTo>
                                <a:cubicBezTo>
                                  <a:pt x="37" y="9"/>
                                  <a:pt x="36" y="8"/>
                                  <a:pt x="36" y="7"/>
                                </a:cubicBezTo>
                                <a:cubicBezTo>
                                  <a:pt x="36" y="5"/>
                                  <a:pt x="35" y="4"/>
                                  <a:pt x="34" y="4"/>
                                </a:cubicBezTo>
                                <a:cubicBezTo>
                                  <a:pt x="33" y="4"/>
                                  <a:pt x="32" y="4"/>
                                  <a:pt x="31" y="4"/>
                                </a:cubicBezTo>
                                <a:cubicBezTo>
                                  <a:pt x="29" y="4"/>
                                  <a:pt x="29" y="5"/>
                                  <a:pt x="28" y="6"/>
                                </a:cubicBezTo>
                                <a:cubicBezTo>
                                  <a:pt x="28" y="6"/>
                                  <a:pt x="27" y="7"/>
                                  <a:pt x="26" y="7"/>
                                </a:cubicBezTo>
                                <a:cubicBezTo>
                                  <a:pt x="26" y="7"/>
                                  <a:pt x="20" y="6"/>
                                  <a:pt x="19" y="6"/>
                                </a:cubicBezTo>
                                <a:cubicBezTo>
                                  <a:pt x="18" y="6"/>
                                  <a:pt x="16" y="6"/>
                                  <a:pt x="15" y="7"/>
                                </a:cubicBezTo>
                                <a:cubicBezTo>
                                  <a:pt x="14" y="8"/>
                                  <a:pt x="13" y="9"/>
                                  <a:pt x="12" y="11"/>
                                </a:cubicBezTo>
                                <a:cubicBezTo>
                                  <a:pt x="12" y="12"/>
                                  <a:pt x="14" y="15"/>
                                  <a:pt x="15" y="16"/>
                                </a:cubicBezTo>
                                <a:cubicBezTo>
                                  <a:pt x="16" y="17"/>
                                  <a:pt x="18" y="19"/>
                                  <a:pt x="19" y="19"/>
                                </a:cubicBezTo>
                                <a:cubicBezTo>
                                  <a:pt x="21" y="20"/>
                                  <a:pt x="22" y="20"/>
                                  <a:pt x="23" y="20"/>
                                </a:cubicBezTo>
                                <a:cubicBezTo>
                                  <a:pt x="24" y="21"/>
                                  <a:pt x="25" y="21"/>
                                  <a:pt x="25" y="22"/>
                                </a:cubicBezTo>
                                <a:cubicBezTo>
                                  <a:pt x="26" y="22"/>
                                  <a:pt x="26" y="23"/>
                                  <a:pt x="26" y="24"/>
                                </a:cubicBezTo>
                                <a:cubicBezTo>
                                  <a:pt x="26" y="24"/>
                                  <a:pt x="26" y="24"/>
                                  <a:pt x="26" y="25"/>
                                </a:cubicBezTo>
                                <a:cubicBezTo>
                                  <a:pt x="25" y="25"/>
                                  <a:pt x="23" y="25"/>
                                  <a:pt x="22" y="25"/>
                                </a:cubicBezTo>
                                <a:cubicBezTo>
                                  <a:pt x="21" y="25"/>
                                  <a:pt x="21" y="26"/>
                                  <a:pt x="20" y="26"/>
                                </a:cubicBezTo>
                                <a:cubicBezTo>
                                  <a:pt x="19" y="26"/>
                                  <a:pt x="18" y="26"/>
                                  <a:pt x="16" y="26"/>
                                </a:cubicBezTo>
                                <a:cubicBezTo>
                                  <a:pt x="15" y="26"/>
                                  <a:pt x="14" y="25"/>
                                  <a:pt x="13" y="26"/>
                                </a:cubicBezTo>
                                <a:cubicBezTo>
                                  <a:pt x="13" y="26"/>
                                  <a:pt x="13" y="27"/>
                                  <a:pt x="12" y="28"/>
                                </a:cubicBezTo>
                                <a:cubicBezTo>
                                  <a:pt x="12" y="29"/>
                                  <a:pt x="11" y="30"/>
                                  <a:pt x="11" y="30"/>
                                </a:cubicBezTo>
                                <a:cubicBezTo>
                                  <a:pt x="10" y="31"/>
                                  <a:pt x="10" y="31"/>
                                  <a:pt x="9" y="31"/>
                                </a:cubicBezTo>
                                <a:cubicBezTo>
                                  <a:pt x="8" y="32"/>
                                  <a:pt x="9" y="33"/>
                                  <a:pt x="9" y="34"/>
                                </a:cubicBezTo>
                                <a:cubicBezTo>
                                  <a:pt x="9" y="35"/>
                                  <a:pt x="10" y="37"/>
                                  <a:pt x="10" y="38"/>
                                </a:cubicBezTo>
                                <a:cubicBezTo>
                                  <a:pt x="9" y="39"/>
                                  <a:pt x="5" y="40"/>
                                  <a:pt x="4" y="41"/>
                                </a:cubicBezTo>
                                <a:cubicBezTo>
                                  <a:pt x="3" y="42"/>
                                  <a:pt x="3" y="43"/>
                                  <a:pt x="2" y="44"/>
                                </a:cubicBezTo>
                                <a:cubicBezTo>
                                  <a:pt x="0" y="46"/>
                                  <a:pt x="0" y="46"/>
                                  <a:pt x="0" y="46"/>
                                </a:cubicBezTo>
                                <a:cubicBezTo>
                                  <a:pt x="0" y="47"/>
                                  <a:pt x="1" y="48"/>
                                  <a:pt x="1" y="49"/>
                                </a:cubicBezTo>
                                <a:cubicBezTo>
                                  <a:pt x="1" y="51"/>
                                  <a:pt x="1" y="52"/>
                                  <a:pt x="1" y="53"/>
                                </a:cubicBezTo>
                                <a:cubicBezTo>
                                  <a:pt x="1" y="54"/>
                                  <a:pt x="2" y="55"/>
                                  <a:pt x="2" y="55"/>
                                </a:cubicBezTo>
                                <a:cubicBezTo>
                                  <a:pt x="3" y="56"/>
                                  <a:pt x="5" y="58"/>
                                  <a:pt x="7" y="59"/>
                                </a:cubicBezTo>
                                <a:cubicBezTo>
                                  <a:pt x="8" y="59"/>
                                  <a:pt x="8" y="60"/>
                                  <a:pt x="8" y="60"/>
                                </a:cubicBezTo>
                                <a:cubicBezTo>
                                  <a:pt x="9" y="61"/>
                                  <a:pt x="9" y="62"/>
                                  <a:pt x="9" y="63"/>
                                </a:cubicBezTo>
                                <a:cubicBezTo>
                                  <a:pt x="10" y="65"/>
                                  <a:pt x="11" y="67"/>
                                  <a:pt x="11" y="69"/>
                                </a:cubicBezTo>
                                <a:cubicBezTo>
                                  <a:pt x="11" y="71"/>
                                  <a:pt x="12" y="74"/>
                                  <a:pt x="13" y="76"/>
                                </a:cubicBezTo>
                                <a:cubicBezTo>
                                  <a:pt x="13" y="77"/>
                                  <a:pt x="14" y="79"/>
                                  <a:pt x="15" y="81"/>
                                </a:cubicBezTo>
                                <a:cubicBezTo>
                                  <a:pt x="15" y="83"/>
                                  <a:pt x="15" y="85"/>
                                  <a:pt x="16" y="87"/>
                                </a:cubicBezTo>
                                <a:cubicBezTo>
                                  <a:pt x="17" y="89"/>
                                  <a:pt x="18" y="91"/>
                                  <a:pt x="18" y="93"/>
                                </a:cubicBezTo>
                                <a:cubicBezTo>
                                  <a:pt x="18" y="93"/>
                                  <a:pt x="18" y="93"/>
                                  <a:pt x="18" y="93"/>
                                </a:cubicBezTo>
                                <a:cubicBezTo>
                                  <a:pt x="19" y="92"/>
                                  <a:pt x="19" y="91"/>
                                  <a:pt x="21" y="91"/>
                                </a:cubicBezTo>
                                <a:cubicBezTo>
                                  <a:pt x="22" y="90"/>
                                  <a:pt x="25" y="89"/>
                                  <a:pt x="27" y="88"/>
                                </a:cubicBezTo>
                                <a:cubicBezTo>
                                  <a:pt x="29" y="88"/>
                                  <a:pt x="31" y="87"/>
                                  <a:pt x="33" y="86"/>
                                </a:cubicBezTo>
                                <a:cubicBezTo>
                                  <a:pt x="35" y="85"/>
                                  <a:pt x="37" y="85"/>
                                  <a:pt x="39" y="83"/>
                                </a:cubicBezTo>
                                <a:cubicBezTo>
                                  <a:pt x="39" y="82"/>
                                  <a:pt x="40" y="82"/>
                                  <a:pt x="41" y="81"/>
                                </a:cubicBezTo>
                                <a:cubicBezTo>
                                  <a:pt x="42" y="80"/>
                                  <a:pt x="43" y="80"/>
                                  <a:pt x="43" y="79"/>
                                </a:cubicBezTo>
                                <a:cubicBezTo>
                                  <a:pt x="43" y="79"/>
                                  <a:pt x="43" y="79"/>
                                  <a:pt x="43" y="79"/>
                                </a:cubicBezTo>
                                <a:cubicBezTo>
                                  <a:pt x="43" y="79"/>
                                  <a:pt x="43" y="78"/>
                                  <a:pt x="43" y="78"/>
                                </a:cubicBezTo>
                                <a:cubicBezTo>
                                  <a:pt x="43" y="78"/>
                                  <a:pt x="44" y="78"/>
                                  <a:pt x="44" y="78"/>
                                </a:cubicBezTo>
                                <a:cubicBezTo>
                                  <a:pt x="45" y="77"/>
                                  <a:pt x="48" y="76"/>
                                  <a:pt x="49" y="74"/>
                                </a:cubicBezTo>
                                <a:cubicBezTo>
                                  <a:pt x="50" y="73"/>
                                  <a:pt x="51" y="71"/>
                                  <a:pt x="53" y="70"/>
                                </a:cubicBezTo>
                                <a:cubicBezTo>
                                  <a:pt x="54" y="69"/>
                                  <a:pt x="57" y="70"/>
                                  <a:pt x="59" y="69"/>
                                </a:cubicBezTo>
                                <a:cubicBezTo>
                                  <a:pt x="61" y="69"/>
                                  <a:pt x="63" y="69"/>
                                  <a:pt x="66" y="69"/>
                                </a:cubicBezTo>
                                <a:cubicBezTo>
                                  <a:pt x="68" y="69"/>
                                  <a:pt x="70" y="70"/>
                                  <a:pt x="71" y="71"/>
                                </a:cubicBezTo>
                                <a:cubicBezTo>
                                  <a:pt x="72" y="72"/>
                                  <a:pt x="72" y="73"/>
                                  <a:pt x="71" y="73"/>
                                </a:cubicBezTo>
                                <a:cubicBezTo>
                                  <a:pt x="71" y="74"/>
                                  <a:pt x="70" y="75"/>
                                  <a:pt x="71" y="76"/>
                                </a:cubicBezTo>
                                <a:cubicBezTo>
                                  <a:pt x="71" y="78"/>
                                  <a:pt x="72" y="79"/>
                                  <a:pt x="73" y="81"/>
                                </a:cubicBezTo>
                                <a:cubicBezTo>
                                  <a:pt x="73" y="81"/>
                                  <a:pt x="75" y="83"/>
                                  <a:pt x="76" y="83"/>
                                </a:cubicBezTo>
                                <a:cubicBezTo>
                                  <a:pt x="76" y="83"/>
                                  <a:pt x="77" y="83"/>
                                  <a:pt x="77" y="83"/>
                                </a:cubicBezTo>
                                <a:cubicBezTo>
                                  <a:pt x="77" y="83"/>
                                  <a:pt x="78" y="82"/>
                                  <a:pt x="78" y="82"/>
                                </a:cubicBezTo>
                                <a:cubicBezTo>
                                  <a:pt x="78" y="80"/>
                                  <a:pt x="79" y="79"/>
                                  <a:pt x="80" y="78"/>
                                </a:cubicBezTo>
                                <a:cubicBezTo>
                                  <a:pt x="80" y="78"/>
                                  <a:pt x="81" y="78"/>
                                  <a:pt x="81" y="78"/>
                                </a:cubicBezTo>
                                <a:cubicBezTo>
                                  <a:pt x="82" y="78"/>
                                  <a:pt x="83" y="78"/>
                                  <a:pt x="83" y="78"/>
                                </a:cubicBezTo>
                                <a:cubicBezTo>
                                  <a:pt x="83" y="79"/>
                                  <a:pt x="83" y="79"/>
                                  <a:pt x="83" y="79"/>
                                </a:cubicBezTo>
                                <a:cubicBezTo>
                                  <a:pt x="85" y="81"/>
                                  <a:pt x="85" y="81"/>
                                  <a:pt x="86" y="81"/>
                                </a:cubicBezTo>
                                <a:cubicBezTo>
                                  <a:pt x="86" y="81"/>
                                  <a:pt x="87" y="80"/>
                                  <a:pt x="88" y="78"/>
                                </a:cubicBezTo>
                                <a:cubicBezTo>
                                  <a:pt x="90" y="77"/>
                                  <a:pt x="91" y="76"/>
                                  <a:pt x="92" y="76"/>
                                </a:cubicBezTo>
                                <a:cubicBezTo>
                                  <a:pt x="92" y="76"/>
                                  <a:pt x="94" y="76"/>
                                  <a:pt x="96" y="77"/>
                                </a:cubicBezTo>
                                <a:cubicBezTo>
                                  <a:pt x="100" y="77"/>
                                  <a:pt x="100" y="77"/>
                                  <a:pt x="100" y="77"/>
                                </a:cubicBezTo>
                                <a:cubicBezTo>
                                  <a:pt x="100" y="77"/>
                                  <a:pt x="100" y="76"/>
                                  <a:pt x="102" y="75"/>
                                </a:cubicBezTo>
                                <a:cubicBezTo>
                                  <a:pt x="103" y="75"/>
                                  <a:pt x="104" y="75"/>
                                  <a:pt x="104" y="75"/>
                                </a:cubicBezTo>
                                <a:cubicBezTo>
                                  <a:pt x="104" y="74"/>
                                  <a:pt x="104" y="74"/>
                                  <a:pt x="104" y="74"/>
                                </a:cubicBezTo>
                                <a:cubicBezTo>
                                  <a:pt x="104" y="73"/>
                                  <a:pt x="104" y="73"/>
                                  <a:pt x="104" y="73"/>
                                </a:cubicBezTo>
                                <a:cubicBezTo>
                                  <a:pt x="104" y="72"/>
                                  <a:pt x="104" y="72"/>
                                  <a:pt x="104" y="71"/>
                                </a:cubicBezTo>
                                <a:cubicBezTo>
                                  <a:pt x="105" y="71"/>
                                  <a:pt x="105" y="70"/>
                                  <a:pt x="105" y="69"/>
                                </a:cubicBezTo>
                                <a:cubicBezTo>
                                  <a:pt x="105" y="69"/>
                                  <a:pt x="104" y="68"/>
                                  <a:pt x="102" y="68"/>
                                </a:cubicBezTo>
                                <a:cubicBezTo>
                                  <a:pt x="100" y="67"/>
                                  <a:pt x="99" y="67"/>
                                  <a:pt x="98" y="67"/>
                                </a:cubicBezTo>
                                <a:cubicBezTo>
                                  <a:pt x="98" y="66"/>
                                  <a:pt x="98" y="66"/>
                                  <a:pt x="98" y="64"/>
                                </a:cubicBezTo>
                                <a:cubicBezTo>
                                  <a:pt x="98" y="63"/>
                                  <a:pt x="97" y="61"/>
                                  <a:pt x="97" y="60"/>
                                </a:cubicBezTo>
                                <a:cubicBezTo>
                                  <a:pt x="97" y="59"/>
                                  <a:pt x="97" y="58"/>
                                  <a:pt x="98" y="58"/>
                                </a:cubicBezTo>
                                <a:cubicBezTo>
                                  <a:pt x="99" y="57"/>
                                  <a:pt x="101" y="55"/>
                                  <a:pt x="102" y="54"/>
                                </a:cubicBezTo>
                                <a:cubicBezTo>
                                  <a:pt x="102" y="52"/>
                                  <a:pt x="102" y="50"/>
                                  <a:pt x="102" y="47"/>
                                </a:cubicBezTo>
                                <a:cubicBezTo>
                                  <a:pt x="102" y="45"/>
                                  <a:pt x="103" y="43"/>
                                  <a:pt x="103" y="40"/>
                                </a:cubicBezTo>
                                <a:cubicBezTo>
                                  <a:pt x="103" y="40"/>
                                  <a:pt x="103" y="39"/>
                                  <a:pt x="102" y="38"/>
                                </a:cubicBezTo>
                                <a:cubicBezTo>
                                  <a:pt x="101" y="37"/>
                                  <a:pt x="101" y="36"/>
                                  <a:pt x="102" y="36"/>
                                </a:cubicBezTo>
                                <a:cubicBezTo>
                                  <a:pt x="102" y="36"/>
                                  <a:pt x="103" y="34"/>
                                  <a:pt x="104" y="34"/>
                                </a:cubicBezTo>
                                <a:cubicBezTo>
                                  <a:pt x="104" y="33"/>
                                  <a:pt x="105" y="32"/>
                                  <a:pt x="106" y="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3" name="Grupo 162">
                      <a:extLst>
                        <a:ext uri="{FF2B5EF4-FFF2-40B4-BE49-F238E27FC236}">
                          <a16:creationId xmlns:a16="http://schemas.microsoft.com/office/drawing/2014/main" id="{0790E50A-C6BD-34BE-328D-7D3F25222E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1171" y="1218931"/>
                      <a:ext cx="6585159" cy="4576389"/>
                      <a:chOff x="1271171" y="1218931"/>
                      <a:chExt cx="6585159" cy="4576389"/>
                    </a:xfrm>
                  </p:grpSpPr>
                  <p:sp>
                    <p:nvSpPr>
                      <p:cNvPr id="164" name="Freeform 64">
                        <a:extLst>
                          <a:ext uri="{FF2B5EF4-FFF2-40B4-BE49-F238E27FC236}">
                            <a16:creationId xmlns:a16="http://schemas.microsoft.com/office/drawing/2014/main" id="{97E6CC7C-63FB-E859-2613-84FBA9B609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3778" y="2502002"/>
                        <a:ext cx="186301" cy="201326"/>
                      </a:xfrm>
                      <a:custGeom>
                        <a:avLst/>
                        <a:gdLst>
                          <a:gd name="T0" fmla="*/ 28 w 51"/>
                          <a:gd name="T1" fmla="*/ 55 h 55"/>
                          <a:gd name="T2" fmla="*/ 29 w 51"/>
                          <a:gd name="T3" fmla="*/ 55 h 55"/>
                          <a:gd name="T4" fmla="*/ 36 w 51"/>
                          <a:gd name="T5" fmla="*/ 54 h 55"/>
                          <a:gd name="T6" fmla="*/ 41 w 51"/>
                          <a:gd name="T7" fmla="*/ 54 h 55"/>
                          <a:gd name="T8" fmla="*/ 43 w 51"/>
                          <a:gd name="T9" fmla="*/ 50 h 55"/>
                          <a:gd name="T10" fmla="*/ 45 w 51"/>
                          <a:gd name="T11" fmla="*/ 46 h 55"/>
                          <a:gd name="T12" fmla="*/ 46 w 51"/>
                          <a:gd name="T13" fmla="*/ 44 h 55"/>
                          <a:gd name="T14" fmla="*/ 44 w 51"/>
                          <a:gd name="T15" fmla="*/ 43 h 55"/>
                          <a:gd name="T16" fmla="*/ 43 w 51"/>
                          <a:gd name="T17" fmla="*/ 42 h 55"/>
                          <a:gd name="T18" fmla="*/ 43 w 51"/>
                          <a:gd name="T19" fmla="*/ 39 h 55"/>
                          <a:gd name="T20" fmla="*/ 46 w 51"/>
                          <a:gd name="T21" fmla="*/ 37 h 55"/>
                          <a:gd name="T22" fmla="*/ 46 w 51"/>
                          <a:gd name="T23" fmla="*/ 35 h 55"/>
                          <a:gd name="T24" fmla="*/ 45 w 51"/>
                          <a:gd name="T25" fmla="*/ 33 h 55"/>
                          <a:gd name="T26" fmla="*/ 49 w 51"/>
                          <a:gd name="T27" fmla="*/ 29 h 55"/>
                          <a:gd name="T28" fmla="*/ 48 w 51"/>
                          <a:gd name="T29" fmla="*/ 27 h 55"/>
                          <a:gd name="T30" fmla="*/ 46 w 51"/>
                          <a:gd name="T31" fmla="*/ 27 h 55"/>
                          <a:gd name="T32" fmla="*/ 43 w 51"/>
                          <a:gd name="T33" fmla="*/ 26 h 55"/>
                          <a:gd name="T34" fmla="*/ 42 w 51"/>
                          <a:gd name="T35" fmla="*/ 24 h 55"/>
                          <a:gd name="T36" fmla="*/ 44 w 51"/>
                          <a:gd name="T37" fmla="*/ 19 h 55"/>
                          <a:gd name="T38" fmla="*/ 46 w 51"/>
                          <a:gd name="T39" fmla="*/ 15 h 55"/>
                          <a:gd name="T40" fmla="*/ 47 w 51"/>
                          <a:gd name="T41" fmla="*/ 13 h 55"/>
                          <a:gd name="T42" fmla="*/ 50 w 51"/>
                          <a:gd name="T43" fmla="*/ 12 h 55"/>
                          <a:gd name="T44" fmla="*/ 51 w 51"/>
                          <a:gd name="T45" fmla="*/ 8 h 55"/>
                          <a:gd name="T46" fmla="*/ 49 w 51"/>
                          <a:gd name="T47" fmla="*/ 7 h 55"/>
                          <a:gd name="T48" fmla="*/ 46 w 51"/>
                          <a:gd name="T49" fmla="*/ 7 h 55"/>
                          <a:gd name="T50" fmla="*/ 44 w 51"/>
                          <a:gd name="T51" fmla="*/ 5 h 55"/>
                          <a:gd name="T52" fmla="*/ 41 w 51"/>
                          <a:gd name="T53" fmla="*/ 4 h 55"/>
                          <a:gd name="T54" fmla="*/ 37 w 51"/>
                          <a:gd name="T55" fmla="*/ 4 h 55"/>
                          <a:gd name="T56" fmla="*/ 35 w 51"/>
                          <a:gd name="T57" fmla="*/ 2 h 55"/>
                          <a:gd name="T58" fmla="*/ 31 w 51"/>
                          <a:gd name="T59" fmla="*/ 1 h 55"/>
                          <a:gd name="T60" fmla="*/ 28 w 51"/>
                          <a:gd name="T61" fmla="*/ 3 h 55"/>
                          <a:gd name="T62" fmla="*/ 25 w 51"/>
                          <a:gd name="T63" fmla="*/ 7 h 55"/>
                          <a:gd name="T64" fmla="*/ 23 w 51"/>
                          <a:gd name="T65" fmla="*/ 11 h 55"/>
                          <a:gd name="T66" fmla="*/ 21 w 51"/>
                          <a:gd name="T67" fmla="*/ 13 h 55"/>
                          <a:gd name="T68" fmla="*/ 17 w 51"/>
                          <a:gd name="T69" fmla="*/ 7 h 55"/>
                          <a:gd name="T70" fmla="*/ 16 w 51"/>
                          <a:gd name="T71" fmla="*/ 3 h 55"/>
                          <a:gd name="T72" fmla="*/ 11 w 51"/>
                          <a:gd name="T73" fmla="*/ 1 h 55"/>
                          <a:gd name="T74" fmla="*/ 7 w 51"/>
                          <a:gd name="T75" fmla="*/ 2 h 55"/>
                          <a:gd name="T76" fmla="*/ 5 w 51"/>
                          <a:gd name="T77" fmla="*/ 3 h 55"/>
                          <a:gd name="T78" fmla="*/ 5 w 51"/>
                          <a:gd name="T79" fmla="*/ 5 h 55"/>
                          <a:gd name="T80" fmla="*/ 7 w 51"/>
                          <a:gd name="T81" fmla="*/ 11 h 55"/>
                          <a:gd name="T82" fmla="*/ 6 w 51"/>
                          <a:gd name="T83" fmla="*/ 13 h 55"/>
                          <a:gd name="T84" fmla="*/ 3 w 51"/>
                          <a:gd name="T85" fmla="*/ 15 h 55"/>
                          <a:gd name="T86" fmla="*/ 2 w 51"/>
                          <a:gd name="T87" fmla="*/ 17 h 55"/>
                          <a:gd name="T88" fmla="*/ 2 w 51"/>
                          <a:gd name="T89" fmla="*/ 20 h 55"/>
                          <a:gd name="T90" fmla="*/ 1 w 51"/>
                          <a:gd name="T91" fmla="*/ 26 h 55"/>
                          <a:gd name="T92" fmla="*/ 1 w 51"/>
                          <a:gd name="T93" fmla="*/ 30 h 55"/>
                          <a:gd name="T94" fmla="*/ 1 w 51"/>
                          <a:gd name="T95" fmla="*/ 31 h 55"/>
                          <a:gd name="T96" fmla="*/ 1 w 51"/>
                          <a:gd name="T97" fmla="*/ 31 h 55"/>
                          <a:gd name="T98" fmla="*/ 2 w 51"/>
                          <a:gd name="T99" fmla="*/ 31 h 55"/>
                          <a:gd name="T100" fmla="*/ 3 w 51"/>
                          <a:gd name="T101" fmla="*/ 33 h 55"/>
                          <a:gd name="T102" fmla="*/ 5 w 51"/>
                          <a:gd name="T103" fmla="*/ 36 h 55"/>
                          <a:gd name="T104" fmla="*/ 7 w 51"/>
                          <a:gd name="T105" fmla="*/ 40 h 55"/>
                          <a:gd name="T106" fmla="*/ 9 w 51"/>
                          <a:gd name="T107" fmla="*/ 43 h 55"/>
                          <a:gd name="T108" fmla="*/ 11 w 51"/>
                          <a:gd name="T109" fmla="*/ 45 h 55"/>
                          <a:gd name="T110" fmla="*/ 16 w 51"/>
                          <a:gd name="T111" fmla="*/ 42 h 55"/>
                          <a:gd name="T112" fmla="*/ 21 w 51"/>
                          <a:gd name="T113" fmla="*/ 42 h 55"/>
                          <a:gd name="T114" fmla="*/ 25 w 51"/>
                          <a:gd name="T115" fmla="*/ 43 h 55"/>
                          <a:gd name="T116" fmla="*/ 26 w 51"/>
                          <a:gd name="T117" fmla="*/ 46 h 55"/>
                          <a:gd name="T118" fmla="*/ 26 w 51"/>
                          <a:gd name="T119" fmla="*/ 50 h 55"/>
                          <a:gd name="T120" fmla="*/ 24 w 51"/>
                          <a:gd name="T121" fmla="*/ 52 h 55"/>
                          <a:gd name="T122" fmla="*/ 26 w 51"/>
                          <a:gd name="T123" fmla="*/ 53 h 55"/>
                          <a:gd name="T124" fmla="*/ 28 w 51"/>
                          <a:gd name="T125" fmla="*/ 55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51" h="55">
                            <a:moveTo>
                              <a:pt x="28" y="55"/>
                            </a:moveTo>
                            <a:cubicBezTo>
                              <a:pt x="29" y="55"/>
                              <a:pt x="29" y="55"/>
                              <a:pt x="29" y="55"/>
                            </a:cubicBezTo>
                            <a:cubicBezTo>
                              <a:pt x="30" y="54"/>
                              <a:pt x="34" y="54"/>
                              <a:pt x="36" y="54"/>
                            </a:cubicBezTo>
                            <a:cubicBezTo>
                              <a:pt x="38" y="55"/>
                              <a:pt x="40" y="54"/>
                              <a:pt x="41" y="54"/>
                            </a:cubicBezTo>
                            <a:cubicBezTo>
                              <a:pt x="41" y="54"/>
                              <a:pt x="43" y="50"/>
                              <a:pt x="43" y="50"/>
                            </a:cubicBezTo>
                            <a:cubicBezTo>
                              <a:pt x="44" y="48"/>
                              <a:pt x="45" y="48"/>
                              <a:pt x="45" y="46"/>
                            </a:cubicBezTo>
                            <a:cubicBezTo>
                              <a:pt x="46" y="45"/>
                              <a:pt x="46" y="44"/>
                              <a:pt x="46" y="44"/>
                            </a:cubicBezTo>
                            <a:cubicBezTo>
                              <a:pt x="45" y="44"/>
                              <a:pt x="45" y="43"/>
                              <a:pt x="44" y="43"/>
                            </a:cubicBezTo>
                            <a:cubicBezTo>
                              <a:pt x="43" y="43"/>
                              <a:pt x="43" y="42"/>
                              <a:pt x="43" y="42"/>
                            </a:cubicBezTo>
                            <a:cubicBezTo>
                              <a:pt x="43" y="41"/>
                              <a:pt x="43" y="40"/>
                              <a:pt x="43" y="39"/>
                            </a:cubicBezTo>
                            <a:cubicBezTo>
                              <a:pt x="43" y="39"/>
                              <a:pt x="46" y="38"/>
                              <a:pt x="46" y="37"/>
                            </a:cubicBezTo>
                            <a:cubicBezTo>
                              <a:pt x="47" y="37"/>
                              <a:pt x="47" y="36"/>
                              <a:pt x="46" y="35"/>
                            </a:cubicBezTo>
                            <a:cubicBezTo>
                              <a:pt x="46" y="34"/>
                              <a:pt x="46" y="34"/>
                              <a:pt x="45" y="33"/>
                            </a:cubicBezTo>
                            <a:cubicBezTo>
                              <a:pt x="45" y="33"/>
                              <a:pt x="48" y="31"/>
                              <a:pt x="49" y="29"/>
                            </a:cubicBezTo>
                            <a:cubicBezTo>
                              <a:pt x="49" y="28"/>
                              <a:pt x="49" y="28"/>
                              <a:pt x="48" y="27"/>
                            </a:cubicBezTo>
                            <a:cubicBezTo>
                              <a:pt x="48" y="27"/>
                              <a:pt x="47" y="27"/>
                              <a:pt x="46" y="27"/>
                            </a:cubicBezTo>
                            <a:cubicBezTo>
                              <a:pt x="45" y="27"/>
                              <a:pt x="44" y="27"/>
                              <a:pt x="43" y="26"/>
                            </a:cubicBezTo>
                            <a:cubicBezTo>
                              <a:pt x="43" y="25"/>
                              <a:pt x="43" y="25"/>
                              <a:pt x="42" y="24"/>
                            </a:cubicBezTo>
                            <a:cubicBezTo>
                              <a:pt x="42" y="23"/>
                              <a:pt x="43" y="19"/>
                              <a:pt x="44" y="19"/>
                            </a:cubicBezTo>
                            <a:cubicBezTo>
                              <a:pt x="45" y="17"/>
                              <a:pt x="46" y="17"/>
                              <a:pt x="46" y="15"/>
                            </a:cubicBezTo>
                            <a:cubicBezTo>
                              <a:pt x="46" y="14"/>
                              <a:pt x="47" y="13"/>
                              <a:pt x="47" y="13"/>
                            </a:cubicBezTo>
                            <a:cubicBezTo>
                              <a:pt x="48" y="13"/>
                              <a:pt x="48" y="13"/>
                              <a:pt x="50" y="12"/>
                            </a:cubicBezTo>
                            <a:cubicBezTo>
                              <a:pt x="50" y="12"/>
                              <a:pt x="51" y="9"/>
                              <a:pt x="51" y="8"/>
                            </a:cubicBezTo>
                            <a:cubicBezTo>
                              <a:pt x="51" y="7"/>
                              <a:pt x="50" y="7"/>
                              <a:pt x="49" y="7"/>
                            </a:cubicBezTo>
                            <a:cubicBezTo>
                              <a:pt x="48" y="7"/>
                              <a:pt x="46" y="8"/>
                              <a:pt x="46" y="7"/>
                            </a:cubicBezTo>
                            <a:cubicBezTo>
                              <a:pt x="45" y="6"/>
                              <a:pt x="44" y="5"/>
                              <a:pt x="44" y="5"/>
                            </a:cubicBezTo>
                            <a:cubicBezTo>
                              <a:pt x="43" y="4"/>
                              <a:pt x="42" y="4"/>
                              <a:pt x="41" y="4"/>
                            </a:cubicBezTo>
                            <a:cubicBezTo>
                              <a:pt x="38" y="4"/>
                              <a:pt x="37" y="4"/>
                              <a:pt x="37" y="4"/>
                            </a:cubicBezTo>
                            <a:cubicBezTo>
                              <a:pt x="37" y="4"/>
                              <a:pt x="37" y="4"/>
                              <a:pt x="35" y="2"/>
                            </a:cubicBezTo>
                            <a:cubicBezTo>
                              <a:pt x="34" y="1"/>
                              <a:pt x="33" y="1"/>
                              <a:pt x="31" y="1"/>
                            </a:cubicBezTo>
                            <a:cubicBezTo>
                              <a:pt x="30" y="1"/>
                              <a:pt x="29" y="2"/>
                              <a:pt x="28" y="3"/>
                            </a:cubicBezTo>
                            <a:cubicBezTo>
                              <a:pt x="27" y="4"/>
                              <a:pt x="26" y="6"/>
                              <a:pt x="25" y="7"/>
                            </a:cubicBezTo>
                            <a:cubicBezTo>
                              <a:pt x="24" y="8"/>
                              <a:pt x="24" y="10"/>
                              <a:pt x="23" y="11"/>
                            </a:cubicBezTo>
                            <a:cubicBezTo>
                              <a:pt x="23" y="12"/>
                              <a:pt x="21" y="13"/>
                              <a:pt x="21" y="13"/>
                            </a:cubicBezTo>
                            <a:cubicBezTo>
                              <a:pt x="20" y="14"/>
                              <a:pt x="17" y="8"/>
                              <a:pt x="17" y="7"/>
                            </a:cubicBezTo>
                            <a:cubicBezTo>
                              <a:pt x="17" y="6"/>
                              <a:pt x="16" y="4"/>
                              <a:pt x="16" y="3"/>
                            </a:cubicBezTo>
                            <a:cubicBezTo>
                              <a:pt x="15" y="2"/>
                              <a:pt x="12" y="1"/>
                              <a:pt x="11" y="1"/>
                            </a:cubicBezTo>
                            <a:cubicBezTo>
                              <a:pt x="11" y="0"/>
                              <a:pt x="9" y="2"/>
                              <a:pt x="7" y="2"/>
                            </a:cubicBezTo>
                            <a:cubicBezTo>
                              <a:pt x="6" y="2"/>
                              <a:pt x="5" y="2"/>
                              <a:pt x="5" y="3"/>
                            </a:cubicBezTo>
                            <a:cubicBezTo>
                              <a:pt x="5" y="3"/>
                              <a:pt x="5" y="4"/>
                              <a:pt x="5" y="5"/>
                            </a:cubicBezTo>
                            <a:cubicBezTo>
                              <a:pt x="5" y="6"/>
                              <a:pt x="6" y="9"/>
                              <a:pt x="7" y="11"/>
                            </a:cubicBezTo>
                            <a:cubicBezTo>
                              <a:pt x="7" y="12"/>
                              <a:pt x="6" y="13"/>
                              <a:pt x="6" y="13"/>
                            </a:cubicBezTo>
                            <a:cubicBezTo>
                              <a:pt x="5" y="14"/>
                              <a:pt x="4" y="14"/>
                              <a:pt x="3" y="15"/>
                            </a:cubicBezTo>
                            <a:cubicBezTo>
                              <a:pt x="2" y="15"/>
                              <a:pt x="2" y="16"/>
                              <a:pt x="2" y="17"/>
                            </a:cubicBezTo>
                            <a:cubicBezTo>
                              <a:pt x="2" y="18"/>
                              <a:pt x="2" y="19"/>
                              <a:pt x="2" y="20"/>
                            </a:cubicBezTo>
                            <a:cubicBezTo>
                              <a:pt x="2" y="22"/>
                              <a:pt x="1" y="24"/>
                              <a:pt x="1" y="26"/>
                            </a:cubicBezTo>
                            <a:cubicBezTo>
                              <a:pt x="0" y="27"/>
                              <a:pt x="0" y="29"/>
                              <a:pt x="1" y="30"/>
                            </a:cubicBezTo>
                            <a:cubicBezTo>
                              <a:pt x="1" y="31"/>
                              <a:pt x="1" y="31"/>
                              <a:pt x="1" y="31"/>
                            </a:cubicBezTo>
                            <a:cubicBezTo>
                              <a:pt x="1" y="31"/>
                              <a:pt x="1" y="31"/>
                              <a:pt x="1" y="31"/>
                            </a:cubicBezTo>
                            <a:cubicBezTo>
                              <a:pt x="1" y="31"/>
                              <a:pt x="2" y="31"/>
                              <a:pt x="2" y="31"/>
                            </a:cubicBezTo>
                            <a:cubicBezTo>
                              <a:pt x="2" y="31"/>
                              <a:pt x="3" y="32"/>
                              <a:pt x="3" y="33"/>
                            </a:cubicBezTo>
                            <a:cubicBezTo>
                              <a:pt x="3" y="34"/>
                              <a:pt x="4" y="35"/>
                              <a:pt x="5" y="36"/>
                            </a:cubicBezTo>
                            <a:cubicBezTo>
                              <a:pt x="6" y="38"/>
                              <a:pt x="7" y="39"/>
                              <a:pt x="7" y="40"/>
                            </a:cubicBezTo>
                            <a:cubicBezTo>
                              <a:pt x="8" y="40"/>
                              <a:pt x="8" y="42"/>
                              <a:pt x="9" y="43"/>
                            </a:cubicBezTo>
                            <a:cubicBezTo>
                              <a:pt x="10" y="44"/>
                              <a:pt x="11" y="46"/>
                              <a:pt x="11" y="45"/>
                            </a:cubicBezTo>
                            <a:cubicBezTo>
                              <a:pt x="14" y="45"/>
                              <a:pt x="14" y="43"/>
                              <a:pt x="16" y="42"/>
                            </a:cubicBezTo>
                            <a:cubicBezTo>
                              <a:pt x="17" y="42"/>
                              <a:pt x="19" y="42"/>
                              <a:pt x="21" y="42"/>
                            </a:cubicBezTo>
                            <a:cubicBezTo>
                              <a:pt x="23" y="42"/>
                              <a:pt x="24" y="42"/>
                              <a:pt x="25" y="43"/>
                            </a:cubicBezTo>
                            <a:cubicBezTo>
                              <a:pt x="25" y="43"/>
                              <a:pt x="25" y="45"/>
                              <a:pt x="26" y="46"/>
                            </a:cubicBezTo>
                            <a:cubicBezTo>
                              <a:pt x="26" y="48"/>
                              <a:pt x="26" y="49"/>
                              <a:pt x="26" y="50"/>
                            </a:cubicBezTo>
                            <a:cubicBezTo>
                              <a:pt x="24" y="51"/>
                              <a:pt x="24" y="52"/>
                              <a:pt x="24" y="52"/>
                            </a:cubicBezTo>
                            <a:cubicBezTo>
                              <a:pt x="25" y="53"/>
                              <a:pt x="26" y="53"/>
                              <a:pt x="26" y="53"/>
                            </a:cubicBezTo>
                            <a:cubicBezTo>
                              <a:pt x="28" y="55"/>
                              <a:pt x="28" y="55"/>
                              <a:pt x="28" y="55"/>
                            </a:cubicBezTo>
                            <a:close/>
                          </a:path>
                        </a:pathLst>
                      </a:custGeom>
                      <a:solidFill>
                        <a:srgbClr val="CD6DC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grpSp>
                    <p:nvGrpSpPr>
                      <p:cNvPr id="165" name="Grupo 164">
                        <a:extLst>
                          <a:ext uri="{FF2B5EF4-FFF2-40B4-BE49-F238E27FC236}">
                            <a16:creationId xmlns:a16="http://schemas.microsoft.com/office/drawing/2014/main" id="{E8881835-202A-37BC-93BD-482855256B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1171" y="1218931"/>
                        <a:ext cx="6585159" cy="4576389"/>
                        <a:chOff x="1271171" y="1218931"/>
                        <a:chExt cx="6585159" cy="4576389"/>
                      </a:xfrm>
                    </p:grpSpPr>
                    <p:grpSp>
                      <p:nvGrpSpPr>
                        <p:cNvPr id="166" name="Grupo 165">
                          <a:extLst>
                            <a:ext uri="{FF2B5EF4-FFF2-40B4-BE49-F238E27FC236}">
                              <a16:creationId xmlns:a16="http://schemas.microsoft.com/office/drawing/2014/main" id="{31C8A1D4-A295-BB3B-5475-9BD3889048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705716" y="2228561"/>
                          <a:ext cx="781261" cy="952537"/>
                          <a:chOff x="4705716" y="2228561"/>
                          <a:chExt cx="781261" cy="952537"/>
                        </a:xfrm>
                      </p:grpSpPr>
                      <p:sp>
                        <p:nvSpPr>
                          <p:cNvPr id="394" name="Freeform 54">
                            <a:extLst>
                              <a:ext uri="{FF2B5EF4-FFF2-40B4-BE49-F238E27FC236}">
                                <a16:creationId xmlns:a16="http://schemas.microsoft.com/office/drawing/2014/main" id="{B7294661-0F55-2473-7FDB-BF7C15AF161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5716" y="2778448"/>
                            <a:ext cx="585947" cy="402650"/>
                          </a:xfrm>
                          <a:custGeom>
                            <a:avLst/>
                            <a:gdLst>
                              <a:gd name="T0" fmla="*/ 158 w 160"/>
                              <a:gd name="T1" fmla="*/ 39 h 110"/>
                              <a:gd name="T2" fmla="*/ 151 w 160"/>
                              <a:gd name="T3" fmla="*/ 38 h 110"/>
                              <a:gd name="T4" fmla="*/ 147 w 160"/>
                              <a:gd name="T5" fmla="*/ 39 h 110"/>
                              <a:gd name="T6" fmla="*/ 133 w 160"/>
                              <a:gd name="T7" fmla="*/ 34 h 110"/>
                              <a:gd name="T8" fmla="*/ 126 w 160"/>
                              <a:gd name="T9" fmla="*/ 31 h 110"/>
                              <a:gd name="T10" fmla="*/ 114 w 160"/>
                              <a:gd name="T11" fmla="*/ 31 h 110"/>
                              <a:gd name="T12" fmla="*/ 108 w 160"/>
                              <a:gd name="T13" fmla="*/ 20 h 110"/>
                              <a:gd name="T14" fmla="*/ 96 w 160"/>
                              <a:gd name="T15" fmla="*/ 22 h 110"/>
                              <a:gd name="T16" fmla="*/ 83 w 160"/>
                              <a:gd name="T17" fmla="*/ 28 h 110"/>
                              <a:gd name="T18" fmla="*/ 74 w 160"/>
                              <a:gd name="T19" fmla="*/ 18 h 110"/>
                              <a:gd name="T20" fmla="*/ 57 w 160"/>
                              <a:gd name="T21" fmla="*/ 18 h 110"/>
                              <a:gd name="T22" fmla="*/ 46 w 160"/>
                              <a:gd name="T23" fmla="*/ 12 h 110"/>
                              <a:gd name="T24" fmla="*/ 41 w 160"/>
                              <a:gd name="T25" fmla="*/ 7 h 110"/>
                              <a:gd name="T26" fmla="*/ 36 w 160"/>
                              <a:gd name="T27" fmla="*/ 4 h 110"/>
                              <a:gd name="T28" fmla="*/ 31 w 160"/>
                              <a:gd name="T29" fmla="*/ 4 h 110"/>
                              <a:gd name="T30" fmla="*/ 24 w 160"/>
                              <a:gd name="T31" fmla="*/ 1 h 110"/>
                              <a:gd name="T32" fmla="*/ 17 w 160"/>
                              <a:gd name="T33" fmla="*/ 5 h 110"/>
                              <a:gd name="T34" fmla="*/ 18 w 160"/>
                              <a:gd name="T35" fmla="*/ 10 h 110"/>
                              <a:gd name="T36" fmla="*/ 13 w 160"/>
                              <a:gd name="T37" fmla="*/ 17 h 110"/>
                              <a:gd name="T38" fmla="*/ 0 w 160"/>
                              <a:gd name="T39" fmla="*/ 27 h 110"/>
                              <a:gd name="T40" fmla="*/ 5 w 160"/>
                              <a:gd name="T41" fmla="*/ 40 h 110"/>
                              <a:gd name="T42" fmla="*/ 12 w 160"/>
                              <a:gd name="T43" fmla="*/ 46 h 110"/>
                              <a:gd name="T44" fmla="*/ 12 w 160"/>
                              <a:gd name="T45" fmla="*/ 52 h 110"/>
                              <a:gd name="T46" fmla="*/ 13 w 160"/>
                              <a:gd name="T47" fmla="*/ 58 h 110"/>
                              <a:gd name="T48" fmla="*/ 21 w 160"/>
                              <a:gd name="T49" fmla="*/ 71 h 110"/>
                              <a:gd name="T50" fmla="*/ 19 w 160"/>
                              <a:gd name="T51" fmla="*/ 81 h 110"/>
                              <a:gd name="T52" fmla="*/ 13 w 160"/>
                              <a:gd name="T53" fmla="*/ 94 h 110"/>
                              <a:gd name="T54" fmla="*/ 20 w 160"/>
                              <a:gd name="T55" fmla="*/ 102 h 110"/>
                              <a:gd name="T56" fmla="*/ 29 w 160"/>
                              <a:gd name="T57" fmla="*/ 101 h 110"/>
                              <a:gd name="T58" fmla="*/ 36 w 160"/>
                              <a:gd name="T59" fmla="*/ 109 h 110"/>
                              <a:gd name="T60" fmla="*/ 45 w 160"/>
                              <a:gd name="T61" fmla="*/ 104 h 110"/>
                              <a:gd name="T62" fmla="*/ 54 w 160"/>
                              <a:gd name="T63" fmla="*/ 99 h 110"/>
                              <a:gd name="T64" fmla="*/ 63 w 160"/>
                              <a:gd name="T65" fmla="*/ 98 h 110"/>
                              <a:gd name="T66" fmla="*/ 73 w 160"/>
                              <a:gd name="T67" fmla="*/ 106 h 110"/>
                              <a:gd name="T68" fmla="*/ 78 w 160"/>
                              <a:gd name="T69" fmla="*/ 100 h 110"/>
                              <a:gd name="T70" fmla="*/ 88 w 160"/>
                              <a:gd name="T71" fmla="*/ 95 h 110"/>
                              <a:gd name="T72" fmla="*/ 101 w 160"/>
                              <a:gd name="T73" fmla="*/ 101 h 110"/>
                              <a:gd name="T74" fmla="*/ 112 w 160"/>
                              <a:gd name="T75" fmla="*/ 107 h 110"/>
                              <a:gd name="T76" fmla="*/ 120 w 160"/>
                              <a:gd name="T77" fmla="*/ 101 h 110"/>
                              <a:gd name="T78" fmla="*/ 124 w 160"/>
                              <a:gd name="T79" fmla="*/ 101 h 110"/>
                              <a:gd name="T80" fmla="*/ 130 w 160"/>
                              <a:gd name="T81" fmla="*/ 90 h 110"/>
                              <a:gd name="T82" fmla="*/ 133 w 160"/>
                              <a:gd name="T83" fmla="*/ 82 h 110"/>
                              <a:gd name="T84" fmla="*/ 130 w 160"/>
                              <a:gd name="T85" fmla="*/ 77 h 110"/>
                              <a:gd name="T86" fmla="*/ 141 w 160"/>
                              <a:gd name="T87" fmla="*/ 73 h 110"/>
                              <a:gd name="T88" fmla="*/ 145 w 160"/>
                              <a:gd name="T89" fmla="*/ 62 h 110"/>
                              <a:gd name="T90" fmla="*/ 148 w 160"/>
                              <a:gd name="T91" fmla="*/ 56 h 110"/>
                              <a:gd name="T92" fmla="*/ 157 w 160"/>
                              <a:gd name="T93" fmla="*/ 51 h 1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</a:cxnLst>
                            <a:rect l="0" t="0" r="r" b="b"/>
                            <a:pathLst>
                              <a:path w="160" h="110">
                                <a:moveTo>
                                  <a:pt x="160" y="44"/>
                                </a:moveTo>
                                <a:cubicBezTo>
                                  <a:pt x="160" y="43"/>
                                  <a:pt x="160" y="43"/>
                                  <a:pt x="160" y="43"/>
                                </a:cubicBezTo>
                                <a:cubicBezTo>
                                  <a:pt x="160" y="42"/>
                                  <a:pt x="159" y="40"/>
                                  <a:pt x="158" y="39"/>
                                </a:cubicBezTo>
                                <a:cubicBezTo>
                                  <a:pt x="157" y="38"/>
                                  <a:pt x="156" y="37"/>
                                  <a:pt x="155" y="37"/>
                                </a:cubicBezTo>
                                <a:cubicBezTo>
                                  <a:pt x="154" y="36"/>
                                  <a:pt x="153" y="36"/>
                                  <a:pt x="153" y="36"/>
                                </a:cubicBezTo>
                                <a:cubicBezTo>
                                  <a:pt x="152" y="37"/>
                                  <a:pt x="152" y="37"/>
                                  <a:pt x="151" y="38"/>
                                </a:cubicBezTo>
                                <a:cubicBezTo>
                                  <a:pt x="151" y="39"/>
                                  <a:pt x="151" y="40"/>
                                  <a:pt x="150" y="40"/>
                                </a:cubicBezTo>
                                <a:cubicBezTo>
                                  <a:pt x="149" y="42"/>
                                  <a:pt x="149" y="42"/>
                                  <a:pt x="149" y="41"/>
                                </a:cubicBezTo>
                                <a:cubicBezTo>
                                  <a:pt x="148" y="41"/>
                                  <a:pt x="148" y="40"/>
                                  <a:pt x="147" y="39"/>
                                </a:cubicBezTo>
                                <a:cubicBezTo>
                                  <a:pt x="146" y="38"/>
                                  <a:pt x="144" y="37"/>
                                  <a:pt x="143" y="36"/>
                                </a:cubicBezTo>
                                <a:cubicBezTo>
                                  <a:pt x="142" y="36"/>
                                  <a:pt x="140" y="35"/>
                                  <a:pt x="138" y="35"/>
                                </a:cubicBezTo>
                                <a:cubicBezTo>
                                  <a:pt x="136" y="34"/>
                                  <a:pt x="134" y="35"/>
                                  <a:pt x="133" y="34"/>
                                </a:cubicBezTo>
                                <a:cubicBezTo>
                                  <a:pt x="132" y="34"/>
                                  <a:pt x="131" y="31"/>
                                  <a:pt x="130" y="31"/>
                                </a:cubicBezTo>
                                <a:cubicBezTo>
                                  <a:pt x="130" y="30"/>
                                  <a:pt x="129" y="30"/>
                                  <a:pt x="128" y="30"/>
                                </a:cubicBezTo>
                                <a:cubicBezTo>
                                  <a:pt x="127" y="31"/>
                                  <a:pt x="127" y="31"/>
                                  <a:pt x="126" y="31"/>
                                </a:cubicBezTo>
                                <a:cubicBezTo>
                                  <a:pt x="124" y="32"/>
                                  <a:pt x="122" y="32"/>
                                  <a:pt x="119" y="32"/>
                                </a:cubicBezTo>
                                <a:cubicBezTo>
                                  <a:pt x="118" y="32"/>
                                  <a:pt x="117" y="33"/>
                                  <a:pt x="117" y="32"/>
                                </a:cubicBezTo>
                                <a:cubicBezTo>
                                  <a:pt x="116" y="32"/>
                                  <a:pt x="115" y="32"/>
                                  <a:pt x="114" y="31"/>
                                </a:cubicBezTo>
                                <a:cubicBezTo>
                                  <a:pt x="113" y="31"/>
                                  <a:pt x="114" y="28"/>
                                  <a:pt x="113" y="27"/>
                                </a:cubicBezTo>
                                <a:cubicBezTo>
                                  <a:pt x="111" y="25"/>
                                  <a:pt x="110" y="24"/>
                                  <a:pt x="109" y="21"/>
                                </a:cubicBezTo>
                                <a:cubicBezTo>
                                  <a:pt x="109" y="20"/>
                                  <a:pt x="108" y="20"/>
                                  <a:pt x="108" y="20"/>
                                </a:cubicBezTo>
                                <a:cubicBezTo>
                                  <a:pt x="107" y="20"/>
                                  <a:pt x="106" y="21"/>
                                  <a:pt x="106" y="21"/>
                                </a:cubicBezTo>
                                <a:cubicBezTo>
                                  <a:pt x="104" y="22"/>
                                  <a:pt x="103" y="22"/>
                                  <a:pt x="102" y="22"/>
                                </a:cubicBezTo>
                                <a:cubicBezTo>
                                  <a:pt x="99" y="22"/>
                                  <a:pt x="98" y="22"/>
                                  <a:pt x="96" y="22"/>
                                </a:cubicBezTo>
                                <a:cubicBezTo>
                                  <a:pt x="94" y="21"/>
                                  <a:pt x="93" y="22"/>
                                  <a:pt x="92" y="22"/>
                                </a:cubicBezTo>
                                <a:cubicBezTo>
                                  <a:pt x="89" y="23"/>
                                  <a:pt x="88" y="25"/>
                                  <a:pt x="87" y="26"/>
                                </a:cubicBezTo>
                                <a:cubicBezTo>
                                  <a:pt x="84" y="27"/>
                                  <a:pt x="85" y="28"/>
                                  <a:pt x="83" y="28"/>
                                </a:cubicBezTo>
                                <a:cubicBezTo>
                                  <a:pt x="83" y="28"/>
                                  <a:pt x="81" y="23"/>
                                  <a:pt x="81" y="23"/>
                                </a:cubicBezTo>
                                <a:cubicBezTo>
                                  <a:pt x="80" y="21"/>
                                  <a:pt x="79" y="19"/>
                                  <a:pt x="78" y="18"/>
                                </a:cubicBezTo>
                                <a:cubicBezTo>
                                  <a:pt x="78" y="18"/>
                                  <a:pt x="76" y="18"/>
                                  <a:pt x="74" y="18"/>
                                </a:cubicBezTo>
                                <a:cubicBezTo>
                                  <a:pt x="72" y="18"/>
                                  <a:pt x="70" y="18"/>
                                  <a:pt x="70" y="18"/>
                                </a:cubicBezTo>
                                <a:cubicBezTo>
                                  <a:pt x="67" y="19"/>
                                  <a:pt x="64" y="19"/>
                                  <a:pt x="62" y="19"/>
                                </a:cubicBezTo>
                                <a:cubicBezTo>
                                  <a:pt x="60" y="19"/>
                                  <a:pt x="58" y="19"/>
                                  <a:pt x="57" y="18"/>
                                </a:cubicBezTo>
                                <a:cubicBezTo>
                                  <a:pt x="55" y="18"/>
                                  <a:pt x="55" y="17"/>
                                  <a:pt x="52" y="16"/>
                                </a:cubicBezTo>
                                <a:cubicBezTo>
                                  <a:pt x="51" y="16"/>
                                  <a:pt x="50" y="14"/>
                                  <a:pt x="49" y="13"/>
                                </a:cubicBezTo>
                                <a:cubicBezTo>
                                  <a:pt x="49" y="12"/>
                                  <a:pt x="48" y="12"/>
                                  <a:pt x="46" y="12"/>
                                </a:cubicBezTo>
                                <a:cubicBezTo>
                                  <a:pt x="45" y="12"/>
                                  <a:pt x="44" y="12"/>
                                  <a:pt x="43" y="12"/>
                                </a:cubicBezTo>
                                <a:cubicBezTo>
                                  <a:pt x="42" y="12"/>
                                  <a:pt x="42" y="11"/>
                                  <a:pt x="41" y="10"/>
                                </a:cubicBezTo>
                                <a:cubicBezTo>
                                  <a:pt x="41" y="9"/>
                                  <a:pt x="41" y="8"/>
                                  <a:pt x="41" y="7"/>
                                </a:cubicBezTo>
                                <a:cubicBezTo>
                                  <a:pt x="41" y="6"/>
                                  <a:pt x="40" y="5"/>
                                  <a:pt x="40" y="5"/>
                                </a:cubicBezTo>
                                <a:cubicBezTo>
                                  <a:pt x="39" y="4"/>
                                  <a:pt x="38" y="3"/>
                                  <a:pt x="38" y="3"/>
                                </a:cubicBezTo>
                                <a:cubicBezTo>
                                  <a:pt x="37" y="3"/>
                                  <a:pt x="36" y="4"/>
                                  <a:pt x="36" y="4"/>
                                </a:cubicBezTo>
                                <a:cubicBezTo>
                                  <a:pt x="36" y="5"/>
                                  <a:pt x="35" y="6"/>
                                  <a:pt x="35" y="6"/>
                                </a:cubicBezTo>
                                <a:cubicBezTo>
                                  <a:pt x="35" y="7"/>
                                  <a:pt x="34" y="6"/>
                                  <a:pt x="33" y="6"/>
                                </a:cubicBezTo>
                                <a:cubicBezTo>
                                  <a:pt x="32" y="5"/>
                                  <a:pt x="31" y="5"/>
                                  <a:pt x="31" y="4"/>
                                </a:cubicBezTo>
                                <a:cubicBezTo>
                                  <a:pt x="30" y="3"/>
                                  <a:pt x="30" y="1"/>
                                  <a:pt x="29" y="0"/>
                                </a:cubicBezTo>
                                <a:cubicBezTo>
                                  <a:pt x="28" y="0"/>
                                  <a:pt x="27" y="0"/>
                                  <a:pt x="26" y="0"/>
                                </a:cubicBezTo>
                                <a:cubicBezTo>
                                  <a:pt x="26" y="0"/>
                                  <a:pt x="25" y="1"/>
                                  <a:pt x="24" y="1"/>
                                </a:cubicBezTo>
                                <a:cubicBezTo>
                                  <a:pt x="22" y="1"/>
                                  <a:pt x="20" y="1"/>
                                  <a:pt x="18" y="1"/>
                                </a:cubicBezTo>
                                <a:cubicBezTo>
                                  <a:pt x="17" y="1"/>
                                  <a:pt x="17" y="2"/>
                                  <a:pt x="17" y="3"/>
                                </a:cubicBezTo>
                                <a:cubicBezTo>
                                  <a:pt x="17" y="3"/>
                                  <a:pt x="17" y="4"/>
                                  <a:pt x="17" y="5"/>
                                </a:cubicBezTo>
                                <a:cubicBezTo>
                                  <a:pt x="17" y="5"/>
                                  <a:pt x="16" y="5"/>
                                  <a:pt x="15" y="5"/>
                                </a:cubicBezTo>
                                <a:cubicBezTo>
                                  <a:pt x="15" y="6"/>
                                  <a:pt x="14" y="6"/>
                                  <a:pt x="14" y="7"/>
                                </a:cubicBezTo>
                                <a:cubicBezTo>
                                  <a:pt x="13" y="7"/>
                                  <a:pt x="17" y="9"/>
                                  <a:pt x="18" y="10"/>
                                </a:cubicBezTo>
                                <a:cubicBezTo>
                                  <a:pt x="19" y="11"/>
                                  <a:pt x="19" y="11"/>
                                  <a:pt x="19" y="12"/>
                                </a:cubicBezTo>
                                <a:cubicBezTo>
                                  <a:pt x="19" y="13"/>
                                  <a:pt x="18" y="13"/>
                                  <a:pt x="17" y="14"/>
                                </a:cubicBezTo>
                                <a:cubicBezTo>
                                  <a:pt x="16" y="15"/>
                                  <a:pt x="14" y="16"/>
                                  <a:pt x="13" y="17"/>
                                </a:cubicBezTo>
                                <a:cubicBezTo>
                                  <a:pt x="13" y="18"/>
                                  <a:pt x="9" y="19"/>
                                  <a:pt x="8" y="20"/>
                                </a:cubicBezTo>
                                <a:cubicBezTo>
                                  <a:pt x="7" y="22"/>
                                  <a:pt x="6" y="23"/>
                                  <a:pt x="4" y="24"/>
                                </a:cubicBezTo>
                                <a:cubicBezTo>
                                  <a:pt x="2" y="26"/>
                                  <a:pt x="2" y="26"/>
                                  <a:pt x="0" y="27"/>
                                </a:cubicBezTo>
                                <a:cubicBezTo>
                                  <a:pt x="0" y="28"/>
                                  <a:pt x="0" y="32"/>
                                  <a:pt x="0" y="33"/>
                                </a:cubicBezTo>
                                <a:cubicBezTo>
                                  <a:pt x="0" y="35"/>
                                  <a:pt x="0" y="36"/>
                                  <a:pt x="0" y="38"/>
                                </a:cubicBezTo>
                                <a:cubicBezTo>
                                  <a:pt x="0" y="39"/>
                                  <a:pt x="5" y="40"/>
                                  <a:pt x="5" y="40"/>
                                </a:cubicBezTo>
                                <a:cubicBezTo>
                                  <a:pt x="8" y="41"/>
                                  <a:pt x="8" y="42"/>
                                  <a:pt x="10" y="43"/>
                                </a:cubicBezTo>
                                <a:cubicBezTo>
                                  <a:pt x="11" y="43"/>
                                  <a:pt x="12" y="44"/>
                                  <a:pt x="13" y="44"/>
                                </a:cubicBezTo>
                                <a:cubicBezTo>
                                  <a:pt x="13" y="45"/>
                                  <a:pt x="13" y="46"/>
                                  <a:pt x="12" y="46"/>
                                </a:cubicBezTo>
                                <a:cubicBezTo>
                                  <a:pt x="12" y="47"/>
                                  <a:pt x="12" y="47"/>
                                  <a:pt x="12" y="48"/>
                                </a:cubicBezTo>
                                <a:cubicBezTo>
                                  <a:pt x="12" y="49"/>
                                  <a:pt x="13" y="50"/>
                                  <a:pt x="13" y="50"/>
                                </a:cubicBezTo>
                                <a:cubicBezTo>
                                  <a:pt x="13" y="51"/>
                                  <a:pt x="12" y="52"/>
                                  <a:pt x="12" y="52"/>
                                </a:cubicBezTo>
                                <a:cubicBezTo>
                                  <a:pt x="11" y="52"/>
                                  <a:pt x="11" y="53"/>
                                  <a:pt x="11" y="53"/>
                                </a:cubicBezTo>
                                <a:cubicBezTo>
                                  <a:pt x="10" y="54"/>
                                  <a:pt x="11" y="55"/>
                                  <a:pt x="11" y="55"/>
                                </a:cubicBezTo>
                                <a:cubicBezTo>
                                  <a:pt x="12" y="56"/>
                                  <a:pt x="13" y="57"/>
                                  <a:pt x="13" y="58"/>
                                </a:cubicBezTo>
                                <a:cubicBezTo>
                                  <a:pt x="13" y="59"/>
                                  <a:pt x="13" y="61"/>
                                  <a:pt x="13" y="63"/>
                                </a:cubicBezTo>
                                <a:cubicBezTo>
                                  <a:pt x="13" y="64"/>
                                  <a:pt x="15" y="66"/>
                                  <a:pt x="17" y="67"/>
                                </a:cubicBezTo>
                                <a:cubicBezTo>
                                  <a:pt x="18" y="68"/>
                                  <a:pt x="19" y="70"/>
                                  <a:pt x="21" y="71"/>
                                </a:cubicBezTo>
                                <a:cubicBezTo>
                                  <a:pt x="22" y="72"/>
                                  <a:pt x="23" y="72"/>
                                  <a:pt x="23" y="73"/>
                                </a:cubicBezTo>
                                <a:cubicBezTo>
                                  <a:pt x="23" y="74"/>
                                  <a:pt x="23" y="75"/>
                                  <a:pt x="22" y="76"/>
                                </a:cubicBezTo>
                                <a:cubicBezTo>
                                  <a:pt x="21" y="77"/>
                                  <a:pt x="20" y="79"/>
                                  <a:pt x="19" y="81"/>
                                </a:cubicBezTo>
                                <a:cubicBezTo>
                                  <a:pt x="18" y="83"/>
                                  <a:pt x="16" y="84"/>
                                  <a:pt x="15" y="86"/>
                                </a:cubicBezTo>
                                <a:cubicBezTo>
                                  <a:pt x="14" y="87"/>
                                  <a:pt x="14" y="89"/>
                                  <a:pt x="13" y="90"/>
                                </a:cubicBezTo>
                                <a:cubicBezTo>
                                  <a:pt x="13" y="92"/>
                                  <a:pt x="13" y="92"/>
                                  <a:pt x="13" y="94"/>
                                </a:cubicBezTo>
                                <a:cubicBezTo>
                                  <a:pt x="13" y="94"/>
                                  <a:pt x="13" y="94"/>
                                  <a:pt x="13" y="94"/>
                                </a:cubicBezTo>
                                <a:cubicBezTo>
                                  <a:pt x="13" y="94"/>
                                  <a:pt x="14" y="95"/>
                                  <a:pt x="15" y="95"/>
                                </a:cubicBezTo>
                                <a:cubicBezTo>
                                  <a:pt x="17" y="97"/>
                                  <a:pt x="18" y="100"/>
                                  <a:pt x="20" y="102"/>
                                </a:cubicBezTo>
                                <a:cubicBezTo>
                                  <a:pt x="21" y="103"/>
                                  <a:pt x="22" y="103"/>
                                  <a:pt x="23" y="104"/>
                                </a:cubicBezTo>
                                <a:cubicBezTo>
                                  <a:pt x="24" y="104"/>
                                  <a:pt x="25" y="104"/>
                                  <a:pt x="27" y="104"/>
                                </a:cubicBezTo>
                                <a:cubicBezTo>
                                  <a:pt x="28" y="104"/>
                                  <a:pt x="28" y="102"/>
                                  <a:pt x="29" y="101"/>
                                </a:cubicBezTo>
                                <a:cubicBezTo>
                                  <a:pt x="29" y="99"/>
                                  <a:pt x="29" y="98"/>
                                  <a:pt x="30" y="99"/>
                                </a:cubicBezTo>
                                <a:cubicBezTo>
                                  <a:pt x="30" y="100"/>
                                  <a:pt x="31" y="105"/>
                                  <a:pt x="32" y="106"/>
                                </a:cubicBezTo>
                                <a:cubicBezTo>
                                  <a:pt x="33" y="107"/>
                                  <a:pt x="34" y="108"/>
                                  <a:pt x="36" y="109"/>
                                </a:cubicBezTo>
                                <a:cubicBezTo>
                                  <a:pt x="37" y="109"/>
                                  <a:pt x="38" y="110"/>
                                  <a:pt x="39" y="110"/>
                                </a:cubicBezTo>
                                <a:cubicBezTo>
                                  <a:pt x="40" y="110"/>
                                  <a:pt x="41" y="110"/>
                                  <a:pt x="41" y="109"/>
                                </a:cubicBezTo>
                                <a:cubicBezTo>
                                  <a:pt x="43" y="108"/>
                                  <a:pt x="43" y="106"/>
                                  <a:pt x="45" y="104"/>
                                </a:cubicBezTo>
                                <a:cubicBezTo>
                                  <a:pt x="45" y="104"/>
                                  <a:pt x="47" y="99"/>
                                  <a:pt x="48" y="99"/>
                                </a:cubicBezTo>
                                <a:cubicBezTo>
                                  <a:pt x="49" y="98"/>
                                  <a:pt x="50" y="98"/>
                                  <a:pt x="51" y="99"/>
                                </a:cubicBezTo>
                                <a:cubicBezTo>
                                  <a:pt x="52" y="99"/>
                                  <a:pt x="53" y="99"/>
                                  <a:pt x="54" y="99"/>
                                </a:cubicBezTo>
                                <a:cubicBezTo>
                                  <a:pt x="56" y="99"/>
                                  <a:pt x="57" y="99"/>
                                  <a:pt x="57" y="100"/>
                                </a:cubicBezTo>
                                <a:cubicBezTo>
                                  <a:pt x="58" y="100"/>
                                  <a:pt x="59" y="100"/>
                                  <a:pt x="60" y="99"/>
                                </a:cubicBezTo>
                                <a:cubicBezTo>
                                  <a:pt x="61" y="99"/>
                                  <a:pt x="62" y="98"/>
                                  <a:pt x="63" y="98"/>
                                </a:cubicBezTo>
                                <a:cubicBezTo>
                                  <a:pt x="64" y="98"/>
                                  <a:pt x="65" y="99"/>
                                  <a:pt x="65" y="100"/>
                                </a:cubicBezTo>
                                <a:cubicBezTo>
                                  <a:pt x="67" y="101"/>
                                  <a:pt x="68" y="103"/>
                                  <a:pt x="69" y="104"/>
                                </a:cubicBezTo>
                                <a:cubicBezTo>
                                  <a:pt x="70" y="104"/>
                                  <a:pt x="72" y="105"/>
                                  <a:pt x="73" y="106"/>
                                </a:cubicBezTo>
                                <a:cubicBezTo>
                                  <a:pt x="74" y="106"/>
                                  <a:pt x="74" y="106"/>
                                  <a:pt x="75" y="106"/>
                                </a:cubicBezTo>
                                <a:cubicBezTo>
                                  <a:pt x="75" y="106"/>
                                  <a:pt x="76" y="106"/>
                                  <a:pt x="76" y="105"/>
                                </a:cubicBezTo>
                                <a:cubicBezTo>
                                  <a:pt x="76" y="103"/>
                                  <a:pt x="78" y="102"/>
                                  <a:pt x="78" y="100"/>
                                </a:cubicBezTo>
                                <a:cubicBezTo>
                                  <a:pt x="79" y="97"/>
                                  <a:pt x="79" y="97"/>
                                  <a:pt x="79" y="97"/>
                                </a:cubicBezTo>
                                <a:cubicBezTo>
                                  <a:pt x="79" y="97"/>
                                  <a:pt x="79" y="98"/>
                                  <a:pt x="81" y="96"/>
                                </a:cubicBezTo>
                                <a:cubicBezTo>
                                  <a:pt x="82" y="95"/>
                                  <a:pt x="83" y="95"/>
                                  <a:pt x="88" y="95"/>
                                </a:cubicBezTo>
                                <a:cubicBezTo>
                                  <a:pt x="90" y="95"/>
                                  <a:pt x="92" y="95"/>
                                  <a:pt x="94" y="95"/>
                                </a:cubicBezTo>
                                <a:cubicBezTo>
                                  <a:pt x="96" y="96"/>
                                  <a:pt x="97" y="96"/>
                                  <a:pt x="98" y="97"/>
                                </a:cubicBezTo>
                                <a:cubicBezTo>
                                  <a:pt x="99" y="98"/>
                                  <a:pt x="100" y="100"/>
                                  <a:pt x="101" y="101"/>
                                </a:cubicBezTo>
                                <a:cubicBezTo>
                                  <a:pt x="102" y="101"/>
                                  <a:pt x="103" y="102"/>
                                  <a:pt x="105" y="102"/>
                                </a:cubicBezTo>
                                <a:cubicBezTo>
                                  <a:pt x="106" y="102"/>
                                  <a:pt x="108" y="103"/>
                                  <a:pt x="109" y="105"/>
                                </a:cubicBezTo>
                                <a:cubicBezTo>
                                  <a:pt x="110" y="106"/>
                                  <a:pt x="111" y="107"/>
                                  <a:pt x="112" y="107"/>
                                </a:cubicBezTo>
                                <a:cubicBezTo>
                                  <a:pt x="112" y="107"/>
                                  <a:pt x="118" y="103"/>
                                  <a:pt x="118" y="103"/>
                                </a:cubicBezTo>
                                <a:cubicBezTo>
                                  <a:pt x="118" y="102"/>
                                  <a:pt x="118" y="101"/>
                                  <a:pt x="118" y="101"/>
                                </a:cubicBezTo>
                                <a:cubicBezTo>
                                  <a:pt x="119" y="100"/>
                                  <a:pt x="120" y="100"/>
                                  <a:pt x="120" y="101"/>
                                </a:cubicBezTo>
                                <a:cubicBezTo>
                                  <a:pt x="122" y="101"/>
                                  <a:pt x="123" y="101"/>
                                  <a:pt x="124" y="101"/>
                                </a:cubicBezTo>
                                <a:cubicBezTo>
                                  <a:pt x="124" y="101"/>
                                  <a:pt x="124" y="101"/>
                                  <a:pt x="124" y="101"/>
                                </a:cubicBezTo>
                                <a:cubicBezTo>
                                  <a:pt x="124" y="101"/>
                                  <a:pt x="124" y="101"/>
                                  <a:pt x="124" y="101"/>
                                </a:cubicBezTo>
                                <a:cubicBezTo>
                                  <a:pt x="125" y="100"/>
                                  <a:pt x="126" y="99"/>
                                  <a:pt x="127" y="98"/>
                                </a:cubicBezTo>
                                <a:cubicBezTo>
                                  <a:pt x="127" y="98"/>
                                  <a:pt x="131" y="93"/>
                                  <a:pt x="131" y="93"/>
                                </a:cubicBezTo>
                                <a:cubicBezTo>
                                  <a:pt x="130" y="91"/>
                                  <a:pt x="130" y="91"/>
                                  <a:pt x="130" y="90"/>
                                </a:cubicBezTo>
                                <a:cubicBezTo>
                                  <a:pt x="130" y="90"/>
                                  <a:pt x="131" y="89"/>
                                  <a:pt x="132" y="88"/>
                                </a:cubicBezTo>
                                <a:cubicBezTo>
                                  <a:pt x="133" y="88"/>
                                  <a:pt x="133" y="86"/>
                                  <a:pt x="134" y="85"/>
                                </a:cubicBezTo>
                                <a:cubicBezTo>
                                  <a:pt x="134" y="84"/>
                                  <a:pt x="134" y="83"/>
                                  <a:pt x="133" y="82"/>
                                </a:cubicBezTo>
                                <a:cubicBezTo>
                                  <a:pt x="133" y="82"/>
                                  <a:pt x="132" y="81"/>
                                  <a:pt x="132" y="81"/>
                                </a:cubicBezTo>
                                <a:cubicBezTo>
                                  <a:pt x="131" y="80"/>
                                  <a:pt x="129" y="80"/>
                                  <a:pt x="129" y="79"/>
                                </a:cubicBezTo>
                                <a:cubicBezTo>
                                  <a:pt x="128" y="79"/>
                                  <a:pt x="129" y="78"/>
                                  <a:pt x="130" y="77"/>
                                </a:cubicBezTo>
                                <a:cubicBezTo>
                                  <a:pt x="131" y="76"/>
                                  <a:pt x="132" y="75"/>
                                  <a:pt x="133" y="75"/>
                                </a:cubicBezTo>
                                <a:cubicBezTo>
                                  <a:pt x="134" y="74"/>
                                  <a:pt x="135" y="74"/>
                                  <a:pt x="137" y="74"/>
                                </a:cubicBezTo>
                                <a:cubicBezTo>
                                  <a:pt x="139" y="74"/>
                                  <a:pt x="140" y="74"/>
                                  <a:pt x="141" y="73"/>
                                </a:cubicBezTo>
                                <a:cubicBezTo>
                                  <a:pt x="141" y="72"/>
                                  <a:pt x="142" y="72"/>
                                  <a:pt x="142" y="70"/>
                                </a:cubicBezTo>
                                <a:cubicBezTo>
                                  <a:pt x="142" y="69"/>
                                  <a:pt x="143" y="68"/>
                                  <a:pt x="144" y="66"/>
                                </a:cubicBezTo>
                                <a:cubicBezTo>
                                  <a:pt x="145" y="65"/>
                                  <a:pt x="145" y="64"/>
                                  <a:pt x="145" y="62"/>
                                </a:cubicBezTo>
                                <a:cubicBezTo>
                                  <a:pt x="145" y="61"/>
                                  <a:pt x="144" y="60"/>
                                  <a:pt x="145" y="60"/>
                                </a:cubicBezTo>
                                <a:cubicBezTo>
                                  <a:pt x="145" y="59"/>
                                  <a:pt x="145" y="59"/>
                                  <a:pt x="145" y="59"/>
                                </a:cubicBezTo>
                                <a:cubicBezTo>
                                  <a:pt x="146" y="58"/>
                                  <a:pt x="147" y="58"/>
                                  <a:pt x="148" y="56"/>
                                </a:cubicBezTo>
                                <a:cubicBezTo>
                                  <a:pt x="148" y="55"/>
                                  <a:pt x="148" y="52"/>
                                  <a:pt x="149" y="52"/>
                                </a:cubicBezTo>
                                <a:cubicBezTo>
                                  <a:pt x="150" y="52"/>
                                  <a:pt x="152" y="52"/>
                                  <a:pt x="153" y="52"/>
                                </a:cubicBezTo>
                                <a:cubicBezTo>
                                  <a:pt x="155" y="52"/>
                                  <a:pt x="156" y="52"/>
                                  <a:pt x="157" y="51"/>
                                </a:cubicBezTo>
                                <a:cubicBezTo>
                                  <a:pt x="158" y="50"/>
                                  <a:pt x="160" y="47"/>
                                  <a:pt x="160" y="45"/>
                                </a:cubicBezTo>
                                <a:cubicBezTo>
                                  <a:pt x="160" y="44"/>
                                  <a:pt x="160" y="44"/>
                                  <a:pt x="160" y="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5" name="Freeform 62">
                            <a:extLst>
                              <a:ext uri="{FF2B5EF4-FFF2-40B4-BE49-F238E27FC236}">
                                <a16:creationId xmlns:a16="http://schemas.microsoft.com/office/drawing/2014/main" id="{34DA12E5-F8B9-B47D-1EFC-7E5481C2B52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3794" y="2565104"/>
                            <a:ext cx="697125" cy="393636"/>
                          </a:xfrm>
                          <a:custGeom>
                            <a:avLst/>
                            <a:gdLst>
                              <a:gd name="T0" fmla="*/ 187 w 190"/>
                              <a:gd name="T1" fmla="*/ 73 h 107"/>
                              <a:gd name="T2" fmla="*/ 188 w 190"/>
                              <a:gd name="T3" fmla="*/ 66 h 107"/>
                              <a:gd name="T4" fmla="*/ 180 w 190"/>
                              <a:gd name="T5" fmla="*/ 61 h 107"/>
                              <a:gd name="T6" fmla="*/ 175 w 190"/>
                              <a:gd name="T7" fmla="*/ 66 h 107"/>
                              <a:gd name="T8" fmla="*/ 170 w 190"/>
                              <a:gd name="T9" fmla="*/ 64 h 107"/>
                              <a:gd name="T10" fmla="*/ 162 w 190"/>
                              <a:gd name="T11" fmla="*/ 61 h 107"/>
                              <a:gd name="T12" fmla="*/ 155 w 190"/>
                              <a:gd name="T13" fmla="*/ 57 h 107"/>
                              <a:gd name="T14" fmla="*/ 142 w 190"/>
                              <a:gd name="T15" fmla="*/ 52 h 107"/>
                              <a:gd name="T16" fmla="*/ 148 w 190"/>
                              <a:gd name="T17" fmla="*/ 44 h 107"/>
                              <a:gd name="T18" fmla="*/ 156 w 190"/>
                              <a:gd name="T19" fmla="*/ 48 h 107"/>
                              <a:gd name="T20" fmla="*/ 161 w 190"/>
                              <a:gd name="T21" fmla="*/ 42 h 107"/>
                              <a:gd name="T22" fmla="*/ 157 w 190"/>
                              <a:gd name="T23" fmla="*/ 37 h 107"/>
                              <a:gd name="T24" fmla="*/ 151 w 190"/>
                              <a:gd name="T25" fmla="*/ 30 h 107"/>
                              <a:gd name="T26" fmla="*/ 146 w 190"/>
                              <a:gd name="T27" fmla="*/ 22 h 107"/>
                              <a:gd name="T28" fmla="*/ 136 w 190"/>
                              <a:gd name="T29" fmla="*/ 18 h 107"/>
                              <a:gd name="T30" fmla="*/ 127 w 190"/>
                              <a:gd name="T31" fmla="*/ 22 h 107"/>
                              <a:gd name="T32" fmla="*/ 120 w 190"/>
                              <a:gd name="T33" fmla="*/ 22 h 107"/>
                              <a:gd name="T34" fmla="*/ 118 w 190"/>
                              <a:gd name="T35" fmla="*/ 16 h 107"/>
                              <a:gd name="T36" fmla="*/ 106 w 190"/>
                              <a:gd name="T37" fmla="*/ 20 h 107"/>
                              <a:gd name="T38" fmla="*/ 95 w 190"/>
                              <a:gd name="T39" fmla="*/ 20 h 107"/>
                              <a:gd name="T40" fmla="*/ 82 w 190"/>
                              <a:gd name="T41" fmla="*/ 15 h 107"/>
                              <a:gd name="T42" fmla="*/ 85 w 190"/>
                              <a:gd name="T43" fmla="*/ 10 h 107"/>
                              <a:gd name="T44" fmla="*/ 85 w 190"/>
                              <a:gd name="T45" fmla="*/ 4 h 107"/>
                              <a:gd name="T46" fmla="*/ 75 w 190"/>
                              <a:gd name="T47" fmla="*/ 7 h 107"/>
                              <a:gd name="T48" fmla="*/ 70 w 190"/>
                              <a:gd name="T49" fmla="*/ 22 h 107"/>
                              <a:gd name="T50" fmla="*/ 58 w 190"/>
                              <a:gd name="T51" fmla="*/ 35 h 107"/>
                              <a:gd name="T52" fmla="*/ 53 w 190"/>
                              <a:gd name="T53" fmla="*/ 43 h 107"/>
                              <a:gd name="T54" fmla="*/ 40 w 190"/>
                              <a:gd name="T55" fmla="*/ 40 h 107"/>
                              <a:gd name="T56" fmla="*/ 33 w 190"/>
                              <a:gd name="T57" fmla="*/ 31 h 107"/>
                              <a:gd name="T58" fmla="*/ 23 w 190"/>
                              <a:gd name="T59" fmla="*/ 28 h 107"/>
                              <a:gd name="T60" fmla="*/ 18 w 190"/>
                              <a:gd name="T61" fmla="*/ 20 h 107"/>
                              <a:gd name="T62" fmla="*/ 9 w 190"/>
                              <a:gd name="T63" fmla="*/ 22 h 107"/>
                              <a:gd name="T64" fmla="*/ 7 w 190"/>
                              <a:gd name="T65" fmla="*/ 28 h 107"/>
                              <a:gd name="T66" fmla="*/ 12 w 190"/>
                              <a:gd name="T67" fmla="*/ 35 h 107"/>
                              <a:gd name="T68" fmla="*/ 16 w 190"/>
                              <a:gd name="T69" fmla="*/ 44 h 107"/>
                              <a:gd name="T70" fmla="*/ 10 w 190"/>
                              <a:gd name="T71" fmla="*/ 48 h 107"/>
                              <a:gd name="T72" fmla="*/ 0 w 190"/>
                              <a:gd name="T73" fmla="*/ 57 h 107"/>
                              <a:gd name="T74" fmla="*/ 5 w 190"/>
                              <a:gd name="T75" fmla="*/ 59 h 107"/>
                              <a:gd name="T76" fmla="*/ 13 w 190"/>
                              <a:gd name="T77" fmla="*/ 58 h 107"/>
                              <a:gd name="T78" fmla="*/ 20 w 190"/>
                              <a:gd name="T79" fmla="*/ 64 h 107"/>
                              <a:gd name="T80" fmla="*/ 25 w 190"/>
                              <a:gd name="T81" fmla="*/ 61 h 107"/>
                              <a:gd name="T82" fmla="*/ 28 w 190"/>
                              <a:gd name="T83" fmla="*/ 68 h 107"/>
                              <a:gd name="T84" fmla="*/ 36 w 190"/>
                              <a:gd name="T85" fmla="*/ 71 h 107"/>
                              <a:gd name="T86" fmla="*/ 49 w 190"/>
                              <a:gd name="T87" fmla="*/ 77 h 107"/>
                              <a:gd name="T88" fmla="*/ 65 w 190"/>
                              <a:gd name="T89" fmla="*/ 76 h 107"/>
                              <a:gd name="T90" fmla="*/ 74 w 190"/>
                              <a:gd name="T91" fmla="*/ 84 h 107"/>
                              <a:gd name="T92" fmla="*/ 89 w 190"/>
                              <a:gd name="T93" fmla="*/ 80 h 107"/>
                              <a:gd name="T94" fmla="*/ 96 w 190"/>
                              <a:gd name="T95" fmla="*/ 79 h 107"/>
                              <a:gd name="T96" fmla="*/ 104 w 190"/>
                              <a:gd name="T97" fmla="*/ 90 h 107"/>
                              <a:gd name="T98" fmla="*/ 115 w 190"/>
                              <a:gd name="T99" fmla="*/ 88 h 107"/>
                              <a:gd name="T100" fmla="*/ 125 w 190"/>
                              <a:gd name="T101" fmla="*/ 93 h 107"/>
                              <a:gd name="T102" fmla="*/ 136 w 190"/>
                              <a:gd name="T103" fmla="*/ 99 h 107"/>
                              <a:gd name="T104" fmla="*/ 140 w 190"/>
                              <a:gd name="T105" fmla="*/ 94 h 107"/>
                              <a:gd name="T106" fmla="*/ 147 w 190"/>
                              <a:gd name="T107" fmla="*/ 101 h 107"/>
                              <a:gd name="T108" fmla="*/ 152 w 190"/>
                              <a:gd name="T109" fmla="*/ 102 h 107"/>
                              <a:gd name="T110" fmla="*/ 159 w 190"/>
                              <a:gd name="T111" fmla="*/ 103 h 107"/>
                              <a:gd name="T112" fmla="*/ 166 w 190"/>
                              <a:gd name="T113" fmla="*/ 104 h 107"/>
                              <a:gd name="T114" fmla="*/ 169 w 190"/>
                              <a:gd name="T115" fmla="*/ 101 h 107"/>
                              <a:gd name="T116" fmla="*/ 175 w 190"/>
                              <a:gd name="T117" fmla="*/ 99 h 107"/>
                              <a:gd name="T118" fmla="*/ 180 w 190"/>
                              <a:gd name="T119" fmla="*/ 97 h 107"/>
                              <a:gd name="T120" fmla="*/ 184 w 190"/>
                              <a:gd name="T121" fmla="*/ 91 h 107"/>
                              <a:gd name="T122" fmla="*/ 188 w 190"/>
                              <a:gd name="T123" fmla="*/ 83 h 107"/>
                              <a:gd name="T124" fmla="*/ 187 w 190"/>
                              <a:gd name="T125" fmla="*/ 78 h 10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  <a:cxn ang="0">
                                <a:pos x="T124" y="T125"/>
                              </a:cxn>
                            </a:cxnLst>
                            <a:rect l="0" t="0" r="r" b="b"/>
                            <a:pathLst>
                              <a:path w="190" h="107">
                                <a:moveTo>
                                  <a:pt x="189" y="77"/>
                                </a:moveTo>
                                <a:cubicBezTo>
                                  <a:pt x="189" y="77"/>
                                  <a:pt x="188" y="76"/>
                                  <a:pt x="188" y="76"/>
                                </a:cubicBezTo>
                                <a:cubicBezTo>
                                  <a:pt x="187" y="75"/>
                                  <a:pt x="187" y="74"/>
                                  <a:pt x="187" y="73"/>
                                </a:cubicBezTo>
                                <a:cubicBezTo>
                                  <a:pt x="187" y="71"/>
                                  <a:pt x="188" y="71"/>
                                  <a:pt x="187" y="70"/>
                                </a:cubicBezTo>
                                <a:cubicBezTo>
                                  <a:pt x="187" y="70"/>
                                  <a:pt x="189" y="67"/>
                                  <a:pt x="189" y="66"/>
                                </a:cubicBezTo>
                                <a:cubicBezTo>
                                  <a:pt x="190" y="66"/>
                                  <a:pt x="189" y="66"/>
                                  <a:pt x="188" y="66"/>
                                </a:cubicBezTo>
                                <a:cubicBezTo>
                                  <a:pt x="187" y="66"/>
                                  <a:pt x="186" y="66"/>
                                  <a:pt x="186" y="66"/>
                                </a:cubicBezTo>
                                <a:cubicBezTo>
                                  <a:pt x="185" y="66"/>
                                  <a:pt x="184" y="65"/>
                                  <a:pt x="183" y="64"/>
                                </a:cubicBezTo>
                                <a:cubicBezTo>
                                  <a:pt x="182" y="63"/>
                                  <a:pt x="181" y="61"/>
                                  <a:pt x="180" y="61"/>
                                </a:cubicBezTo>
                                <a:cubicBezTo>
                                  <a:pt x="180" y="60"/>
                                  <a:pt x="179" y="60"/>
                                  <a:pt x="178" y="61"/>
                                </a:cubicBezTo>
                                <a:cubicBezTo>
                                  <a:pt x="178" y="61"/>
                                  <a:pt x="177" y="61"/>
                                  <a:pt x="177" y="62"/>
                                </a:cubicBezTo>
                                <a:cubicBezTo>
                                  <a:pt x="176" y="64"/>
                                  <a:pt x="175" y="65"/>
                                  <a:pt x="175" y="66"/>
                                </a:cubicBezTo>
                                <a:cubicBezTo>
                                  <a:pt x="175" y="67"/>
                                  <a:pt x="174" y="67"/>
                                  <a:pt x="174" y="67"/>
                                </a:cubicBezTo>
                                <a:cubicBezTo>
                                  <a:pt x="174" y="67"/>
                                  <a:pt x="173" y="67"/>
                                  <a:pt x="173" y="67"/>
                                </a:cubicBezTo>
                                <a:cubicBezTo>
                                  <a:pt x="172" y="66"/>
                                  <a:pt x="171" y="65"/>
                                  <a:pt x="170" y="64"/>
                                </a:cubicBezTo>
                                <a:cubicBezTo>
                                  <a:pt x="169" y="64"/>
                                  <a:pt x="169" y="64"/>
                                  <a:pt x="168" y="63"/>
                                </a:cubicBezTo>
                                <a:cubicBezTo>
                                  <a:pt x="168" y="62"/>
                                  <a:pt x="167" y="62"/>
                                  <a:pt x="166" y="61"/>
                                </a:cubicBezTo>
                                <a:cubicBezTo>
                                  <a:pt x="164" y="61"/>
                                  <a:pt x="163" y="61"/>
                                  <a:pt x="162" y="61"/>
                                </a:cubicBezTo>
                                <a:cubicBezTo>
                                  <a:pt x="161" y="61"/>
                                  <a:pt x="160" y="61"/>
                                  <a:pt x="159" y="60"/>
                                </a:cubicBezTo>
                                <a:cubicBezTo>
                                  <a:pt x="159" y="59"/>
                                  <a:pt x="158" y="59"/>
                                  <a:pt x="158" y="58"/>
                                </a:cubicBezTo>
                                <a:cubicBezTo>
                                  <a:pt x="157" y="58"/>
                                  <a:pt x="156" y="57"/>
                                  <a:pt x="155" y="57"/>
                                </a:cubicBezTo>
                                <a:cubicBezTo>
                                  <a:pt x="153" y="56"/>
                                  <a:pt x="150" y="57"/>
                                  <a:pt x="148" y="57"/>
                                </a:cubicBezTo>
                                <a:cubicBezTo>
                                  <a:pt x="147" y="56"/>
                                  <a:pt x="144" y="55"/>
                                  <a:pt x="144" y="54"/>
                                </a:cubicBezTo>
                                <a:cubicBezTo>
                                  <a:pt x="143" y="54"/>
                                  <a:pt x="143" y="53"/>
                                  <a:pt x="142" y="52"/>
                                </a:cubicBezTo>
                                <a:cubicBezTo>
                                  <a:pt x="142" y="52"/>
                                  <a:pt x="142" y="51"/>
                                  <a:pt x="143" y="50"/>
                                </a:cubicBezTo>
                                <a:cubicBezTo>
                                  <a:pt x="143" y="50"/>
                                  <a:pt x="146" y="48"/>
                                  <a:pt x="147" y="48"/>
                                </a:cubicBezTo>
                                <a:cubicBezTo>
                                  <a:pt x="148" y="47"/>
                                  <a:pt x="147" y="45"/>
                                  <a:pt x="148" y="44"/>
                                </a:cubicBezTo>
                                <a:cubicBezTo>
                                  <a:pt x="149" y="43"/>
                                  <a:pt x="150" y="44"/>
                                  <a:pt x="151" y="44"/>
                                </a:cubicBezTo>
                                <a:cubicBezTo>
                                  <a:pt x="152" y="45"/>
                                  <a:pt x="153" y="46"/>
                                  <a:pt x="154" y="46"/>
                                </a:cubicBezTo>
                                <a:cubicBezTo>
                                  <a:pt x="155" y="47"/>
                                  <a:pt x="155" y="48"/>
                                  <a:pt x="156" y="48"/>
                                </a:cubicBezTo>
                                <a:cubicBezTo>
                                  <a:pt x="157" y="48"/>
                                  <a:pt x="157" y="49"/>
                                  <a:pt x="159" y="48"/>
                                </a:cubicBezTo>
                                <a:cubicBezTo>
                                  <a:pt x="159" y="48"/>
                                  <a:pt x="160" y="44"/>
                                  <a:pt x="160" y="44"/>
                                </a:cubicBezTo>
                                <a:cubicBezTo>
                                  <a:pt x="160" y="43"/>
                                  <a:pt x="161" y="43"/>
                                  <a:pt x="161" y="42"/>
                                </a:cubicBezTo>
                                <a:cubicBezTo>
                                  <a:pt x="161" y="42"/>
                                  <a:pt x="161" y="41"/>
                                  <a:pt x="161" y="40"/>
                                </a:cubicBezTo>
                                <a:cubicBezTo>
                                  <a:pt x="161" y="39"/>
                                  <a:pt x="160" y="38"/>
                                  <a:pt x="160" y="38"/>
                                </a:cubicBezTo>
                                <a:cubicBezTo>
                                  <a:pt x="159" y="38"/>
                                  <a:pt x="158" y="38"/>
                                  <a:pt x="157" y="37"/>
                                </a:cubicBezTo>
                                <a:cubicBezTo>
                                  <a:pt x="156" y="36"/>
                                  <a:pt x="155" y="35"/>
                                  <a:pt x="154" y="34"/>
                                </a:cubicBezTo>
                                <a:cubicBezTo>
                                  <a:pt x="153" y="33"/>
                                  <a:pt x="153" y="33"/>
                                  <a:pt x="152" y="32"/>
                                </a:cubicBezTo>
                                <a:cubicBezTo>
                                  <a:pt x="152" y="32"/>
                                  <a:pt x="151" y="31"/>
                                  <a:pt x="151" y="30"/>
                                </a:cubicBezTo>
                                <a:cubicBezTo>
                                  <a:pt x="150" y="28"/>
                                  <a:pt x="150" y="26"/>
                                  <a:pt x="150" y="24"/>
                                </a:cubicBezTo>
                                <a:cubicBezTo>
                                  <a:pt x="150" y="22"/>
                                  <a:pt x="150" y="22"/>
                                  <a:pt x="150" y="22"/>
                                </a:cubicBezTo>
                                <a:cubicBezTo>
                                  <a:pt x="149" y="21"/>
                                  <a:pt x="148" y="22"/>
                                  <a:pt x="146" y="22"/>
                                </a:cubicBezTo>
                                <a:cubicBezTo>
                                  <a:pt x="146" y="22"/>
                                  <a:pt x="145" y="21"/>
                                  <a:pt x="144" y="20"/>
                                </a:cubicBezTo>
                                <a:cubicBezTo>
                                  <a:pt x="144" y="18"/>
                                  <a:pt x="143" y="17"/>
                                  <a:pt x="142" y="17"/>
                                </a:cubicBezTo>
                                <a:cubicBezTo>
                                  <a:pt x="140" y="16"/>
                                  <a:pt x="138" y="18"/>
                                  <a:pt x="136" y="18"/>
                                </a:cubicBezTo>
                                <a:cubicBezTo>
                                  <a:pt x="134" y="18"/>
                                  <a:pt x="134" y="17"/>
                                  <a:pt x="133" y="17"/>
                                </a:cubicBezTo>
                                <a:cubicBezTo>
                                  <a:pt x="132" y="17"/>
                                  <a:pt x="132" y="17"/>
                                  <a:pt x="130" y="19"/>
                                </a:cubicBezTo>
                                <a:cubicBezTo>
                                  <a:pt x="129" y="20"/>
                                  <a:pt x="128" y="21"/>
                                  <a:pt x="127" y="22"/>
                                </a:cubicBezTo>
                                <a:cubicBezTo>
                                  <a:pt x="125" y="23"/>
                                  <a:pt x="122" y="24"/>
                                  <a:pt x="121" y="24"/>
                                </a:cubicBezTo>
                                <a:cubicBezTo>
                                  <a:pt x="120" y="25"/>
                                  <a:pt x="120" y="24"/>
                                  <a:pt x="120" y="24"/>
                                </a:cubicBezTo>
                                <a:cubicBezTo>
                                  <a:pt x="120" y="23"/>
                                  <a:pt x="120" y="23"/>
                                  <a:pt x="120" y="22"/>
                                </a:cubicBezTo>
                                <a:cubicBezTo>
                                  <a:pt x="120" y="20"/>
                                  <a:pt x="121" y="18"/>
                                  <a:pt x="121" y="17"/>
                                </a:cubicBezTo>
                                <a:cubicBezTo>
                                  <a:pt x="121" y="17"/>
                                  <a:pt x="120" y="16"/>
                                  <a:pt x="120" y="16"/>
                                </a:cubicBezTo>
                                <a:cubicBezTo>
                                  <a:pt x="120" y="16"/>
                                  <a:pt x="119" y="16"/>
                                  <a:pt x="118" y="16"/>
                                </a:cubicBezTo>
                                <a:cubicBezTo>
                                  <a:pt x="117" y="16"/>
                                  <a:pt x="116" y="17"/>
                                  <a:pt x="115" y="17"/>
                                </a:cubicBezTo>
                                <a:cubicBezTo>
                                  <a:pt x="113" y="18"/>
                                  <a:pt x="111" y="17"/>
                                  <a:pt x="109" y="17"/>
                                </a:cubicBezTo>
                                <a:cubicBezTo>
                                  <a:pt x="109" y="17"/>
                                  <a:pt x="107" y="20"/>
                                  <a:pt x="106" y="20"/>
                                </a:cubicBezTo>
                                <a:cubicBezTo>
                                  <a:pt x="106" y="20"/>
                                  <a:pt x="105" y="20"/>
                                  <a:pt x="103" y="20"/>
                                </a:cubicBezTo>
                                <a:cubicBezTo>
                                  <a:pt x="102" y="20"/>
                                  <a:pt x="101" y="19"/>
                                  <a:pt x="101" y="19"/>
                                </a:cubicBezTo>
                                <a:cubicBezTo>
                                  <a:pt x="98" y="18"/>
                                  <a:pt x="98" y="19"/>
                                  <a:pt x="95" y="20"/>
                                </a:cubicBezTo>
                                <a:cubicBezTo>
                                  <a:pt x="93" y="20"/>
                                  <a:pt x="91" y="20"/>
                                  <a:pt x="89" y="20"/>
                                </a:cubicBezTo>
                                <a:cubicBezTo>
                                  <a:pt x="87" y="19"/>
                                  <a:pt x="84" y="19"/>
                                  <a:pt x="82" y="18"/>
                                </a:cubicBezTo>
                                <a:cubicBezTo>
                                  <a:pt x="82" y="18"/>
                                  <a:pt x="81" y="17"/>
                                  <a:pt x="82" y="15"/>
                                </a:cubicBezTo>
                                <a:cubicBezTo>
                                  <a:pt x="82" y="14"/>
                                  <a:pt x="82" y="13"/>
                                  <a:pt x="82" y="13"/>
                                </a:cubicBezTo>
                                <a:cubicBezTo>
                                  <a:pt x="82" y="12"/>
                                  <a:pt x="82" y="11"/>
                                  <a:pt x="83" y="11"/>
                                </a:cubicBezTo>
                                <a:cubicBezTo>
                                  <a:pt x="83" y="10"/>
                                  <a:pt x="84" y="10"/>
                                  <a:pt x="85" y="10"/>
                                </a:cubicBezTo>
                                <a:cubicBezTo>
                                  <a:pt x="86" y="10"/>
                                  <a:pt x="86" y="9"/>
                                  <a:pt x="87" y="9"/>
                                </a:cubicBezTo>
                                <a:cubicBezTo>
                                  <a:pt x="87" y="8"/>
                                  <a:pt x="87" y="8"/>
                                  <a:pt x="87" y="6"/>
                                </a:cubicBezTo>
                                <a:cubicBezTo>
                                  <a:pt x="87" y="6"/>
                                  <a:pt x="85" y="4"/>
                                  <a:pt x="85" y="4"/>
                                </a:cubicBezTo>
                                <a:cubicBezTo>
                                  <a:pt x="84" y="2"/>
                                  <a:pt x="83" y="2"/>
                                  <a:pt x="82" y="1"/>
                                </a:cubicBezTo>
                                <a:cubicBezTo>
                                  <a:pt x="80" y="0"/>
                                  <a:pt x="78" y="1"/>
                                  <a:pt x="77" y="1"/>
                                </a:cubicBezTo>
                                <a:cubicBezTo>
                                  <a:pt x="76" y="1"/>
                                  <a:pt x="75" y="6"/>
                                  <a:pt x="75" y="7"/>
                                </a:cubicBezTo>
                                <a:cubicBezTo>
                                  <a:pt x="75" y="9"/>
                                  <a:pt x="74" y="10"/>
                                  <a:pt x="74" y="12"/>
                                </a:cubicBezTo>
                                <a:cubicBezTo>
                                  <a:pt x="73" y="14"/>
                                  <a:pt x="72" y="16"/>
                                  <a:pt x="72" y="18"/>
                                </a:cubicBezTo>
                                <a:cubicBezTo>
                                  <a:pt x="71" y="20"/>
                                  <a:pt x="70" y="20"/>
                                  <a:pt x="70" y="22"/>
                                </a:cubicBezTo>
                                <a:cubicBezTo>
                                  <a:pt x="70" y="24"/>
                                  <a:pt x="67" y="26"/>
                                  <a:pt x="66" y="27"/>
                                </a:cubicBezTo>
                                <a:cubicBezTo>
                                  <a:pt x="65" y="29"/>
                                  <a:pt x="63" y="30"/>
                                  <a:pt x="62" y="32"/>
                                </a:cubicBezTo>
                                <a:cubicBezTo>
                                  <a:pt x="62" y="33"/>
                                  <a:pt x="59" y="34"/>
                                  <a:pt x="58" y="35"/>
                                </a:cubicBezTo>
                                <a:cubicBezTo>
                                  <a:pt x="57" y="37"/>
                                  <a:pt x="58" y="39"/>
                                  <a:pt x="57" y="40"/>
                                </a:cubicBezTo>
                                <a:cubicBezTo>
                                  <a:pt x="57" y="41"/>
                                  <a:pt x="56" y="42"/>
                                  <a:pt x="56" y="42"/>
                                </a:cubicBezTo>
                                <a:cubicBezTo>
                                  <a:pt x="55" y="42"/>
                                  <a:pt x="54" y="43"/>
                                  <a:pt x="53" y="43"/>
                                </a:cubicBezTo>
                                <a:cubicBezTo>
                                  <a:pt x="52" y="43"/>
                                  <a:pt x="51" y="43"/>
                                  <a:pt x="50" y="42"/>
                                </a:cubicBezTo>
                                <a:cubicBezTo>
                                  <a:pt x="48" y="42"/>
                                  <a:pt x="47" y="41"/>
                                  <a:pt x="46" y="40"/>
                                </a:cubicBezTo>
                                <a:cubicBezTo>
                                  <a:pt x="44" y="40"/>
                                  <a:pt x="42" y="40"/>
                                  <a:pt x="40" y="40"/>
                                </a:cubicBezTo>
                                <a:cubicBezTo>
                                  <a:pt x="39" y="39"/>
                                  <a:pt x="37" y="38"/>
                                  <a:pt x="36" y="38"/>
                                </a:cubicBezTo>
                                <a:cubicBezTo>
                                  <a:pt x="35" y="37"/>
                                  <a:pt x="34" y="36"/>
                                  <a:pt x="34" y="35"/>
                                </a:cubicBezTo>
                                <a:cubicBezTo>
                                  <a:pt x="34" y="34"/>
                                  <a:pt x="34" y="32"/>
                                  <a:pt x="33" y="31"/>
                                </a:cubicBezTo>
                                <a:cubicBezTo>
                                  <a:pt x="33" y="30"/>
                                  <a:pt x="33" y="30"/>
                                  <a:pt x="32" y="29"/>
                                </a:cubicBezTo>
                                <a:cubicBezTo>
                                  <a:pt x="31" y="29"/>
                                  <a:pt x="30" y="29"/>
                                  <a:pt x="29" y="29"/>
                                </a:cubicBezTo>
                                <a:cubicBezTo>
                                  <a:pt x="27" y="29"/>
                                  <a:pt x="24" y="29"/>
                                  <a:pt x="23" y="28"/>
                                </a:cubicBezTo>
                                <a:cubicBezTo>
                                  <a:pt x="22" y="28"/>
                                  <a:pt x="21" y="27"/>
                                  <a:pt x="21" y="26"/>
                                </a:cubicBezTo>
                                <a:cubicBezTo>
                                  <a:pt x="21" y="25"/>
                                  <a:pt x="21" y="24"/>
                                  <a:pt x="21" y="23"/>
                                </a:cubicBezTo>
                                <a:cubicBezTo>
                                  <a:pt x="20" y="22"/>
                                  <a:pt x="19" y="21"/>
                                  <a:pt x="18" y="20"/>
                                </a:cubicBezTo>
                                <a:cubicBezTo>
                                  <a:pt x="18" y="20"/>
                                  <a:pt x="18" y="20"/>
                                  <a:pt x="18" y="20"/>
                                </a:cubicBezTo>
                                <a:cubicBezTo>
                                  <a:pt x="17" y="21"/>
                                  <a:pt x="14" y="22"/>
                                  <a:pt x="12" y="22"/>
                                </a:cubicBezTo>
                                <a:cubicBezTo>
                                  <a:pt x="11" y="22"/>
                                  <a:pt x="10" y="22"/>
                                  <a:pt x="9" y="22"/>
                                </a:cubicBezTo>
                                <a:cubicBezTo>
                                  <a:pt x="8" y="22"/>
                                  <a:pt x="7" y="23"/>
                                  <a:pt x="7" y="24"/>
                                </a:cubicBezTo>
                                <a:cubicBezTo>
                                  <a:pt x="7" y="24"/>
                                  <a:pt x="6" y="25"/>
                                  <a:pt x="6" y="26"/>
                                </a:cubicBezTo>
                                <a:cubicBezTo>
                                  <a:pt x="6" y="26"/>
                                  <a:pt x="6" y="27"/>
                                  <a:pt x="7" y="28"/>
                                </a:cubicBezTo>
                                <a:cubicBezTo>
                                  <a:pt x="7" y="29"/>
                                  <a:pt x="9" y="29"/>
                                  <a:pt x="10" y="30"/>
                                </a:cubicBezTo>
                                <a:cubicBezTo>
                                  <a:pt x="11" y="30"/>
                                  <a:pt x="12" y="31"/>
                                  <a:pt x="12" y="32"/>
                                </a:cubicBezTo>
                                <a:cubicBezTo>
                                  <a:pt x="12" y="33"/>
                                  <a:pt x="12" y="34"/>
                                  <a:pt x="12" y="35"/>
                                </a:cubicBezTo>
                                <a:cubicBezTo>
                                  <a:pt x="13" y="35"/>
                                  <a:pt x="13" y="36"/>
                                  <a:pt x="14" y="36"/>
                                </a:cubicBezTo>
                                <a:cubicBezTo>
                                  <a:pt x="14" y="38"/>
                                  <a:pt x="13" y="39"/>
                                  <a:pt x="14" y="41"/>
                                </a:cubicBezTo>
                                <a:cubicBezTo>
                                  <a:pt x="14" y="41"/>
                                  <a:pt x="15" y="43"/>
                                  <a:pt x="16" y="44"/>
                                </a:cubicBezTo>
                                <a:cubicBezTo>
                                  <a:pt x="16" y="44"/>
                                  <a:pt x="16" y="45"/>
                                  <a:pt x="16" y="46"/>
                                </a:cubicBezTo>
                                <a:cubicBezTo>
                                  <a:pt x="16" y="46"/>
                                  <a:pt x="16" y="46"/>
                                  <a:pt x="15" y="47"/>
                                </a:cubicBezTo>
                                <a:cubicBezTo>
                                  <a:pt x="14" y="47"/>
                                  <a:pt x="11" y="47"/>
                                  <a:pt x="10" y="48"/>
                                </a:cubicBezTo>
                                <a:cubicBezTo>
                                  <a:pt x="9" y="49"/>
                                  <a:pt x="7" y="51"/>
                                  <a:pt x="6" y="52"/>
                                </a:cubicBezTo>
                                <a:cubicBezTo>
                                  <a:pt x="5" y="52"/>
                                  <a:pt x="0" y="53"/>
                                  <a:pt x="0" y="53"/>
                                </a:cubicBezTo>
                                <a:cubicBezTo>
                                  <a:pt x="0" y="54"/>
                                  <a:pt x="0" y="55"/>
                                  <a:pt x="0" y="57"/>
                                </a:cubicBezTo>
                                <a:cubicBezTo>
                                  <a:pt x="0" y="58"/>
                                  <a:pt x="1" y="59"/>
                                  <a:pt x="2" y="59"/>
                                </a:cubicBezTo>
                                <a:cubicBezTo>
                                  <a:pt x="3" y="59"/>
                                  <a:pt x="3" y="59"/>
                                  <a:pt x="4" y="59"/>
                                </a:cubicBezTo>
                                <a:cubicBezTo>
                                  <a:pt x="5" y="59"/>
                                  <a:pt x="5" y="59"/>
                                  <a:pt x="5" y="59"/>
                                </a:cubicBezTo>
                                <a:cubicBezTo>
                                  <a:pt x="5" y="59"/>
                                  <a:pt x="5" y="59"/>
                                  <a:pt x="5" y="59"/>
                                </a:cubicBezTo>
                                <a:cubicBezTo>
                                  <a:pt x="7" y="59"/>
                                  <a:pt x="9" y="59"/>
                                  <a:pt x="11" y="59"/>
                                </a:cubicBezTo>
                                <a:cubicBezTo>
                                  <a:pt x="12" y="59"/>
                                  <a:pt x="13" y="58"/>
                                  <a:pt x="13" y="58"/>
                                </a:cubicBezTo>
                                <a:cubicBezTo>
                                  <a:pt x="14" y="58"/>
                                  <a:pt x="15" y="58"/>
                                  <a:pt x="16" y="58"/>
                                </a:cubicBezTo>
                                <a:cubicBezTo>
                                  <a:pt x="17" y="59"/>
                                  <a:pt x="17" y="61"/>
                                  <a:pt x="18" y="62"/>
                                </a:cubicBezTo>
                                <a:cubicBezTo>
                                  <a:pt x="18" y="63"/>
                                  <a:pt x="19" y="63"/>
                                  <a:pt x="20" y="64"/>
                                </a:cubicBezTo>
                                <a:cubicBezTo>
                                  <a:pt x="21" y="64"/>
                                  <a:pt x="22" y="65"/>
                                  <a:pt x="22" y="64"/>
                                </a:cubicBezTo>
                                <a:cubicBezTo>
                                  <a:pt x="22" y="64"/>
                                  <a:pt x="23" y="63"/>
                                  <a:pt x="23" y="62"/>
                                </a:cubicBezTo>
                                <a:cubicBezTo>
                                  <a:pt x="23" y="62"/>
                                  <a:pt x="24" y="61"/>
                                  <a:pt x="25" y="61"/>
                                </a:cubicBezTo>
                                <a:cubicBezTo>
                                  <a:pt x="25" y="61"/>
                                  <a:pt x="26" y="62"/>
                                  <a:pt x="27" y="63"/>
                                </a:cubicBezTo>
                                <a:cubicBezTo>
                                  <a:pt x="27" y="63"/>
                                  <a:pt x="28" y="64"/>
                                  <a:pt x="28" y="65"/>
                                </a:cubicBezTo>
                                <a:cubicBezTo>
                                  <a:pt x="28" y="66"/>
                                  <a:pt x="28" y="67"/>
                                  <a:pt x="28" y="68"/>
                                </a:cubicBezTo>
                                <a:cubicBezTo>
                                  <a:pt x="29" y="69"/>
                                  <a:pt x="29" y="70"/>
                                  <a:pt x="30" y="70"/>
                                </a:cubicBezTo>
                                <a:cubicBezTo>
                                  <a:pt x="31" y="70"/>
                                  <a:pt x="32" y="70"/>
                                  <a:pt x="33" y="70"/>
                                </a:cubicBezTo>
                                <a:cubicBezTo>
                                  <a:pt x="35" y="70"/>
                                  <a:pt x="36" y="70"/>
                                  <a:pt x="36" y="71"/>
                                </a:cubicBezTo>
                                <a:cubicBezTo>
                                  <a:pt x="37" y="72"/>
                                  <a:pt x="38" y="74"/>
                                  <a:pt x="39" y="74"/>
                                </a:cubicBezTo>
                                <a:cubicBezTo>
                                  <a:pt x="42" y="75"/>
                                  <a:pt x="42" y="76"/>
                                  <a:pt x="44" y="76"/>
                                </a:cubicBezTo>
                                <a:cubicBezTo>
                                  <a:pt x="45" y="77"/>
                                  <a:pt x="47" y="77"/>
                                  <a:pt x="49" y="77"/>
                                </a:cubicBezTo>
                                <a:cubicBezTo>
                                  <a:pt x="51" y="77"/>
                                  <a:pt x="54" y="77"/>
                                  <a:pt x="57" y="76"/>
                                </a:cubicBezTo>
                                <a:cubicBezTo>
                                  <a:pt x="57" y="76"/>
                                  <a:pt x="59" y="76"/>
                                  <a:pt x="61" y="76"/>
                                </a:cubicBezTo>
                                <a:cubicBezTo>
                                  <a:pt x="63" y="76"/>
                                  <a:pt x="65" y="76"/>
                                  <a:pt x="65" y="76"/>
                                </a:cubicBezTo>
                                <a:cubicBezTo>
                                  <a:pt x="66" y="77"/>
                                  <a:pt x="67" y="79"/>
                                  <a:pt x="68" y="81"/>
                                </a:cubicBezTo>
                                <a:cubicBezTo>
                                  <a:pt x="68" y="81"/>
                                  <a:pt x="70" y="86"/>
                                  <a:pt x="70" y="86"/>
                                </a:cubicBezTo>
                                <a:cubicBezTo>
                                  <a:pt x="72" y="86"/>
                                  <a:pt x="71" y="85"/>
                                  <a:pt x="74" y="84"/>
                                </a:cubicBezTo>
                                <a:cubicBezTo>
                                  <a:pt x="75" y="83"/>
                                  <a:pt x="76" y="81"/>
                                  <a:pt x="79" y="80"/>
                                </a:cubicBezTo>
                                <a:cubicBezTo>
                                  <a:pt x="80" y="80"/>
                                  <a:pt x="81" y="79"/>
                                  <a:pt x="83" y="80"/>
                                </a:cubicBezTo>
                                <a:cubicBezTo>
                                  <a:pt x="85" y="80"/>
                                  <a:pt x="86" y="80"/>
                                  <a:pt x="89" y="80"/>
                                </a:cubicBezTo>
                                <a:cubicBezTo>
                                  <a:pt x="90" y="80"/>
                                  <a:pt x="91" y="80"/>
                                  <a:pt x="93" y="79"/>
                                </a:cubicBezTo>
                                <a:cubicBezTo>
                                  <a:pt x="93" y="79"/>
                                  <a:pt x="94" y="78"/>
                                  <a:pt x="95" y="78"/>
                                </a:cubicBezTo>
                                <a:cubicBezTo>
                                  <a:pt x="95" y="78"/>
                                  <a:pt x="96" y="78"/>
                                  <a:pt x="96" y="79"/>
                                </a:cubicBezTo>
                                <a:cubicBezTo>
                                  <a:pt x="97" y="82"/>
                                  <a:pt x="98" y="83"/>
                                  <a:pt x="100" y="85"/>
                                </a:cubicBezTo>
                                <a:cubicBezTo>
                                  <a:pt x="101" y="86"/>
                                  <a:pt x="100" y="89"/>
                                  <a:pt x="101" y="89"/>
                                </a:cubicBezTo>
                                <a:cubicBezTo>
                                  <a:pt x="102" y="90"/>
                                  <a:pt x="103" y="90"/>
                                  <a:pt x="104" y="90"/>
                                </a:cubicBezTo>
                                <a:cubicBezTo>
                                  <a:pt x="104" y="91"/>
                                  <a:pt x="105" y="90"/>
                                  <a:pt x="106" y="90"/>
                                </a:cubicBezTo>
                                <a:cubicBezTo>
                                  <a:pt x="109" y="90"/>
                                  <a:pt x="111" y="90"/>
                                  <a:pt x="113" y="89"/>
                                </a:cubicBezTo>
                                <a:cubicBezTo>
                                  <a:pt x="114" y="89"/>
                                  <a:pt x="114" y="89"/>
                                  <a:pt x="115" y="88"/>
                                </a:cubicBezTo>
                                <a:cubicBezTo>
                                  <a:pt x="116" y="88"/>
                                  <a:pt x="117" y="88"/>
                                  <a:pt x="117" y="89"/>
                                </a:cubicBezTo>
                                <a:cubicBezTo>
                                  <a:pt x="118" y="89"/>
                                  <a:pt x="119" y="92"/>
                                  <a:pt x="120" y="92"/>
                                </a:cubicBezTo>
                                <a:cubicBezTo>
                                  <a:pt x="121" y="93"/>
                                  <a:pt x="123" y="92"/>
                                  <a:pt x="125" y="93"/>
                                </a:cubicBezTo>
                                <a:cubicBezTo>
                                  <a:pt x="127" y="93"/>
                                  <a:pt x="129" y="94"/>
                                  <a:pt x="130" y="94"/>
                                </a:cubicBezTo>
                                <a:cubicBezTo>
                                  <a:pt x="131" y="95"/>
                                  <a:pt x="133" y="96"/>
                                  <a:pt x="134" y="97"/>
                                </a:cubicBezTo>
                                <a:cubicBezTo>
                                  <a:pt x="135" y="98"/>
                                  <a:pt x="135" y="99"/>
                                  <a:pt x="136" y="99"/>
                                </a:cubicBezTo>
                                <a:cubicBezTo>
                                  <a:pt x="136" y="100"/>
                                  <a:pt x="136" y="100"/>
                                  <a:pt x="137" y="98"/>
                                </a:cubicBezTo>
                                <a:cubicBezTo>
                                  <a:pt x="138" y="98"/>
                                  <a:pt x="138" y="97"/>
                                  <a:pt x="138" y="96"/>
                                </a:cubicBezTo>
                                <a:cubicBezTo>
                                  <a:pt x="139" y="95"/>
                                  <a:pt x="139" y="95"/>
                                  <a:pt x="140" y="94"/>
                                </a:cubicBezTo>
                                <a:cubicBezTo>
                                  <a:pt x="140" y="94"/>
                                  <a:pt x="141" y="94"/>
                                  <a:pt x="142" y="95"/>
                                </a:cubicBezTo>
                                <a:cubicBezTo>
                                  <a:pt x="143" y="95"/>
                                  <a:pt x="144" y="96"/>
                                  <a:pt x="145" y="97"/>
                                </a:cubicBezTo>
                                <a:cubicBezTo>
                                  <a:pt x="146" y="98"/>
                                  <a:pt x="147" y="100"/>
                                  <a:pt x="147" y="101"/>
                                </a:cubicBezTo>
                                <a:cubicBezTo>
                                  <a:pt x="147" y="102"/>
                                  <a:pt x="147" y="102"/>
                                  <a:pt x="147" y="102"/>
                                </a:cubicBezTo>
                                <a:cubicBezTo>
                                  <a:pt x="148" y="101"/>
                                  <a:pt x="148" y="101"/>
                                  <a:pt x="149" y="101"/>
                                </a:cubicBezTo>
                                <a:cubicBezTo>
                                  <a:pt x="150" y="101"/>
                                  <a:pt x="151" y="101"/>
                                  <a:pt x="152" y="102"/>
                                </a:cubicBezTo>
                                <a:cubicBezTo>
                                  <a:pt x="153" y="102"/>
                                  <a:pt x="154" y="104"/>
                                  <a:pt x="154" y="105"/>
                                </a:cubicBezTo>
                                <a:cubicBezTo>
                                  <a:pt x="155" y="106"/>
                                  <a:pt x="156" y="107"/>
                                  <a:pt x="157" y="106"/>
                                </a:cubicBezTo>
                                <a:cubicBezTo>
                                  <a:pt x="157" y="106"/>
                                  <a:pt x="158" y="105"/>
                                  <a:pt x="159" y="103"/>
                                </a:cubicBezTo>
                                <a:cubicBezTo>
                                  <a:pt x="160" y="103"/>
                                  <a:pt x="160" y="102"/>
                                  <a:pt x="161" y="102"/>
                                </a:cubicBezTo>
                                <a:cubicBezTo>
                                  <a:pt x="162" y="102"/>
                                  <a:pt x="162" y="102"/>
                                  <a:pt x="163" y="102"/>
                                </a:cubicBezTo>
                                <a:cubicBezTo>
                                  <a:pt x="163" y="103"/>
                                  <a:pt x="165" y="104"/>
                                  <a:pt x="166" y="104"/>
                                </a:cubicBezTo>
                                <a:cubicBezTo>
                                  <a:pt x="167" y="104"/>
                                  <a:pt x="168" y="105"/>
                                  <a:pt x="168" y="104"/>
                                </a:cubicBezTo>
                                <a:cubicBezTo>
                                  <a:pt x="168" y="102"/>
                                  <a:pt x="168" y="102"/>
                                  <a:pt x="168" y="101"/>
                                </a:cubicBezTo>
                                <a:cubicBezTo>
                                  <a:pt x="168" y="101"/>
                                  <a:pt x="169" y="101"/>
                                  <a:pt x="169" y="101"/>
                                </a:cubicBezTo>
                                <a:cubicBezTo>
                                  <a:pt x="170" y="102"/>
                                  <a:pt x="170" y="102"/>
                                  <a:pt x="171" y="102"/>
                                </a:cubicBezTo>
                                <a:cubicBezTo>
                                  <a:pt x="171" y="102"/>
                                  <a:pt x="172" y="102"/>
                                  <a:pt x="172" y="102"/>
                                </a:cubicBezTo>
                                <a:cubicBezTo>
                                  <a:pt x="173" y="100"/>
                                  <a:pt x="174" y="99"/>
                                  <a:pt x="175" y="99"/>
                                </a:cubicBezTo>
                                <a:cubicBezTo>
                                  <a:pt x="176" y="98"/>
                                  <a:pt x="177" y="98"/>
                                  <a:pt x="179" y="98"/>
                                </a:cubicBezTo>
                                <a:cubicBezTo>
                                  <a:pt x="179" y="98"/>
                                  <a:pt x="180" y="98"/>
                                  <a:pt x="180" y="98"/>
                                </a:cubicBezTo>
                                <a:cubicBezTo>
                                  <a:pt x="180" y="97"/>
                                  <a:pt x="180" y="97"/>
                                  <a:pt x="180" y="97"/>
                                </a:cubicBezTo>
                                <a:cubicBezTo>
                                  <a:pt x="180" y="97"/>
                                  <a:pt x="180" y="97"/>
                                  <a:pt x="181" y="96"/>
                                </a:cubicBezTo>
                                <a:cubicBezTo>
                                  <a:pt x="181" y="95"/>
                                  <a:pt x="182" y="95"/>
                                  <a:pt x="183" y="94"/>
                                </a:cubicBezTo>
                                <a:cubicBezTo>
                                  <a:pt x="184" y="93"/>
                                  <a:pt x="184" y="92"/>
                                  <a:pt x="184" y="91"/>
                                </a:cubicBezTo>
                                <a:cubicBezTo>
                                  <a:pt x="184" y="90"/>
                                  <a:pt x="185" y="89"/>
                                  <a:pt x="185" y="88"/>
                                </a:cubicBezTo>
                                <a:cubicBezTo>
                                  <a:pt x="186" y="87"/>
                                  <a:pt x="187" y="87"/>
                                  <a:pt x="187" y="87"/>
                                </a:cubicBezTo>
                                <a:cubicBezTo>
                                  <a:pt x="188" y="86"/>
                                  <a:pt x="188" y="85"/>
                                  <a:pt x="188" y="83"/>
                                </a:cubicBezTo>
                                <a:cubicBezTo>
                                  <a:pt x="188" y="83"/>
                                  <a:pt x="188" y="81"/>
                                  <a:pt x="187" y="80"/>
                                </a:cubicBezTo>
                                <a:cubicBezTo>
                                  <a:pt x="187" y="80"/>
                                  <a:pt x="186" y="79"/>
                                  <a:pt x="186" y="79"/>
                                </a:cubicBezTo>
                                <a:cubicBezTo>
                                  <a:pt x="186" y="78"/>
                                  <a:pt x="186" y="78"/>
                                  <a:pt x="187" y="78"/>
                                </a:cubicBezTo>
                                <a:cubicBezTo>
                                  <a:pt x="188" y="78"/>
                                  <a:pt x="188" y="77"/>
                                  <a:pt x="189" y="7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6" name="Freeform 63">
                            <a:extLst>
                              <a:ext uri="{FF2B5EF4-FFF2-40B4-BE49-F238E27FC236}">
                                <a16:creationId xmlns:a16="http://schemas.microsoft.com/office/drawing/2014/main" id="{59F2F7E7-902D-955C-6475-BA85AA73B8B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273632" y="2616186"/>
                            <a:ext cx="213345" cy="198320"/>
                          </a:xfrm>
                          <a:custGeom>
                            <a:avLst/>
                            <a:gdLst>
                              <a:gd name="T0" fmla="*/ 48 w 58"/>
                              <a:gd name="T1" fmla="*/ 52 h 54"/>
                              <a:gd name="T2" fmla="*/ 53 w 58"/>
                              <a:gd name="T3" fmla="*/ 49 h 54"/>
                              <a:gd name="T4" fmla="*/ 54 w 58"/>
                              <a:gd name="T5" fmla="*/ 42 h 54"/>
                              <a:gd name="T6" fmla="*/ 57 w 58"/>
                              <a:gd name="T7" fmla="*/ 36 h 54"/>
                              <a:gd name="T8" fmla="*/ 57 w 58"/>
                              <a:gd name="T9" fmla="*/ 34 h 54"/>
                              <a:gd name="T10" fmla="*/ 52 w 58"/>
                              <a:gd name="T11" fmla="*/ 29 h 54"/>
                              <a:gd name="T12" fmla="*/ 52 w 58"/>
                              <a:gd name="T13" fmla="*/ 25 h 54"/>
                              <a:gd name="T14" fmla="*/ 48 w 58"/>
                              <a:gd name="T15" fmla="*/ 21 h 54"/>
                              <a:gd name="T16" fmla="*/ 50 w 58"/>
                              <a:gd name="T17" fmla="*/ 15 h 54"/>
                              <a:gd name="T18" fmla="*/ 45 w 58"/>
                              <a:gd name="T19" fmla="*/ 11 h 54"/>
                              <a:gd name="T20" fmla="*/ 35 w 58"/>
                              <a:gd name="T21" fmla="*/ 14 h 54"/>
                              <a:gd name="T22" fmla="*/ 31 w 58"/>
                              <a:gd name="T23" fmla="*/ 9 h 54"/>
                              <a:gd name="T24" fmla="*/ 27 w 58"/>
                              <a:gd name="T25" fmla="*/ 2 h 54"/>
                              <a:gd name="T26" fmla="*/ 25 w 58"/>
                              <a:gd name="T27" fmla="*/ 0 h 54"/>
                              <a:gd name="T28" fmla="*/ 18 w 58"/>
                              <a:gd name="T29" fmla="*/ 4 h 54"/>
                              <a:gd name="T30" fmla="*/ 10 w 58"/>
                              <a:gd name="T31" fmla="*/ 6 h 54"/>
                              <a:gd name="T32" fmla="*/ 8 w 58"/>
                              <a:gd name="T33" fmla="*/ 9 h 54"/>
                              <a:gd name="T34" fmla="*/ 9 w 58"/>
                              <a:gd name="T35" fmla="*/ 16 h 54"/>
                              <a:gd name="T36" fmla="*/ 12 w 58"/>
                              <a:gd name="T37" fmla="*/ 20 h 54"/>
                              <a:gd name="T38" fmla="*/ 18 w 58"/>
                              <a:gd name="T39" fmla="*/ 24 h 54"/>
                              <a:gd name="T40" fmla="*/ 19 w 58"/>
                              <a:gd name="T41" fmla="*/ 28 h 54"/>
                              <a:gd name="T42" fmla="*/ 17 w 58"/>
                              <a:gd name="T43" fmla="*/ 34 h 54"/>
                              <a:gd name="T44" fmla="*/ 12 w 58"/>
                              <a:gd name="T45" fmla="*/ 32 h 54"/>
                              <a:gd name="T46" fmla="*/ 6 w 58"/>
                              <a:gd name="T47" fmla="*/ 30 h 54"/>
                              <a:gd name="T48" fmla="*/ 1 w 58"/>
                              <a:gd name="T49" fmla="*/ 36 h 54"/>
                              <a:gd name="T50" fmla="*/ 2 w 58"/>
                              <a:gd name="T51" fmla="*/ 40 h 54"/>
                              <a:gd name="T52" fmla="*/ 13 w 58"/>
                              <a:gd name="T53" fmla="*/ 43 h 54"/>
                              <a:gd name="T54" fmla="*/ 17 w 58"/>
                              <a:gd name="T55" fmla="*/ 46 h 54"/>
                              <a:gd name="T56" fmla="*/ 24 w 58"/>
                              <a:gd name="T57" fmla="*/ 47 h 54"/>
                              <a:gd name="T58" fmla="*/ 28 w 58"/>
                              <a:gd name="T59" fmla="*/ 50 h 54"/>
                              <a:gd name="T60" fmla="*/ 32 w 58"/>
                              <a:gd name="T61" fmla="*/ 53 h 54"/>
                              <a:gd name="T62" fmla="*/ 35 w 58"/>
                              <a:gd name="T63" fmla="*/ 48 h 54"/>
                              <a:gd name="T64" fmla="*/ 38 w 58"/>
                              <a:gd name="T65" fmla="*/ 47 h 54"/>
                              <a:gd name="T66" fmla="*/ 44 w 58"/>
                              <a:gd name="T67" fmla="*/ 52 h 54"/>
                              <a:gd name="T68" fmla="*/ 47 w 58"/>
                              <a:gd name="T69" fmla="*/ 52 h 5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</a:cxnLst>
                            <a:rect l="0" t="0" r="r" b="b"/>
                            <a:pathLst>
                              <a:path w="58" h="54">
                                <a:moveTo>
                                  <a:pt x="47" y="54"/>
                                </a:moveTo>
                                <a:cubicBezTo>
                                  <a:pt x="48" y="52"/>
                                  <a:pt x="48" y="52"/>
                                  <a:pt x="48" y="52"/>
                                </a:cubicBezTo>
                                <a:cubicBezTo>
                                  <a:pt x="49" y="53"/>
                                  <a:pt x="51" y="52"/>
                                  <a:pt x="51" y="52"/>
                                </a:cubicBezTo>
                                <a:cubicBezTo>
                                  <a:pt x="52" y="52"/>
                                  <a:pt x="53" y="51"/>
                                  <a:pt x="53" y="49"/>
                                </a:cubicBezTo>
                                <a:cubicBezTo>
                                  <a:pt x="54" y="47"/>
                                  <a:pt x="54" y="46"/>
                                  <a:pt x="54" y="44"/>
                                </a:cubicBezTo>
                                <a:cubicBezTo>
                                  <a:pt x="55" y="43"/>
                                  <a:pt x="54" y="42"/>
                                  <a:pt x="54" y="42"/>
                                </a:cubicBezTo>
                                <a:cubicBezTo>
                                  <a:pt x="54" y="41"/>
                                  <a:pt x="53" y="40"/>
                                  <a:pt x="54" y="39"/>
                                </a:cubicBezTo>
                                <a:cubicBezTo>
                                  <a:pt x="55" y="38"/>
                                  <a:pt x="57" y="36"/>
                                  <a:pt x="57" y="36"/>
                                </a:cubicBezTo>
                                <a:cubicBezTo>
                                  <a:pt x="58" y="35"/>
                                  <a:pt x="58" y="35"/>
                                  <a:pt x="58" y="35"/>
                                </a:cubicBezTo>
                                <a:cubicBezTo>
                                  <a:pt x="58" y="34"/>
                                  <a:pt x="57" y="34"/>
                                  <a:pt x="57" y="34"/>
                                </a:cubicBezTo>
                                <a:cubicBezTo>
                                  <a:pt x="56" y="33"/>
                                  <a:pt x="55" y="33"/>
                                  <a:pt x="54" y="33"/>
                                </a:cubicBezTo>
                                <a:cubicBezTo>
                                  <a:pt x="54" y="32"/>
                                  <a:pt x="52" y="29"/>
                                  <a:pt x="52" y="29"/>
                                </a:cubicBezTo>
                                <a:cubicBezTo>
                                  <a:pt x="52" y="27"/>
                                  <a:pt x="52" y="26"/>
                                  <a:pt x="52" y="25"/>
                                </a:cubicBezTo>
                                <a:cubicBezTo>
                                  <a:pt x="52" y="25"/>
                                  <a:pt x="52" y="25"/>
                                  <a:pt x="52" y="25"/>
                                </a:cubicBezTo>
                                <a:cubicBezTo>
                                  <a:pt x="53" y="25"/>
                                  <a:pt x="53" y="25"/>
                                  <a:pt x="50" y="22"/>
                                </a:cubicBezTo>
                                <a:cubicBezTo>
                                  <a:pt x="50" y="22"/>
                                  <a:pt x="49" y="22"/>
                                  <a:pt x="48" y="21"/>
                                </a:cubicBezTo>
                                <a:cubicBezTo>
                                  <a:pt x="48" y="21"/>
                                  <a:pt x="48" y="20"/>
                                  <a:pt x="50" y="19"/>
                                </a:cubicBezTo>
                                <a:cubicBezTo>
                                  <a:pt x="50" y="18"/>
                                  <a:pt x="50" y="17"/>
                                  <a:pt x="50" y="15"/>
                                </a:cubicBezTo>
                                <a:cubicBezTo>
                                  <a:pt x="49" y="14"/>
                                  <a:pt x="49" y="12"/>
                                  <a:pt x="49" y="12"/>
                                </a:cubicBezTo>
                                <a:cubicBezTo>
                                  <a:pt x="48" y="11"/>
                                  <a:pt x="47" y="11"/>
                                  <a:pt x="45" y="11"/>
                                </a:cubicBezTo>
                                <a:cubicBezTo>
                                  <a:pt x="43" y="11"/>
                                  <a:pt x="41" y="11"/>
                                  <a:pt x="40" y="11"/>
                                </a:cubicBezTo>
                                <a:cubicBezTo>
                                  <a:pt x="38" y="12"/>
                                  <a:pt x="38" y="14"/>
                                  <a:pt x="35" y="14"/>
                                </a:cubicBezTo>
                                <a:cubicBezTo>
                                  <a:pt x="35" y="15"/>
                                  <a:pt x="34" y="13"/>
                                  <a:pt x="33" y="12"/>
                                </a:cubicBezTo>
                                <a:cubicBezTo>
                                  <a:pt x="32" y="11"/>
                                  <a:pt x="32" y="9"/>
                                  <a:pt x="31" y="9"/>
                                </a:cubicBezTo>
                                <a:cubicBezTo>
                                  <a:pt x="31" y="8"/>
                                  <a:pt x="30" y="7"/>
                                  <a:pt x="29" y="5"/>
                                </a:cubicBezTo>
                                <a:cubicBezTo>
                                  <a:pt x="28" y="4"/>
                                  <a:pt x="27" y="3"/>
                                  <a:pt x="27" y="2"/>
                                </a:cubicBezTo>
                                <a:cubicBezTo>
                                  <a:pt x="27" y="1"/>
                                  <a:pt x="26" y="0"/>
                                  <a:pt x="26" y="0"/>
                                </a:cubicBezTo>
                                <a:cubicBezTo>
                                  <a:pt x="26" y="0"/>
                                  <a:pt x="25" y="0"/>
                                  <a:pt x="25" y="0"/>
                                </a:cubicBezTo>
                                <a:cubicBezTo>
                                  <a:pt x="24" y="0"/>
                                  <a:pt x="23" y="1"/>
                                  <a:pt x="22" y="1"/>
                                </a:cubicBezTo>
                                <a:cubicBezTo>
                                  <a:pt x="21" y="3"/>
                                  <a:pt x="20" y="3"/>
                                  <a:pt x="18" y="4"/>
                                </a:cubicBezTo>
                                <a:cubicBezTo>
                                  <a:pt x="16" y="5"/>
                                  <a:pt x="14" y="4"/>
                                  <a:pt x="12" y="5"/>
                                </a:cubicBezTo>
                                <a:cubicBezTo>
                                  <a:pt x="11" y="6"/>
                                  <a:pt x="10" y="6"/>
                                  <a:pt x="10" y="6"/>
                                </a:cubicBezTo>
                                <a:cubicBezTo>
                                  <a:pt x="9" y="6"/>
                                  <a:pt x="9" y="7"/>
                                  <a:pt x="9" y="8"/>
                                </a:cubicBezTo>
                                <a:cubicBezTo>
                                  <a:pt x="8" y="9"/>
                                  <a:pt x="8" y="9"/>
                                  <a:pt x="8" y="9"/>
                                </a:cubicBezTo>
                                <a:cubicBezTo>
                                  <a:pt x="8" y="9"/>
                                  <a:pt x="8" y="9"/>
                                  <a:pt x="8" y="10"/>
                                </a:cubicBezTo>
                                <a:cubicBezTo>
                                  <a:pt x="8" y="12"/>
                                  <a:pt x="8" y="14"/>
                                  <a:pt x="9" y="16"/>
                                </a:cubicBezTo>
                                <a:cubicBezTo>
                                  <a:pt x="9" y="17"/>
                                  <a:pt x="10" y="18"/>
                                  <a:pt x="10" y="18"/>
                                </a:cubicBezTo>
                                <a:cubicBezTo>
                                  <a:pt x="11" y="19"/>
                                  <a:pt x="11" y="19"/>
                                  <a:pt x="12" y="20"/>
                                </a:cubicBezTo>
                                <a:cubicBezTo>
                                  <a:pt x="13" y="21"/>
                                  <a:pt x="14" y="22"/>
                                  <a:pt x="15" y="23"/>
                                </a:cubicBezTo>
                                <a:cubicBezTo>
                                  <a:pt x="16" y="24"/>
                                  <a:pt x="17" y="24"/>
                                  <a:pt x="18" y="24"/>
                                </a:cubicBezTo>
                                <a:cubicBezTo>
                                  <a:pt x="18" y="24"/>
                                  <a:pt x="19" y="25"/>
                                  <a:pt x="19" y="26"/>
                                </a:cubicBezTo>
                                <a:cubicBezTo>
                                  <a:pt x="19" y="27"/>
                                  <a:pt x="19" y="28"/>
                                  <a:pt x="19" y="28"/>
                                </a:cubicBezTo>
                                <a:cubicBezTo>
                                  <a:pt x="19" y="29"/>
                                  <a:pt x="18" y="29"/>
                                  <a:pt x="18" y="30"/>
                                </a:cubicBezTo>
                                <a:cubicBezTo>
                                  <a:pt x="18" y="30"/>
                                  <a:pt x="17" y="34"/>
                                  <a:pt x="17" y="34"/>
                                </a:cubicBezTo>
                                <a:cubicBezTo>
                                  <a:pt x="15" y="35"/>
                                  <a:pt x="15" y="34"/>
                                  <a:pt x="14" y="34"/>
                                </a:cubicBezTo>
                                <a:cubicBezTo>
                                  <a:pt x="13" y="34"/>
                                  <a:pt x="13" y="33"/>
                                  <a:pt x="12" y="32"/>
                                </a:cubicBezTo>
                                <a:cubicBezTo>
                                  <a:pt x="11" y="32"/>
                                  <a:pt x="10" y="31"/>
                                  <a:pt x="9" y="30"/>
                                </a:cubicBezTo>
                                <a:cubicBezTo>
                                  <a:pt x="8" y="30"/>
                                  <a:pt x="7" y="29"/>
                                  <a:pt x="6" y="30"/>
                                </a:cubicBezTo>
                                <a:cubicBezTo>
                                  <a:pt x="5" y="31"/>
                                  <a:pt x="6" y="33"/>
                                  <a:pt x="5" y="34"/>
                                </a:cubicBezTo>
                                <a:cubicBezTo>
                                  <a:pt x="4" y="34"/>
                                  <a:pt x="1" y="36"/>
                                  <a:pt x="1" y="36"/>
                                </a:cubicBezTo>
                                <a:cubicBezTo>
                                  <a:pt x="0" y="37"/>
                                  <a:pt x="0" y="38"/>
                                  <a:pt x="0" y="38"/>
                                </a:cubicBezTo>
                                <a:cubicBezTo>
                                  <a:pt x="1" y="39"/>
                                  <a:pt x="1" y="40"/>
                                  <a:pt x="2" y="40"/>
                                </a:cubicBezTo>
                                <a:cubicBezTo>
                                  <a:pt x="2" y="41"/>
                                  <a:pt x="5" y="42"/>
                                  <a:pt x="6" y="43"/>
                                </a:cubicBezTo>
                                <a:cubicBezTo>
                                  <a:pt x="8" y="43"/>
                                  <a:pt x="11" y="42"/>
                                  <a:pt x="13" y="43"/>
                                </a:cubicBezTo>
                                <a:cubicBezTo>
                                  <a:pt x="14" y="43"/>
                                  <a:pt x="15" y="44"/>
                                  <a:pt x="16" y="44"/>
                                </a:cubicBezTo>
                                <a:cubicBezTo>
                                  <a:pt x="16" y="45"/>
                                  <a:pt x="17" y="45"/>
                                  <a:pt x="17" y="46"/>
                                </a:cubicBezTo>
                                <a:cubicBezTo>
                                  <a:pt x="18" y="47"/>
                                  <a:pt x="19" y="47"/>
                                  <a:pt x="20" y="47"/>
                                </a:cubicBezTo>
                                <a:cubicBezTo>
                                  <a:pt x="21" y="47"/>
                                  <a:pt x="22" y="47"/>
                                  <a:pt x="24" y="47"/>
                                </a:cubicBezTo>
                                <a:cubicBezTo>
                                  <a:pt x="25" y="48"/>
                                  <a:pt x="26" y="48"/>
                                  <a:pt x="26" y="49"/>
                                </a:cubicBezTo>
                                <a:cubicBezTo>
                                  <a:pt x="27" y="50"/>
                                  <a:pt x="27" y="50"/>
                                  <a:pt x="28" y="50"/>
                                </a:cubicBezTo>
                                <a:cubicBezTo>
                                  <a:pt x="29" y="51"/>
                                  <a:pt x="30" y="52"/>
                                  <a:pt x="31" y="53"/>
                                </a:cubicBezTo>
                                <a:cubicBezTo>
                                  <a:pt x="31" y="53"/>
                                  <a:pt x="32" y="53"/>
                                  <a:pt x="32" y="53"/>
                                </a:cubicBezTo>
                                <a:cubicBezTo>
                                  <a:pt x="32" y="53"/>
                                  <a:pt x="33" y="53"/>
                                  <a:pt x="33" y="52"/>
                                </a:cubicBezTo>
                                <a:cubicBezTo>
                                  <a:pt x="33" y="51"/>
                                  <a:pt x="34" y="50"/>
                                  <a:pt x="35" y="48"/>
                                </a:cubicBezTo>
                                <a:cubicBezTo>
                                  <a:pt x="35" y="47"/>
                                  <a:pt x="36" y="47"/>
                                  <a:pt x="36" y="47"/>
                                </a:cubicBezTo>
                                <a:cubicBezTo>
                                  <a:pt x="37" y="46"/>
                                  <a:pt x="38" y="46"/>
                                  <a:pt x="38" y="47"/>
                                </a:cubicBezTo>
                                <a:cubicBezTo>
                                  <a:pt x="39" y="47"/>
                                  <a:pt x="40" y="49"/>
                                  <a:pt x="41" y="50"/>
                                </a:cubicBezTo>
                                <a:cubicBezTo>
                                  <a:pt x="42" y="51"/>
                                  <a:pt x="43" y="52"/>
                                  <a:pt x="44" y="52"/>
                                </a:cubicBezTo>
                                <a:cubicBezTo>
                                  <a:pt x="44" y="52"/>
                                  <a:pt x="45" y="52"/>
                                  <a:pt x="46" y="52"/>
                                </a:cubicBezTo>
                                <a:cubicBezTo>
                                  <a:pt x="47" y="52"/>
                                  <a:pt x="48" y="52"/>
                                  <a:pt x="47" y="52"/>
                                </a:cubicBezTo>
                                <a:cubicBezTo>
                                  <a:pt x="47" y="53"/>
                                  <a:pt x="47" y="53"/>
                                  <a:pt x="47" y="5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7" name="Freeform 65">
                            <a:extLst>
                              <a:ext uri="{FF2B5EF4-FFF2-40B4-BE49-F238E27FC236}">
                                <a16:creationId xmlns:a16="http://schemas.microsoft.com/office/drawing/2014/main" id="{D5CC7FC5-F90B-68F3-5879-41DBFB25632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36250" y="2450920"/>
                            <a:ext cx="363588" cy="207336"/>
                          </a:xfrm>
                          <a:custGeom>
                            <a:avLst/>
                            <a:gdLst>
                              <a:gd name="T0" fmla="*/ 99 w 99"/>
                              <a:gd name="T1" fmla="*/ 14 h 56"/>
                              <a:gd name="T2" fmla="*/ 94 w 99"/>
                              <a:gd name="T3" fmla="*/ 8 h 56"/>
                              <a:gd name="T4" fmla="*/ 89 w 99"/>
                              <a:gd name="T5" fmla="*/ 12 h 56"/>
                              <a:gd name="T6" fmla="*/ 81 w 99"/>
                              <a:gd name="T7" fmla="*/ 13 h 56"/>
                              <a:gd name="T8" fmla="*/ 78 w 99"/>
                              <a:gd name="T9" fmla="*/ 9 h 56"/>
                              <a:gd name="T10" fmla="*/ 72 w 99"/>
                              <a:gd name="T11" fmla="*/ 14 h 56"/>
                              <a:gd name="T12" fmla="*/ 66 w 99"/>
                              <a:gd name="T13" fmla="*/ 13 h 56"/>
                              <a:gd name="T14" fmla="*/ 56 w 99"/>
                              <a:gd name="T15" fmla="*/ 8 h 56"/>
                              <a:gd name="T16" fmla="*/ 39 w 99"/>
                              <a:gd name="T17" fmla="*/ 3 h 56"/>
                              <a:gd name="T18" fmla="*/ 25 w 99"/>
                              <a:gd name="T19" fmla="*/ 3 h 56"/>
                              <a:gd name="T20" fmla="*/ 13 w 99"/>
                              <a:gd name="T21" fmla="*/ 4 h 56"/>
                              <a:gd name="T22" fmla="*/ 5 w 99"/>
                              <a:gd name="T23" fmla="*/ 9 h 56"/>
                              <a:gd name="T24" fmla="*/ 1 w 99"/>
                              <a:gd name="T25" fmla="*/ 21 h 56"/>
                              <a:gd name="T26" fmla="*/ 0 w 99"/>
                              <a:gd name="T27" fmla="*/ 31 h 56"/>
                              <a:gd name="T28" fmla="*/ 5 w 99"/>
                              <a:gd name="T29" fmla="*/ 32 h 56"/>
                              <a:gd name="T30" fmla="*/ 10 w 99"/>
                              <a:gd name="T31" fmla="*/ 37 h 56"/>
                              <a:gd name="T32" fmla="*/ 8 w 99"/>
                              <a:gd name="T33" fmla="*/ 41 h 56"/>
                              <a:gd name="T34" fmla="*/ 5 w 99"/>
                              <a:gd name="T35" fmla="*/ 44 h 56"/>
                              <a:gd name="T36" fmla="*/ 5 w 99"/>
                              <a:gd name="T37" fmla="*/ 49 h 56"/>
                              <a:gd name="T38" fmla="*/ 18 w 99"/>
                              <a:gd name="T39" fmla="*/ 51 h 56"/>
                              <a:gd name="T40" fmla="*/ 26 w 99"/>
                              <a:gd name="T41" fmla="*/ 51 h 56"/>
                              <a:gd name="T42" fmla="*/ 32 w 99"/>
                              <a:gd name="T43" fmla="*/ 48 h 56"/>
                              <a:gd name="T44" fmla="*/ 41 w 99"/>
                              <a:gd name="T45" fmla="*/ 47 h 56"/>
                              <a:gd name="T46" fmla="*/ 44 w 99"/>
                              <a:gd name="T47" fmla="*/ 48 h 56"/>
                              <a:gd name="T48" fmla="*/ 43 w 99"/>
                              <a:gd name="T49" fmla="*/ 55 h 56"/>
                              <a:gd name="T50" fmla="*/ 50 w 99"/>
                              <a:gd name="T51" fmla="*/ 53 h 56"/>
                              <a:gd name="T52" fmla="*/ 56 w 99"/>
                              <a:gd name="T53" fmla="*/ 48 h 56"/>
                              <a:gd name="T54" fmla="*/ 65 w 99"/>
                              <a:gd name="T55" fmla="*/ 48 h 56"/>
                              <a:gd name="T56" fmla="*/ 69 w 99"/>
                              <a:gd name="T57" fmla="*/ 53 h 56"/>
                              <a:gd name="T58" fmla="*/ 73 w 99"/>
                              <a:gd name="T59" fmla="*/ 54 h 56"/>
                              <a:gd name="T60" fmla="*/ 75 w 99"/>
                              <a:gd name="T61" fmla="*/ 51 h 56"/>
                              <a:gd name="T62" fmla="*/ 83 w 99"/>
                              <a:gd name="T63" fmla="*/ 49 h 56"/>
                              <a:gd name="T64" fmla="*/ 90 w 99"/>
                              <a:gd name="T65" fmla="*/ 45 h 56"/>
                              <a:gd name="T66" fmla="*/ 90 w 99"/>
                              <a:gd name="T67" fmla="*/ 40 h 56"/>
                              <a:gd name="T68" fmla="*/ 91 w 99"/>
                              <a:gd name="T69" fmla="*/ 31 h 56"/>
                              <a:gd name="T70" fmla="*/ 95 w 99"/>
                              <a:gd name="T71" fmla="*/ 27 h 56"/>
                              <a:gd name="T72" fmla="*/ 94 w 99"/>
                              <a:gd name="T73" fmla="*/ 19 h 56"/>
                              <a:gd name="T74" fmla="*/ 96 w 99"/>
                              <a:gd name="T75" fmla="*/ 16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99" h="56">
                                <a:moveTo>
                                  <a:pt x="99" y="15"/>
                                </a:moveTo>
                                <a:cubicBezTo>
                                  <a:pt x="99" y="14"/>
                                  <a:pt x="99" y="14"/>
                                  <a:pt x="99" y="14"/>
                                </a:cubicBezTo>
                                <a:cubicBezTo>
                                  <a:pt x="99" y="12"/>
                                  <a:pt x="98" y="10"/>
                                  <a:pt x="96" y="9"/>
                                </a:cubicBezTo>
                                <a:cubicBezTo>
                                  <a:pt x="96" y="8"/>
                                  <a:pt x="95" y="8"/>
                                  <a:pt x="94" y="8"/>
                                </a:cubicBezTo>
                                <a:cubicBezTo>
                                  <a:pt x="93" y="8"/>
                                  <a:pt x="92" y="9"/>
                                  <a:pt x="92" y="9"/>
                                </a:cubicBezTo>
                                <a:cubicBezTo>
                                  <a:pt x="91" y="11"/>
                                  <a:pt x="90" y="11"/>
                                  <a:pt x="89" y="12"/>
                                </a:cubicBezTo>
                                <a:cubicBezTo>
                                  <a:pt x="87" y="14"/>
                                  <a:pt x="87" y="14"/>
                                  <a:pt x="84" y="14"/>
                                </a:cubicBezTo>
                                <a:cubicBezTo>
                                  <a:pt x="83" y="14"/>
                                  <a:pt x="82" y="14"/>
                                  <a:pt x="81" y="13"/>
                                </a:cubicBezTo>
                                <a:cubicBezTo>
                                  <a:pt x="81" y="12"/>
                                  <a:pt x="81" y="11"/>
                                  <a:pt x="80" y="11"/>
                                </a:cubicBezTo>
                                <a:cubicBezTo>
                                  <a:pt x="80" y="9"/>
                                  <a:pt x="79" y="9"/>
                                  <a:pt x="78" y="9"/>
                                </a:cubicBezTo>
                                <a:cubicBezTo>
                                  <a:pt x="78" y="9"/>
                                  <a:pt x="77" y="9"/>
                                  <a:pt x="76" y="10"/>
                                </a:cubicBezTo>
                                <a:cubicBezTo>
                                  <a:pt x="74" y="10"/>
                                  <a:pt x="73" y="13"/>
                                  <a:pt x="72" y="14"/>
                                </a:cubicBezTo>
                                <a:cubicBezTo>
                                  <a:pt x="71" y="15"/>
                                  <a:pt x="70" y="15"/>
                                  <a:pt x="69" y="14"/>
                                </a:cubicBezTo>
                                <a:cubicBezTo>
                                  <a:pt x="68" y="14"/>
                                  <a:pt x="67" y="14"/>
                                  <a:pt x="66" y="13"/>
                                </a:cubicBezTo>
                                <a:cubicBezTo>
                                  <a:pt x="64" y="13"/>
                                  <a:pt x="63" y="13"/>
                                  <a:pt x="61" y="11"/>
                                </a:cubicBezTo>
                                <a:cubicBezTo>
                                  <a:pt x="60" y="10"/>
                                  <a:pt x="58" y="9"/>
                                  <a:pt x="56" y="8"/>
                                </a:cubicBezTo>
                                <a:cubicBezTo>
                                  <a:pt x="53" y="7"/>
                                  <a:pt x="49" y="6"/>
                                  <a:pt x="45" y="5"/>
                                </a:cubicBezTo>
                                <a:cubicBezTo>
                                  <a:pt x="43" y="5"/>
                                  <a:pt x="41" y="4"/>
                                  <a:pt x="39" y="3"/>
                                </a:cubicBezTo>
                                <a:cubicBezTo>
                                  <a:pt x="37" y="2"/>
                                  <a:pt x="33" y="2"/>
                                  <a:pt x="31" y="2"/>
                                </a:cubicBezTo>
                                <a:cubicBezTo>
                                  <a:pt x="28" y="2"/>
                                  <a:pt x="27" y="3"/>
                                  <a:pt x="25" y="3"/>
                                </a:cubicBezTo>
                                <a:cubicBezTo>
                                  <a:pt x="23" y="3"/>
                                  <a:pt x="20" y="1"/>
                                  <a:pt x="19" y="0"/>
                                </a:cubicBezTo>
                                <a:cubicBezTo>
                                  <a:pt x="18" y="0"/>
                                  <a:pt x="14" y="3"/>
                                  <a:pt x="13" y="4"/>
                                </a:cubicBezTo>
                                <a:cubicBezTo>
                                  <a:pt x="11" y="5"/>
                                  <a:pt x="10" y="6"/>
                                  <a:pt x="8" y="7"/>
                                </a:cubicBezTo>
                                <a:cubicBezTo>
                                  <a:pt x="7" y="7"/>
                                  <a:pt x="6" y="9"/>
                                  <a:pt x="5" y="9"/>
                                </a:cubicBezTo>
                                <a:cubicBezTo>
                                  <a:pt x="4" y="10"/>
                                  <a:pt x="3" y="15"/>
                                  <a:pt x="3" y="16"/>
                                </a:cubicBezTo>
                                <a:cubicBezTo>
                                  <a:pt x="2" y="17"/>
                                  <a:pt x="2" y="19"/>
                                  <a:pt x="1" y="21"/>
                                </a:cubicBezTo>
                                <a:cubicBezTo>
                                  <a:pt x="1" y="23"/>
                                  <a:pt x="1" y="24"/>
                                  <a:pt x="1" y="26"/>
                                </a:cubicBezTo>
                                <a:cubicBezTo>
                                  <a:pt x="1" y="28"/>
                                  <a:pt x="0" y="30"/>
                                  <a:pt x="0" y="31"/>
                                </a:cubicBezTo>
                                <a:cubicBezTo>
                                  <a:pt x="0" y="32"/>
                                  <a:pt x="0" y="32"/>
                                  <a:pt x="0" y="32"/>
                                </a:cubicBezTo>
                                <a:cubicBezTo>
                                  <a:pt x="1" y="32"/>
                                  <a:pt x="4" y="31"/>
                                  <a:pt x="5" y="32"/>
                                </a:cubicBezTo>
                                <a:cubicBezTo>
                                  <a:pt x="6" y="33"/>
                                  <a:pt x="7" y="33"/>
                                  <a:pt x="8" y="35"/>
                                </a:cubicBezTo>
                                <a:cubicBezTo>
                                  <a:pt x="8" y="35"/>
                                  <a:pt x="10" y="37"/>
                                  <a:pt x="10" y="37"/>
                                </a:cubicBezTo>
                                <a:cubicBezTo>
                                  <a:pt x="10" y="39"/>
                                  <a:pt x="10" y="39"/>
                                  <a:pt x="10" y="40"/>
                                </a:cubicBezTo>
                                <a:cubicBezTo>
                                  <a:pt x="9" y="40"/>
                                  <a:pt x="9" y="41"/>
                                  <a:pt x="8" y="41"/>
                                </a:cubicBezTo>
                                <a:cubicBezTo>
                                  <a:pt x="7" y="41"/>
                                  <a:pt x="6" y="41"/>
                                  <a:pt x="6" y="42"/>
                                </a:cubicBezTo>
                                <a:cubicBezTo>
                                  <a:pt x="5" y="42"/>
                                  <a:pt x="5" y="43"/>
                                  <a:pt x="5" y="44"/>
                                </a:cubicBezTo>
                                <a:cubicBezTo>
                                  <a:pt x="5" y="44"/>
                                  <a:pt x="5" y="45"/>
                                  <a:pt x="5" y="46"/>
                                </a:cubicBezTo>
                                <a:cubicBezTo>
                                  <a:pt x="4" y="48"/>
                                  <a:pt x="5" y="49"/>
                                  <a:pt x="5" y="49"/>
                                </a:cubicBezTo>
                                <a:cubicBezTo>
                                  <a:pt x="7" y="50"/>
                                  <a:pt x="10" y="50"/>
                                  <a:pt x="12" y="51"/>
                                </a:cubicBezTo>
                                <a:cubicBezTo>
                                  <a:pt x="14" y="51"/>
                                  <a:pt x="16" y="51"/>
                                  <a:pt x="18" y="51"/>
                                </a:cubicBezTo>
                                <a:cubicBezTo>
                                  <a:pt x="21" y="50"/>
                                  <a:pt x="21" y="49"/>
                                  <a:pt x="24" y="50"/>
                                </a:cubicBezTo>
                                <a:cubicBezTo>
                                  <a:pt x="24" y="50"/>
                                  <a:pt x="25" y="51"/>
                                  <a:pt x="26" y="51"/>
                                </a:cubicBezTo>
                                <a:cubicBezTo>
                                  <a:pt x="28" y="51"/>
                                  <a:pt x="29" y="51"/>
                                  <a:pt x="29" y="51"/>
                                </a:cubicBezTo>
                                <a:cubicBezTo>
                                  <a:pt x="30" y="51"/>
                                  <a:pt x="32" y="48"/>
                                  <a:pt x="32" y="48"/>
                                </a:cubicBezTo>
                                <a:cubicBezTo>
                                  <a:pt x="34" y="48"/>
                                  <a:pt x="36" y="49"/>
                                  <a:pt x="38" y="48"/>
                                </a:cubicBezTo>
                                <a:cubicBezTo>
                                  <a:pt x="39" y="48"/>
                                  <a:pt x="40" y="47"/>
                                  <a:pt x="41" y="47"/>
                                </a:cubicBezTo>
                                <a:cubicBezTo>
                                  <a:pt x="42" y="47"/>
                                  <a:pt x="43" y="47"/>
                                  <a:pt x="43" y="47"/>
                                </a:cubicBezTo>
                                <a:cubicBezTo>
                                  <a:pt x="43" y="47"/>
                                  <a:pt x="44" y="48"/>
                                  <a:pt x="44" y="48"/>
                                </a:cubicBezTo>
                                <a:cubicBezTo>
                                  <a:pt x="44" y="49"/>
                                  <a:pt x="43" y="51"/>
                                  <a:pt x="43" y="53"/>
                                </a:cubicBezTo>
                                <a:cubicBezTo>
                                  <a:pt x="43" y="54"/>
                                  <a:pt x="43" y="54"/>
                                  <a:pt x="43" y="55"/>
                                </a:cubicBezTo>
                                <a:cubicBezTo>
                                  <a:pt x="43" y="55"/>
                                  <a:pt x="43" y="56"/>
                                  <a:pt x="44" y="55"/>
                                </a:cubicBezTo>
                                <a:cubicBezTo>
                                  <a:pt x="45" y="55"/>
                                  <a:pt x="48" y="54"/>
                                  <a:pt x="50" y="53"/>
                                </a:cubicBezTo>
                                <a:cubicBezTo>
                                  <a:pt x="51" y="52"/>
                                  <a:pt x="52" y="51"/>
                                  <a:pt x="53" y="50"/>
                                </a:cubicBezTo>
                                <a:cubicBezTo>
                                  <a:pt x="55" y="48"/>
                                  <a:pt x="55" y="48"/>
                                  <a:pt x="56" y="48"/>
                                </a:cubicBezTo>
                                <a:cubicBezTo>
                                  <a:pt x="57" y="48"/>
                                  <a:pt x="57" y="49"/>
                                  <a:pt x="59" y="49"/>
                                </a:cubicBezTo>
                                <a:cubicBezTo>
                                  <a:pt x="61" y="49"/>
                                  <a:pt x="63" y="47"/>
                                  <a:pt x="65" y="48"/>
                                </a:cubicBezTo>
                                <a:cubicBezTo>
                                  <a:pt x="66" y="48"/>
                                  <a:pt x="67" y="49"/>
                                  <a:pt x="67" y="51"/>
                                </a:cubicBezTo>
                                <a:cubicBezTo>
                                  <a:pt x="68" y="52"/>
                                  <a:pt x="69" y="53"/>
                                  <a:pt x="69" y="53"/>
                                </a:cubicBezTo>
                                <a:cubicBezTo>
                                  <a:pt x="71" y="53"/>
                                  <a:pt x="72" y="52"/>
                                  <a:pt x="73" y="53"/>
                                </a:cubicBezTo>
                                <a:cubicBezTo>
                                  <a:pt x="73" y="53"/>
                                  <a:pt x="73" y="53"/>
                                  <a:pt x="73" y="54"/>
                                </a:cubicBezTo>
                                <a:cubicBezTo>
                                  <a:pt x="74" y="53"/>
                                  <a:pt x="74" y="53"/>
                                  <a:pt x="74" y="53"/>
                                </a:cubicBezTo>
                                <a:cubicBezTo>
                                  <a:pt x="74" y="52"/>
                                  <a:pt x="74" y="51"/>
                                  <a:pt x="75" y="51"/>
                                </a:cubicBezTo>
                                <a:cubicBezTo>
                                  <a:pt x="75" y="51"/>
                                  <a:pt x="76" y="51"/>
                                  <a:pt x="77" y="50"/>
                                </a:cubicBezTo>
                                <a:cubicBezTo>
                                  <a:pt x="79" y="49"/>
                                  <a:pt x="81" y="50"/>
                                  <a:pt x="83" y="49"/>
                                </a:cubicBezTo>
                                <a:cubicBezTo>
                                  <a:pt x="85" y="48"/>
                                  <a:pt x="86" y="48"/>
                                  <a:pt x="87" y="46"/>
                                </a:cubicBezTo>
                                <a:cubicBezTo>
                                  <a:pt x="88" y="46"/>
                                  <a:pt x="89" y="45"/>
                                  <a:pt x="90" y="45"/>
                                </a:cubicBezTo>
                                <a:cubicBezTo>
                                  <a:pt x="90" y="44"/>
                                  <a:pt x="90" y="44"/>
                                  <a:pt x="90" y="44"/>
                                </a:cubicBezTo>
                                <a:cubicBezTo>
                                  <a:pt x="89" y="43"/>
                                  <a:pt x="89" y="41"/>
                                  <a:pt x="90" y="40"/>
                                </a:cubicBezTo>
                                <a:cubicBezTo>
                                  <a:pt x="90" y="38"/>
                                  <a:pt x="91" y="36"/>
                                  <a:pt x="91" y="34"/>
                                </a:cubicBezTo>
                                <a:cubicBezTo>
                                  <a:pt x="91" y="33"/>
                                  <a:pt x="91" y="32"/>
                                  <a:pt x="91" y="31"/>
                                </a:cubicBezTo>
                                <a:cubicBezTo>
                                  <a:pt x="91" y="30"/>
                                  <a:pt x="91" y="29"/>
                                  <a:pt x="92" y="29"/>
                                </a:cubicBezTo>
                                <a:cubicBezTo>
                                  <a:pt x="93" y="28"/>
                                  <a:pt x="94" y="28"/>
                                  <a:pt x="95" y="27"/>
                                </a:cubicBezTo>
                                <a:cubicBezTo>
                                  <a:pt x="95" y="27"/>
                                  <a:pt x="96" y="26"/>
                                  <a:pt x="96" y="25"/>
                                </a:cubicBezTo>
                                <a:cubicBezTo>
                                  <a:pt x="95" y="23"/>
                                  <a:pt x="94" y="20"/>
                                  <a:pt x="94" y="19"/>
                                </a:cubicBezTo>
                                <a:cubicBezTo>
                                  <a:pt x="94" y="18"/>
                                  <a:pt x="94" y="17"/>
                                  <a:pt x="94" y="17"/>
                                </a:cubicBezTo>
                                <a:cubicBezTo>
                                  <a:pt x="94" y="16"/>
                                  <a:pt x="95" y="16"/>
                                  <a:pt x="96" y="16"/>
                                </a:cubicBezTo>
                                <a:cubicBezTo>
                                  <a:pt x="97" y="16"/>
                                  <a:pt x="98" y="15"/>
                                  <a:pt x="99" y="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8" name="Freeform 67">
                            <a:extLst>
                              <a:ext uri="{FF2B5EF4-FFF2-40B4-BE49-F238E27FC236}">
                                <a16:creationId xmlns:a16="http://schemas.microsoft.com/office/drawing/2014/main" id="{D99C0140-3344-E09B-FAB5-CEC28F6AE84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00192" y="2228561"/>
                            <a:ext cx="483782" cy="279452"/>
                          </a:xfrm>
                          <a:custGeom>
                            <a:avLst/>
                            <a:gdLst>
                              <a:gd name="T0" fmla="*/ 110 w 132"/>
                              <a:gd name="T1" fmla="*/ 71 h 76"/>
                              <a:gd name="T2" fmla="*/ 113 w 132"/>
                              <a:gd name="T3" fmla="*/ 66 h 76"/>
                              <a:gd name="T4" fmla="*/ 110 w 132"/>
                              <a:gd name="T5" fmla="*/ 61 h 76"/>
                              <a:gd name="T6" fmla="*/ 111 w 132"/>
                              <a:gd name="T7" fmla="*/ 58 h 76"/>
                              <a:gd name="T8" fmla="*/ 113 w 132"/>
                              <a:gd name="T9" fmla="*/ 54 h 76"/>
                              <a:gd name="T10" fmla="*/ 115 w 132"/>
                              <a:gd name="T11" fmla="*/ 52 h 76"/>
                              <a:gd name="T12" fmla="*/ 123 w 132"/>
                              <a:gd name="T13" fmla="*/ 48 h 76"/>
                              <a:gd name="T14" fmla="*/ 126 w 132"/>
                              <a:gd name="T15" fmla="*/ 50 h 76"/>
                              <a:gd name="T16" fmla="*/ 130 w 132"/>
                              <a:gd name="T17" fmla="*/ 50 h 76"/>
                              <a:gd name="T18" fmla="*/ 132 w 132"/>
                              <a:gd name="T19" fmla="*/ 47 h 76"/>
                              <a:gd name="T20" fmla="*/ 128 w 132"/>
                              <a:gd name="T21" fmla="*/ 43 h 76"/>
                              <a:gd name="T22" fmla="*/ 122 w 132"/>
                              <a:gd name="T23" fmla="*/ 37 h 76"/>
                              <a:gd name="T24" fmla="*/ 116 w 132"/>
                              <a:gd name="T25" fmla="*/ 31 h 76"/>
                              <a:gd name="T26" fmla="*/ 109 w 132"/>
                              <a:gd name="T27" fmla="*/ 32 h 76"/>
                              <a:gd name="T28" fmla="*/ 104 w 132"/>
                              <a:gd name="T29" fmla="*/ 39 h 76"/>
                              <a:gd name="T30" fmla="*/ 97 w 132"/>
                              <a:gd name="T31" fmla="*/ 44 h 76"/>
                              <a:gd name="T32" fmla="*/ 90 w 132"/>
                              <a:gd name="T33" fmla="*/ 47 h 76"/>
                              <a:gd name="T34" fmla="*/ 85 w 132"/>
                              <a:gd name="T35" fmla="*/ 39 h 76"/>
                              <a:gd name="T36" fmla="*/ 91 w 132"/>
                              <a:gd name="T37" fmla="*/ 33 h 76"/>
                              <a:gd name="T38" fmla="*/ 88 w 132"/>
                              <a:gd name="T39" fmla="*/ 26 h 76"/>
                              <a:gd name="T40" fmla="*/ 86 w 132"/>
                              <a:gd name="T41" fmla="*/ 17 h 76"/>
                              <a:gd name="T42" fmla="*/ 84 w 132"/>
                              <a:gd name="T43" fmla="*/ 14 h 76"/>
                              <a:gd name="T44" fmla="*/ 80 w 132"/>
                              <a:gd name="T45" fmla="*/ 8 h 76"/>
                              <a:gd name="T46" fmla="*/ 82 w 132"/>
                              <a:gd name="T47" fmla="*/ 2 h 76"/>
                              <a:gd name="T48" fmla="*/ 82 w 132"/>
                              <a:gd name="T49" fmla="*/ 0 h 76"/>
                              <a:gd name="T50" fmla="*/ 74 w 132"/>
                              <a:gd name="T51" fmla="*/ 1 h 76"/>
                              <a:gd name="T52" fmla="*/ 65 w 132"/>
                              <a:gd name="T53" fmla="*/ 4 h 76"/>
                              <a:gd name="T54" fmla="*/ 55 w 132"/>
                              <a:gd name="T55" fmla="*/ 7 h 76"/>
                              <a:gd name="T56" fmla="*/ 47 w 132"/>
                              <a:gd name="T57" fmla="*/ 13 h 76"/>
                              <a:gd name="T58" fmla="*/ 46 w 132"/>
                              <a:gd name="T59" fmla="*/ 16 h 76"/>
                              <a:gd name="T60" fmla="*/ 52 w 132"/>
                              <a:gd name="T61" fmla="*/ 24 h 76"/>
                              <a:gd name="T62" fmla="*/ 50 w 132"/>
                              <a:gd name="T63" fmla="*/ 28 h 76"/>
                              <a:gd name="T64" fmla="*/ 44 w 132"/>
                              <a:gd name="T65" fmla="*/ 33 h 76"/>
                              <a:gd name="T66" fmla="*/ 35 w 132"/>
                              <a:gd name="T67" fmla="*/ 37 h 76"/>
                              <a:gd name="T68" fmla="*/ 32 w 132"/>
                              <a:gd name="T69" fmla="*/ 36 h 76"/>
                              <a:gd name="T70" fmla="*/ 26 w 132"/>
                              <a:gd name="T71" fmla="*/ 32 h 76"/>
                              <a:gd name="T72" fmla="*/ 22 w 132"/>
                              <a:gd name="T73" fmla="*/ 36 h 76"/>
                              <a:gd name="T74" fmla="*/ 14 w 132"/>
                              <a:gd name="T75" fmla="*/ 39 h 76"/>
                              <a:gd name="T76" fmla="*/ 13 w 132"/>
                              <a:gd name="T77" fmla="*/ 42 h 76"/>
                              <a:gd name="T78" fmla="*/ 14 w 132"/>
                              <a:gd name="T79" fmla="*/ 48 h 76"/>
                              <a:gd name="T80" fmla="*/ 10 w 132"/>
                              <a:gd name="T81" fmla="*/ 47 h 76"/>
                              <a:gd name="T82" fmla="*/ 5 w 132"/>
                              <a:gd name="T83" fmla="*/ 41 h 76"/>
                              <a:gd name="T84" fmla="*/ 3 w 132"/>
                              <a:gd name="T85" fmla="*/ 42 h 76"/>
                              <a:gd name="T86" fmla="*/ 1 w 132"/>
                              <a:gd name="T87" fmla="*/ 45 h 76"/>
                              <a:gd name="T88" fmla="*/ 1 w 132"/>
                              <a:gd name="T89" fmla="*/ 47 h 76"/>
                              <a:gd name="T90" fmla="*/ 1 w 132"/>
                              <a:gd name="T91" fmla="*/ 57 h 76"/>
                              <a:gd name="T92" fmla="*/ 6 w 132"/>
                              <a:gd name="T93" fmla="*/ 64 h 76"/>
                              <a:gd name="T94" fmla="*/ 13 w 132"/>
                              <a:gd name="T95" fmla="*/ 69 h 76"/>
                              <a:gd name="T96" fmla="*/ 15 w 132"/>
                              <a:gd name="T97" fmla="*/ 71 h 76"/>
                              <a:gd name="T98" fmla="*/ 18 w 132"/>
                              <a:gd name="T99" fmla="*/ 68 h 76"/>
                              <a:gd name="T100" fmla="*/ 29 w 132"/>
                              <a:gd name="T101" fmla="*/ 61 h 76"/>
                              <a:gd name="T102" fmla="*/ 41 w 132"/>
                              <a:gd name="T103" fmla="*/ 63 h 76"/>
                              <a:gd name="T104" fmla="*/ 55 w 132"/>
                              <a:gd name="T105" fmla="*/ 66 h 76"/>
                              <a:gd name="T106" fmla="*/ 71 w 132"/>
                              <a:gd name="T107" fmla="*/ 72 h 76"/>
                              <a:gd name="T108" fmla="*/ 79 w 132"/>
                              <a:gd name="T109" fmla="*/ 75 h 76"/>
                              <a:gd name="T110" fmla="*/ 86 w 132"/>
                              <a:gd name="T111" fmla="*/ 71 h 76"/>
                              <a:gd name="T112" fmla="*/ 90 w 132"/>
                              <a:gd name="T113" fmla="*/ 72 h 76"/>
                              <a:gd name="T114" fmla="*/ 94 w 132"/>
                              <a:gd name="T115" fmla="*/ 75 h 76"/>
                              <a:gd name="T116" fmla="*/ 102 w 132"/>
                              <a:gd name="T117" fmla="*/ 70 h 76"/>
                              <a:gd name="T118" fmla="*/ 106 w 132"/>
                              <a:gd name="T119" fmla="*/ 70 h 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132" h="76">
                                <a:moveTo>
                                  <a:pt x="108" y="72"/>
                                </a:moveTo>
                                <a:cubicBezTo>
                                  <a:pt x="110" y="71"/>
                                  <a:pt x="110" y="71"/>
                                  <a:pt x="110" y="71"/>
                                </a:cubicBezTo>
                                <a:cubicBezTo>
                                  <a:pt x="109" y="70"/>
                                  <a:pt x="111" y="69"/>
                                  <a:pt x="111" y="68"/>
                                </a:cubicBezTo>
                                <a:cubicBezTo>
                                  <a:pt x="112" y="67"/>
                                  <a:pt x="112" y="67"/>
                                  <a:pt x="113" y="66"/>
                                </a:cubicBezTo>
                                <a:cubicBezTo>
                                  <a:pt x="113" y="66"/>
                                  <a:pt x="113" y="65"/>
                                  <a:pt x="113" y="65"/>
                                </a:cubicBezTo>
                                <a:cubicBezTo>
                                  <a:pt x="112" y="64"/>
                                  <a:pt x="111" y="61"/>
                                  <a:pt x="110" y="61"/>
                                </a:cubicBezTo>
                                <a:cubicBezTo>
                                  <a:pt x="110" y="60"/>
                                  <a:pt x="110" y="60"/>
                                  <a:pt x="110" y="59"/>
                                </a:cubicBezTo>
                                <a:cubicBezTo>
                                  <a:pt x="110" y="59"/>
                                  <a:pt x="111" y="59"/>
                                  <a:pt x="111" y="58"/>
                                </a:cubicBezTo>
                                <a:cubicBezTo>
                                  <a:pt x="112" y="58"/>
                                  <a:pt x="112" y="57"/>
                                  <a:pt x="113" y="57"/>
                                </a:cubicBezTo>
                                <a:cubicBezTo>
                                  <a:pt x="113" y="56"/>
                                  <a:pt x="113" y="55"/>
                                  <a:pt x="113" y="54"/>
                                </a:cubicBezTo>
                                <a:cubicBezTo>
                                  <a:pt x="113" y="53"/>
                                  <a:pt x="113" y="53"/>
                                  <a:pt x="113" y="52"/>
                                </a:cubicBezTo>
                                <a:cubicBezTo>
                                  <a:pt x="114" y="52"/>
                                  <a:pt x="114" y="52"/>
                                  <a:pt x="115" y="52"/>
                                </a:cubicBezTo>
                                <a:cubicBezTo>
                                  <a:pt x="117" y="52"/>
                                  <a:pt x="120" y="50"/>
                                  <a:pt x="122" y="50"/>
                                </a:cubicBezTo>
                                <a:cubicBezTo>
                                  <a:pt x="123" y="50"/>
                                  <a:pt x="123" y="49"/>
                                  <a:pt x="123" y="48"/>
                                </a:cubicBezTo>
                                <a:cubicBezTo>
                                  <a:pt x="123" y="48"/>
                                  <a:pt x="123" y="48"/>
                                  <a:pt x="125" y="48"/>
                                </a:cubicBezTo>
                                <a:cubicBezTo>
                                  <a:pt x="125" y="49"/>
                                  <a:pt x="125" y="49"/>
                                  <a:pt x="126" y="50"/>
                                </a:cubicBezTo>
                                <a:cubicBezTo>
                                  <a:pt x="126" y="50"/>
                                  <a:pt x="126" y="51"/>
                                  <a:pt x="128" y="51"/>
                                </a:cubicBezTo>
                                <a:cubicBezTo>
                                  <a:pt x="129" y="51"/>
                                  <a:pt x="129" y="50"/>
                                  <a:pt x="130" y="50"/>
                                </a:cubicBezTo>
                                <a:cubicBezTo>
                                  <a:pt x="130" y="49"/>
                                  <a:pt x="131" y="49"/>
                                  <a:pt x="131" y="48"/>
                                </a:cubicBezTo>
                                <a:cubicBezTo>
                                  <a:pt x="132" y="48"/>
                                  <a:pt x="132" y="47"/>
                                  <a:pt x="132" y="47"/>
                                </a:cubicBezTo>
                                <a:cubicBezTo>
                                  <a:pt x="132" y="47"/>
                                  <a:pt x="132" y="46"/>
                                  <a:pt x="131" y="46"/>
                                </a:cubicBezTo>
                                <a:cubicBezTo>
                                  <a:pt x="130" y="46"/>
                                  <a:pt x="129" y="44"/>
                                  <a:pt x="128" y="43"/>
                                </a:cubicBezTo>
                                <a:cubicBezTo>
                                  <a:pt x="127" y="42"/>
                                  <a:pt x="126" y="41"/>
                                  <a:pt x="125" y="40"/>
                                </a:cubicBezTo>
                                <a:cubicBezTo>
                                  <a:pt x="123" y="38"/>
                                  <a:pt x="123" y="38"/>
                                  <a:pt x="122" y="37"/>
                                </a:cubicBezTo>
                                <a:cubicBezTo>
                                  <a:pt x="120" y="35"/>
                                  <a:pt x="120" y="35"/>
                                  <a:pt x="119" y="34"/>
                                </a:cubicBezTo>
                                <a:cubicBezTo>
                                  <a:pt x="118" y="33"/>
                                  <a:pt x="117" y="32"/>
                                  <a:pt x="116" y="31"/>
                                </a:cubicBezTo>
                                <a:cubicBezTo>
                                  <a:pt x="115" y="29"/>
                                  <a:pt x="114" y="29"/>
                                  <a:pt x="113" y="29"/>
                                </a:cubicBezTo>
                                <a:cubicBezTo>
                                  <a:pt x="113" y="29"/>
                                  <a:pt x="110" y="31"/>
                                  <a:pt x="109" y="32"/>
                                </a:cubicBezTo>
                                <a:cubicBezTo>
                                  <a:pt x="108" y="33"/>
                                  <a:pt x="107" y="34"/>
                                  <a:pt x="105" y="36"/>
                                </a:cubicBezTo>
                                <a:cubicBezTo>
                                  <a:pt x="104" y="37"/>
                                  <a:pt x="105" y="38"/>
                                  <a:pt x="104" y="39"/>
                                </a:cubicBezTo>
                                <a:cubicBezTo>
                                  <a:pt x="104" y="40"/>
                                  <a:pt x="102" y="41"/>
                                  <a:pt x="101" y="43"/>
                                </a:cubicBezTo>
                                <a:cubicBezTo>
                                  <a:pt x="100" y="44"/>
                                  <a:pt x="99" y="44"/>
                                  <a:pt x="97" y="44"/>
                                </a:cubicBezTo>
                                <a:cubicBezTo>
                                  <a:pt x="96" y="45"/>
                                  <a:pt x="94" y="46"/>
                                  <a:pt x="92" y="46"/>
                                </a:cubicBezTo>
                                <a:cubicBezTo>
                                  <a:pt x="90" y="47"/>
                                  <a:pt x="91" y="47"/>
                                  <a:pt x="90" y="47"/>
                                </a:cubicBezTo>
                                <a:cubicBezTo>
                                  <a:pt x="90" y="47"/>
                                  <a:pt x="88" y="43"/>
                                  <a:pt x="88" y="43"/>
                                </a:cubicBezTo>
                                <a:cubicBezTo>
                                  <a:pt x="87" y="41"/>
                                  <a:pt x="86" y="41"/>
                                  <a:pt x="85" y="39"/>
                                </a:cubicBezTo>
                                <a:cubicBezTo>
                                  <a:pt x="84" y="39"/>
                                  <a:pt x="90" y="34"/>
                                  <a:pt x="90" y="34"/>
                                </a:cubicBezTo>
                                <a:cubicBezTo>
                                  <a:pt x="91" y="34"/>
                                  <a:pt x="91" y="33"/>
                                  <a:pt x="91" y="33"/>
                                </a:cubicBezTo>
                                <a:cubicBezTo>
                                  <a:pt x="91" y="32"/>
                                  <a:pt x="91" y="31"/>
                                  <a:pt x="91" y="31"/>
                                </a:cubicBezTo>
                                <a:cubicBezTo>
                                  <a:pt x="90" y="29"/>
                                  <a:pt x="90" y="27"/>
                                  <a:pt x="88" y="26"/>
                                </a:cubicBezTo>
                                <a:cubicBezTo>
                                  <a:pt x="87" y="25"/>
                                  <a:pt x="86" y="23"/>
                                  <a:pt x="85" y="21"/>
                                </a:cubicBezTo>
                                <a:cubicBezTo>
                                  <a:pt x="85" y="20"/>
                                  <a:pt x="86" y="18"/>
                                  <a:pt x="86" y="17"/>
                                </a:cubicBezTo>
                                <a:cubicBezTo>
                                  <a:pt x="86" y="16"/>
                                  <a:pt x="85" y="15"/>
                                  <a:pt x="85" y="15"/>
                                </a:cubicBezTo>
                                <a:cubicBezTo>
                                  <a:pt x="85" y="14"/>
                                  <a:pt x="84" y="14"/>
                                  <a:pt x="84" y="14"/>
                                </a:cubicBezTo>
                                <a:cubicBezTo>
                                  <a:pt x="82" y="12"/>
                                  <a:pt x="82" y="11"/>
                                  <a:pt x="81" y="10"/>
                                </a:cubicBezTo>
                                <a:cubicBezTo>
                                  <a:pt x="80" y="9"/>
                                  <a:pt x="80" y="8"/>
                                  <a:pt x="80" y="8"/>
                                </a:cubicBezTo>
                                <a:cubicBezTo>
                                  <a:pt x="80" y="7"/>
                                  <a:pt x="80" y="7"/>
                                  <a:pt x="81" y="6"/>
                                </a:cubicBezTo>
                                <a:cubicBezTo>
                                  <a:pt x="81" y="5"/>
                                  <a:pt x="81" y="3"/>
                                  <a:pt x="82" y="2"/>
                                </a:cubicBezTo>
                                <a:cubicBezTo>
                                  <a:pt x="82" y="0"/>
                                  <a:pt x="82" y="1"/>
                                  <a:pt x="82" y="1"/>
                                </a:cubicBezTo>
                                <a:cubicBezTo>
                                  <a:pt x="82" y="0"/>
                                  <a:pt x="82" y="0"/>
                                  <a:pt x="82" y="0"/>
                                </a:cubicBezTo>
                                <a:cubicBezTo>
                                  <a:pt x="81" y="0"/>
                                  <a:pt x="80" y="0"/>
                                  <a:pt x="79" y="0"/>
                                </a:cubicBezTo>
                                <a:cubicBezTo>
                                  <a:pt x="78" y="0"/>
                                  <a:pt x="76" y="1"/>
                                  <a:pt x="74" y="1"/>
                                </a:cubicBezTo>
                                <a:cubicBezTo>
                                  <a:pt x="73" y="2"/>
                                  <a:pt x="72" y="2"/>
                                  <a:pt x="70" y="3"/>
                                </a:cubicBezTo>
                                <a:cubicBezTo>
                                  <a:pt x="69" y="3"/>
                                  <a:pt x="67" y="3"/>
                                  <a:pt x="65" y="4"/>
                                </a:cubicBezTo>
                                <a:cubicBezTo>
                                  <a:pt x="64" y="4"/>
                                  <a:pt x="62" y="4"/>
                                  <a:pt x="60" y="5"/>
                                </a:cubicBezTo>
                                <a:cubicBezTo>
                                  <a:pt x="58" y="5"/>
                                  <a:pt x="57" y="6"/>
                                  <a:pt x="55" y="7"/>
                                </a:cubicBezTo>
                                <a:cubicBezTo>
                                  <a:pt x="53" y="7"/>
                                  <a:pt x="52" y="8"/>
                                  <a:pt x="52" y="9"/>
                                </a:cubicBezTo>
                                <a:cubicBezTo>
                                  <a:pt x="50" y="10"/>
                                  <a:pt x="49" y="12"/>
                                  <a:pt x="47" y="13"/>
                                </a:cubicBezTo>
                                <a:cubicBezTo>
                                  <a:pt x="47" y="13"/>
                                  <a:pt x="46" y="14"/>
                                  <a:pt x="46" y="14"/>
                                </a:cubicBezTo>
                                <a:cubicBezTo>
                                  <a:pt x="45" y="15"/>
                                  <a:pt x="45" y="15"/>
                                  <a:pt x="46" y="16"/>
                                </a:cubicBezTo>
                                <a:cubicBezTo>
                                  <a:pt x="47" y="17"/>
                                  <a:pt x="47" y="19"/>
                                  <a:pt x="48" y="20"/>
                                </a:cubicBezTo>
                                <a:cubicBezTo>
                                  <a:pt x="50" y="21"/>
                                  <a:pt x="51" y="23"/>
                                  <a:pt x="52" y="24"/>
                                </a:cubicBezTo>
                                <a:cubicBezTo>
                                  <a:pt x="52" y="24"/>
                                  <a:pt x="52" y="25"/>
                                  <a:pt x="52" y="26"/>
                                </a:cubicBezTo>
                                <a:cubicBezTo>
                                  <a:pt x="51" y="27"/>
                                  <a:pt x="50" y="27"/>
                                  <a:pt x="50" y="28"/>
                                </a:cubicBezTo>
                                <a:cubicBezTo>
                                  <a:pt x="48" y="29"/>
                                  <a:pt x="48" y="28"/>
                                  <a:pt x="47" y="30"/>
                                </a:cubicBezTo>
                                <a:cubicBezTo>
                                  <a:pt x="46" y="31"/>
                                  <a:pt x="45" y="33"/>
                                  <a:pt x="44" y="33"/>
                                </a:cubicBezTo>
                                <a:cubicBezTo>
                                  <a:pt x="44" y="34"/>
                                  <a:pt x="40" y="33"/>
                                  <a:pt x="39" y="34"/>
                                </a:cubicBezTo>
                                <a:cubicBezTo>
                                  <a:pt x="38" y="34"/>
                                  <a:pt x="36" y="36"/>
                                  <a:pt x="35" y="37"/>
                                </a:cubicBezTo>
                                <a:cubicBezTo>
                                  <a:pt x="35" y="38"/>
                                  <a:pt x="35" y="38"/>
                                  <a:pt x="34" y="38"/>
                                </a:cubicBezTo>
                                <a:cubicBezTo>
                                  <a:pt x="34" y="38"/>
                                  <a:pt x="33" y="37"/>
                                  <a:pt x="32" y="36"/>
                                </a:cubicBezTo>
                                <a:cubicBezTo>
                                  <a:pt x="31" y="34"/>
                                  <a:pt x="30" y="33"/>
                                  <a:pt x="29" y="32"/>
                                </a:cubicBezTo>
                                <a:cubicBezTo>
                                  <a:pt x="28" y="31"/>
                                  <a:pt x="27" y="31"/>
                                  <a:pt x="26" y="32"/>
                                </a:cubicBezTo>
                                <a:cubicBezTo>
                                  <a:pt x="25" y="32"/>
                                  <a:pt x="24" y="33"/>
                                  <a:pt x="24" y="33"/>
                                </a:cubicBezTo>
                                <a:cubicBezTo>
                                  <a:pt x="23" y="34"/>
                                  <a:pt x="22" y="35"/>
                                  <a:pt x="22" y="36"/>
                                </a:cubicBezTo>
                                <a:cubicBezTo>
                                  <a:pt x="22" y="37"/>
                                  <a:pt x="18" y="37"/>
                                  <a:pt x="17" y="37"/>
                                </a:cubicBezTo>
                                <a:cubicBezTo>
                                  <a:pt x="16" y="37"/>
                                  <a:pt x="15" y="38"/>
                                  <a:pt x="14" y="39"/>
                                </a:cubicBezTo>
                                <a:cubicBezTo>
                                  <a:pt x="13" y="40"/>
                                  <a:pt x="12" y="40"/>
                                  <a:pt x="12" y="40"/>
                                </a:cubicBezTo>
                                <a:cubicBezTo>
                                  <a:pt x="12" y="41"/>
                                  <a:pt x="12" y="41"/>
                                  <a:pt x="13" y="42"/>
                                </a:cubicBezTo>
                                <a:cubicBezTo>
                                  <a:pt x="14" y="43"/>
                                  <a:pt x="15" y="45"/>
                                  <a:pt x="15" y="46"/>
                                </a:cubicBezTo>
                                <a:cubicBezTo>
                                  <a:pt x="15" y="47"/>
                                  <a:pt x="15" y="48"/>
                                  <a:pt x="14" y="48"/>
                                </a:cubicBezTo>
                                <a:cubicBezTo>
                                  <a:pt x="14" y="48"/>
                                  <a:pt x="13" y="48"/>
                                  <a:pt x="12" y="48"/>
                                </a:cubicBezTo>
                                <a:cubicBezTo>
                                  <a:pt x="11" y="48"/>
                                  <a:pt x="11" y="48"/>
                                  <a:pt x="10" y="47"/>
                                </a:cubicBezTo>
                                <a:cubicBezTo>
                                  <a:pt x="9" y="47"/>
                                  <a:pt x="9" y="46"/>
                                  <a:pt x="9" y="45"/>
                                </a:cubicBezTo>
                                <a:cubicBezTo>
                                  <a:pt x="8" y="44"/>
                                  <a:pt x="6" y="42"/>
                                  <a:pt x="5" y="41"/>
                                </a:cubicBezTo>
                                <a:cubicBezTo>
                                  <a:pt x="4" y="41"/>
                                  <a:pt x="4" y="41"/>
                                  <a:pt x="4" y="41"/>
                                </a:cubicBezTo>
                                <a:cubicBezTo>
                                  <a:pt x="3" y="41"/>
                                  <a:pt x="3" y="41"/>
                                  <a:pt x="3" y="42"/>
                                </a:cubicBezTo>
                                <a:cubicBezTo>
                                  <a:pt x="3" y="43"/>
                                  <a:pt x="2" y="44"/>
                                  <a:pt x="2" y="44"/>
                                </a:cubicBezTo>
                                <a:cubicBezTo>
                                  <a:pt x="2" y="45"/>
                                  <a:pt x="1" y="45"/>
                                  <a:pt x="1" y="45"/>
                                </a:cubicBezTo>
                                <a:cubicBezTo>
                                  <a:pt x="0" y="45"/>
                                  <a:pt x="0" y="45"/>
                                  <a:pt x="0" y="46"/>
                                </a:cubicBezTo>
                                <a:cubicBezTo>
                                  <a:pt x="0" y="46"/>
                                  <a:pt x="0" y="46"/>
                                  <a:pt x="1" y="47"/>
                                </a:cubicBezTo>
                                <a:cubicBezTo>
                                  <a:pt x="1" y="47"/>
                                  <a:pt x="1" y="51"/>
                                  <a:pt x="1" y="52"/>
                                </a:cubicBezTo>
                                <a:cubicBezTo>
                                  <a:pt x="1" y="54"/>
                                  <a:pt x="1" y="56"/>
                                  <a:pt x="1" y="57"/>
                                </a:cubicBezTo>
                                <a:cubicBezTo>
                                  <a:pt x="1" y="57"/>
                                  <a:pt x="3" y="59"/>
                                  <a:pt x="3" y="60"/>
                                </a:cubicBezTo>
                                <a:cubicBezTo>
                                  <a:pt x="5" y="61"/>
                                  <a:pt x="6" y="63"/>
                                  <a:pt x="6" y="64"/>
                                </a:cubicBezTo>
                                <a:cubicBezTo>
                                  <a:pt x="7" y="65"/>
                                  <a:pt x="9" y="66"/>
                                  <a:pt x="10" y="67"/>
                                </a:cubicBezTo>
                                <a:cubicBezTo>
                                  <a:pt x="11" y="68"/>
                                  <a:pt x="12" y="69"/>
                                  <a:pt x="13" y="69"/>
                                </a:cubicBezTo>
                                <a:cubicBezTo>
                                  <a:pt x="14" y="70"/>
                                  <a:pt x="14" y="70"/>
                                  <a:pt x="15" y="71"/>
                                </a:cubicBezTo>
                                <a:cubicBezTo>
                                  <a:pt x="15" y="71"/>
                                  <a:pt x="15" y="71"/>
                                  <a:pt x="15" y="71"/>
                                </a:cubicBezTo>
                                <a:cubicBezTo>
                                  <a:pt x="15" y="71"/>
                                  <a:pt x="15" y="70"/>
                                  <a:pt x="15" y="70"/>
                                </a:cubicBezTo>
                                <a:cubicBezTo>
                                  <a:pt x="16" y="70"/>
                                  <a:pt x="17" y="68"/>
                                  <a:pt x="18" y="68"/>
                                </a:cubicBezTo>
                                <a:cubicBezTo>
                                  <a:pt x="20" y="67"/>
                                  <a:pt x="21" y="66"/>
                                  <a:pt x="23" y="65"/>
                                </a:cubicBezTo>
                                <a:cubicBezTo>
                                  <a:pt x="24" y="64"/>
                                  <a:pt x="28" y="61"/>
                                  <a:pt x="29" y="61"/>
                                </a:cubicBezTo>
                                <a:cubicBezTo>
                                  <a:pt x="30" y="62"/>
                                  <a:pt x="33" y="64"/>
                                  <a:pt x="35" y="64"/>
                                </a:cubicBezTo>
                                <a:cubicBezTo>
                                  <a:pt x="37" y="64"/>
                                  <a:pt x="38" y="63"/>
                                  <a:pt x="41" y="63"/>
                                </a:cubicBezTo>
                                <a:cubicBezTo>
                                  <a:pt x="43" y="63"/>
                                  <a:pt x="47" y="63"/>
                                  <a:pt x="49" y="64"/>
                                </a:cubicBezTo>
                                <a:cubicBezTo>
                                  <a:pt x="51" y="65"/>
                                  <a:pt x="53" y="66"/>
                                  <a:pt x="55" y="66"/>
                                </a:cubicBezTo>
                                <a:cubicBezTo>
                                  <a:pt x="59" y="67"/>
                                  <a:pt x="63" y="68"/>
                                  <a:pt x="66" y="69"/>
                                </a:cubicBezTo>
                                <a:cubicBezTo>
                                  <a:pt x="68" y="70"/>
                                  <a:pt x="70" y="71"/>
                                  <a:pt x="71" y="72"/>
                                </a:cubicBezTo>
                                <a:cubicBezTo>
                                  <a:pt x="73" y="74"/>
                                  <a:pt x="74" y="74"/>
                                  <a:pt x="76" y="74"/>
                                </a:cubicBezTo>
                                <a:cubicBezTo>
                                  <a:pt x="77" y="75"/>
                                  <a:pt x="78" y="75"/>
                                  <a:pt x="79" y="75"/>
                                </a:cubicBezTo>
                                <a:cubicBezTo>
                                  <a:pt x="80" y="76"/>
                                  <a:pt x="81" y="76"/>
                                  <a:pt x="82" y="75"/>
                                </a:cubicBezTo>
                                <a:cubicBezTo>
                                  <a:pt x="83" y="74"/>
                                  <a:pt x="84" y="71"/>
                                  <a:pt x="86" y="71"/>
                                </a:cubicBezTo>
                                <a:cubicBezTo>
                                  <a:pt x="87" y="70"/>
                                  <a:pt x="88" y="70"/>
                                  <a:pt x="88" y="70"/>
                                </a:cubicBezTo>
                                <a:cubicBezTo>
                                  <a:pt x="89" y="70"/>
                                  <a:pt x="90" y="70"/>
                                  <a:pt x="90" y="72"/>
                                </a:cubicBezTo>
                                <a:cubicBezTo>
                                  <a:pt x="91" y="72"/>
                                  <a:pt x="91" y="73"/>
                                  <a:pt x="91" y="74"/>
                                </a:cubicBezTo>
                                <a:cubicBezTo>
                                  <a:pt x="92" y="75"/>
                                  <a:pt x="93" y="75"/>
                                  <a:pt x="94" y="75"/>
                                </a:cubicBezTo>
                                <a:cubicBezTo>
                                  <a:pt x="97" y="75"/>
                                  <a:pt x="97" y="75"/>
                                  <a:pt x="99" y="73"/>
                                </a:cubicBezTo>
                                <a:cubicBezTo>
                                  <a:pt x="100" y="72"/>
                                  <a:pt x="101" y="72"/>
                                  <a:pt x="102" y="70"/>
                                </a:cubicBezTo>
                                <a:cubicBezTo>
                                  <a:pt x="102" y="70"/>
                                  <a:pt x="103" y="69"/>
                                  <a:pt x="104" y="69"/>
                                </a:cubicBezTo>
                                <a:cubicBezTo>
                                  <a:pt x="105" y="69"/>
                                  <a:pt x="106" y="69"/>
                                  <a:pt x="106" y="70"/>
                                </a:cubicBezTo>
                                <a:cubicBezTo>
                                  <a:pt x="107" y="71"/>
                                  <a:pt x="107" y="72"/>
                                  <a:pt x="108" y="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9" name="Freeform 68">
                            <a:extLst>
                              <a:ext uri="{FF2B5EF4-FFF2-40B4-BE49-F238E27FC236}">
                                <a16:creationId xmlns:a16="http://schemas.microsoft.com/office/drawing/2014/main" id="{58206491-4736-8266-6023-38BB7614B65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47784" y="2375798"/>
                            <a:ext cx="306495" cy="348563"/>
                          </a:xfrm>
                          <a:custGeom>
                            <a:avLst/>
                            <a:gdLst>
                              <a:gd name="T0" fmla="*/ 70 w 84"/>
                              <a:gd name="T1" fmla="*/ 15 h 95"/>
                              <a:gd name="T2" fmla="*/ 63 w 84"/>
                              <a:gd name="T3" fmla="*/ 12 h 95"/>
                              <a:gd name="T4" fmla="*/ 64 w 84"/>
                              <a:gd name="T5" fmla="*/ 5 h 95"/>
                              <a:gd name="T6" fmla="*/ 61 w 84"/>
                              <a:gd name="T7" fmla="*/ 1 h 95"/>
                              <a:gd name="T8" fmla="*/ 55 w 84"/>
                              <a:gd name="T9" fmla="*/ 7 h 95"/>
                              <a:gd name="T10" fmla="*/ 54 w 84"/>
                              <a:gd name="T11" fmla="*/ 5 h 95"/>
                              <a:gd name="T12" fmla="*/ 52 w 84"/>
                              <a:gd name="T13" fmla="*/ 0 h 95"/>
                              <a:gd name="T14" fmla="*/ 46 w 84"/>
                              <a:gd name="T15" fmla="*/ 3 h 95"/>
                              <a:gd name="T16" fmla="*/ 40 w 84"/>
                              <a:gd name="T17" fmla="*/ 7 h 95"/>
                              <a:gd name="T18" fmla="*/ 36 w 84"/>
                              <a:gd name="T19" fmla="*/ 4 h 95"/>
                              <a:gd name="T20" fmla="*/ 27 w 84"/>
                              <a:gd name="T21" fmla="*/ 5 h 95"/>
                              <a:gd name="T22" fmla="*/ 18 w 84"/>
                              <a:gd name="T23" fmla="*/ 6 h 95"/>
                              <a:gd name="T24" fmla="*/ 11 w 84"/>
                              <a:gd name="T25" fmla="*/ 8 h 95"/>
                              <a:gd name="T26" fmla="*/ 5 w 84"/>
                              <a:gd name="T27" fmla="*/ 9 h 95"/>
                              <a:gd name="T28" fmla="*/ 2 w 84"/>
                              <a:gd name="T29" fmla="*/ 13 h 95"/>
                              <a:gd name="T30" fmla="*/ 6 w 84"/>
                              <a:gd name="T31" fmla="*/ 16 h 95"/>
                              <a:gd name="T32" fmla="*/ 1 w 84"/>
                              <a:gd name="T33" fmla="*/ 22 h 95"/>
                              <a:gd name="T34" fmla="*/ 2 w 84"/>
                              <a:gd name="T35" fmla="*/ 25 h 95"/>
                              <a:gd name="T36" fmla="*/ 8 w 84"/>
                              <a:gd name="T37" fmla="*/ 32 h 95"/>
                              <a:gd name="T38" fmla="*/ 3 w 84"/>
                              <a:gd name="T39" fmla="*/ 42 h 95"/>
                              <a:gd name="T40" fmla="*/ 1 w 84"/>
                              <a:gd name="T41" fmla="*/ 52 h 95"/>
                              <a:gd name="T42" fmla="*/ 1 w 84"/>
                              <a:gd name="T43" fmla="*/ 59 h 95"/>
                              <a:gd name="T44" fmla="*/ 2 w 84"/>
                              <a:gd name="T45" fmla="*/ 59 h 95"/>
                              <a:gd name="T46" fmla="*/ 9 w 84"/>
                              <a:gd name="T47" fmla="*/ 59 h 95"/>
                              <a:gd name="T48" fmla="*/ 11 w 84"/>
                              <a:gd name="T49" fmla="*/ 55 h 95"/>
                              <a:gd name="T50" fmla="*/ 14 w 84"/>
                              <a:gd name="T51" fmla="*/ 58 h 95"/>
                              <a:gd name="T52" fmla="*/ 17 w 84"/>
                              <a:gd name="T53" fmla="*/ 63 h 95"/>
                              <a:gd name="T54" fmla="*/ 21 w 84"/>
                              <a:gd name="T55" fmla="*/ 71 h 95"/>
                              <a:gd name="T56" fmla="*/ 20 w 84"/>
                              <a:gd name="T57" fmla="*/ 72 h 95"/>
                              <a:gd name="T58" fmla="*/ 23 w 84"/>
                              <a:gd name="T59" fmla="*/ 78 h 95"/>
                              <a:gd name="T60" fmla="*/ 31 w 84"/>
                              <a:gd name="T61" fmla="*/ 81 h 95"/>
                              <a:gd name="T62" fmla="*/ 35 w 84"/>
                              <a:gd name="T63" fmla="*/ 83 h 95"/>
                              <a:gd name="T64" fmla="*/ 38 w 84"/>
                              <a:gd name="T65" fmla="*/ 90 h 95"/>
                              <a:gd name="T66" fmla="*/ 48 w 84"/>
                              <a:gd name="T67" fmla="*/ 92 h 95"/>
                              <a:gd name="T68" fmla="*/ 55 w 84"/>
                              <a:gd name="T69" fmla="*/ 95 h 95"/>
                              <a:gd name="T70" fmla="*/ 59 w 84"/>
                              <a:gd name="T71" fmla="*/ 92 h 95"/>
                              <a:gd name="T72" fmla="*/ 64 w 84"/>
                              <a:gd name="T73" fmla="*/ 84 h 95"/>
                              <a:gd name="T74" fmla="*/ 72 w 84"/>
                              <a:gd name="T75" fmla="*/ 74 h 95"/>
                              <a:gd name="T76" fmla="*/ 76 w 84"/>
                              <a:gd name="T77" fmla="*/ 64 h 95"/>
                              <a:gd name="T78" fmla="*/ 79 w 84"/>
                              <a:gd name="T79" fmla="*/ 53 h 95"/>
                              <a:gd name="T80" fmla="*/ 79 w 84"/>
                              <a:gd name="T81" fmla="*/ 53 h 95"/>
                              <a:gd name="T82" fmla="*/ 80 w 84"/>
                              <a:gd name="T83" fmla="*/ 47 h 95"/>
                              <a:gd name="T84" fmla="*/ 82 w 84"/>
                              <a:gd name="T85" fmla="*/ 37 h 95"/>
                              <a:gd name="T86" fmla="*/ 82 w 84"/>
                              <a:gd name="T87" fmla="*/ 29 h 95"/>
                              <a:gd name="T88" fmla="*/ 75 w 84"/>
                              <a:gd name="T89" fmla="*/ 24 h 95"/>
                              <a:gd name="T90" fmla="*/ 70 w 84"/>
                              <a:gd name="T91" fmla="*/ 17 h 9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84" h="95">
                                <a:moveTo>
                                  <a:pt x="70" y="15"/>
                                </a:moveTo>
                                <a:cubicBezTo>
                                  <a:pt x="70" y="15"/>
                                  <a:pt x="70" y="15"/>
                                  <a:pt x="70" y="15"/>
                                </a:cubicBezTo>
                                <a:cubicBezTo>
                                  <a:pt x="68" y="16"/>
                                  <a:pt x="67" y="15"/>
                                  <a:pt x="65" y="14"/>
                                </a:cubicBezTo>
                                <a:cubicBezTo>
                                  <a:pt x="64" y="13"/>
                                  <a:pt x="64" y="12"/>
                                  <a:pt x="63" y="12"/>
                                </a:cubicBezTo>
                                <a:cubicBezTo>
                                  <a:pt x="62" y="11"/>
                                  <a:pt x="62" y="10"/>
                                  <a:pt x="63" y="9"/>
                                </a:cubicBezTo>
                                <a:cubicBezTo>
                                  <a:pt x="63" y="7"/>
                                  <a:pt x="64" y="6"/>
                                  <a:pt x="64" y="5"/>
                                </a:cubicBezTo>
                                <a:cubicBezTo>
                                  <a:pt x="64" y="4"/>
                                  <a:pt x="64" y="3"/>
                                  <a:pt x="63" y="3"/>
                                </a:cubicBezTo>
                                <a:cubicBezTo>
                                  <a:pt x="63" y="2"/>
                                  <a:pt x="62" y="2"/>
                                  <a:pt x="61" y="1"/>
                                </a:cubicBezTo>
                                <a:cubicBezTo>
                                  <a:pt x="61" y="1"/>
                                  <a:pt x="59" y="4"/>
                                  <a:pt x="58" y="4"/>
                                </a:cubicBezTo>
                                <a:cubicBezTo>
                                  <a:pt x="57" y="5"/>
                                  <a:pt x="56" y="6"/>
                                  <a:pt x="55" y="7"/>
                                </a:cubicBezTo>
                                <a:cubicBezTo>
                                  <a:pt x="55" y="7"/>
                                  <a:pt x="54" y="7"/>
                                  <a:pt x="54" y="6"/>
                                </a:cubicBezTo>
                                <a:cubicBezTo>
                                  <a:pt x="54" y="6"/>
                                  <a:pt x="54" y="5"/>
                                  <a:pt x="54" y="5"/>
                                </a:cubicBezTo>
                                <a:cubicBezTo>
                                  <a:pt x="54" y="4"/>
                                  <a:pt x="54" y="2"/>
                                  <a:pt x="54" y="1"/>
                                </a:cubicBezTo>
                                <a:cubicBezTo>
                                  <a:pt x="53" y="0"/>
                                  <a:pt x="53" y="0"/>
                                  <a:pt x="52" y="0"/>
                                </a:cubicBezTo>
                                <a:cubicBezTo>
                                  <a:pt x="51" y="0"/>
                                  <a:pt x="51" y="0"/>
                                  <a:pt x="50" y="0"/>
                                </a:cubicBezTo>
                                <a:cubicBezTo>
                                  <a:pt x="48" y="1"/>
                                  <a:pt x="47" y="2"/>
                                  <a:pt x="46" y="3"/>
                                </a:cubicBezTo>
                                <a:cubicBezTo>
                                  <a:pt x="44" y="4"/>
                                  <a:pt x="43" y="5"/>
                                  <a:pt x="42" y="5"/>
                                </a:cubicBezTo>
                                <a:cubicBezTo>
                                  <a:pt x="41" y="6"/>
                                  <a:pt x="40" y="6"/>
                                  <a:pt x="40" y="7"/>
                                </a:cubicBezTo>
                                <a:cubicBezTo>
                                  <a:pt x="39" y="7"/>
                                  <a:pt x="39" y="7"/>
                                  <a:pt x="38" y="6"/>
                                </a:cubicBezTo>
                                <a:cubicBezTo>
                                  <a:pt x="37" y="5"/>
                                  <a:pt x="37" y="5"/>
                                  <a:pt x="36" y="4"/>
                                </a:cubicBezTo>
                                <a:cubicBezTo>
                                  <a:pt x="35" y="4"/>
                                  <a:pt x="34" y="4"/>
                                  <a:pt x="33" y="4"/>
                                </a:cubicBezTo>
                                <a:cubicBezTo>
                                  <a:pt x="31" y="5"/>
                                  <a:pt x="29" y="5"/>
                                  <a:pt x="27" y="5"/>
                                </a:cubicBezTo>
                                <a:cubicBezTo>
                                  <a:pt x="25" y="4"/>
                                  <a:pt x="22" y="4"/>
                                  <a:pt x="20" y="5"/>
                                </a:cubicBezTo>
                                <a:cubicBezTo>
                                  <a:pt x="19" y="5"/>
                                  <a:pt x="19" y="6"/>
                                  <a:pt x="18" y="6"/>
                                </a:cubicBezTo>
                                <a:cubicBezTo>
                                  <a:pt x="18" y="7"/>
                                  <a:pt x="17" y="7"/>
                                  <a:pt x="16" y="7"/>
                                </a:cubicBezTo>
                                <a:cubicBezTo>
                                  <a:pt x="14" y="8"/>
                                  <a:pt x="13" y="8"/>
                                  <a:pt x="11" y="8"/>
                                </a:cubicBezTo>
                                <a:cubicBezTo>
                                  <a:pt x="9" y="8"/>
                                  <a:pt x="8" y="8"/>
                                  <a:pt x="8" y="8"/>
                                </a:cubicBezTo>
                                <a:cubicBezTo>
                                  <a:pt x="7" y="8"/>
                                  <a:pt x="6" y="8"/>
                                  <a:pt x="5" y="9"/>
                                </a:cubicBezTo>
                                <a:cubicBezTo>
                                  <a:pt x="3" y="11"/>
                                  <a:pt x="1" y="11"/>
                                  <a:pt x="1" y="12"/>
                                </a:cubicBezTo>
                                <a:cubicBezTo>
                                  <a:pt x="1" y="12"/>
                                  <a:pt x="1" y="13"/>
                                  <a:pt x="2" y="13"/>
                                </a:cubicBezTo>
                                <a:cubicBezTo>
                                  <a:pt x="3" y="14"/>
                                  <a:pt x="4" y="14"/>
                                  <a:pt x="4" y="14"/>
                                </a:cubicBezTo>
                                <a:cubicBezTo>
                                  <a:pt x="5" y="15"/>
                                  <a:pt x="6" y="16"/>
                                  <a:pt x="6" y="16"/>
                                </a:cubicBezTo>
                                <a:cubicBezTo>
                                  <a:pt x="6" y="17"/>
                                  <a:pt x="6" y="17"/>
                                  <a:pt x="5" y="18"/>
                                </a:cubicBezTo>
                                <a:cubicBezTo>
                                  <a:pt x="4" y="19"/>
                                  <a:pt x="2" y="21"/>
                                  <a:pt x="1" y="22"/>
                                </a:cubicBezTo>
                                <a:cubicBezTo>
                                  <a:pt x="0" y="22"/>
                                  <a:pt x="1" y="23"/>
                                  <a:pt x="1" y="24"/>
                                </a:cubicBezTo>
                                <a:cubicBezTo>
                                  <a:pt x="1" y="24"/>
                                  <a:pt x="2" y="25"/>
                                  <a:pt x="2" y="25"/>
                                </a:cubicBezTo>
                                <a:cubicBezTo>
                                  <a:pt x="3" y="27"/>
                                  <a:pt x="4" y="28"/>
                                  <a:pt x="5" y="29"/>
                                </a:cubicBezTo>
                                <a:cubicBezTo>
                                  <a:pt x="6" y="30"/>
                                  <a:pt x="8" y="32"/>
                                  <a:pt x="8" y="32"/>
                                </a:cubicBezTo>
                                <a:cubicBezTo>
                                  <a:pt x="8" y="32"/>
                                  <a:pt x="6" y="37"/>
                                  <a:pt x="6" y="37"/>
                                </a:cubicBezTo>
                                <a:cubicBezTo>
                                  <a:pt x="5" y="39"/>
                                  <a:pt x="4" y="40"/>
                                  <a:pt x="3" y="42"/>
                                </a:cubicBezTo>
                                <a:cubicBezTo>
                                  <a:pt x="2" y="43"/>
                                  <a:pt x="2" y="45"/>
                                  <a:pt x="2" y="47"/>
                                </a:cubicBezTo>
                                <a:cubicBezTo>
                                  <a:pt x="1" y="49"/>
                                  <a:pt x="1" y="50"/>
                                  <a:pt x="1" y="52"/>
                                </a:cubicBezTo>
                                <a:cubicBezTo>
                                  <a:pt x="1" y="54"/>
                                  <a:pt x="1" y="56"/>
                                  <a:pt x="1" y="57"/>
                                </a:cubicBezTo>
                                <a:cubicBezTo>
                                  <a:pt x="0" y="58"/>
                                  <a:pt x="1" y="58"/>
                                  <a:pt x="1" y="59"/>
                                </a:cubicBezTo>
                                <a:cubicBezTo>
                                  <a:pt x="1" y="59"/>
                                  <a:pt x="1" y="59"/>
                                  <a:pt x="1" y="59"/>
                                </a:cubicBezTo>
                                <a:cubicBezTo>
                                  <a:pt x="1" y="59"/>
                                  <a:pt x="1" y="59"/>
                                  <a:pt x="2" y="59"/>
                                </a:cubicBezTo>
                                <a:cubicBezTo>
                                  <a:pt x="4" y="60"/>
                                  <a:pt x="5" y="60"/>
                                  <a:pt x="7" y="60"/>
                                </a:cubicBezTo>
                                <a:cubicBezTo>
                                  <a:pt x="7" y="60"/>
                                  <a:pt x="8" y="60"/>
                                  <a:pt x="9" y="59"/>
                                </a:cubicBezTo>
                                <a:cubicBezTo>
                                  <a:pt x="9" y="59"/>
                                  <a:pt x="9" y="58"/>
                                  <a:pt x="10" y="57"/>
                                </a:cubicBezTo>
                                <a:cubicBezTo>
                                  <a:pt x="10" y="56"/>
                                  <a:pt x="10" y="55"/>
                                  <a:pt x="11" y="55"/>
                                </a:cubicBezTo>
                                <a:cubicBezTo>
                                  <a:pt x="11" y="55"/>
                                  <a:pt x="12" y="55"/>
                                  <a:pt x="12" y="55"/>
                                </a:cubicBezTo>
                                <a:cubicBezTo>
                                  <a:pt x="13" y="55"/>
                                  <a:pt x="14" y="56"/>
                                  <a:pt x="14" y="58"/>
                                </a:cubicBezTo>
                                <a:cubicBezTo>
                                  <a:pt x="15" y="59"/>
                                  <a:pt x="15" y="59"/>
                                  <a:pt x="16" y="60"/>
                                </a:cubicBezTo>
                                <a:cubicBezTo>
                                  <a:pt x="16" y="60"/>
                                  <a:pt x="17" y="61"/>
                                  <a:pt x="17" y="63"/>
                                </a:cubicBezTo>
                                <a:cubicBezTo>
                                  <a:pt x="18" y="66"/>
                                  <a:pt x="19" y="66"/>
                                  <a:pt x="19" y="69"/>
                                </a:cubicBezTo>
                                <a:cubicBezTo>
                                  <a:pt x="20" y="70"/>
                                  <a:pt x="20" y="71"/>
                                  <a:pt x="21" y="71"/>
                                </a:cubicBezTo>
                                <a:cubicBezTo>
                                  <a:pt x="21" y="71"/>
                                  <a:pt x="20" y="71"/>
                                  <a:pt x="20" y="71"/>
                                </a:cubicBezTo>
                                <a:cubicBezTo>
                                  <a:pt x="20" y="71"/>
                                  <a:pt x="20" y="72"/>
                                  <a:pt x="20" y="72"/>
                                </a:cubicBezTo>
                                <a:cubicBezTo>
                                  <a:pt x="21" y="73"/>
                                  <a:pt x="22" y="74"/>
                                  <a:pt x="23" y="75"/>
                                </a:cubicBezTo>
                                <a:cubicBezTo>
                                  <a:pt x="23" y="76"/>
                                  <a:pt x="23" y="77"/>
                                  <a:pt x="23" y="78"/>
                                </a:cubicBezTo>
                                <a:cubicBezTo>
                                  <a:pt x="23" y="79"/>
                                  <a:pt x="24" y="80"/>
                                  <a:pt x="25" y="80"/>
                                </a:cubicBezTo>
                                <a:cubicBezTo>
                                  <a:pt x="26" y="81"/>
                                  <a:pt x="29" y="81"/>
                                  <a:pt x="31" y="81"/>
                                </a:cubicBezTo>
                                <a:cubicBezTo>
                                  <a:pt x="32" y="81"/>
                                  <a:pt x="33" y="81"/>
                                  <a:pt x="34" y="81"/>
                                </a:cubicBezTo>
                                <a:cubicBezTo>
                                  <a:pt x="35" y="82"/>
                                  <a:pt x="35" y="82"/>
                                  <a:pt x="35" y="83"/>
                                </a:cubicBezTo>
                                <a:cubicBezTo>
                                  <a:pt x="36" y="84"/>
                                  <a:pt x="36" y="86"/>
                                  <a:pt x="36" y="87"/>
                                </a:cubicBezTo>
                                <a:cubicBezTo>
                                  <a:pt x="36" y="88"/>
                                  <a:pt x="37" y="89"/>
                                  <a:pt x="38" y="90"/>
                                </a:cubicBezTo>
                                <a:cubicBezTo>
                                  <a:pt x="39" y="90"/>
                                  <a:pt x="41" y="91"/>
                                  <a:pt x="42" y="92"/>
                                </a:cubicBezTo>
                                <a:cubicBezTo>
                                  <a:pt x="44" y="92"/>
                                  <a:pt x="46" y="92"/>
                                  <a:pt x="48" y="92"/>
                                </a:cubicBezTo>
                                <a:cubicBezTo>
                                  <a:pt x="49" y="93"/>
                                  <a:pt x="50" y="94"/>
                                  <a:pt x="52" y="94"/>
                                </a:cubicBezTo>
                                <a:cubicBezTo>
                                  <a:pt x="53" y="95"/>
                                  <a:pt x="54" y="95"/>
                                  <a:pt x="55" y="95"/>
                                </a:cubicBezTo>
                                <a:cubicBezTo>
                                  <a:pt x="56" y="95"/>
                                  <a:pt x="57" y="94"/>
                                  <a:pt x="58" y="94"/>
                                </a:cubicBezTo>
                                <a:cubicBezTo>
                                  <a:pt x="58" y="94"/>
                                  <a:pt x="59" y="93"/>
                                  <a:pt x="59" y="92"/>
                                </a:cubicBezTo>
                                <a:cubicBezTo>
                                  <a:pt x="60" y="91"/>
                                  <a:pt x="59" y="89"/>
                                  <a:pt x="60" y="87"/>
                                </a:cubicBezTo>
                                <a:cubicBezTo>
                                  <a:pt x="61" y="86"/>
                                  <a:pt x="64" y="85"/>
                                  <a:pt x="64" y="84"/>
                                </a:cubicBezTo>
                                <a:cubicBezTo>
                                  <a:pt x="65" y="82"/>
                                  <a:pt x="67" y="81"/>
                                  <a:pt x="68" y="79"/>
                                </a:cubicBezTo>
                                <a:cubicBezTo>
                                  <a:pt x="69" y="78"/>
                                  <a:pt x="72" y="76"/>
                                  <a:pt x="72" y="74"/>
                                </a:cubicBezTo>
                                <a:cubicBezTo>
                                  <a:pt x="72" y="72"/>
                                  <a:pt x="73" y="72"/>
                                  <a:pt x="74" y="70"/>
                                </a:cubicBezTo>
                                <a:cubicBezTo>
                                  <a:pt x="74" y="68"/>
                                  <a:pt x="75" y="66"/>
                                  <a:pt x="76" y="64"/>
                                </a:cubicBezTo>
                                <a:cubicBezTo>
                                  <a:pt x="76" y="62"/>
                                  <a:pt x="77" y="61"/>
                                  <a:pt x="77" y="59"/>
                                </a:cubicBezTo>
                                <a:cubicBezTo>
                                  <a:pt x="77" y="58"/>
                                  <a:pt x="78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2"/>
                                </a:cubicBezTo>
                                <a:cubicBezTo>
                                  <a:pt x="79" y="51"/>
                                  <a:pt x="80" y="49"/>
                                  <a:pt x="80" y="47"/>
                                </a:cubicBezTo>
                                <a:cubicBezTo>
                                  <a:pt x="80" y="45"/>
                                  <a:pt x="80" y="44"/>
                                  <a:pt x="80" y="42"/>
                                </a:cubicBezTo>
                                <a:cubicBezTo>
                                  <a:pt x="81" y="40"/>
                                  <a:pt x="81" y="38"/>
                                  <a:pt x="82" y="37"/>
                                </a:cubicBezTo>
                                <a:cubicBezTo>
                                  <a:pt x="82" y="36"/>
                                  <a:pt x="83" y="32"/>
                                  <a:pt x="84" y="31"/>
                                </a:cubicBezTo>
                                <a:cubicBezTo>
                                  <a:pt x="83" y="30"/>
                                  <a:pt x="83" y="30"/>
                                  <a:pt x="82" y="29"/>
                                </a:cubicBezTo>
                                <a:cubicBezTo>
                                  <a:pt x="81" y="29"/>
                                  <a:pt x="80" y="28"/>
                                  <a:pt x="79" y="27"/>
                                </a:cubicBezTo>
                                <a:cubicBezTo>
                                  <a:pt x="78" y="26"/>
                                  <a:pt x="76" y="25"/>
                                  <a:pt x="75" y="24"/>
                                </a:cubicBezTo>
                                <a:cubicBezTo>
                                  <a:pt x="75" y="23"/>
                                  <a:pt x="74" y="21"/>
                                  <a:pt x="72" y="20"/>
                                </a:cubicBezTo>
                                <a:cubicBezTo>
                                  <a:pt x="72" y="19"/>
                                  <a:pt x="70" y="17"/>
                                  <a:pt x="70" y="17"/>
                                </a:cubicBezTo>
                                <a:cubicBezTo>
                                  <a:pt x="70" y="16"/>
                                  <a:pt x="70" y="16"/>
                                  <a:pt x="70" y="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7" name="Grupo 166">
                          <a:extLst>
                            <a:ext uri="{FF2B5EF4-FFF2-40B4-BE49-F238E27FC236}">
                              <a16:creationId xmlns:a16="http://schemas.microsoft.com/office/drawing/2014/main" id="{5F97F528-9AE5-4D5B-FDA2-1D2B4D22B2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71171" y="1218931"/>
                          <a:ext cx="6585159" cy="4576389"/>
                          <a:chOff x="1271171" y="1218931"/>
                          <a:chExt cx="6585159" cy="4576389"/>
                        </a:xfrm>
                      </p:grpSpPr>
                      <p:sp>
                        <p:nvSpPr>
                          <p:cNvPr id="168" name="Freeform 75">
                            <a:extLst>
                              <a:ext uri="{FF2B5EF4-FFF2-40B4-BE49-F238E27FC236}">
                                <a16:creationId xmlns:a16="http://schemas.microsoft.com/office/drawing/2014/main" id="{D0AA9D58-2280-989A-1BFE-7CDC5D096D7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469" y="1994183"/>
                            <a:ext cx="390631" cy="369598"/>
                          </a:xfrm>
                          <a:custGeom>
                            <a:avLst/>
                            <a:gdLst>
                              <a:gd name="T0" fmla="*/ 101 w 107"/>
                              <a:gd name="T1" fmla="*/ 52 h 101"/>
                              <a:gd name="T2" fmla="*/ 95 w 107"/>
                              <a:gd name="T3" fmla="*/ 53 h 101"/>
                              <a:gd name="T4" fmla="*/ 88 w 107"/>
                              <a:gd name="T5" fmla="*/ 56 h 101"/>
                              <a:gd name="T6" fmla="*/ 83 w 107"/>
                              <a:gd name="T7" fmla="*/ 58 h 101"/>
                              <a:gd name="T8" fmla="*/ 76 w 107"/>
                              <a:gd name="T9" fmla="*/ 62 h 101"/>
                              <a:gd name="T10" fmla="*/ 73 w 107"/>
                              <a:gd name="T11" fmla="*/ 60 h 101"/>
                              <a:gd name="T12" fmla="*/ 67 w 107"/>
                              <a:gd name="T13" fmla="*/ 58 h 101"/>
                              <a:gd name="T14" fmla="*/ 62 w 107"/>
                              <a:gd name="T15" fmla="*/ 61 h 101"/>
                              <a:gd name="T16" fmla="*/ 60 w 107"/>
                              <a:gd name="T17" fmla="*/ 56 h 101"/>
                              <a:gd name="T18" fmla="*/ 54 w 107"/>
                              <a:gd name="T19" fmla="*/ 54 h 101"/>
                              <a:gd name="T20" fmla="*/ 45 w 107"/>
                              <a:gd name="T21" fmla="*/ 48 h 101"/>
                              <a:gd name="T22" fmla="*/ 41 w 107"/>
                              <a:gd name="T23" fmla="*/ 51 h 101"/>
                              <a:gd name="T24" fmla="*/ 38 w 107"/>
                              <a:gd name="T25" fmla="*/ 45 h 101"/>
                              <a:gd name="T26" fmla="*/ 41 w 107"/>
                              <a:gd name="T27" fmla="*/ 39 h 101"/>
                              <a:gd name="T28" fmla="*/ 43 w 107"/>
                              <a:gd name="T29" fmla="*/ 34 h 101"/>
                              <a:gd name="T30" fmla="*/ 45 w 107"/>
                              <a:gd name="T31" fmla="*/ 30 h 101"/>
                              <a:gd name="T32" fmla="*/ 48 w 107"/>
                              <a:gd name="T33" fmla="*/ 28 h 101"/>
                              <a:gd name="T34" fmla="*/ 45 w 107"/>
                              <a:gd name="T35" fmla="*/ 18 h 101"/>
                              <a:gd name="T36" fmla="*/ 39 w 107"/>
                              <a:gd name="T37" fmla="*/ 22 h 101"/>
                              <a:gd name="T38" fmla="*/ 33 w 107"/>
                              <a:gd name="T39" fmla="*/ 17 h 101"/>
                              <a:gd name="T40" fmla="*/ 34 w 107"/>
                              <a:gd name="T41" fmla="*/ 13 h 101"/>
                              <a:gd name="T42" fmla="*/ 33 w 107"/>
                              <a:gd name="T43" fmla="*/ 13 h 101"/>
                              <a:gd name="T44" fmla="*/ 26 w 107"/>
                              <a:gd name="T45" fmla="*/ 11 h 101"/>
                              <a:gd name="T46" fmla="*/ 16 w 107"/>
                              <a:gd name="T47" fmla="*/ 2 h 101"/>
                              <a:gd name="T48" fmla="*/ 10 w 107"/>
                              <a:gd name="T49" fmla="*/ 1 h 101"/>
                              <a:gd name="T50" fmla="*/ 8 w 107"/>
                              <a:gd name="T51" fmla="*/ 4 h 101"/>
                              <a:gd name="T52" fmla="*/ 7 w 107"/>
                              <a:gd name="T53" fmla="*/ 3 h 101"/>
                              <a:gd name="T54" fmla="*/ 4 w 107"/>
                              <a:gd name="T55" fmla="*/ 8 h 101"/>
                              <a:gd name="T56" fmla="*/ 1 w 107"/>
                              <a:gd name="T57" fmla="*/ 16 h 101"/>
                              <a:gd name="T58" fmla="*/ 4 w 107"/>
                              <a:gd name="T59" fmla="*/ 21 h 101"/>
                              <a:gd name="T60" fmla="*/ 5 w 107"/>
                              <a:gd name="T61" fmla="*/ 21 h 101"/>
                              <a:gd name="T62" fmla="*/ 9 w 107"/>
                              <a:gd name="T63" fmla="*/ 18 h 101"/>
                              <a:gd name="T64" fmla="*/ 14 w 107"/>
                              <a:gd name="T65" fmla="*/ 22 h 101"/>
                              <a:gd name="T66" fmla="*/ 23 w 107"/>
                              <a:gd name="T67" fmla="*/ 31 h 101"/>
                              <a:gd name="T68" fmla="*/ 27 w 107"/>
                              <a:gd name="T69" fmla="*/ 39 h 101"/>
                              <a:gd name="T70" fmla="*/ 26 w 107"/>
                              <a:gd name="T71" fmla="*/ 49 h 101"/>
                              <a:gd name="T72" fmla="*/ 32 w 107"/>
                              <a:gd name="T73" fmla="*/ 57 h 101"/>
                              <a:gd name="T74" fmla="*/ 34 w 107"/>
                              <a:gd name="T75" fmla="*/ 59 h 101"/>
                              <a:gd name="T76" fmla="*/ 37 w 107"/>
                              <a:gd name="T77" fmla="*/ 62 h 101"/>
                              <a:gd name="T78" fmla="*/ 38 w 107"/>
                              <a:gd name="T79" fmla="*/ 68 h 101"/>
                              <a:gd name="T80" fmla="*/ 33 w 107"/>
                              <a:gd name="T81" fmla="*/ 79 h 101"/>
                              <a:gd name="T82" fmla="*/ 25 w 107"/>
                              <a:gd name="T83" fmla="*/ 88 h 101"/>
                              <a:gd name="T84" fmla="*/ 28 w 107"/>
                              <a:gd name="T85" fmla="*/ 93 h 101"/>
                              <a:gd name="T86" fmla="*/ 35 w 107"/>
                              <a:gd name="T87" fmla="*/ 93 h 101"/>
                              <a:gd name="T88" fmla="*/ 40 w 107"/>
                              <a:gd name="T89" fmla="*/ 96 h 101"/>
                              <a:gd name="T90" fmla="*/ 44 w 107"/>
                              <a:gd name="T91" fmla="*/ 100 h 101"/>
                              <a:gd name="T92" fmla="*/ 49 w 107"/>
                              <a:gd name="T93" fmla="*/ 98 h 101"/>
                              <a:gd name="T94" fmla="*/ 53 w 107"/>
                              <a:gd name="T95" fmla="*/ 94 h 101"/>
                              <a:gd name="T96" fmla="*/ 60 w 107"/>
                              <a:gd name="T97" fmla="*/ 93 h 101"/>
                              <a:gd name="T98" fmla="*/ 66 w 107"/>
                              <a:gd name="T99" fmla="*/ 93 h 101"/>
                              <a:gd name="T100" fmla="*/ 71 w 107"/>
                              <a:gd name="T101" fmla="*/ 96 h 101"/>
                              <a:gd name="T102" fmla="*/ 82 w 107"/>
                              <a:gd name="T103" fmla="*/ 97 h 101"/>
                              <a:gd name="T104" fmla="*/ 85 w 107"/>
                              <a:gd name="T105" fmla="*/ 96 h 101"/>
                              <a:gd name="T106" fmla="*/ 92 w 107"/>
                              <a:gd name="T107" fmla="*/ 97 h 101"/>
                              <a:gd name="T108" fmla="*/ 93 w 107"/>
                              <a:gd name="T109" fmla="*/ 95 h 101"/>
                              <a:gd name="T110" fmla="*/ 97 w 107"/>
                              <a:gd name="T111" fmla="*/ 84 h 101"/>
                              <a:gd name="T112" fmla="*/ 101 w 107"/>
                              <a:gd name="T113" fmla="*/ 73 h 101"/>
                              <a:gd name="T114" fmla="*/ 106 w 107"/>
                              <a:gd name="T115" fmla="*/ 64 h 101"/>
                              <a:gd name="T116" fmla="*/ 103 w 107"/>
                              <a:gd name="T117" fmla="*/ 58 h 101"/>
                              <a:gd name="T118" fmla="*/ 101 w 107"/>
                              <a:gd name="T119" fmla="*/ 55 h 101"/>
                              <a:gd name="T120" fmla="*/ 102 w 107"/>
                              <a:gd name="T121" fmla="*/ 52 h 10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07" h="101">
                                <a:moveTo>
                                  <a:pt x="102" y="52"/>
                                </a:moveTo>
                                <a:cubicBezTo>
                                  <a:pt x="101" y="52"/>
                                  <a:pt x="101" y="52"/>
                                  <a:pt x="101" y="52"/>
                                </a:cubicBezTo>
                                <a:cubicBezTo>
                                  <a:pt x="100" y="50"/>
                                  <a:pt x="99" y="50"/>
                                  <a:pt x="98" y="50"/>
                                </a:cubicBezTo>
                                <a:cubicBezTo>
                                  <a:pt x="97" y="51"/>
                                  <a:pt x="96" y="51"/>
                                  <a:pt x="95" y="53"/>
                                </a:cubicBezTo>
                                <a:cubicBezTo>
                                  <a:pt x="94" y="54"/>
                                  <a:pt x="92" y="54"/>
                                  <a:pt x="91" y="55"/>
                                </a:cubicBezTo>
                                <a:cubicBezTo>
                                  <a:pt x="90" y="56"/>
                                  <a:pt x="89" y="56"/>
                                  <a:pt x="88" y="56"/>
                                </a:cubicBezTo>
                                <a:cubicBezTo>
                                  <a:pt x="87" y="56"/>
                                  <a:pt x="85" y="56"/>
                                  <a:pt x="84" y="57"/>
                                </a:cubicBezTo>
                                <a:cubicBezTo>
                                  <a:pt x="84" y="57"/>
                                  <a:pt x="83" y="58"/>
                                  <a:pt x="83" y="58"/>
                                </a:cubicBezTo>
                                <a:cubicBezTo>
                                  <a:pt x="82" y="59"/>
                                  <a:pt x="81" y="60"/>
                                  <a:pt x="80" y="60"/>
                                </a:cubicBezTo>
                                <a:cubicBezTo>
                                  <a:pt x="78" y="61"/>
                                  <a:pt x="76" y="62"/>
                                  <a:pt x="76" y="62"/>
                                </a:cubicBezTo>
                                <a:cubicBezTo>
                                  <a:pt x="75" y="62"/>
                                  <a:pt x="75" y="62"/>
                                  <a:pt x="74" y="62"/>
                                </a:cubicBezTo>
                                <a:cubicBezTo>
                                  <a:pt x="74" y="61"/>
                                  <a:pt x="73" y="61"/>
                                  <a:pt x="73" y="60"/>
                                </a:cubicBezTo>
                                <a:cubicBezTo>
                                  <a:pt x="72" y="59"/>
                                  <a:pt x="71" y="57"/>
                                  <a:pt x="70" y="57"/>
                                </a:cubicBezTo>
                                <a:cubicBezTo>
                                  <a:pt x="69" y="57"/>
                                  <a:pt x="68" y="57"/>
                                  <a:pt x="67" y="58"/>
                                </a:cubicBezTo>
                                <a:cubicBezTo>
                                  <a:pt x="66" y="58"/>
                                  <a:pt x="65" y="59"/>
                                  <a:pt x="64" y="60"/>
                                </a:cubicBezTo>
                                <a:cubicBezTo>
                                  <a:pt x="63" y="61"/>
                                  <a:pt x="63" y="61"/>
                                  <a:pt x="62" y="61"/>
                                </a:cubicBezTo>
                                <a:cubicBezTo>
                                  <a:pt x="62" y="61"/>
                                  <a:pt x="62" y="60"/>
                                  <a:pt x="61" y="59"/>
                                </a:cubicBezTo>
                                <a:cubicBezTo>
                                  <a:pt x="60" y="57"/>
                                  <a:pt x="60" y="56"/>
                                  <a:pt x="60" y="56"/>
                                </a:cubicBezTo>
                                <a:cubicBezTo>
                                  <a:pt x="59" y="56"/>
                                  <a:pt x="58" y="56"/>
                                  <a:pt x="56" y="55"/>
                                </a:cubicBezTo>
                                <a:cubicBezTo>
                                  <a:pt x="55" y="55"/>
                                  <a:pt x="54" y="55"/>
                                  <a:pt x="54" y="54"/>
                                </a:cubicBezTo>
                                <a:cubicBezTo>
                                  <a:pt x="54" y="54"/>
                                  <a:pt x="51" y="51"/>
                                  <a:pt x="50" y="50"/>
                                </a:cubicBezTo>
                                <a:cubicBezTo>
                                  <a:pt x="49" y="50"/>
                                  <a:pt x="47" y="48"/>
                                  <a:pt x="45" y="48"/>
                                </a:cubicBezTo>
                                <a:cubicBezTo>
                                  <a:pt x="44" y="48"/>
                                  <a:pt x="43" y="49"/>
                                  <a:pt x="43" y="50"/>
                                </a:cubicBezTo>
                                <a:cubicBezTo>
                                  <a:pt x="42" y="50"/>
                                  <a:pt x="42" y="51"/>
                                  <a:pt x="41" y="51"/>
                                </a:cubicBezTo>
                                <a:cubicBezTo>
                                  <a:pt x="40" y="51"/>
                                  <a:pt x="39" y="50"/>
                                  <a:pt x="39" y="48"/>
                                </a:cubicBezTo>
                                <a:cubicBezTo>
                                  <a:pt x="39" y="47"/>
                                  <a:pt x="38" y="45"/>
                                  <a:pt x="38" y="45"/>
                                </a:cubicBezTo>
                                <a:cubicBezTo>
                                  <a:pt x="38" y="43"/>
                                  <a:pt x="38" y="42"/>
                                  <a:pt x="39" y="41"/>
                                </a:cubicBezTo>
                                <a:cubicBezTo>
                                  <a:pt x="39" y="40"/>
                                  <a:pt x="40" y="39"/>
                                  <a:pt x="41" y="39"/>
                                </a:cubicBezTo>
                                <a:cubicBezTo>
                                  <a:pt x="42" y="39"/>
                                  <a:pt x="42" y="38"/>
                                  <a:pt x="43" y="37"/>
                                </a:cubicBezTo>
                                <a:cubicBezTo>
                                  <a:pt x="43" y="36"/>
                                  <a:pt x="43" y="35"/>
                                  <a:pt x="43" y="34"/>
                                </a:cubicBezTo>
                                <a:cubicBezTo>
                                  <a:pt x="43" y="33"/>
                                  <a:pt x="43" y="31"/>
                                  <a:pt x="43" y="31"/>
                                </a:cubicBezTo>
                                <a:cubicBezTo>
                                  <a:pt x="43" y="30"/>
                                  <a:pt x="44" y="29"/>
                                  <a:pt x="45" y="30"/>
                                </a:cubicBezTo>
                                <a:cubicBezTo>
                                  <a:pt x="47" y="30"/>
                                  <a:pt x="48" y="30"/>
                                  <a:pt x="48" y="30"/>
                                </a:cubicBezTo>
                                <a:cubicBezTo>
                                  <a:pt x="49" y="30"/>
                                  <a:pt x="48" y="29"/>
                                  <a:pt x="48" y="28"/>
                                </a:cubicBezTo>
                                <a:cubicBezTo>
                                  <a:pt x="48" y="26"/>
                                  <a:pt x="47" y="23"/>
                                  <a:pt x="46" y="21"/>
                                </a:cubicBezTo>
                                <a:cubicBezTo>
                                  <a:pt x="46" y="19"/>
                                  <a:pt x="46" y="19"/>
                                  <a:pt x="45" y="18"/>
                                </a:cubicBezTo>
                                <a:cubicBezTo>
                                  <a:pt x="44" y="18"/>
                                  <a:pt x="44" y="18"/>
                                  <a:pt x="42" y="18"/>
                                </a:cubicBezTo>
                                <a:cubicBezTo>
                                  <a:pt x="41" y="19"/>
                                  <a:pt x="41" y="21"/>
                                  <a:pt x="39" y="22"/>
                                </a:cubicBezTo>
                                <a:cubicBezTo>
                                  <a:pt x="38" y="22"/>
                                  <a:pt x="37" y="21"/>
                                  <a:pt x="36" y="20"/>
                                </a:cubicBezTo>
                                <a:cubicBezTo>
                                  <a:pt x="35" y="19"/>
                                  <a:pt x="34" y="17"/>
                                  <a:pt x="33" y="17"/>
                                </a:cubicBezTo>
                                <a:cubicBezTo>
                                  <a:pt x="33" y="16"/>
                                  <a:pt x="33" y="15"/>
                                  <a:pt x="33" y="15"/>
                                </a:cubicBezTo>
                                <a:cubicBezTo>
                                  <a:pt x="33" y="14"/>
                                  <a:pt x="34" y="14"/>
                                  <a:pt x="34" y="13"/>
                                </a:cubicBezTo>
                                <a:cubicBezTo>
                                  <a:pt x="35" y="13"/>
                                  <a:pt x="35" y="13"/>
                                  <a:pt x="35" y="13"/>
                                </a:cubicBezTo>
                                <a:cubicBezTo>
                                  <a:pt x="35" y="13"/>
                                  <a:pt x="34" y="13"/>
                                  <a:pt x="33" y="13"/>
                                </a:cubicBezTo>
                                <a:cubicBezTo>
                                  <a:pt x="31" y="13"/>
                                  <a:pt x="30" y="12"/>
                                  <a:pt x="29" y="12"/>
                                </a:cubicBezTo>
                                <a:cubicBezTo>
                                  <a:pt x="28" y="12"/>
                                  <a:pt x="27" y="12"/>
                                  <a:pt x="26" y="11"/>
                                </a:cubicBezTo>
                                <a:cubicBezTo>
                                  <a:pt x="24" y="9"/>
                                  <a:pt x="24" y="6"/>
                                  <a:pt x="22" y="4"/>
                                </a:cubicBezTo>
                                <a:cubicBezTo>
                                  <a:pt x="20" y="3"/>
                                  <a:pt x="19" y="2"/>
                                  <a:pt x="16" y="2"/>
                                </a:cubicBezTo>
                                <a:cubicBezTo>
                                  <a:pt x="15" y="2"/>
                                  <a:pt x="14" y="2"/>
                                  <a:pt x="13" y="1"/>
                                </a:cubicBezTo>
                                <a:cubicBezTo>
                                  <a:pt x="13" y="1"/>
                                  <a:pt x="12" y="0"/>
                                  <a:pt x="10" y="1"/>
                                </a:cubicBezTo>
                                <a:cubicBezTo>
                                  <a:pt x="9" y="1"/>
                                  <a:pt x="9" y="2"/>
                                  <a:pt x="8" y="2"/>
                                </a:cubicBezTo>
                                <a:cubicBezTo>
                                  <a:pt x="8" y="3"/>
                                  <a:pt x="8" y="3"/>
                                  <a:pt x="8" y="4"/>
                                </a:cubicBezTo>
                                <a:cubicBezTo>
                                  <a:pt x="8" y="4"/>
                                  <a:pt x="8" y="5"/>
                                  <a:pt x="8" y="4"/>
                                </a:cubicBezTo>
                                <a:cubicBezTo>
                                  <a:pt x="8" y="4"/>
                                  <a:pt x="7" y="4"/>
                                  <a:pt x="7" y="3"/>
                                </a:cubicBezTo>
                                <a:cubicBezTo>
                                  <a:pt x="6" y="3"/>
                                  <a:pt x="6" y="4"/>
                                  <a:pt x="5" y="5"/>
                                </a:cubicBezTo>
                                <a:cubicBezTo>
                                  <a:pt x="5" y="6"/>
                                  <a:pt x="4" y="8"/>
                                  <a:pt x="4" y="8"/>
                                </a:cubicBezTo>
                                <a:cubicBezTo>
                                  <a:pt x="4" y="9"/>
                                  <a:pt x="2" y="9"/>
                                  <a:pt x="1" y="11"/>
                                </a:cubicBezTo>
                                <a:cubicBezTo>
                                  <a:pt x="0" y="12"/>
                                  <a:pt x="2" y="14"/>
                                  <a:pt x="1" y="16"/>
                                </a:cubicBezTo>
                                <a:cubicBezTo>
                                  <a:pt x="1" y="17"/>
                                  <a:pt x="2" y="18"/>
                                  <a:pt x="2" y="18"/>
                                </a:cubicBezTo>
                                <a:cubicBezTo>
                                  <a:pt x="3" y="19"/>
                                  <a:pt x="4" y="20"/>
                                  <a:pt x="4" y="21"/>
                                </a:cubicBezTo>
                                <a:cubicBezTo>
                                  <a:pt x="4" y="21"/>
                                  <a:pt x="4" y="22"/>
                                  <a:pt x="4" y="23"/>
                                </a:cubicBezTo>
                                <a:cubicBezTo>
                                  <a:pt x="4" y="22"/>
                                  <a:pt x="5" y="22"/>
                                  <a:pt x="5" y="21"/>
                                </a:cubicBezTo>
                                <a:cubicBezTo>
                                  <a:pt x="6" y="20"/>
                                  <a:pt x="7" y="19"/>
                                  <a:pt x="8" y="19"/>
                                </a:cubicBezTo>
                                <a:cubicBezTo>
                                  <a:pt x="8" y="18"/>
                                  <a:pt x="9" y="18"/>
                                  <a:pt x="9" y="18"/>
                                </a:cubicBezTo>
                                <a:cubicBezTo>
                                  <a:pt x="10" y="18"/>
                                  <a:pt x="10" y="18"/>
                                  <a:pt x="11" y="18"/>
                                </a:cubicBezTo>
                                <a:cubicBezTo>
                                  <a:pt x="12" y="19"/>
                                  <a:pt x="13" y="21"/>
                                  <a:pt x="14" y="22"/>
                                </a:cubicBezTo>
                                <a:cubicBezTo>
                                  <a:pt x="15" y="24"/>
                                  <a:pt x="17" y="25"/>
                                  <a:pt x="19" y="27"/>
                                </a:cubicBezTo>
                                <a:cubicBezTo>
                                  <a:pt x="19" y="27"/>
                                  <a:pt x="22" y="30"/>
                                  <a:pt x="23" y="31"/>
                                </a:cubicBezTo>
                                <a:cubicBezTo>
                                  <a:pt x="24" y="33"/>
                                  <a:pt x="25" y="35"/>
                                  <a:pt x="26" y="37"/>
                                </a:cubicBezTo>
                                <a:cubicBezTo>
                                  <a:pt x="27" y="38"/>
                                  <a:pt x="27" y="39"/>
                                  <a:pt x="27" y="39"/>
                                </a:cubicBezTo>
                                <a:cubicBezTo>
                                  <a:pt x="27" y="40"/>
                                  <a:pt x="27" y="41"/>
                                  <a:pt x="27" y="42"/>
                                </a:cubicBezTo>
                                <a:cubicBezTo>
                                  <a:pt x="26" y="44"/>
                                  <a:pt x="25" y="47"/>
                                  <a:pt x="26" y="49"/>
                                </a:cubicBezTo>
                                <a:cubicBezTo>
                                  <a:pt x="27" y="51"/>
                                  <a:pt x="31" y="53"/>
                                  <a:pt x="32" y="53"/>
                                </a:cubicBezTo>
                                <a:cubicBezTo>
                                  <a:pt x="32" y="54"/>
                                  <a:pt x="32" y="55"/>
                                  <a:pt x="32" y="57"/>
                                </a:cubicBezTo>
                                <a:cubicBezTo>
                                  <a:pt x="32" y="57"/>
                                  <a:pt x="32" y="58"/>
                                  <a:pt x="33" y="58"/>
                                </a:cubicBezTo>
                                <a:cubicBezTo>
                                  <a:pt x="33" y="58"/>
                                  <a:pt x="33" y="59"/>
                                  <a:pt x="34" y="59"/>
                                </a:cubicBezTo>
                                <a:cubicBezTo>
                                  <a:pt x="35" y="59"/>
                                  <a:pt x="36" y="59"/>
                                  <a:pt x="36" y="59"/>
                                </a:cubicBezTo>
                                <a:cubicBezTo>
                                  <a:pt x="36" y="60"/>
                                  <a:pt x="36" y="61"/>
                                  <a:pt x="37" y="62"/>
                                </a:cubicBezTo>
                                <a:cubicBezTo>
                                  <a:pt x="37" y="64"/>
                                  <a:pt x="38" y="64"/>
                                  <a:pt x="38" y="65"/>
                                </a:cubicBezTo>
                                <a:cubicBezTo>
                                  <a:pt x="39" y="66"/>
                                  <a:pt x="38" y="66"/>
                                  <a:pt x="38" y="68"/>
                                </a:cubicBezTo>
                                <a:cubicBezTo>
                                  <a:pt x="37" y="70"/>
                                  <a:pt x="37" y="73"/>
                                  <a:pt x="36" y="75"/>
                                </a:cubicBezTo>
                                <a:cubicBezTo>
                                  <a:pt x="35" y="76"/>
                                  <a:pt x="35" y="77"/>
                                  <a:pt x="33" y="79"/>
                                </a:cubicBezTo>
                                <a:cubicBezTo>
                                  <a:pt x="32" y="81"/>
                                  <a:pt x="31" y="81"/>
                                  <a:pt x="29" y="83"/>
                                </a:cubicBezTo>
                                <a:cubicBezTo>
                                  <a:pt x="29" y="84"/>
                                  <a:pt x="25" y="88"/>
                                  <a:pt x="25" y="88"/>
                                </a:cubicBezTo>
                                <a:cubicBezTo>
                                  <a:pt x="25" y="90"/>
                                  <a:pt x="26" y="90"/>
                                  <a:pt x="26" y="91"/>
                                </a:cubicBezTo>
                                <a:cubicBezTo>
                                  <a:pt x="27" y="91"/>
                                  <a:pt x="28" y="92"/>
                                  <a:pt x="28" y="93"/>
                                </a:cubicBezTo>
                                <a:cubicBezTo>
                                  <a:pt x="30" y="94"/>
                                  <a:pt x="31" y="94"/>
                                  <a:pt x="32" y="94"/>
                                </a:cubicBezTo>
                                <a:cubicBezTo>
                                  <a:pt x="33" y="94"/>
                                  <a:pt x="34" y="93"/>
                                  <a:pt x="35" y="93"/>
                                </a:cubicBezTo>
                                <a:cubicBezTo>
                                  <a:pt x="37" y="93"/>
                                  <a:pt x="38" y="94"/>
                                  <a:pt x="38" y="94"/>
                                </a:cubicBezTo>
                                <a:cubicBezTo>
                                  <a:pt x="39" y="95"/>
                                  <a:pt x="39" y="96"/>
                                  <a:pt x="40" y="96"/>
                                </a:cubicBezTo>
                                <a:cubicBezTo>
                                  <a:pt x="42" y="97"/>
                                  <a:pt x="42" y="97"/>
                                  <a:pt x="43" y="98"/>
                                </a:cubicBezTo>
                                <a:cubicBezTo>
                                  <a:pt x="43" y="98"/>
                                  <a:pt x="43" y="99"/>
                                  <a:pt x="44" y="100"/>
                                </a:cubicBezTo>
                                <a:cubicBezTo>
                                  <a:pt x="45" y="101"/>
                                  <a:pt x="46" y="101"/>
                                  <a:pt x="47" y="101"/>
                                </a:cubicBezTo>
                                <a:cubicBezTo>
                                  <a:pt x="47" y="101"/>
                                  <a:pt x="48" y="100"/>
                                  <a:pt x="49" y="98"/>
                                </a:cubicBezTo>
                                <a:cubicBezTo>
                                  <a:pt x="49" y="97"/>
                                  <a:pt x="49" y="96"/>
                                  <a:pt x="50" y="95"/>
                                </a:cubicBezTo>
                                <a:cubicBezTo>
                                  <a:pt x="51" y="95"/>
                                  <a:pt x="52" y="94"/>
                                  <a:pt x="53" y="94"/>
                                </a:cubicBezTo>
                                <a:cubicBezTo>
                                  <a:pt x="55" y="94"/>
                                  <a:pt x="58" y="96"/>
                                  <a:pt x="58" y="96"/>
                                </a:cubicBezTo>
                                <a:cubicBezTo>
                                  <a:pt x="58" y="95"/>
                                  <a:pt x="59" y="94"/>
                                  <a:pt x="60" y="93"/>
                                </a:cubicBezTo>
                                <a:cubicBezTo>
                                  <a:pt x="61" y="93"/>
                                  <a:pt x="62" y="92"/>
                                  <a:pt x="63" y="93"/>
                                </a:cubicBezTo>
                                <a:cubicBezTo>
                                  <a:pt x="64" y="93"/>
                                  <a:pt x="65" y="93"/>
                                  <a:pt x="66" y="93"/>
                                </a:cubicBezTo>
                                <a:cubicBezTo>
                                  <a:pt x="67" y="93"/>
                                  <a:pt x="68" y="93"/>
                                  <a:pt x="69" y="94"/>
                                </a:cubicBezTo>
                                <a:cubicBezTo>
                                  <a:pt x="70" y="95"/>
                                  <a:pt x="70" y="96"/>
                                  <a:pt x="71" y="96"/>
                                </a:cubicBezTo>
                                <a:cubicBezTo>
                                  <a:pt x="71" y="97"/>
                                  <a:pt x="72" y="97"/>
                                  <a:pt x="74" y="97"/>
                                </a:cubicBezTo>
                                <a:cubicBezTo>
                                  <a:pt x="76" y="97"/>
                                  <a:pt x="80" y="98"/>
                                  <a:pt x="82" y="97"/>
                                </a:cubicBezTo>
                                <a:cubicBezTo>
                                  <a:pt x="82" y="98"/>
                                  <a:pt x="82" y="98"/>
                                  <a:pt x="82" y="98"/>
                                </a:cubicBezTo>
                                <a:cubicBezTo>
                                  <a:pt x="83" y="97"/>
                                  <a:pt x="84" y="96"/>
                                  <a:pt x="85" y="96"/>
                                </a:cubicBezTo>
                                <a:cubicBezTo>
                                  <a:pt x="86" y="95"/>
                                  <a:pt x="88" y="95"/>
                                  <a:pt x="89" y="96"/>
                                </a:cubicBezTo>
                                <a:cubicBezTo>
                                  <a:pt x="90" y="97"/>
                                  <a:pt x="91" y="97"/>
                                  <a:pt x="92" y="97"/>
                                </a:cubicBezTo>
                                <a:cubicBezTo>
                                  <a:pt x="92" y="97"/>
                                  <a:pt x="93" y="97"/>
                                  <a:pt x="93" y="97"/>
                                </a:cubicBezTo>
                                <a:cubicBezTo>
                                  <a:pt x="93" y="96"/>
                                  <a:pt x="93" y="96"/>
                                  <a:pt x="93" y="95"/>
                                </a:cubicBezTo>
                                <a:cubicBezTo>
                                  <a:pt x="93" y="94"/>
                                  <a:pt x="93" y="88"/>
                                  <a:pt x="93" y="88"/>
                                </a:cubicBezTo>
                                <a:cubicBezTo>
                                  <a:pt x="95" y="86"/>
                                  <a:pt x="96" y="86"/>
                                  <a:pt x="97" y="84"/>
                                </a:cubicBezTo>
                                <a:cubicBezTo>
                                  <a:pt x="98" y="83"/>
                                  <a:pt x="101" y="81"/>
                                  <a:pt x="101" y="80"/>
                                </a:cubicBezTo>
                                <a:cubicBezTo>
                                  <a:pt x="101" y="79"/>
                                  <a:pt x="101" y="74"/>
                                  <a:pt x="101" y="73"/>
                                </a:cubicBezTo>
                                <a:cubicBezTo>
                                  <a:pt x="102" y="72"/>
                                  <a:pt x="103" y="69"/>
                                  <a:pt x="103" y="67"/>
                                </a:cubicBezTo>
                                <a:cubicBezTo>
                                  <a:pt x="104" y="66"/>
                                  <a:pt x="105" y="65"/>
                                  <a:pt x="106" y="64"/>
                                </a:cubicBezTo>
                                <a:cubicBezTo>
                                  <a:pt x="106" y="63"/>
                                  <a:pt x="107" y="62"/>
                                  <a:pt x="106" y="61"/>
                                </a:cubicBezTo>
                                <a:cubicBezTo>
                                  <a:pt x="105" y="60"/>
                                  <a:pt x="104" y="58"/>
                                  <a:pt x="103" y="58"/>
                                </a:cubicBezTo>
                                <a:cubicBezTo>
                                  <a:pt x="102" y="57"/>
                                  <a:pt x="101" y="57"/>
                                  <a:pt x="101" y="57"/>
                                </a:cubicBezTo>
                                <a:cubicBezTo>
                                  <a:pt x="101" y="56"/>
                                  <a:pt x="101" y="56"/>
                                  <a:pt x="101" y="55"/>
                                </a:cubicBezTo>
                                <a:cubicBezTo>
                                  <a:pt x="101" y="55"/>
                                  <a:pt x="102" y="54"/>
                                  <a:pt x="102" y="53"/>
                                </a:cubicBezTo>
                                <a:cubicBezTo>
                                  <a:pt x="102" y="52"/>
                                  <a:pt x="102" y="52"/>
                                  <a:pt x="102" y="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60C22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grpSp>
                        <p:nvGrpSpPr>
                          <p:cNvPr id="169" name="Grupo 168">
                            <a:extLst>
                              <a:ext uri="{FF2B5EF4-FFF2-40B4-BE49-F238E27FC236}">
                                <a16:creationId xmlns:a16="http://schemas.microsoft.com/office/drawing/2014/main" id="{A7E23750-6A44-AEBF-435B-2B3A26E7AE0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71171" y="1218931"/>
                            <a:ext cx="6585159" cy="4576389"/>
                            <a:chOff x="1271171" y="1218931"/>
                            <a:chExt cx="6585159" cy="4576389"/>
                          </a:xfrm>
                        </p:grpSpPr>
                        <p:sp>
                          <p:nvSpPr>
                            <p:cNvPr id="170" name="Freeform 43">
                              <a:extLst>
                                <a:ext uri="{FF2B5EF4-FFF2-40B4-BE49-F238E27FC236}">
                                  <a16:creationId xmlns:a16="http://schemas.microsoft.com/office/drawing/2014/main" id="{D0E85061-3957-750C-DD8D-EDBCABCEAACD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86232" y="3178094"/>
                              <a:ext cx="483782" cy="802296"/>
                            </a:xfrm>
                            <a:custGeom>
                              <a:avLst/>
                              <a:gdLst>
                                <a:gd name="T0" fmla="*/ 78 w 132"/>
                                <a:gd name="T1" fmla="*/ 218 h 219"/>
                                <a:gd name="T2" fmla="*/ 81 w 132"/>
                                <a:gd name="T3" fmla="*/ 212 h 219"/>
                                <a:gd name="T4" fmla="*/ 76 w 132"/>
                                <a:gd name="T5" fmla="*/ 197 h 219"/>
                                <a:gd name="T6" fmla="*/ 69 w 132"/>
                                <a:gd name="T7" fmla="*/ 182 h 219"/>
                                <a:gd name="T8" fmla="*/ 71 w 132"/>
                                <a:gd name="T9" fmla="*/ 166 h 219"/>
                                <a:gd name="T10" fmla="*/ 77 w 132"/>
                                <a:gd name="T11" fmla="*/ 141 h 219"/>
                                <a:gd name="T12" fmla="*/ 79 w 132"/>
                                <a:gd name="T13" fmla="*/ 119 h 219"/>
                                <a:gd name="T14" fmla="*/ 91 w 132"/>
                                <a:gd name="T15" fmla="*/ 110 h 219"/>
                                <a:gd name="T16" fmla="*/ 94 w 132"/>
                                <a:gd name="T17" fmla="*/ 101 h 219"/>
                                <a:gd name="T18" fmla="*/ 97 w 132"/>
                                <a:gd name="T19" fmla="*/ 94 h 219"/>
                                <a:gd name="T20" fmla="*/ 113 w 132"/>
                                <a:gd name="T21" fmla="*/ 90 h 219"/>
                                <a:gd name="T22" fmla="*/ 120 w 132"/>
                                <a:gd name="T23" fmla="*/ 91 h 219"/>
                                <a:gd name="T24" fmla="*/ 126 w 132"/>
                                <a:gd name="T25" fmla="*/ 92 h 219"/>
                                <a:gd name="T26" fmla="*/ 128 w 132"/>
                                <a:gd name="T27" fmla="*/ 86 h 219"/>
                                <a:gd name="T28" fmla="*/ 131 w 132"/>
                                <a:gd name="T29" fmla="*/ 75 h 219"/>
                                <a:gd name="T30" fmla="*/ 128 w 132"/>
                                <a:gd name="T31" fmla="*/ 60 h 219"/>
                                <a:gd name="T32" fmla="*/ 124 w 132"/>
                                <a:gd name="T33" fmla="*/ 48 h 219"/>
                                <a:gd name="T34" fmla="*/ 110 w 132"/>
                                <a:gd name="T35" fmla="*/ 42 h 219"/>
                                <a:gd name="T36" fmla="*/ 99 w 132"/>
                                <a:gd name="T37" fmla="*/ 29 h 219"/>
                                <a:gd name="T38" fmla="*/ 93 w 132"/>
                                <a:gd name="T39" fmla="*/ 16 h 219"/>
                                <a:gd name="T40" fmla="*/ 84 w 132"/>
                                <a:gd name="T41" fmla="*/ 7 h 219"/>
                                <a:gd name="T42" fmla="*/ 80 w 132"/>
                                <a:gd name="T43" fmla="*/ 3 h 219"/>
                                <a:gd name="T44" fmla="*/ 79 w 132"/>
                                <a:gd name="T45" fmla="*/ 15 h 219"/>
                                <a:gd name="T46" fmla="*/ 75 w 132"/>
                                <a:gd name="T47" fmla="*/ 25 h 219"/>
                                <a:gd name="T48" fmla="*/ 66 w 132"/>
                                <a:gd name="T49" fmla="*/ 38 h 219"/>
                                <a:gd name="T50" fmla="*/ 65 w 132"/>
                                <a:gd name="T51" fmla="*/ 49 h 219"/>
                                <a:gd name="T52" fmla="*/ 60 w 132"/>
                                <a:gd name="T53" fmla="*/ 62 h 219"/>
                                <a:gd name="T54" fmla="*/ 56 w 132"/>
                                <a:gd name="T55" fmla="*/ 66 h 219"/>
                                <a:gd name="T56" fmla="*/ 46 w 132"/>
                                <a:gd name="T57" fmla="*/ 77 h 219"/>
                                <a:gd name="T58" fmla="*/ 49 w 132"/>
                                <a:gd name="T59" fmla="*/ 82 h 219"/>
                                <a:gd name="T60" fmla="*/ 47 w 132"/>
                                <a:gd name="T61" fmla="*/ 91 h 219"/>
                                <a:gd name="T62" fmla="*/ 34 w 132"/>
                                <a:gd name="T63" fmla="*/ 107 h 219"/>
                                <a:gd name="T64" fmla="*/ 26 w 132"/>
                                <a:gd name="T65" fmla="*/ 123 h 219"/>
                                <a:gd name="T66" fmla="*/ 33 w 132"/>
                                <a:gd name="T67" fmla="*/ 130 h 219"/>
                                <a:gd name="T68" fmla="*/ 23 w 132"/>
                                <a:gd name="T69" fmla="*/ 151 h 219"/>
                                <a:gd name="T70" fmla="*/ 16 w 132"/>
                                <a:gd name="T71" fmla="*/ 157 h 219"/>
                                <a:gd name="T72" fmla="*/ 9 w 132"/>
                                <a:gd name="T73" fmla="*/ 164 h 219"/>
                                <a:gd name="T74" fmla="*/ 11 w 132"/>
                                <a:gd name="T75" fmla="*/ 171 h 219"/>
                                <a:gd name="T76" fmla="*/ 2 w 132"/>
                                <a:gd name="T77" fmla="*/ 179 h 219"/>
                                <a:gd name="T78" fmla="*/ 4 w 132"/>
                                <a:gd name="T79" fmla="*/ 187 h 219"/>
                                <a:gd name="T80" fmla="*/ 8 w 132"/>
                                <a:gd name="T81" fmla="*/ 193 h 219"/>
                                <a:gd name="T82" fmla="*/ 17 w 132"/>
                                <a:gd name="T83" fmla="*/ 196 h 219"/>
                                <a:gd name="T84" fmla="*/ 28 w 132"/>
                                <a:gd name="T85" fmla="*/ 204 h 219"/>
                                <a:gd name="T86" fmla="*/ 40 w 132"/>
                                <a:gd name="T87" fmla="*/ 204 h 219"/>
                                <a:gd name="T88" fmla="*/ 48 w 132"/>
                                <a:gd name="T89" fmla="*/ 208 h 219"/>
                                <a:gd name="T90" fmla="*/ 56 w 132"/>
                                <a:gd name="T91" fmla="*/ 200 h 219"/>
                                <a:gd name="T92" fmla="*/ 61 w 132"/>
                                <a:gd name="T93" fmla="*/ 207 h 219"/>
                                <a:gd name="T94" fmla="*/ 76 w 132"/>
                                <a:gd name="T95" fmla="*/ 209 h 219"/>
                                <a:gd name="T96" fmla="*/ 72 w 132"/>
                                <a:gd name="T97" fmla="*/ 217 h 21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132" h="219">
                                  <a:moveTo>
                                    <a:pt x="72" y="217"/>
                                  </a:moveTo>
                                  <a:cubicBezTo>
                                    <a:pt x="72" y="217"/>
                                    <a:pt x="72" y="217"/>
                                    <a:pt x="72" y="217"/>
                                  </a:cubicBezTo>
                                  <a:cubicBezTo>
                                    <a:pt x="73" y="217"/>
                                    <a:pt x="74" y="218"/>
                                    <a:pt x="75" y="218"/>
                                  </a:cubicBezTo>
                                  <a:cubicBezTo>
                                    <a:pt x="76" y="219"/>
                                    <a:pt x="77" y="219"/>
                                    <a:pt x="78" y="218"/>
                                  </a:cubicBezTo>
                                  <a:cubicBezTo>
                                    <a:pt x="80" y="217"/>
                                    <a:pt x="80" y="217"/>
                                    <a:pt x="80" y="217"/>
                                  </a:cubicBezTo>
                                  <a:cubicBezTo>
                                    <a:pt x="80" y="217"/>
                                    <a:pt x="80" y="216"/>
                                    <a:pt x="79" y="216"/>
                                  </a:cubicBezTo>
                                  <a:cubicBezTo>
                                    <a:pt x="79" y="216"/>
                                    <a:pt x="79" y="215"/>
                                    <a:pt x="79" y="214"/>
                                  </a:cubicBezTo>
                                  <a:cubicBezTo>
                                    <a:pt x="80" y="213"/>
                                    <a:pt x="80" y="212"/>
                                    <a:pt x="81" y="212"/>
                                  </a:cubicBezTo>
                                  <a:cubicBezTo>
                                    <a:pt x="80" y="211"/>
                                    <a:pt x="80" y="211"/>
                                    <a:pt x="80" y="211"/>
                                  </a:cubicBezTo>
                                  <a:cubicBezTo>
                                    <a:pt x="81" y="211"/>
                                    <a:pt x="82" y="211"/>
                                    <a:pt x="82" y="211"/>
                                  </a:cubicBezTo>
                                  <a:cubicBezTo>
                                    <a:pt x="82" y="208"/>
                                    <a:pt x="82" y="208"/>
                                    <a:pt x="80" y="205"/>
                                  </a:cubicBezTo>
                                  <a:cubicBezTo>
                                    <a:pt x="79" y="202"/>
                                    <a:pt x="77" y="200"/>
                                    <a:pt x="76" y="197"/>
                                  </a:cubicBezTo>
                                  <a:cubicBezTo>
                                    <a:pt x="75" y="195"/>
                                    <a:pt x="74" y="192"/>
                                    <a:pt x="73" y="190"/>
                                  </a:cubicBezTo>
                                  <a:cubicBezTo>
                                    <a:pt x="73" y="189"/>
                                    <a:pt x="71" y="187"/>
                                    <a:pt x="70" y="186"/>
                                  </a:cubicBezTo>
                                  <a:cubicBezTo>
                                    <a:pt x="70" y="185"/>
                                    <a:pt x="69" y="184"/>
                                    <a:pt x="69" y="184"/>
                                  </a:cubicBezTo>
                                  <a:cubicBezTo>
                                    <a:pt x="69" y="183"/>
                                    <a:pt x="69" y="183"/>
                                    <a:pt x="69" y="182"/>
                                  </a:cubicBezTo>
                                  <a:cubicBezTo>
                                    <a:pt x="71" y="180"/>
                                    <a:pt x="71" y="179"/>
                                    <a:pt x="71" y="178"/>
                                  </a:cubicBezTo>
                                  <a:cubicBezTo>
                                    <a:pt x="71" y="177"/>
                                    <a:pt x="70" y="175"/>
                                    <a:pt x="69" y="174"/>
                                  </a:cubicBezTo>
                                  <a:cubicBezTo>
                                    <a:pt x="69" y="171"/>
                                    <a:pt x="69" y="170"/>
                                    <a:pt x="69" y="170"/>
                                  </a:cubicBezTo>
                                  <a:cubicBezTo>
                                    <a:pt x="69" y="169"/>
                                    <a:pt x="70" y="169"/>
                                    <a:pt x="71" y="166"/>
                                  </a:cubicBezTo>
                                  <a:cubicBezTo>
                                    <a:pt x="71" y="164"/>
                                    <a:pt x="72" y="160"/>
                                    <a:pt x="72" y="158"/>
                                  </a:cubicBezTo>
                                  <a:cubicBezTo>
                                    <a:pt x="72" y="156"/>
                                    <a:pt x="71" y="149"/>
                                    <a:pt x="71" y="149"/>
                                  </a:cubicBezTo>
                                  <a:cubicBezTo>
                                    <a:pt x="72" y="148"/>
                                    <a:pt x="73" y="147"/>
                                    <a:pt x="74" y="145"/>
                                  </a:cubicBezTo>
                                  <a:cubicBezTo>
                                    <a:pt x="76" y="144"/>
                                    <a:pt x="77" y="142"/>
                                    <a:pt x="77" y="141"/>
                                  </a:cubicBezTo>
                                  <a:cubicBezTo>
                                    <a:pt x="77" y="138"/>
                                    <a:pt x="77" y="134"/>
                                    <a:pt x="77" y="131"/>
                                  </a:cubicBezTo>
                                  <a:cubicBezTo>
                                    <a:pt x="76" y="130"/>
                                    <a:pt x="76" y="128"/>
                                    <a:pt x="75" y="127"/>
                                  </a:cubicBezTo>
                                  <a:cubicBezTo>
                                    <a:pt x="75" y="125"/>
                                    <a:pt x="75" y="124"/>
                                    <a:pt x="76" y="123"/>
                                  </a:cubicBezTo>
                                  <a:cubicBezTo>
                                    <a:pt x="77" y="121"/>
                                    <a:pt x="78" y="120"/>
                                    <a:pt x="79" y="119"/>
                                  </a:cubicBezTo>
                                  <a:cubicBezTo>
                                    <a:pt x="80" y="118"/>
                                    <a:pt x="80" y="117"/>
                                    <a:pt x="80" y="115"/>
                                  </a:cubicBezTo>
                                  <a:cubicBezTo>
                                    <a:pt x="81" y="114"/>
                                    <a:pt x="81" y="113"/>
                                    <a:pt x="82" y="112"/>
                                  </a:cubicBezTo>
                                  <a:cubicBezTo>
                                    <a:pt x="83" y="111"/>
                                    <a:pt x="85" y="110"/>
                                    <a:pt x="86" y="110"/>
                                  </a:cubicBezTo>
                                  <a:cubicBezTo>
                                    <a:pt x="87" y="110"/>
                                    <a:pt x="89" y="110"/>
                                    <a:pt x="91" y="110"/>
                                  </a:cubicBezTo>
                                  <a:cubicBezTo>
                                    <a:pt x="92" y="110"/>
                                    <a:pt x="93" y="109"/>
                                    <a:pt x="93" y="109"/>
                                  </a:cubicBezTo>
                                  <a:cubicBezTo>
                                    <a:pt x="94" y="108"/>
                                    <a:pt x="94" y="107"/>
                                    <a:pt x="93" y="107"/>
                                  </a:cubicBezTo>
                                  <a:cubicBezTo>
                                    <a:pt x="93" y="105"/>
                                    <a:pt x="92" y="104"/>
                                    <a:pt x="91" y="104"/>
                                  </a:cubicBezTo>
                                  <a:cubicBezTo>
                                    <a:pt x="91" y="103"/>
                                    <a:pt x="92" y="103"/>
                                    <a:pt x="94" y="101"/>
                                  </a:cubicBezTo>
                                  <a:cubicBezTo>
                                    <a:pt x="95" y="101"/>
                                    <a:pt x="95" y="100"/>
                                    <a:pt x="95" y="100"/>
                                  </a:cubicBezTo>
                                  <a:cubicBezTo>
                                    <a:pt x="96" y="99"/>
                                    <a:pt x="96" y="98"/>
                                    <a:pt x="96" y="97"/>
                                  </a:cubicBezTo>
                                  <a:cubicBezTo>
                                    <a:pt x="96" y="96"/>
                                    <a:pt x="96" y="95"/>
                                    <a:pt x="96" y="94"/>
                                  </a:cubicBezTo>
                                  <a:cubicBezTo>
                                    <a:pt x="96" y="94"/>
                                    <a:pt x="97" y="93"/>
                                    <a:pt x="97" y="94"/>
                                  </a:cubicBezTo>
                                  <a:cubicBezTo>
                                    <a:pt x="100" y="94"/>
                                    <a:pt x="102" y="94"/>
                                    <a:pt x="104" y="93"/>
                                  </a:cubicBezTo>
                                  <a:cubicBezTo>
                                    <a:pt x="105" y="92"/>
                                    <a:pt x="107" y="92"/>
                                    <a:pt x="108" y="92"/>
                                  </a:cubicBezTo>
                                  <a:cubicBezTo>
                                    <a:pt x="110" y="92"/>
                                    <a:pt x="111" y="91"/>
                                    <a:pt x="111" y="91"/>
                                  </a:cubicBezTo>
                                  <a:cubicBezTo>
                                    <a:pt x="112" y="91"/>
                                    <a:pt x="112" y="90"/>
                                    <a:pt x="113" y="90"/>
                                  </a:cubicBezTo>
                                  <a:cubicBezTo>
                                    <a:pt x="113" y="90"/>
                                    <a:pt x="113" y="90"/>
                                    <a:pt x="114" y="90"/>
                                  </a:cubicBezTo>
                                  <a:cubicBezTo>
                                    <a:pt x="114" y="90"/>
                                    <a:pt x="115" y="90"/>
                                    <a:pt x="117" y="91"/>
                                  </a:cubicBezTo>
                                  <a:cubicBezTo>
                                    <a:pt x="118" y="92"/>
                                    <a:pt x="119" y="92"/>
                                    <a:pt x="119" y="92"/>
                                  </a:cubicBezTo>
                                  <a:cubicBezTo>
                                    <a:pt x="120" y="92"/>
                                    <a:pt x="120" y="91"/>
                                    <a:pt x="120" y="91"/>
                                  </a:cubicBezTo>
                                  <a:cubicBezTo>
                                    <a:pt x="121" y="91"/>
                                    <a:pt x="121" y="91"/>
                                    <a:pt x="121" y="90"/>
                                  </a:cubicBezTo>
                                  <a:cubicBezTo>
                                    <a:pt x="122" y="90"/>
                                    <a:pt x="122" y="90"/>
                                    <a:pt x="123" y="91"/>
                                  </a:cubicBezTo>
                                  <a:cubicBezTo>
                                    <a:pt x="126" y="93"/>
                                    <a:pt x="126" y="94"/>
                                    <a:pt x="126" y="93"/>
                                  </a:cubicBezTo>
                                  <a:cubicBezTo>
                                    <a:pt x="126" y="93"/>
                                    <a:pt x="126" y="92"/>
                                    <a:pt x="126" y="92"/>
                                  </a:cubicBezTo>
                                  <a:cubicBezTo>
                                    <a:pt x="127" y="91"/>
                                    <a:pt x="127" y="91"/>
                                    <a:pt x="128" y="90"/>
                                  </a:cubicBezTo>
                                  <a:cubicBezTo>
                                    <a:pt x="129" y="90"/>
                                    <a:pt x="130" y="89"/>
                                    <a:pt x="130" y="90"/>
                                  </a:cubicBezTo>
                                  <a:cubicBezTo>
                                    <a:pt x="130" y="90"/>
                                    <a:pt x="130" y="90"/>
                                    <a:pt x="130" y="90"/>
                                  </a:cubicBezTo>
                                  <a:cubicBezTo>
                                    <a:pt x="130" y="88"/>
                                    <a:pt x="129" y="87"/>
                                    <a:pt x="128" y="86"/>
                                  </a:cubicBezTo>
                                  <a:cubicBezTo>
                                    <a:pt x="128" y="84"/>
                                    <a:pt x="127" y="83"/>
                                    <a:pt x="127" y="82"/>
                                  </a:cubicBezTo>
                                  <a:cubicBezTo>
                                    <a:pt x="128" y="80"/>
                                    <a:pt x="129" y="80"/>
                                    <a:pt x="130" y="79"/>
                                  </a:cubicBezTo>
                                  <a:cubicBezTo>
                                    <a:pt x="131" y="79"/>
                                    <a:pt x="131" y="78"/>
                                    <a:pt x="131" y="78"/>
                                  </a:cubicBezTo>
                                  <a:cubicBezTo>
                                    <a:pt x="131" y="77"/>
                                    <a:pt x="132" y="76"/>
                                    <a:pt x="131" y="75"/>
                                  </a:cubicBezTo>
                                  <a:cubicBezTo>
                                    <a:pt x="131" y="73"/>
                                    <a:pt x="131" y="72"/>
                                    <a:pt x="131" y="71"/>
                                  </a:cubicBezTo>
                                  <a:cubicBezTo>
                                    <a:pt x="130" y="71"/>
                                    <a:pt x="130" y="70"/>
                                    <a:pt x="129" y="69"/>
                                  </a:cubicBezTo>
                                  <a:cubicBezTo>
                                    <a:pt x="128" y="68"/>
                                    <a:pt x="128" y="66"/>
                                    <a:pt x="128" y="64"/>
                                  </a:cubicBezTo>
                                  <a:cubicBezTo>
                                    <a:pt x="127" y="63"/>
                                    <a:pt x="128" y="61"/>
                                    <a:pt x="128" y="60"/>
                                  </a:cubicBezTo>
                                  <a:cubicBezTo>
                                    <a:pt x="128" y="59"/>
                                    <a:pt x="129" y="58"/>
                                    <a:pt x="129" y="58"/>
                                  </a:cubicBezTo>
                                  <a:cubicBezTo>
                                    <a:pt x="129" y="58"/>
                                    <a:pt x="130" y="58"/>
                                    <a:pt x="130" y="57"/>
                                  </a:cubicBezTo>
                                  <a:cubicBezTo>
                                    <a:pt x="131" y="57"/>
                                    <a:pt x="131" y="57"/>
                                    <a:pt x="129" y="55"/>
                                  </a:cubicBezTo>
                                  <a:cubicBezTo>
                                    <a:pt x="127" y="53"/>
                                    <a:pt x="126" y="51"/>
                                    <a:pt x="124" y="48"/>
                                  </a:cubicBezTo>
                                  <a:cubicBezTo>
                                    <a:pt x="123" y="46"/>
                                    <a:pt x="122" y="45"/>
                                    <a:pt x="121" y="45"/>
                                  </a:cubicBezTo>
                                  <a:cubicBezTo>
                                    <a:pt x="120" y="44"/>
                                    <a:pt x="119" y="44"/>
                                    <a:pt x="116" y="44"/>
                                  </a:cubicBezTo>
                                  <a:cubicBezTo>
                                    <a:pt x="114" y="44"/>
                                    <a:pt x="113" y="44"/>
                                    <a:pt x="112" y="44"/>
                                  </a:cubicBezTo>
                                  <a:cubicBezTo>
                                    <a:pt x="111" y="43"/>
                                    <a:pt x="110" y="43"/>
                                    <a:pt x="110" y="42"/>
                                  </a:cubicBezTo>
                                  <a:cubicBezTo>
                                    <a:pt x="109" y="41"/>
                                    <a:pt x="108" y="40"/>
                                    <a:pt x="106" y="38"/>
                                  </a:cubicBezTo>
                                  <a:cubicBezTo>
                                    <a:pt x="105" y="37"/>
                                    <a:pt x="103" y="37"/>
                                    <a:pt x="102" y="36"/>
                                  </a:cubicBezTo>
                                  <a:cubicBezTo>
                                    <a:pt x="100" y="36"/>
                                    <a:pt x="99" y="36"/>
                                    <a:pt x="97" y="34"/>
                                  </a:cubicBezTo>
                                  <a:cubicBezTo>
                                    <a:pt x="97" y="34"/>
                                    <a:pt x="99" y="30"/>
                                    <a:pt x="99" y="29"/>
                                  </a:cubicBezTo>
                                  <a:cubicBezTo>
                                    <a:pt x="100" y="28"/>
                                    <a:pt x="99" y="27"/>
                                    <a:pt x="98" y="26"/>
                                  </a:cubicBezTo>
                                  <a:cubicBezTo>
                                    <a:pt x="97" y="25"/>
                                    <a:pt x="96" y="24"/>
                                    <a:pt x="95" y="23"/>
                                  </a:cubicBezTo>
                                  <a:cubicBezTo>
                                    <a:pt x="95" y="21"/>
                                    <a:pt x="94" y="20"/>
                                    <a:pt x="94" y="20"/>
                                  </a:cubicBezTo>
                                  <a:cubicBezTo>
                                    <a:pt x="93" y="19"/>
                                    <a:pt x="93" y="18"/>
                                    <a:pt x="93" y="16"/>
                                  </a:cubicBezTo>
                                  <a:cubicBezTo>
                                    <a:pt x="93" y="15"/>
                                    <a:pt x="92" y="14"/>
                                    <a:pt x="92" y="14"/>
                                  </a:cubicBezTo>
                                  <a:cubicBezTo>
                                    <a:pt x="91" y="14"/>
                                    <a:pt x="91" y="13"/>
                                    <a:pt x="90" y="13"/>
                                  </a:cubicBezTo>
                                  <a:cubicBezTo>
                                    <a:pt x="88" y="12"/>
                                    <a:pt x="86" y="12"/>
                                    <a:pt x="86" y="10"/>
                                  </a:cubicBezTo>
                                  <a:cubicBezTo>
                                    <a:pt x="85" y="8"/>
                                    <a:pt x="84" y="8"/>
                                    <a:pt x="84" y="7"/>
                                  </a:cubicBezTo>
                                  <a:cubicBezTo>
                                    <a:pt x="84" y="6"/>
                                    <a:pt x="84" y="5"/>
                                    <a:pt x="84" y="3"/>
                                  </a:cubicBezTo>
                                  <a:cubicBezTo>
                                    <a:pt x="84" y="1"/>
                                    <a:pt x="84" y="1"/>
                                    <a:pt x="84" y="0"/>
                                  </a:cubicBezTo>
                                  <a:cubicBezTo>
                                    <a:pt x="83" y="0"/>
                                    <a:pt x="83" y="0"/>
                                    <a:pt x="82" y="0"/>
                                  </a:cubicBezTo>
                                  <a:cubicBezTo>
                                    <a:pt x="81" y="1"/>
                                    <a:pt x="80" y="2"/>
                                    <a:pt x="80" y="3"/>
                                  </a:cubicBezTo>
                                  <a:cubicBezTo>
                                    <a:pt x="79" y="5"/>
                                    <a:pt x="79" y="5"/>
                                    <a:pt x="78" y="6"/>
                                  </a:cubicBezTo>
                                  <a:cubicBezTo>
                                    <a:pt x="77" y="7"/>
                                    <a:pt x="77" y="7"/>
                                    <a:pt x="77" y="10"/>
                                  </a:cubicBezTo>
                                  <a:cubicBezTo>
                                    <a:pt x="77" y="11"/>
                                    <a:pt x="78" y="12"/>
                                    <a:pt x="79" y="14"/>
                                  </a:cubicBezTo>
                                  <a:cubicBezTo>
                                    <a:pt x="79" y="14"/>
                                    <a:pt x="79" y="15"/>
                                    <a:pt x="79" y="15"/>
                                  </a:cubicBezTo>
                                  <a:cubicBezTo>
                                    <a:pt x="79" y="15"/>
                                    <a:pt x="78" y="16"/>
                                    <a:pt x="77" y="16"/>
                                  </a:cubicBezTo>
                                  <a:cubicBezTo>
                                    <a:pt x="74" y="17"/>
                                    <a:pt x="73" y="17"/>
                                    <a:pt x="73" y="18"/>
                                  </a:cubicBezTo>
                                  <a:cubicBezTo>
                                    <a:pt x="73" y="18"/>
                                    <a:pt x="74" y="19"/>
                                    <a:pt x="75" y="21"/>
                                  </a:cubicBezTo>
                                  <a:cubicBezTo>
                                    <a:pt x="75" y="23"/>
                                    <a:pt x="75" y="24"/>
                                    <a:pt x="75" y="25"/>
                                  </a:cubicBezTo>
                                  <a:cubicBezTo>
                                    <a:pt x="74" y="25"/>
                                    <a:pt x="74" y="26"/>
                                    <a:pt x="73" y="28"/>
                                  </a:cubicBezTo>
                                  <a:cubicBezTo>
                                    <a:pt x="73" y="30"/>
                                    <a:pt x="72" y="31"/>
                                    <a:pt x="72" y="32"/>
                                  </a:cubicBezTo>
                                  <a:cubicBezTo>
                                    <a:pt x="71" y="32"/>
                                    <a:pt x="70" y="33"/>
                                    <a:pt x="69" y="34"/>
                                  </a:cubicBezTo>
                                  <a:cubicBezTo>
                                    <a:pt x="67" y="36"/>
                                    <a:pt x="67" y="37"/>
                                    <a:pt x="66" y="38"/>
                                  </a:cubicBezTo>
                                  <a:cubicBezTo>
                                    <a:pt x="65" y="39"/>
                                    <a:pt x="64" y="40"/>
                                    <a:pt x="62" y="42"/>
                                  </a:cubicBezTo>
                                  <a:cubicBezTo>
                                    <a:pt x="60" y="43"/>
                                    <a:pt x="60" y="44"/>
                                    <a:pt x="60" y="45"/>
                                  </a:cubicBezTo>
                                  <a:cubicBezTo>
                                    <a:pt x="60" y="46"/>
                                    <a:pt x="61" y="47"/>
                                    <a:pt x="63" y="47"/>
                                  </a:cubicBezTo>
                                  <a:cubicBezTo>
                                    <a:pt x="64" y="48"/>
                                    <a:pt x="65" y="48"/>
                                    <a:pt x="65" y="49"/>
                                  </a:cubicBezTo>
                                  <a:cubicBezTo>
                                    <a:pt x="66" y="49"/>
                                    <a:pt x="66" y="50"/>
                                    <a:pt x="65" y="51"/>
                                  </a:cubicBezTo>
                                  <a:cubicBezTo>
                                    <a:pt x="65" y="52"/>
                                    <a:pt x="64" y="53"/>
                                    <a:pt x="63" y="53"/>
                                  </a:cubicBezTo>
                                  <a:cubicBezTo>
                                    <a:pt x="61" y="54"/>
                                    <a:pt x="61" y="56"/>
                                    <a:pt x="60" y="58"/>
                                  </a:cubicBezTo>
                                  <a:cubicBezTo>
                                    <a:pt x="60" y="59"/>
                                    <a:pt x="60" y="61"/>
                                    <a:pt x="60" y="62"/>
                                  </a:cubicBezTo>
                                  <a:cubicBezTo>
                                    <a:pt x="59" y="63"/>
                                    <a:pt x="59" y="63"/>
                                    <a:pt x="58" y="63"/>
                                  </a:cubicBezTo>
                                  <a:cubicBezTo>
                                    <a:pt x="58" y="63"/>
                                    <a:pt x="57" y="63"/>
                                    <a:pt x="57" y="63"/>
                                  </a:cubicBezTo>
                                  <a:cubicBezTo>
                                    <a:pt x="56" y="63"/>
                                    <a:pt x="56" y="63"/>
                                    <a:pt x="56" y="64"/>
                                  </a:cubicBezTo>
                                  <a:cubicBezTo>
                                    <a:pt x="55" y="64"/>
                                    <a:pt x="55" y="65"/>
                                    <a:pt x="56" y="66"/>
                                  </a:cubicBezTo>
                                  <a:cubicBezTo>
                                    <a:pt x="56" y="68"/>
                                    <a:pt x="56" y="69"/>
                                    <a:pt x="55" y="70"/>
                                  </a:cubicBezTo>
                                  <a:cubicBezTo>
                                    <a:pt x="55" y="71"/>
                                    <a:pt x="54" y="72"/>
                                    <a:pt x="53" y="73"/>
                                  </a:cubicBezTo>
                                  <a:cubicBezTo>
                                    <a:pt x="53" y="76"/>
                                    <a:pt x="52" y="77"/>
                                    <a:pt x="51" y="77"/>
                                  </a:cubicBezTo>
                                  <a:cubicBezTo>
                                    <a:pt x="50" y="77"/>
                                    <a:pt x="48" y="77"/>
                                    <a:pt x="46" y="77"/>
                                  </a:cubicBezTo>
                                  <a:cubicBezTo>
                                    <a:pt x="45" y="77"/>
                                    <a:pt x="44" y="78"/>
                                    <a:pt x="43" y="78"/>
                                  </a:cubicBezTo>
                                  <a:cubicBezTo>
                                    <a:pt x="43" y="78"/>
                                    <a:pt x="43" y="79"/>
                                    <a:pt x="43" y="79"/>
                                  </a:cubicBezTo>
                                  <a:cubicBezTo>
                                    <a:pt x="44" y="80"/>
                                    <a:pt x="46" y="81"/>
                                    <a:pt x="47" y="81"/>
                                  </a:cubicBezTo>
                                  <a:cubicBezTo>
                                    <a:pt x="48" y="81"/>
                                    <a:pt x="49" y="82"/>
                                    <a:pt x="49" y="82"/>
                                  </a:cubicBezTo>
                                  <a:cubicBezTo>
                                    <a:pt x="49" y="83"/>
                                    <a:pt x="50" y="84"/>
                                    <a:pt x="50" y="85"/>
                                  </a:cubicBezTo>
                                  <a:cubicBezTo>
                                    <a:pt x="50" y="86"/>
                                    <a:pt x="50" y="88"/>
                                    <a:pt x="51" y="89"/>
                                  </a:cubicBezTo>
                                  <a:cubicBezTo>
                                    <a:pt x="51" y="90"/>
                                    <a:pt x="50" y="90"/>
                                    <a:pt x="50" y="90"/>
                                  </a:cubicBezTo>
                                  <a:cubicBezTo>
                                    <a:pt x="49" y="91"/>
                                    <a:pt x="48" y="91"/>
                                    <a:pt x="47" y="91"/>
                                  </a:cubicBezTo>
                                  <a:cubicBezTo>
                                    <a:pt x="46" y="91"/>
                                    <a:pt x="43" y="91"/>
                                    <a:pt x="42" y="92"/>
                                  </a:cubicBezTo>
                                  <a:cubicBezTo>
                                    <a:pt x="41" y="94"/>
                                    <a:pt x="39" y="95"/>
                                    <a:pt x="38" y="96"/>
                                  </a:cubicBezTo>
                                  <a:cubicBezTo>
                                    <a:pt x="37" y="97"/>
                                    <a:pt x="36" y="98"/>
                                    <a:pt x="36" y="100"/>
                                  </a:cubicBezTo>
                                  <a:cubicBezTo>
                                    <a:pt x="35" y="104"/>
                                    <a:pt x="35" y="105"/>
                                    <a:pt x="34" y="107"/>
                                  </a:cubicBezTo>
                                  <a:cubicBezTo>
                                    <a:pt x="33" y="110"/>
                                    <a:pt x="34" y="112"/>
                                    <a:pt x="34" y="115"/>
                                  </a:cubicBezTo>
                                  <a:cubicBezTo>
                                    <a:pt x="33" y="116"/>
                                    <a:pt x="32" y="117"/>
                                    <a:pt x="30" y="117"/>
                                  </a:cubicBezTo>
                                  <a:cubicBezTo>
                                    <a:pt x="28" y="118"/>
                                    <a:pt x="26" y="119"/>
                                    <a:pt x="26" y="119"/>
                                  </a:cubicBezTo>
                                  <a:cubicBezTo>
                                    <a:pt x="25" y="119"/>
                                    <a:pt x="26" y="122"/>
                                    <a:pt x="26" y="123"/>
                                  </a:cubicBezTo>
                                  <a:cubicBezTo>
                                    <a:pt x="26" y="124"/>
                                    <a:pt x="27" y="125"/>
                                    <a:pt x="28" y="125"/>
                                  </a:cubicBezTo>
                                  <a:cubicBezTo>
                                    <a:pt x="29" y="126"/>
                                    <a:pt x="30" y="126"/>
                                    <a:pt x="32" y="127"/>
                                  </a:cubicBezTo>
                                  <a:cubicBezTo>
                                    <a:pt x="33" y="127"/>
                                    <a:pt x="33" y="127"/>
                                    <a:pt x="34" y="128"/>
                                  </a:cubicBezTo>
                                  <a:cubicBezTo>
                                    <a:pt x="34" y="128"/>
                                    <a:pt x="33" y="129"/>
                                    <a:pt x="33" y="130"/>
                                  </a:cubicBezTo>
                                  <a:cubicBezTo>
                                    <a:pt x="32" y="131"/>
                                    <a:pt x="31" y="132"/>
                                    <a:pt x="31" y="133"/>
                                  </a:cubicBezTo>
                                  <a:cubicBezTo>
                                    <a:pt x="30" y="135"/>
                                    <a:pt x="30" y="138"/>
                                    <a:pt x="30" y="142"/>
                                  </a:cubicBezTo>
                                  <a:cubicBezTo>
                                    <a:pt x="30" y="142"/>
                                    <a:pt x="30" y="141"/>
                                    <a:pt x="30" y="141"/>
                                  </a:cubicBezTo>
                                  <a:cubicBezTo>
                                    <a:pt x="30" y="142"/>
                                    <a:pt x="23" y="151"/>
                                    <a:pt x="23" y="151"/>
                                  </a:cubicBezTo>
                                  <a:cubicBezTo>
                                    <a:pt x="22" y="152"/>
                                    <a:pt x="21" y="153"/>
                                    <a:pt x="20" y="153"/>
                                  </a:cubicBezTo>
                                  <a:cubicBezTo>
                                    <a:pt x="19" y="153"/>
                                    <a:pt x="19" y="153"/>
                                    <a:pt x="18" y="153"/>
                                  </a:cubicBezTo>
                                  <a:cubicBezTo>
                                    <a:pt x="17" y="153"/>
                                    <a:pt x="17" y="153"/>
                                    <a:pt x="16" y="153"/>
                                  </a:cubicBezTo>
                                  <a:cubicBezTo>
                                    <a:pt x="16" y="154"/>
                                    <a:pt x="16" y="155"/>
                                    <a:pt x="16" y="157"/>
                                  </a:cubicBezTo>
                                  <a:cubicBezTo>
                                    <a:pt x="16" y="158"/>
                                    <a:pt x="15" y="158"/>
                                    <a:pt x="15" y="159"/>
                                  </a:cubicBezTo>
                                  <a:cubicBezTo>
                                    <a:pt x="14" y="159"/>
                                    <a:pt x="13" y="159"/>
                                    <a:pt x="12" y="160"/>
                                  </a:cubicBezTo>
                                  <a:cubicBezTo>
                                    <a:pt x="11" y="160"/>
                                    <a:pt x="9" y="161"/>
                                    <a:pt x="9" y="162"/>
                                  </a:cubicBezTo>
                                  <a:cubicBezTo>
                                    <a:pt x="9" y="163"/>
                                    <a:pt x="9" y="163"/>
                                    <a:pt x="9" y="164"/>
                                  </a:cubicBezTo>
                                  <a:cubicBezTo>
                                    <a:pt x="10" y="164"/>
                                    <a:pt x="11" y="164"/>
                                    <a:pt x="11" y="165"/>
                                  </a:cubicBezTo>
                                  <a:cubicBezTo>
                                    <a:pt x="11" y="165"/>
                                    <a:pt x="12" y="165"/>
                                    <a:pt x="12" y="166"/>
                                  </a:cubicBezTo>
                                  <a:cubicBezTo>
                                    <a:pt x="12" y="167"/>
                                    <a:pt x="11" y="167"/>
                                    <a:pt x="10" y="168"/>
                                  </a:cubicBezTo>
                                  <a:cubicBezTo>
                                    <a:pt x="10" y="169"/>
                                    <a:pt x="10" y="170"/>
                                    <a:pt x="11" y="171"/>
                                  </a:cubicBezTo>
                                  <a:cubicBezTo>
                                    <a:pt x="12" y="172"/>
                                    <a:pt x="13" y="174"/>
                                    <a:pt x="14" y="175"/>
                                  </a:cubicBezTo>
                                  <a:cubicBezTo>
                                    <a:pt x="14" y="176"/>
                                    <a:pt x="13" y="176"/>
                                    <a:pt x="12" y="176"/>
                                  </a:cubicBezTo>
                                  <a:cubicBezTo>
                                    <a:pt x="11" y="177"/>
                                    <a:pt x="10" y="177"/>
                                    <a:pt x="9" y="177"/>
                                  </a:cubicBezTo>
                                  <a:cubicBezTo>
                                    <a:pt x="6" y="179"/>
                                    <a:pt x="3" y="179"/>
                                    <a:pt x="2" y="179"/>
                                  </a:cubicBezTo>
                                  <a:cubicBezTo>
                                    <a:pt x="1" y="180"/>
                                    <a:pt x="1" y="180"/>
                                    <a:pt x="1" y="180"/>
                                  </a:cubicBezTo>
                                  <a:cubicBezTo>
                                    <a:pt x="2" y="181"/>
                                    <a:pt x="2" y="182"/>
                                    <a:pt x="4" y="183"/>
                                  </a:cubicBezTo>
                                  <a:cubicBezTo>
                                    <a:pt x="5" y="184"/>
                                    <a:pt x="5" y="185"/>
                                    <a:pt x="5" y="185"/>
                                  </a:cubicBezTo>
                                  <a:cubicBezTo>
                                    <a:pt x="5" y="186"/>
                                    <a:pt x="4" y="186"/>
                                    <a:pt x="4" y="187"/>
                                  </a:cubicBezTo>
                                  <a:cubicBezTo>
                                    <a:pt x="3" y="187"/>
                                    <a:pt x="1" y="188"/>
                                    <a:pt x="1" y="189"/>
                                  </a:cubicBezTo>
                                  <a:cubicBezTo>
                                    <a:pt x="0" y="190"/>
                                    <a:pt x="0" y="190"/>
                                    <a:pt x="1" y="191"/>
                                  </a:cubicBezTo>
                                  <a:cubicBezTo>
                                    <a:pt x="1" y="191"/>
                                    <a:pt x="2" y="192"/>
                                    <a:pt x="3" y="192"/>
                                  </a:cubicBezTo>
                                  <a:cubicBezTo>
                                    <a:pt x="5" y="193"/>
                                    <a:pt x="8" y="193"/>
                                    <a:pt x="8" y="193"/>
                                  </a:cubicBezTo>
                                  <a:cubicBezTo>
                                    <a:pt x="8" y="193"/>
                                    <a:pt x="9" y="194"/>
                                    <a:pt x="9" y="194"/>
                                  </a:cubicBezTo>
                                  <a:cubicBezTo>
                                    <a:pt x="9" y="195"/>
                                    <a:pt x="9" y="195"/>
                                    <a:pt x="10" y="196"/>
                                  </a:cubicBezTo>
                                  <a:cubicBezTo>
                                    <a:pt x="10" y="198"/>
                                    <a:pt x="10" y="199"/>
                                    <a:pt x="11" y="200"/>
                                  </a:cubicBezTo>
                                  <a:cubicBezTo>
                                    <a:pt x="11" y="200"/>
                                    <a:pt x="17" y="196"/>
                                    <a:pt x="17" y="196"/>
                                  </a:cubicBezTo>
                                  <a:cubicBezTo>
                                    <a:pt x="18" y="196"/>
                                    <a:pt x="19" y="197"/>
                                    <a:pt x="20" y="198"/>
                                  </a:cubicBezTo>
                                  <a:cubicBezTo>
                                    <a:pt x="21" y="199"/>
                                    <a:pt x="21" y="200"/>
                                    <a:pt x="21" y="201"/>
                                  </a:cubicBezTo>
                                  <a:cubicBezTo>
                                    <a:pt x="22" y="202"/>
                                    <a:pt x="23" y="203"/>
                                    <a:pt x="24" y="203"/>
                                  </a:cubicBezTo>
                                  <a:cubicBezTo>
                                    <a:pt x="25" y="204"/>
                                    <a:pt x="27" y="204"/>
                                    <a:pt x="28" y="204"/>
                                  </a:cubicBezTo>
                                  <a:cubicBezTo>
                                    <a:pt x="29" y="204"/>
                                    <a:pt x="30" y="203"/>
                                    <a:pt x="30" y="202"/>
                                  </a:cubicBezTo>
                                  <a:cubicBezTo>
                                    <a:pt x="31" y="201"/>
                                    <a:pt x="32" y="199"/>
                                    <a:pt x="32" y="198"/>
                                  </a:cubicBezTo>
                                  <a:cubicBezTo>
                                    <a:pt x="35" y="198"/>
                                    <a:pt x="37" y="199"/>
                                    <a:pt x="38" y="200"/>
                                  </a:cubicBezTo>
                                  <a:cubicBezTo>
                                    <a:pt x="39" y="201"/>
                                    <a:pt x="39" y="202"/>
                                    <a:pt x="40" y="204"/>
                                  </a:cubicBezTo>
                                  <a:cubicBezTo>
                                    <a:pt x="40" y="206"/>
                                    <a:pt x="41" y="207"/>
                                    <a:pt x="42" y="207"/>
                                  </a:cubicBezTo>
                                  <a:cubicBezTo>
                                    <a:pt x="43" y="208"/>
                                    <a:pt x="44" y="209"/>
                                    <a:pt x="45" y="210"/>
                                  </a:cubicBezTo>
                                  <a:cubicBezTo>
                                    <a:pt x="46" y="210"/>
                                    <a:pt x="46" y="210"/>
                                    <a:pt x="47" y="210"/>
                                  </a:cubicBezTo>
                                  <a:cubicBezTo>
                                    <a:pt x="47" y="209"/>
                                    <a:pt x="48" y="208"/>
                                    <a:pt x="48" y="208"/>
                                  </a:cubicBezTo>
                                  <a:cubicBezTo>
                                    <a:pt x="50" y="206"/>
                                    <a:pt x="51" y="204"/>
                                    <a:pt x="51" y="203"/>
                                  </a:cubicBezTo>
                                  <a:cubicBezTo>
                                    <a:pt x="53" y="202"/>
                                    <a:pt x="52" y="201"/>
                                    <a:pt x="53" y="200"/>
                                  </a:cubicBezTo>
                                  <a:cubicBezTo>
                                    <a:pt x="53" y="200"/>
                                    <a:pt x="53" y="200"/>
                                    <a:pt x="53" y="200"/>
                                  </a:cubicBezTo>
                                  <a:cubicBezTo>
                                    <a:pt x="54" y="200"/>
                                    <a:pt x="55" y="200"/>
                                    <a:pt x="56" y="200"/>
                                  </a:cubicBezTo>
                                  <a:cubicBezTo>
                                    <a:pt x="57" y="200"/>
                                    <a:pt x="57" y="201"/>
                                    <a:pt x="58" y="201"/>
                                  </a:cubicBezTo>
                                  <a:cubicBezTo>
                                    <a:pt x="58" y="202"/>
                                    <a:pt x="58" y="203"/>
                                    <a:pt x="58" y="203"/>
                                  </a:cubicBezTo>
                                  <a:cubicBezTo>
                                    <a:pt x="58" y="205"/>
                                    <a:pt x="58" y="206"/>
                                    <a:pt x="59" y="207"/>
                                  </a:cubicBezTo>
                                  <a:cubicBezTo>
                                    <a:pt x="59" y="208"/>
                                    <a:pt x="60" y="208"/>
                                    <a:pt x="61" y="207"/>
                                  </a:cubicBezTo>
                                  <a:cubicBezTo>
                                    <a:pt x="61" y="207"/>
                                    <a:pt x="62" y="207"/>
                                    <a:pt x="62" y="207"/>
                                  </a:cubicBezTo>
                                  <a:cubicBezTo>
                                    <a:pt x="63" y="207"/>
                                    <a:pt x="65" y="208"/>
                                    <a:pt x="68" y="208"/>
                                  </a:cubicBezTo>
                                  <a:cubicBezTo>
                                    <a:pt x="70" y="208"/>
                                    <a:pt x="72" y="208"/>
                                    <a:pt x="73" y="208"/>
                                  </a:cubicBezTo>
                                  <a:cubicBezTo>
                                    <a:pt x="74" y="208"/>
                                    <a:pt x="75" y="209"/>
                                    <a:pt x="76" y="209"/>
                                  </a:cubicBezTo>
                                  <a:cubicBezTo>
                                    <a:pt x="76" y="210"/>
                                    <a:pt x="76" y="210"/>
                                    <a:pt x="76" y="211"/>
                                  </a:cubicBezTo>
                                  <a:cubicBezTo>
                                    <a:pt x="76" y="212"/>
                                    <a:pt x="75" y="213"/>
                                    <a:pt x="74" y="214"/>
                                  </a:cubicBezTo>
                                  <a:cubicBezTo>
                                    <a:pt x="73" y="215"/>
                                    <a:pt x="73" y="215"/>
                                    <a:pt x="72" y="215"/>
                                  </a:cubicBezTo>
                                  <a:cubicBezTo>
                                    <a:pt x="72" y="215"/>
                                    <a:pt x="72" y="215"/>
                                    <a:pt x="72" y="21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60C22"/>
                            </a:solidFill>
                            <a:ln w="1588" cap="rnd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s-MX" dirty="0">
                                <a:latin typeface="Galano"/>
                              </a:endParaRPr>
                            </a:p>
                          </p:txBody>
                        </p:sp>
                        <p:grpSp>
                          <p:nvGrpSpPr>
                            <p:cNvPr id="171" name="Grupo 170">
                              <a:extLst>
                                <a:ext uri="{FF2B5EF4-FFF2-40B4-BE49-F238E27FC236}">
                                  <a16:creationId xmlns:a16="http://schemas.microsoft.com/office/drawing/2014/main" id="{EE864156-A4F7-F2F6-8673-8BBD16736DE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271171" y="1218931"/>
                              <a:ext cx="6585159" cy="4576389"/>
                              <a:chOff x="1271171" y="1218931"/>
                              <a:chExt cx="6585159" cy="4576389"/>
                            </a:xfrm>
                          </p:grpSpPr>
                          <p:grpSp>
                            <p:nvGrpSpPr>
                              <p:cNvPr id="172" name="Grupo 171">
                                <a:extLst>
                                  <a:ext uri="{FF2B5EF4-FFF2-40B4-BE49-F238E27FC236}">
                                    <a16:creationId xmlns:a16="http://schemas.microsoft.com/office/drawing/2014/main" id="{24665DA3-3753-44BB-0E05-65995C4E58C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559094" y="1618575"/>
                                <a:ext cx="739193" cy="691116"/>
                                <a:chOff x="5559094" y="1618575"/>
                                <a:chExt cx="739193" cy="691116"/>
                              </a:xfrm>
                            </p:grpSpPr>
                            <p:sp>
                              <p:nvSpPr>
                                <p:cNvPr id="390" name="Freeform 103">
                                  <a:extLst>
                                    <a:ext uri="{FF2B5EF4-FFF2-40B4-BE49-F238E27FC236}">
                                      <a16:creationId xmlns:a16="http://schemas.microsoft.com/office/drawing/2014/main" id="{5559AE67-4046-B9A6-DF0A-83B7FC3EC567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015831" y="1870983"/>
                                  <a:ext cx="282456" cy="354572"/>
                                </a:xfrm>
                                <a:custGeom>
                                  <a:avLst/>
                                  <a:gdLst>
                                    <a:gd name="T0" fmla="*/ 45 w 77"/>
                                    <a:gd name="T1" fmla="*/ 2 h 96"/>
                                    <a:gd name="T2" fmla="*/ 39 w 77"/>
                                    <a:gd name="T3" fmla="*/ 1 h 96"/>
                                    <a:gd name="T4" fmla="*/ 39 w 77"/>
                                    <a:gd name="T5" fmla="*/ 21 h 96"/>
                                    <a:gd name="T6" fmla="*/ 34 w 77"/>
                                    <a:gd name="T7" fmla="*/ 28 h 96"/>
                                    <a:gd name="T8" fmla="*/ 27 w 77"/>
                                    <a:gd name="T9" fmla="*/ 32 h 96"/>
                                    <a:gd name="T10" fmla="*/ 28 w 77"/>
                                    <a:gd name="T11" fmla="*/ 37 h 96"/>
                                    <a:gd name="T12" fmla="*/ 25 w 77"/>
                                    <a:gd name="T13" fmla="*/ 33 h 96"/>
                                    <a:gd name="T14" fmla="*/ 22 w 77"/>
                                    <a:gd name="T15" fmla="*/ 35 h 96"/>
                                    <a:gd name="T16" fmla="*/ 18 w 77"/>
                                    <a:gd name="T17" fmla="*/ 38 h 96"/>
                                    <a:gd name="T18" fmla="*/ 9 w 77"/>
                                    <a:gd name="T19" fmla="*/ 35 h 96"/>
                                    <a:gd name="T20" fmla="*/ 2 w 77"/>
                                    <a:gd name="T21" fmla="*/ 40 h 96"/>
                                    <a:gd name="T22" fmla="*/ 1 w 77"/>
                                    <a:gd name="T23" fmla="*/ 45 h 96"/>
                                    <a:gd name="T24" fmla="*/ 4 w 77"/>
                                    <a:gd name="T25" fmla="*/ 47 h 96"/>
                                    <a:gd name="T26" fmla="*/ 5 w 77"/>
                                    <a:gd name="T27" fmla="*/ 44 h 96"/>
                                    <a:gd name="T28" fmla="*/ 12 w 77"/>
                                    <a:gd name="T29" fmla="*/ 46 h 96"/>
                                    <a:gd name="T30" fmla="*/ 18 w 77"/>
                                    <a:gd name="T31" fmla="*/ 52 h 96"/>
                                    <a:gd name="T32" fmla="*/ 15 w 77"/>
                                    <a:gd name="T33" fmla="*/ 64 h 96"/>
                                    <a:gd name="T34" fmla="*/ 20 w 77"/>
                                    <a:gd name="T35" fmla="*/ 69 h 96"/>
                                    <a:gd name="T36" fmla="*/ 16 w 77"/>
                                    <a:gd name="T37" fmla="*/ 76 h 96"/>
                                    <a:gd name="T38" fmla="*/ 17 w 77"/>
                                    <a:gd name="T39" fmla="*/ 81 h 96"/>
                                    <a:gd name="T40" fmla="*/ 22 w 77"/>
                                    <a:gd name="T41" fmla="*/ 89 h 96"/>
                                    <a:gd name="T42" fmla="*/ 22 w 77"/>
                                    <a:gd name="T43" fmla="*/ 90 h 96"/>
                                    <a:gd name="T44" fmla="*/ 29 w 77"/>
                                    <a:gd name="T45" fmla="*/ 96 h 96"/>
                                    <a:gd name="T46" fmla="*/ 32 w 77"/>
                                    <a:gd name="T47" fmla="*/ 91 h 96"/>
                                    <a:gd name="T48" fmla="*/ 35 w 77"/>
                                    <a:gd name="T49" fmla="*/ 96 h 96"/>
                                    <a:gd name="T50" fmla="*/ 42 w 77"/>
                                    <a:gd name="T51" fmla="*/ 93 h 96"/>
                                    <a:gd name="T52" fmla="*/ 45 w 77"/>
                                    <a:gd name="T53" fmla="*/ 89 h 96"/>
                                    <a:gd name="T54" fmla="*/ 49 w 77"/>
                                    <a:gd name="T55" fmla="*/ 92 h 96"/>
                                    <a:gd name="T56" fmla="*/ 53 w 77"/>
                                    <a:gd name="T57" fmla="*/ 95 h 96"/>
                                    <a:gd name="T58" fmla="*/ 55 w 77"/>
                                    <a:gd name="T59" fmla="*/ 91 h 96"/>
                                    <a:gd name="T60" fmla="*/ 53 w 77"/>
                                    <a:gd name="T61" fmla="*/ 87 h 96"/>
                                    <a:gd name="T62" fmla="*/ 52 w 77"/>
                                    <a:gd name="T63" fmla="*/ 82 h 96"/>
                                    <a:gd name="T64" fmla="*/ 46 w 77"/>
                                    <a:gd name="T65" fmla="*/ 77 h 96"/>
                                    <a:gd name="T66" fmla="*/ 47 w 77"/>
                                    <a:gd name="T67" fmla="*/ 74 h 96"/>
                                    <a:gd name="T68" fmla="*/ 48 w 77"/>
                                    <a:gd name="T69" fmla="*/ 70 h 96"/>
                                    <a:gd name="T70" fmla="*/ 52 w 77"/>
                                    <a:gd name="T71" fmla="*/ 64 h 96"/>
                                    <a:gd name="T72" fmla="*/ 57 w 77"/>
                                    <a:gd name="T73" fmla="*/ 60 h 96"/>
                                    <a:gd name="T74" fmla="*/ 62 w 77"/>
                                    <a:gd name="T75" fmla="*/ 52 h 96"/>
                                    <a:gd name="T76" fmla="*/ 64 w 77"/>
                                    <a:gd name="T77" fmla="*/ 50 h 96"/>
                                    <a:gd name="T78" fmla="*/ 65 w 77"/>
                                    <a:gd name="T79" fmla="*/ 45 h 96"/>
                                    <a:gd name="T80" fmla="*/ 69 w 77"/>
                                    <a:gd name="T81" fmla="*/ 40 h 96"/>
                                    <a:gd name="T82" fmla="*/ 74 w 77"/>
                                    <a:gd name="T83" fmla="*/ 40 h 96"/>
                                    <a:gd name="T84" fmla="*/ 76 w 77"/>
                                    <a:gd name="T85" fmla="*/ 37 h 96"/>
                                    <a:gd name="T86" fmla="*/ 74 w 77"/>
                                    <a:gd name="T87" fmla="*/ 31 h 96"/>
                                    <a:gd name="T88" fmla="*/ 69 w 77"/>
                                    <a:gd name="T89" fmla="*/ 20 h 96"/>
                                    <a:gd name="T90" fmla="*/ 68 w 77"/>
                                    <a:gd name="T91" fmla="*/ 16 h 96"/>
                                    <a:gd name="T92" fmla="*/ 62 w 77"/>
                                    <a:gd name="T93" fmla="*/ 12 h 96"/>
                                    <a:gd name="T94" fmla="*/ 49 w 77"/>
                                    <a:gd name="T95" fmla="*/ 6 h 96"/>
                                    <a:gd name="T96" fmla="*/ 47 w 77"/>
                                    <a:gd name="T97" fmla="*/ 1 h 96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</a:cxnLst>
                                  <a:rect l="0" t="0" r="r" b="b"/>
                                  <a:pathLst>
                                    <a:path w="77" h="96">
                                      <a:moveTo>
                                        <a:pt x="47" y="1"/>
                                      </a:moveTo>
                                      <a:cubicBezTo>
                                        <a:pt x="45" y="2"/>
                                        <a:pt x="45" y="2"/>
                                        <a:pt x="45" y="2"/>
                                      </a:cubicBezTo>
                                      <a:cubicBezTo>
                                        <a:pt x="44" y="1"/>
                                        <a:pt x="43" y="1"/>
                                        <a:pt x="41" y="0"/>
                                      </a:cubicBezTo>
                                      <a:cubicBezTo>
                                        <a:pt x="40" y="0"/>
                                        <a:pt x="39" y="0"/>
                                        <a:pt x="39" y="1"/>
                                      </a:cubicBezTo>
                                      <a:cubicBezTo>
                                        <a:pt x="38" y="3"/>
                                        <a:pt x="37" y="7"/>
                                        <a:pt x="37" y="10"/>
                                      </a:cubicBezTo>
                                      <a:cubicBezTo>
                                        <a:pt x="37" y="13"/>
                                        <a:pt x="39" y="20"/>
                                        <a:pt x="39" y="21"/>
                                      </a:cubicBezTo>
                                      <a:cubicBezTo>
                                        <a:pt x="39" y="23"/>
                                        <a:pt x="38" y="24"/>
                                        <a:pt x="37" y="26"/>
                                      </a:cubicBezTo>
                                      <a:cubicBezTo>
                                        <a:pt x="36" y="27"/>
                                        <a:pt x="35" y="28"/>
                                        <a:pt x="34" y="28"/>
                                      </a:cubicBezTo>
                                      <a:cubicBezTo>
                                        <a:pt x="30" y="29"/>
                                        <a:pt x="29" y="30"/>
                                        <a:pt x="28" y="30"/>
                                      </a:cubicBezTo>
                                      <a:cubicBezTo>
                                        <a:pt x="27" y="31"/>
                                        <a:pt x="27" y="31"/>
                                        <a:pt x="27" y="32"/>
                                      </a:cubicBezTo>
                                      <a:cubicBezTo>
                                        <a:pt x="28" y="34"/>
                                        <a:pt x="28" y="36"/>
                                        <a:pt x="28" y="37"/>
                                      </a:cubicBezTo>
                                      <a:cubicBezTo>
                                        <a:pt x="28" y="37"/>
                                        <a:pt x="28" y="37"/>
                                        <a:pt x="28" y="37"/>
                                      </a:cubicBezTo>
                                      <a:cubicBezTo>
                                        <a:pt x="28" y="38"/>
                                        <a:pt x="27" y="37"/>
                                        <a:pt x="27" y="37"/>
                                      </a:cubicBezTo>
                                      <a:cubicBezTo>
                                        <a:pt x="27" y="35"/>
                                        <a:pt x="26" y="34"/>
                                        <a:pt x="25" y="33"/>
                                      </a:cubicBezTo>
                                      <a:cubicBezTo>
                                        <a:pt x="24" y="33"/>
                                        <a:pt x="24" y="33"/>
                                        <a:pt x="23" y="33"/>
                                      </a:cubicBezTo>
                                      <a:cubicBezTo>
                                        <a:pt x="23" y="33"/>
                                        <a:pt x="22" y="34"/>
                                        <a:pt x="22" y="35"/>
                                      </a:cubicBezTo>
                                      <a:cubicBezTo>
                                        <a:pt x="21" y="37"/>
                                        <a:pt x="21" y="38"/>
                                        <a:pt x="20" y="39"/>
                                      </a:cubicBezTo>
                                      <a:cubicBezTo>
                                        <a:pt x="20" y="39"/>
                                        <a:pt x="19" y="39"/>
                                        <a:pt x="18" y="38"/>
                                      </a:cubicBezTo>
                                      <a:cubicBezTo>
                                        <a:pt x="17" y="37"/>
                                        <a:pt x="16" y="34"/>
                                        <a:pt x="15" y="34"/>
                                      </a:cubicBezTo>
                                      <a:cubicBezTo>
                                        <a:pt x="12" y="34"/>
                                        <a:pt x="10" y="35"/>
                                        <a:pt x="9" y="35"/>
                                      </a:cubicBezTo>
                                      <a:cubicBezTo>
                                        <a:pt x="8" y="36"/>
                                        <a:pt x="7" y="37"/>
                                        <a:pt x="5" y="38"/>
                                      </a:cubicBezTo>
                                      <a:cubicBezTo>
                                        <a:pt x="5" y="38"/>
                                        <a:pt x="3" y="39"/>
                                        <a:pt x="2" y="40"/>
                                      </a:cubicBezTo>
                                      <a:cubicBezTo>
                                        <a:pt x="1" y="41"/>
                                        <a:pt x="0" y="42"/>
                                        <a:pt x="0" y="42"/>
                                      </a:cubicBezTo>
                                      <a:cubicBezTo>
                                        <a:pt x="0" y="43"/>
                                        <a:pt x="0" y="44"/>
                                        <a:pt x="1" y="45"/>
                                      </a:cubicBezTo>
                                      <a:cubicBezTo>
                                        <a:pt x="2" y="46"/>
                                        <a:pt x="3" y="47"/>
                                        <a:pt x="3" y="47"/>
                                      </a:cubicBezTo>
                                      <a:cubicBezTo>
                                        <a:pt x="4" y="48"/>
                                        <a:pt x="4" y="47"/>
                                        <a:pt x="4" y="47"/>
                                      </a:cubicBezTo>
                                      <a:cubicBezTo>
                                        <a:pt x="4" y="46"/>
                                        <a:pt x="3" y="46"/>
                                        <a:pt x="4" y="45"/>
                                      </a:cubicBezTo>
                                      <a:cubicBezTo>
                                        <a:pt x="4" y="44"/>
                                        <a:pt x="4" y="44"/>
                                        <a:pt x="5" y="44"/>
                                      </a:cubicBezTo>
                                      <a:cubicBezTo>
                                        <a:pt x="7" y="44"/>
                                        <a:pt x="8" y="44"/>
                                        <a:pt x="9" y="44"/>
                                      </a:cubicBezTo>
                                      <a:cubicBezTo>
                                        <a:pt x="10" y="44"/>
                                        <a:pt x="11" y="45"/>
                                        <a:pt x="12" y="46"/>
                                      </a:cubicBezTo>
                                      <a:cubicBezTo>
                                        <a:pt x="13" y="47"/>
                                        <a:pt x="14" y="48"/>
                                        <a:pt x="16" y="49"/>
                                      </a:cubicBezTo>
                                      <a:cubicBezTo>
                                        <a:pt x="17" y="50"/>
                                        <a:pt x="18" y="51"/>
                                        <a:pt x="18" y="52"/>
                                      </a:cubicBezTo>
                                      <a:cubicBezTo>
                                        <a:pt x="18" y="53"/>
                                        <a:pt x="17" y="55"/>
                                        <a:pt x="16" y="58"/>
                                      </a:cubicBezTo>
                                      <a:cubicBezTo>
                                        <a:pt x="15" y="60"/>
                                        <a:pt x="15" y="63"/>
                                        <a:pt x="15" y="64"/>
                                      </a:cubicBezTo>
                                      <a:cubicBezTo>
                                        <a:pt x="16" y="66"/>
                                        <a:pt x="18" y="67"/>
                                        <a:pt x="19" y="68"/>
                                      </a:cubicBezTo>
                                      <a:cubicBezTo>
                                        <a:pt x="19" y="68"/>
                                        <a:pt x="20" y="69"/>
                                        <a:pt x="20" y="69"/>
                                      </a:cubicBezTo>
                                      <a:cubicBezTo>
                                        <a:pt x="20" y="70"/>
                                        <a:pt x="19" y="71"/>
                                        <a:pt x="19" y="71"/>
                                      </a:cubicBezTo>
                                      <a:cubicBezTo>
                                        <a:pt x="18" y="72"/>
                                        <a:pt x="17" y="74"/>
                                        <a:pt x="16" y="76"/>
                                      </a:cubicBezTo>
                                      <a:cubicBezTo>
                                        <a:pt x="16" y="77"/>
                                        <a:pt x="16" y="78"/>
                                        <a:pt x="16" y="79"/>
                                      </a:cubicBezTo>
                                      <a:cubicBezTo>
                                        <a:pt x="16" y="80"/>
                                        <a:pt x="16" y="80"/>
                                        <a:pt x="17" y="81"/>
                                      </a:cubicBezTo>
                                      <a:cubicBezTo>
                                        <a:pt x="19" y="82"/>
                                        <a:pt x="20" y="83"/>
                                        <a:pt x="21" y="84"/>
                                      </a:cubicBezTo>
                                      <a:cubicBezTo>
                                        <a:pt x="22" y="85"/>
                                        <a:pt x="22" y="86"/>
                                        <a:pt x="22" y="89"/>
                                      </a:cubicBezTo>
                                      <a:cubicBezTo>
                                        <a:pt x="22" y="90"/>
                                        <a:pt x="22" y="90"/>
                                        <a:pt x="22" y="90"/>
                                      </a:cubicBezTo>
                                      <a:cubicBezTo>
                                        <a:pt x="22" y="90"/>
                                        <a:pt x="22" y="90"/>
                                        <a:pt x="22" y="90"/>
                                      </a:cubicBezTo>
                                      <a:cubicBezTo>
                                        <a:pt x="23" y="90"/>
                                        <a:pt x="25" y="94"/>
                                        <a:pt x="25" y="94"/>
                                      </a:cubicBezTo>
                                      <a:cubicBezTo>
                                        <a:pt x="27" y="96"/>
                                        <a:pt x="28" y="96"/>
                                        <a:pt x="29" y="96"/>
                                      </a:cubicBezTo>
                                      <a:cubicBezTo>
                                        <a:pt x="30" y="96"/>
                                        <a:pt x="30" y="95"/>
                                        <a:pt x="31" y="94"/>
                                      </a:cubicBezTo>
                                      <a:cubicBezTo>
                                        <a:pt x="31" y="91"/>
                                        <a:pt x="32" y="90"/>
                                        <a:pt x="32" y="91"/>
                                      </a:cubicBezTo>
                                      <a:cubicBezTo>
                                        <a:pt x="33" y="91"/>
                                        <a:pt x="33" y="92"/>
                                        <a:pt x="34" y="94"/>
                                      </a:cubicBezTo>
                                      <a:cubicBezTo>
                                        <a:pt x="34" y="95"/>
                                        <a:pt x="34" y="96"/>
                                        <a:pt x="35" y="96"/>
                                      </a:cubicBezTo>
                                      <a:cubicBezTo>
                                        <a:pt x="36" y="96"/>
                                        <a:pt x="37" y="96"/>
                                        <a:pt x="37" y="96"/>
                                      </a:cubicBezTo>
                                      <a:cubicBezTo>
                                        <a:pt x="38" y="95"/>
                                        <a:pt x="40" y="93"/>
                                        <a:pt x="42" y="93"/>
                                      </a:cubicBezTo>
                                      <a:cubicBezTo>
                                        <a:pt x="43" y="93"/>
                                        <a:pt x="44" y="92"/>
                                        <a:pt x="44" y="91"/>
                                      </a:cubicBezTo>
                                      <a:cubicBezTo>
                                        <a:pt x="44" y="91"/>
                                        <a:pt x="44" y="90"/>
                                        <a:pt x="45" y="89"/>
                                      </a:cubicBezTo>
                                      <a:cubicBezTo>
                                        <a:pt x="45" y="88"/>
                                        <a:pt x="46" y="89"/>
                                        <a:pt x="47" y="89"/>
                                      </a:cubicBezTo>
                                      <a:cubicBezTo>
                                        <a:pt x="48" y="90"/>
                                        <a:pt x="49" y="91"/>
                                        <a:pt x="49" y="92"/>
                                      </a:cubicBezTo>
                                      <a:cubicBezTo>
                                        <a:pt x="50" y="93"/>
                                        <a:pt x="50" y="93"/>
                                        <a:pt x="51" y="94"/>
                                      </a:cubicBezTo>
                                      <a:cubicBezTo>
                                        <a:pt x="53" y="95"/>
                                        <a:pt x="53" y="95"/>
                                        <a:pt x="53" y="95"/>
                                      </a:cubicBezTo>
                                      <a:cubicBezTo>
                                        <a:pt x="53" y="94"/>
                                        <a:pt x="53" y="93"/>
                                        <a:pt x="53" y="92"/>
                                      </a:cubicBezTo>
                                      <a:cubicBezTo>
                                        <a:pt x="54" y="91"/>
                                        <a:pt x="54" y="91"/>
                                        <a:pt x="55" y="91"/>
                                      </a:cubicBezTo>
                                      <a:cubicBezTo>
                                        <a:pt x="55" y="91"/>
                                        <a:pt x="55" y="90"/>
                                        <a:pt x="55" y="89"/>
                                      </a:cubicBezTo>
                                      <a:cubicBezTo>
                                        <a:pt x="54" y="88"/>
                                        <a:pt x="53" y="87"/>
                                        <a:pt x="53" y="87"/>
                                      </a:cubicBezTo>
                                      <a:cubicBezTo>
                                        <a:pt x="52" y="87"/>
                                        <a:pt x="52" y="86"/>
                                        <a:pt x="51" y="85"/>
                                      </a:cubicBezTo>
                                      <a:cubicBezTo>
                                        <a:pt x="51" y="84"/>
                                        <a:pt x="52" y="83"/>
                                        <a:pt x="52" y="82"/>
                                      </a:cubicBezTo>
                                      <a:cubicBezTo>
                                        <a:pt x="52" y="82"/>
                                        <a:pt x="52" y="81"/>
                                        <a:pt x="51" y="80"/>
                                      </a:cubicBezTo>
                                      <a:cubicBezTo>
                                        <a:pt x="50" y="79"/>
                                        <a:pt x="47" y="78"/>
                                        <a:pt x="46" y="77"/>
                                      </a:cubicBezTo>
                                      <a:cubicBezTo>
                                        <a:pt x="45" y="76"/>
                                        <a:pt x="46" y="75"/>
                                        <a:pt x="46" y="74"/>
                                      </a:cubicBezTo>
                                      <a:cubicBezTo>
                                        <a:pt x="46" y="74"/>
                                        <a:pt x="47" y="74"/>
                                        <a:pt x="47" y="74"/>
                                      </a:cubicBezTo>
                                      <a:cubicBezTo>
                                        <a:pt x="48" y="73"/>
                                        <a:pt x="47" y="72"/>
                                        <a:pt x="47" y="71"/>
                                      </a:cubicBezTo>
                                      <a:cubicBezTo>
                                        <a:pt x="47" y="71"/>
                                        <a:pt x="48" y="70"/>
                                        <a:pt x="48" y="70"/>
                                      </a:cubicBezTo>
                                      <a:cubicBezTo>
                                        <a:pt x="48" y="70"/>
                                        <a:pt x="49" y="70"/>
                                        <a:pt x="49" y="70"/>
                                      </a:cubicBezTo>
                                      <a:cubicBezTo>
                                        <a:pt x="50" y="70"/>
                                        <a:pt x="52" y="65"/>
                                        <a:pt x="52" y="64"/>
                                      </a:cubicBezTo>
                                      <a:cubicBezTo>
                                        <a:pt x="53" y="63"/>
                                        <a:pt x="53" y="62"/>
                                        <a:pt x="54" y="62"/>
                                      </a:cubicBezTo>
                                      <a:cubicBezTo>
                                        <a:pt x="54" y="61"/>
                                        <a:pt x="55" y="61"/>
                                        <a:pt x="57" y="60"/>
                                      </a:cubicBezTo>
                                      <a:cubicBezTo>
                                        <a:pt x="58" y="60"/>
                                        <a:pt x="59" y="58"/>
                                        <a:pt x="60" y="57"/>
                                      </a:cubicBezTo>
                                      <a:cubicBezTo>
                                        <a:pt x="60" y="56"/>
                                        <a:pt x="61" y="54"/>
                                        <a:pt x="62" y="52"/>
                                      </a:cubicBezTo>
                                      <a:cubicBezTo>
                                        <a:pt x="62" y="51"/>
                                        <a:pt x="63" y="51"/>
                                        <a:pt x="63" y="51"/>
                                      </a:cubicBezTo>
                                      <a:cubicBezTo>
                                        <a:pt x="64" y="50"/>
                                        <a:pt x="64" y="50"/>
                                        <a:pt x="64" y="50"/>
                                      </a:cubicBezTo>
                                      <a:cubicBezTo>
                                        <a:pt x="64" y="49"/>
                                        <a:pt x="64" y="48"/>
                                        <a:pt x="64" y="47"/>
                                      </a:cubicBezTo>
                                      <a:cubicBezTo>
                                        <a:pt x="64" y="46"/>
                                        <a:pt x="64" y="46"/>
                                        <a:pt x="65" y="45"/>
                                      </a:cubicBezTo>
                                      <a:cubicBezTo>
                                        <a:pt x="66" y="44"/>
                                        <a:pt x="67" y="44"/>
                                        <a:pt x="67" y="42"/>
                                      </a:cubicBezTo>
                                      <a:cubicBezTo>
                                        <a:pt x="67" y="41"/>
                                        <a:pt x="68" y="41"/>
                                        <a:pt x="69" y="40"/>
                                      </a:cubicBezTo>
                                      <a:cubicBezTo>
                                        <a:pt x="70" y="40"/>
                                        <a:pt x="71" y="40"/>
                                        <a:pt x="71" y="40"/>
                                      </a:cubicBezTo>
                                      <a:cubicBezTo>
                                        <a:pt x="72" y="40"/>
                                        <a:pt x="73" y="40"/>
                                        <a:pt x="74" y="40"/>
                                      </a:cubicBezTo>
                                      <a:cubicBezTo>
                                        <a:pt x="75" y="40"/>
                                        <a:pt x="76" y="40"/>
                                        <a:pt x="77" y="40"/>
                                      </a:cubicBezTo>
                                      <a:cubicBezTo>
                                        <a:pt x="77" y="39"/>
                                        <a:pt x="76" y="38"/>
                                        <a:pt x="76" y="37"/>
                                      </a:cubicBezTo>
                                      <a:cubicBezTo>
                                        <a:pt x="75" y="36"/>
                                        <a:pt x="74" y="35"/>
                                        <a:pt x="74" y="35"/>
                                      </a:cubicBezTo>
                                      <a:cubicBezTo>
                                        <a:pt x="73" y="34"/>
                                        <a:pt x="74" y="32"/>
                                        <a:pt x="74" y="31"/>
                                      </a:cubicBezTo>
                                      <a:cubicBezTo>
                                        <a:pt x="74" y="29"/>
                                        <a:pt x="73" y="27"/>
                                        <a:pt x="73" y="25"/>
                                      </a:cubicBezTo>
                                      <a:cubicBezTo>
                                        <a:pt x="72" y="24"/>
                                        <a:pt x="69" y="22"/>
                                        <a:pt x="69" y="20"/>
                                      </a:cubicBezTo>
                                      <a:cubicBezTo>
                                        <a:pt x="69" y="19"/>
                                        <a:pt x="68" y="18"/>
                                        <a:pt x="68" y="17"/>
                                      </a:cubicBezTo>
                                      <a:cubicBezTo>
                                        <a:pt x="68" y="16"/>
                                        <a:pt x="68" y="16"/>
                                        <a:pt x="68" y="16"/>
                                      </a:cubicBezTo>
                                      <a:cubicBezTo>
                                        <a:pt x="68" y="16"/>
                                        <a:pt x="68" y="16"/>
                                        <a:pt x="67" y="16"/>
                                      </a:cubicBezTo>
                                      <a:cubicBezTo>
                                        <a:pt x="63" y="16"/>
                                        <a:pt x="64" y="18"/>
                                        <a:pt x="62" y="12"/>
                                      </a:cubicBezTo>
                                      <a:cubicBezTo>
                                        <a:pt x="62" y="9"/>
                                        <a:pt x="59" y="7"/>
                                        <a:pt x="57" y="5"/>
                                      </a:cubicBezTo>
                                      <a:cubicBezTo>
                                        <a:pt x="54" y="2"/>
                                        <a:pt x="51" y="5"/>
                                        <a:pt x="49" y="6"/>
                                      </a:cubicBezTo>
                                      <a:cubicBezTo>
                                        <a:pt x="46" y="10"/>
                                        <a:pt x="48" y="8"/>
                                        <a:pt x="46" y="4"/>
                                      </a:cubicBezTo>
                                      <a:cubicBezTo>
                                        <a:pt x="46" y="3"/>
                                        <a:pt x="46" y="2"/>
                                        <a:pt x="47" y="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1" name="Freeform 104">
                                  <a:extLst>
                                    <a:ext uri="{FF2B5EF4-FFF2-40B4-BE49-F238E27FC236}">
                                      <a16:creationId xmlns:a16="http://schemas.microsoft.com/office/drawing/2014/main" id="{06BE7897-6212-399E-324D-3BCB714439F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706331" y="2003196"/>
                                  <a:ext cx="390631" cy="306495"/>
                                </a:xfrm>
                                <a:custGeom>
                                  <a:avLst/>
                                  <a:gdLst>
                                    <a:gd name="T0" fmla="*/ 63 w 106"/>
                                    <a:gd name="T1" fmla="*/ 5 h 83"/>
                                    <a:gd name="T2" fmla="*/ 58 w 106"/>
                                    <a:gd name="T3" fmla="*/ 10 h 83"/>
                                    <a:gd name="T4" fmla="*/ 47 w 106"/>
                                    <a:gd name="T5" fmla="*/ 10 h 83"/>
                                    <a:gd name="T6" fmla="*/ 47 w 106"/>
                                    <a:gd name="T7" fmla="*/ 17 h 83"/>
                                    <a:gd name="T8" fmla="*/ 38 w 106"/>
                                    <a:gd name="T9" fmla="*/ 16 h 83"/>
                                    <a:gd name="T10" fmla="*/ 35 w 106"/>
                                    <a:gd name="T11" fmla="*/ 20 h 83"/>
                                    <a:gd name="T12" fmla="*/ 30 w 106"/>
                                    <a:gd name="T13" fmla="*/ 19 h 83"/>
                                    <a:gd name="T14" fmla="*/ 27 w 106"/>
                                    <a:gd name="T15" fmla="*/ 21 h 83"/>
                                    <a:gd name="T16" fmla="*/ 22 w 106"/>
                                    <a:gd name="T17" fmla="*/ 19 h 83"/>
                                    <a:gd name="T18" fmla="*/ 19 w 106"/>
                                    <a:gd name="T19" fmla="*/ 18 h 83"/>
                                    <a:gd name="T20" fmla="*/ 14 w 106"/>
                                    <a:gd name="T21" fmla="*/ 22 h 83"/>
                                    <a:gd name="T22" fmla="*/ 9 w 106"/>
                                    <a:gd name="T23" fmla="*/ 19 h 83"/>
                                    <a:gd name="T24" fmla="*/ 3 w 106"/>
                                    <a:gd name="T25" fmla="*/ 26 h 83"/>
                                    <a:gd name="T26" fmla="*/ 1 w 106"/>
                                    <a:gd name="T27" fmla="*/ 33 h 83"/>
                                    <a:gd name="T28" fmla="*/ 6 w 106"/>
                                    <a:gd name="T29" fmla="*/ 39 h 83"/>
                                    <a:gd name="T30" fmla="*/ 17 w 106"/>
                                    <a:gd name="T31" fmla="*/ 50 h 83"/>
                                    <a:gd name="T32" fmla="*/ 19 w 106"/>
                                    <a:gd name="T33" fmla="*/ 63 h 83"/>
                                    <a:gd name="T34" fmla="*/ 22 w 106"/>
                                    <a:gd name="T35" fmla="*/ 68 h 83"/>
                                    <a:gd name="T36" fmla="*/ 21 w 106"/>
                                    <a:gd name="T37" fmla="*/ 74 h 83"/>
                                    <a:gd name="T38" fmla="*/ 30 w 106"/>
                                    <a:gd name="T39" fmla="*/ 70 h 83"/>
                                    <a:gd name="T40" fmla="*/ 37 w 106"/>
                                    <a:gd name="T41" fmla="*/ 76 h 83"/>
                                    <a:gd name="T42" fmla="*/ 40 w 106"/>
                                    <a:gd name="T43" fmla="*/ 79 h 83"/>
                                    <a:gd name="T44" fmla="*/ 48 w 106"/>
                                    <a:gd name="T45" fmla="*/ 75 h 83"/>
                                    <a:gd name="T46" fmla="*/ 56 w 106"/>
                                    <a:gd name="T47" fmla="*/ 78 h 83"/>
                                    <a:gd name="T48" fmla="*/ 58 w 106"/>
                                    <a:gd name="T49" fmla="*/ 76 h 83"/>
                                    <a:gd name="T50" fmla="*/ 61 w 106"/>
                                    <a:gd name="T51" fmla="*/ 74 h 83"/>
                                    <a:gd name="T52" fmla="*/ 65 w 106"/>
                                    <a:gd name="T53" fmla="*/ 72 h 83"/>
                                    <a:gd name="T54" fmla="*/ 70 w 106"/>
                                    <a:gd name="T55" fmla="*/ 70 h 83"/>
                                    <a:gd name="T56" fmla="*/ 76 w 106"/>
                                    <a:gd name="T57" fmla="*/ 67 h 83"/>
                                    <a:gd name="T58" fmla="*/ 81 w 106"/>
                                    <a:gd name="T59" fmla="*/ 67 h 83"/>
                                    <a:gd name="T60" fmla="*/ 82 w 106"/>
                                    <a:gd name="T61" fmla="*/ 72 h 83"/>
                                    <a:gd name="T62" fmla="*/ 81 w 106"/>
                                    <a:gd name="T63" fmla="*/ 80 h 83"/>
                                    <a:gd name="T64" fmla="*/ 85 w 106"/>
                                    <a:gd name="T65" fmla="*/ 83 h 83"/>
                                    <a:gd name="T66" fmla="*/ 93 w 106"/>
                                    <a:gd name="T67" fmla="*/ 80 h 83"/>
                                    <a:gd name="T68" fmla="*/ 96 w 106"/>
                                    <a:gd name="T69" fmla="*/ 77 h 83"/>
                                    <a:gd name="T70" fmla="*/ 97 w 106"/>
                                    <a:gd name="T71" fmla="*/ 72 h 83"/>
                                    <a:gd name="T72" fmla="*/ 101 w 106"/>
                                    <a:gd name="T73" fmla="*/ 70 h 83"/>
                                    <a:gd name="T74" fmla="*/ 104 w 106"/>
                                    <a:gd name="T75" fmla="*/ 63 h 83"/>
                                    <a:gd name="T76" fmla="*/ 100 w 106"/>
                                    <a:gd name="T77" fmla="*/ 55 h 83"/>
                                    <a:gd name="T78" fmla="*/ 102 w 106"/>
                                    <a:gd name="T79" fmla="*/ 55 h 83"/>
                                    <a:gd name="T80" fmla="*/ 106 w 106"/>
                                    <a:gd name="T81" fmla="*/ 53 h 83"/>
                                    <a:gd name="T82" fmla="*/ 101 w 106"/>
                                    <a:gd name="T83" fmla="*/ 45 h 83"/>
                                    <a:gd name="T84" fmla="*/ 100 w 106"/>
                                    <a:gd name="T85" fmla="*/ 40 h 83"/>
                                    <a:gd name="T86" fmla="*/ 104 w 106"/>
                                    <a:gd name="T87" fmla="*/ 33 h 83"/>
                                    <a:gd name="T88" fmla="*/ 99 w 106"/>
                                    <a:gd name="T89" fmla="*/ 28 h 83"/>
                                    <a:gd name="T90" fmla="*/ 102 w 106"/>
                                    <a:gd name="T91" fmla="*/ 16 h 83"/>
                                    <a:gd name="T92" fmla="*/ 96 w 106"/>
                                    <a:gd name="T93" fmla="*/ 10 h 83"/>
                                    <a:gd name="T94" fmla="*/ 89 w 106"/>
                                    <a:gd name="T95" fmla="*/ 8 h 83"/>
                                    <a:gd name="T96" fmla="*/ 88 w 106"/>
                                    <a:gd name="T97" fmla="*/ 11 h 83"/>
                                    <a:gd name="T98" fmla="*/ 85 w 106"/>
                                    <a:gd name="T99" fmla="*/ 9 h 83"/>
                                    <a:gd name="T100" fmla="*/ 85 w 106"/>
                                    <a:gd name="T101" fmla="*/ 6 h 83"/>
                                    <a:gd name="T102" fmla="*/ 79 w 106"/>
                                    <a:gd name="T103" fmla="*/ 4 h 83"/>
                                    <a:gd name="T104" fmla="*/ 75 w 106"/>
                                    <a:gd name="T105" fmla="*/ 9 h 83"/>
                                    <a:gd name="T106" fmla="*/ 73 w 106"/>
                                    <a:gd name="T107" fmla="*/ 7 h 83"/>
                                    <a:gd name="T108" fmla="*/ 67 w 106"/>
                                    <a:gd name="T109" fmla="*/ 1 h 8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</a:cxnLst>
                                  <a:rect l="0" t="0" r="r" b="b"/>
                                  <a:pathLst>
                                    <a:path w="106" h="83">
                                      <a:moveTo>
                                        <a:pt x="67" y="1"/>
                                      </a:moveTo>
                                      <a:cubicBezTo>
                                        <a:pt x="66" y="1"/>
                                        <a:pt x="63" y="5"/>
                                        <a:pt x="63" y="5"/>
                                      </a:cubicBezTo>
                                      <a:cubicBezTo>
                                        <a:pt x="61" y="5"/>
                                        <a:pt x="61" y="6"/>
                                        <a:pt x="60" y="8"/>
                                      </a:cubicBezTo>
                                      <a:cubicBezTo>
                                        <a:pt x="60" y="9"/>
                                        <a:pt x="59" y="10"/>
                                        <a:pt x="58" y="10"/>
                                      </a:cubicBezTo>
                                      <a:cubicBezTo>
                                        <a:pt x="55" y="10"/>
                                        <a:pt x="49" y="7"/>
                                        <a:pt x="48" y="8"/>
                                      </a:cubicBezTo>
                                      <a:cubicBezTo>
                                        <a:pt x="47" y="8"/>
                                        <a:pt x="47" y="9"/>
                                        <a:pt x="47" y="10"/>
                                      </a:cubicBezTo>
                                      <a:cubicBezTo>
                                        <a:pt x="46" y="11"/>
                                        <a:pt x="46" y="12"/>
                                        <a:pt x="46" y="13"/>
                                      </a:cubicBezTo>
                                      <a:cubicBezTo>
                                        <a:pt x="46" y="15"/>
                                        <a:pt x="47" y="16"/>
                                        <a:pt x="47" y="17"/>
                                      </a:cubicBezTo>
                                      <a:cubicBezTo>
                                        <a:pt x="45" y="17"/>
                                        <a:pt x="43" y="17"/>
                                        <a:pt x="41" y="16"/>
                                      </a:cubicBezTo>
                                      <a:cubicBezTo>
                                        <a:pt x="40" y="16"/>
                                        <a:pt x="39" y="16"/>
                                        <a:pt x="38" y="16"/>
                                      </a:cubicBezTo>
                                      <a:cubicBezTo>
                                        <a:pt x="38" y="16"/>
                                        <a:pt x="37" y="17"/>
                                        <a:pt x="37" y="17"/>
                                      </a:cubicBezTo>
                                      <a:cubicBezTo>
                                        <a:pt x="36" y="18"/>
                                        <a:pt x="36" y="19"/>
                                        <a:pt x="35" y="20"/>
                                      </a:cubicBezTo>
                                      <a:cubicBezTo>
                                        <a:pt x="35" y="21"/>
                                        <a:pt x="34" y="22"/>
                                        <a:pt x="33" y="21"/>
                                      </a:cubicBezTo>
                                      <a:cubicBezTo>
                                        <a:pt x="32" y="20"/>
                                        <a:pt x="31" y="19"/>
                                        <a:pt x="30" y="19"/>
                                      </a:cubicBezTo>
                                      <a:cubicBezTo>
                                        <a:pt x="29" y="19"/>
                                        <a:pt x="28" y="19"/>
                                        <a:pt x="28" y="19"/>
                                      </a:cubicBezTo>
                                      <a:cubicBezTo>
                                        <a:pt x="27" y="20"/>
                                        <a:pt x="27" y="21"/>
                                        <a:pt x="27" y="21"/>
                                      </a:cubicBezTo>
                                      <a:cubicBezTo>
                                        <a:pt x="26" y="22"/>
                                        <a:pt x="26" y="22"/>
                                        <a:pt x="25" y="22"/>
                                      </a:cubicBezTo>
                                      <a:cubicBezTo>
                                        <a:pt x="24" y="22"/>
                                        <a:pt x="23" y="20"/>
                                        <a:pt x="22" y="19"/>
                                      </a:cubicBezTo>
                                      <a:cubicBezTo>
                                        <a:pt x="21" y="19"/>
                                        <a:pt x="21" y="18"/>
                                        <a:pt x="21" y="18"/>
                                      </a:cubicBezTo>
                                      <a:cubicBezTo>
                                        <a:pt x="20" y="18"/>
                                        <a:pt x="20" y="18"/>
                                        <a:pt x="19" y="18"/>
                                      </a:cubicBezTo>
                                      <a:cubicBezTo>
                                        <a:pt x="18" y="19"/>
                                        <a:pt x="17" y="21"/>
                                        <a:pt x="16" y="22"/>
                                      </a:cubicBezTo>
                                      <a:cubicBezTo>
                                        <a:pt x="16" y="22"/>
                                        <a:pt x="15" y="22"/>
                                        <a:pt x="14" y="22"/>
                                      </a:cubicBezTo>
                                      <a:cubicBezTo>
                                        <a:pt x="14" y="22"/>
                                        <a:pt x="13" y="22"/>
                                        <a:pt x="12" y="21"/>
                                      </a:cubicBezTo>
                                      <a:cubicBezTo>
                                        <a:pt x="11" y="20"/>
                                        <a:pt x="10" y="19"/>
                                        <a:pt x="9" y="19"/>
                                      </a:cubicBezTo>
                                      <a:cubicBezTo>
                                        <a:pt x="8" y="19"/>
                                        <a:pt x="7" y="20"/>
                                        <a:pt x="6" y="23"/>
                                      </a:cubicBezTo>
                                      <a:cubicBezTo>
                                        <a:pt x="5" y="24"/>
                                        <a:pt x="4" y="25"/>
                                        <a:pt x="3" y="26"/>
                                      </a:cubicBezTo>
                                      <a:cubicBezTo>
                                        <a:pt x="2" y="27"/>
                                        <a:pt x="0" y="28"/>
                                        <a:pt x="0" y="29"/>
                                      </a:cubicBezTo>
                                      <a:cubicBezTo>
                                        <a:pt x="0" y="30"/>
                                        <a:pt x="0" y="32"/>
                                        <a:pt x="1" y="33"/>
                                      </a:cubicBezTo>
                                      <a:cubicBezTo>
                                        <a:pt x="1" y="35"/>
                                        <a:pt x="1" y="36"/>
                                        <a:pt x="2" y="37"/>
                                      </a:cubicBezTo>
                                      <a:cubicBezTo>
                                        <a:pt x="3" y="38"/>
                                        <a:pt x="5" y="38"/>
                                        <a:pt x="6" y="39"/>
                                      </a:cubicBezTo>
                                      <a:cubicBezTo>
                                        <a:pt x="8" y="40"/>
                                        <a:pt x="10" y="41"/>
                                        <a:pt x="11" y="42"/>
                                      </a:cubicBezTo>
                                      <a:cubicBezTo>
                                        <a:pt x="11" y="44"/>
                                        <a:pt x="17" y="49"/>
                                        <a:pt x="17" y="50"/>
                                      </a:cubicBezTo>
                                      <a:cubicBezTo>
                                        <a:pt x="17" y="54"/>
                                        <a:pt x="18" y="58"/>
                                        <a:pt x="18" y="58"/>
                                      </a:cubicBezTo>
                                      <a:cubicBezTo>
                                        <a:pt x="18" y="61"/>
                                        <a:pt x="18" y="62"/>
                                        <a:pt x="19" y="63"/>
                                      </a:cubicBezTo>
                                      <a:cubicBezTo>
                                        <a:pt x="19" y="64"/>
                                        <a:pt x="20" y="65"/>
                                        <a:pt x="22" y="66"/>
                                      </a:cubicBezTo>
                                      <a:cubicBezTo>
                                        <a:pt x="22" y="67"/>
                                        <a:pt x="22" y="67"/>
                                        <a:pt x="22" y="68"/>
                                      </a:cubicBezTo>
                                      <a:cubicBezTo>
                                        <a:pt x="22" y="69"/>
                                        <a:pt x="22" y="70"/>
                                        <a:pt x="22" y="71"/>
                                      </a:cubicBezTo>
                                      <a:cubicBezTo>
                                        <a:pt x="22" y="72"/>
                                        <a:pt x="21" y="73"/>
                                        <a:pt x="21" y="74"/>
                                      </a:cubicBezTo>
                                      <a:cubicBezTo>
                                        <a:pt x="21" y="75"/>
                                        <a:pt x="22" y="75"/>
                                        <a:pt x="22" y="75"/>
                                      </a:cubicBezTo>
                                      <a:cubicBezTo>
                                        <a:pt x="25" y="74"/>
                                        <a:pt x="29" y="70"/>
                                        <a:pt x="30" y="70"/>
                                      </a:cubicBezTo>
                                      <a:cubicBezTo>
                                        <a:pt x="33" y="71"/>
                                        <a:pt x="34" y="71"/>
                                        <a:pt x="35" y="72"/>
                                      </a:cubicBezTo>
                                      <a:cubicBezTo>
                                        <a:pt x="35" y="73"/>
                                        <a:pt x="36" y="74"/>
                                        <a:pt x="37" y="76"/>
                                      </a:cubicBezTo>
                                      <a:cubicBezTo>
                                        <a:pt x="37" y="77"/>
                                        <a:pt x="38" y="78"/>
                                        <a:pt x="38" y="79"/>
                                      </a:cubicBezTo>
                                      <a:cubicBezTo>
                                        <a:pt x="39" y="79"/>
                                        <a:pt x="40" y="79"/>
                                        <a:pt x="40" y="79"/>
                                      </a:cubicBezTo>
                                      <a:cubicBezTo>
                                        <a:pt x="42" y="79"/>
                                        <a:pt x="43" y="78"/>
                                        <a:pt x="44" y="77"/>
                                      </a:cubicBezTo>
                                      <a:cubicBezTo>
                                        <a:pt x="46" y="76"/>
                                        <a:pt x="47" y="75"/>
                                        <a:pt x="48" y="75"/>
                                      </a:cubicBezTo>
                                      <a:cubicBezTo>
                                        <a:pt x="49" y="75"/>
                                        <a:pt x="50" y="75"/>
                                        <a:pt x="52" y="76"/>
                                      </a:cubicBezTo>
                                      <a:cubicBezTo>
                                        <a:pt x="54" y="76"/>
                                        <a:pt x="55" y="77"/>
                                        <a:pt x="56" y="78"/>
                                      </a:cubicBezTo>
                                      <a:cubicBezTo>
                                        <a:pt x="56" y="78"/>
                                        <a:pt x="57" y="78"/>
                                        <a:pt x="57" y="78"/>
                                      </a:cubicBezTo>
                                      <a:cubicBezTo>
                                        <a:pt x="57" y="78"/>
                                        <a:pt x="58" y="77"/>
                                        <a:pt x="58" y="76"/>
                                      </a:cubicBezTo>
                                      <a:cubicBezTo>
                                        <a:pt x="58" y="75"/>
                                        <a:pt x="59" y="74"/>
                                        <a:pt x="59" y="74"/>
                                      </a:cubicBezTo>
                                      <a:cubicBezTo>
                                        <a:pt x="60" y="73"/>
                                        <a:pt x="60" y="74"/>
                                        <a:pt x="61" y="74"/>
                                      </a:cubicBezTo>
                                      <a:cubicBezTo>
                                        <a:pt x="62" y="74"/>
                                        <a:pt x="62" y="74"/>
                                        <a:pt x="63" y="74"/>
                                      </a:cubicBezTo>
                                      <a:cubicBezTo>
                                        <a:pt x="64" y="74"/>
                                        <a:pt x="64" y="74"/>
                                        <a:pt x="65" y="72"/>
                                      </a:cubicBezTo>
                                      <a:cubicBezTo>
                                        <a:pt x="65" y="72"/>
                                        <a:pt x="66" y="71"/>
                                        <a:pt x="67" y="71"/>
                                      </a:cubicBezTo>
                                      <a:cubicBezTo>
                                        <a:pt x="68" y="70"/>
                                        <a:pt x="69" y="70"/>
                                        <a:pt x="70" y="70"/>
                                      </a:cubicBezTo>
                                      <a:cubicBezTo>
                                        <a:pt x="72" y="70"/>
                                        <a:pt x="74" y="70"/>
                                        <a:pt x="74" y="70"/>
                                      </a:cubicBezTo>
                                      <a:cubicBezTo>
                                        <a:pt x="75" y="69"/>
                                        <a:pt x="75" y="68"/>
                                        <a:pt x="76" y="67"/>
                                      </a:cubicBezTo>
                                      <a:cubicBezTo>
                                        <a:pt x="77" y="67"/>
                                        <a:pt x="78" y="67"/>
                                        <a:pt x="79" y="67"/>
                                      </a:cubicBezTo>
                                      <a:cubicBezTo>
                                        <a:pt x="80" y="67"/>
                                        <a:pt x="81" y="67"/>
                                        <a:pt x="81" y="67"/>
                                      </a:cubicBezTo>
                                      <a:cubicBezTo>
                                        <a:pt x="82" y="67"/>
                                        <a:pt x="82" y="68"/>
                                        <a:pt x="82" y="68"/>
                                      </a:cubicBezTo>
                                      <a:cubicBezTo>
                                        <a:pt x="82" y="70"/>
                                        <a:pt x="82" y="71"/>
                                        <a:pt x="82" y="72"/>
                                      </a:cubicBezTo>
                                      <a:cubicBezTo>
                                        <a:pt x="82" y="73"/>
                                        <a:pt x="82" y="74"/>
                                        <a:pt x="81" y="76"/>
                                      </a:cubicBezTo>
                                      <a:cubicBezTo>
                                        <a:pt x="81" y="76"/>
                                        <a:pt x="81" y="78"/>
                                        <a:pt x="81" y="80"/>
                                      </a:cubicBezTo>
                                      <a:cubicBezTo>
                                        <a:pt x="81" y="81"/>
                                        <a:pt x="82" y="82"/>
                                        <a:pt x="82" y="82"/>
                                      </a:cubicBezTo>
                                      <a:cubicBezTo>
                                        <a:pt x="83" y="83"/>
                                        <a:pt x="83" y="83"/>
                                        <a:pt x="85" y="83"/>
                                      </a:cubicBezTo>
                                      <a:cubicBezTo>
                                        <a:pt x="86" y="82"/>
                                        <a:pt x="91" y="80"/>
                                        <a:pt x="92" y="79"/>
                                      </a:cubicBezTo>
                                      <a:cubicBezTo>
                                        <a:pt x="93" y="80"/>
                                        <a:pt x="93" y="80"/>
                                        <a:pt x="93" y="80"/>
                                      </a:cubicBezTo>
                                      <a:cubicBezTo>
                                        <a:pt x="93" y="79"/>
                                        <a:pt x="93" y="79"/>
                                        <a:pt x="94" y="78"/>
                                      </a:cubicBezTo>
                                      <a:cubicBezTo>
                                        <a:pt x="94" y="78"/>
                                        <a:pt x="95" y="78"/>
                                        <a:pt x="96" y="77"/>
                                      </a:cubicBezTo>
                                      <a:cubicBezTo>
                                        <a:pt x="97" y="76"/>
                                        <a:pt x="97" y="74"/>
                                        <a:pt x="97" y="73"/>
                                      </a:cubicBezTo>
                                      <a:cubicBezTo>
                                        <a:pt x="97" y="73"/>
                                        <a:pt x="97" y="72"/>
                                        <a:pt x="97" y="72"/>
                                      </a:cubicBezTo>
                                      <a:cubicBezTo>
                                        <a:pt x="98" y="72"/>
                                        <a:pt x="98" y="71"/>
                                        <a:pt x="99" y="71"/>
                                      </a:cubicBezTo>
                                      <a:cubicBezTo>
                                        <a:pt x="100" y="71"/>
                                        <a:pt x="101" y="71"/>
                                        <a:pt x="101" y="70"/>
                                      </a:cubicBezTo>
                                      <a:cubicBezTo>
                                        <a:pt x="101" y="69"/>
                                        <a:pt x="102" y="68"/>
                                        <a:pt x="103" y="68"/>
                                      </a:cubicBezTo>
                                      <a:cubicBezTo>
                                        <a:pt x="103" y="68"/>
                                        <a:pt x="103" y="64"/>
                                        <a:pt x="104" y="63"/>
                                      </a:cubicBezTo>
                                      <a:cubicBezTo>
                                        <a:pt x="104" y="61"/>
                                        <a:pt x="103" y="58"/>
                                        <a:pt x="102" y="56"/>
                                      </a:cubicBezTo>
                                      <a:cubicBezTo>
                                        <a:pt x="102" y="56"/>
                                        <a:pt x="101" y="56"/>
                                        <a:pt x="100" y="55"/>
                                      </a:cubicBezTo>
                                      <a:cubicBezTo>
                                        <a:pt x="99" y="55"/>
                                        <a:pt x="98" y="55"/>
                                        <a:pt x="98" y="55"/>
                                      </a:cubicBezTo>
                                      <a:cubicBezTo>
                                        <a:pt x="97" y="55"/>
                                        <a:pt x="100" y="55"/>
                                        <a:pt x="102" y="55"/>
                                      </a:cubicBezTo>
                                      <a:cubicBezTo>
                                        <a:pt x="103" y="55"/>
                                        <a:pt x="104" y="54"/>
                                        <a:pt x="106" y="54"/>
                                      </a:cubicBezTo>
                                      <a:cubicBezTo>
                                        <a:pt x="106" y="53"/>
                                        <a:pt x="106" y="53"/>
                                        <a:pt x="106" y="53"/>
                                      </a:cubicBezTo>
                                      <a:cubicBezTo>
                                        <a:pt x="106" y="50"/>
                                        <a:pt x="106" y="49"/>
                                        <a:pt x="105" y="48"/>
                                      </a:cubicBezTo>
                                      <a:cubicBezTo>
                                        <a:pt x="104" y="47"/>
                                        <a:pt x="103" y="46"/>
                                        <a:pt x="101" y="45"/>
                                      </a:cubicBezTo>
                                      <a:cubicBezTo>
                                        <a:pt x="100" y="44"/>
                                        <a:pt x="100" y="44"/>
                                        <a:pt x="100" y="43"/>
                                      </a:cubicBezTo>
                                      <a:cubicBezTo>
                                        <a:pt x="100" y="42"/>
                                        <a:pt x="100" y="41"/>
                                        <a:pt x="100" y="40"/>
                                      </a:cubicBezTo>
                                      <a:cubicBezTo>
                                        <a:pt x="101" y="38"/>
                                        <a:pt x="102" y="36"/>
                                        <a:pt x="103" y="35"/>
                                      </a:cubicBezTo>
                                      <a:cubicBezTo>
                                        <a:pt x="103" y="35"/>
                                        <a:pt x="104" y="34"/>
                                        <a:pt x="104" y="33"/>
                                      </a:cubicBezTo>
                                      <a:cubicBezTo>
                                        <a:pt x="104" y="33"/>
                                        <a:pt x="103" y="32"/>
                                        <a:pt x="103" y="32"/>
                                      </a:cubicBezTo>
                                      <a:cubicBezTo>
                                        <a:pt x="102" y="31"/>
                                        <a:pt x="100" y="30"/>
                                        <a:pt x="99" y="28"/>
                                      </a:cubicBezTo>
                                      <a:cubicBezTo>
                                        <a:pt x="99" y="27"/>
                                        <a:pt x="99" y="24"/>
                                        <a:pt x="100" y="22"/>
                                      </a:cubicBezTo>
                                      <a:cubicBezTo>
                                        <a:pt x="101" y="19"/>
                                        <a:pt x="102" y="17"/>
                                        <a:pt x="102" y="16"/>
                                      </a:cubicBezTo>
                                      <a:cubicBezTo>
                                        <a:pt x="102" y="15"/>
                                        <a:pt x="101" y="14"/>
                                        <a:pt x="100" y="13"/>
                                      </a:cubicBezTo>
                                      <a:cubicBezTo>
                                        <a:pt x="98" y="12"/>
                                        <a:pt x="97" y="11"/>
                                        <a:pt x="96" y="10"/>
                                      </a:cubicBezTo>
                                      <a:cubicBezTo>
                                        <a:pt x="95" y="9"/>
                                        <a:pt x="94" y="8"/>
                                        <a:pt x="93" y="8"/>
                                      </a:cubicBezTo>
                                      <a:cubicBezTo>
                                        <a:pt x="92" y="8"/>
                                        <a:pt x="91" y="8"/>
                                        <a:pt x="89" y="8"/>
                                      </a:cubicBezTo>
                                      <a:cubicBezTo>
                                        <a:pt x="88" y="8"/>
                                        <a:pt x="88" y="8"/>
                                        <a:pt x="88" y="9"/>
                                      </a:cubicBezTo>
                                      <a:cubicBezTo>
                                        <a:pt x="87" y="10"/>
                                        <a:pt x="88" y="10"/>
                                        <a:pt x="88" y="11"/>
                                      </a:cubicBezTo>
                                      <a:cubicBezTo>
                                        <a:pt x="88" y="11"/>
                                        <a:pt x="88" y="12"/>
                                        <a:pt x="87" y="11"/>
                                      </a:cubicBezTo>
                                      <a:cubicBezTo>
                                        <a:pt x="87" y="11"/>
                                        <a:pt x="86" y="10"/>
                                        <a:pt x="85" y="9"/>
                                      </a:cubicBezTo>
                                      <a:cubicBezTo>
                                        <a:pt x="84" y="8"/>
                                        <a:pt x="84" y="7"/>
                                        <a:pt x="84" y="6"/>
                                      </a:cubicBezTo>
                                      <a:cubicBezTo>
                                        <a:pt x="84" y="6"/>
                                        <a:pt x="84" y="6"/>
                                        <a:pt x="85" y="6"/>
                                      </a:cubicBezTo>
                                      <a:cubicBezTo>
                                        <a:pt x="84" y="6"/>
                                        <a:pt x="84" y="6"/>
                                        <a:pt x="84" y="6"/>
                                      </a:cubicBezTo>
                                      <a:cubicBezTo>
                                        <a:pt x="82" y="5"/>
                                        <a:pt x="81" y="4"/>
                                        <a:pt x="79" y="4"/>
                                      </a:cubicBezTo>
                                      <a:cubicBezTo>
                                        <a:pt x="78" y="4"/>
                                        <a:pt x="77" y="5"/>
                                        <a:pt x="77" y="5"/>
                                      </a:cubicBezTo>
                                      <a:cubicBezTo>
                                        <a:pt x="76" y="6"/>
                                        <a:pt x="75" y="7"/>
                                        <a:pt x="75" y="9"/>
                                      </a:cubicBezTo>
                                      <a:cubicBezTo>
                                        <a:pt x="75" y="9"/>
                                        <a:pt x="75" y="9"/>
                                        <a:pt x="74" y="9"/>
                                      </a:cubicBezTo>
                                      <a:cubicBezTo>
                                        <a:pt x="74" y="9"/>
                                        <a:pt x="73" y="8"/>
                                        <a:pt x="73" y="7"/>
                                      </a:cubicBezTo>
                                      <a:cubicBezTo>
                                        <a:pt x="72" y="6"/>
                                        <a:pt x="71" y="3"/>
                                        <a:pt x="70" y="2"/>
                                      </a:cubicBezTo>
                                      <a:cubicBezTo>
                                        <a:pt x="68" y="0"/>
                                        <a:pt x="67" y="1"/>
                                        <a:pt x="67" y="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2" name="Freeform 110">
                                  <a:extLst>
                                    <a:ext uri="{FF2B5EF4-FFF2-40B4-BE49-F238E27FC236}">
                                      <a16:creationId xmlns:a16="http://schemas.microsoft.com/office/drawing/2014/main" id="{FE53A19B-4B22-3E87-DEC8-1B190B5E9C5C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559094" y="1729756"/>
                                  <a:ext cx="279452" cy="183297"/>
                                </a:xfrm>
                                <a:custGeom>
                                  <a:avLst/>
                                  <a:gdLst>
                                    <a:gd name="T0" fmla="*/ 14 w 76"/>
                                    <a:gd name="T1" fmla="*/ 9 h 50"/>
                                    <a:gd name="T2" fmla="*/ 14 w 76"/>
                                    <a:gd name="T3" fmla="*/ 9 h 50"/>
                                    <a:gd name="T4" fmla="*/ 15 w 76"/>
                                    <a:gd name="T5" fmla="*/ 9 h 50"/>
                                    <a:gd name="T6" fmla="*/ 16 w 76"/>
                                    <a:gd name="T7" fmla="*/ 11 h 50"/>
                                    <a:gd name="T8" fmla="*/ 15 w 76"/>
                                    <a:gd name="T9" fmla="*/ 13 h 50"/>
                                    <a:gd name="T10" fmla="*/ 12 w 76"/>
                                    <a:gd name="T11" fmla="*/ 16 h 50"/>
                                    <a:gd name="T12" fmla="*/ 10 w 76"/>
                                    <a:gd name="T13" fmla="*/ 18 h 50"/>
                                    <a:gd name="T14" fmla="*/ 10 w 76"/>
                                    <a:gd name="T15" fmla="*/ 20 h 50"/>
                                    <a:gd name="T16" fmla="*/ 15 w 76"/>
                                    <a:gd name="T17" fmla="*/ 27 h 50"/>
                                    <a:gd name="T18" fmla="*/ 18 w 76"/>
                                    <a:gd name="T19" fmla="*/ 31 h 50"/>
                                    <a:gd name="T20" fmla="*/ 17 w 76"/>
                                    <a:gd name="T21" fmla="*/ 32 h 50"/>
                                    <a:gd name="T22" fmla="*/ 14 w 76"/>
                                    <a:gd name="T23" fmla="*/ 33 h 50"/>
                                    <a:gd name="T24" fmla="*/ 9 w 76"/>
                                    <a:gd name="T25" fmla="*/ 34 h 50"/>
                                    <a:gd name="T26" fmla="*/ 4 w 76"/>
                                    <a:gd name="T27" fmla="*/ 35 h 50"/>
                                    <a:gd name="T28" fmla="*/ 1 w 76"/>
                                    <a:gd name="T29" fmla="*/ 38 h 50"/>
                                    <a:gd name="T30" fmla="*/ 4 w 76"/>
                                    <a:gd name="T31" fmla="*/ 40 h 50"/>
                                    <a:gd name="T32" fmla="*/ 7 w 76"/>
                                    <a:gd name="T33" fmla="*/ 42 h 50"/>
                                    <a:gd name="T34" fmla="*/ 12 w 76"/>
                                    <a:gd name="T35" fmla="*/ 44 h 50"/>
                                    <a:gd name="T36" fmla="*/ 16 w 76"/>
                                    <a:gd name="T37" fmla="*/ 48 h 50"/>
                                    <a:gd name="T38" fmla="*/ 17 w 76"/>
                                    <a:gd name="T39" fmla="*/ 50 h 50"/>
                                    <a:gd name="T40" fmla="*/ 18 w 76"/>
                                    <a:gd name="T41" fmla="*/ 50 h 50"/>
                                    <a:gd name="T42" fmla="*/ 23 w 76"/>
                                    <a:gd name="T43" fmla="*/ 41 h 50"/>
                                    <a:gd name="T44" fmla="*/ 28 w 76"/>
                                    <a:gd name="T45" fmla="*/ 40 h 50"/>
                                    <a:gd name="T46" fmla="*/ 33 w 76"/>
                                    <a:gd name="T47" fmla="*/ 41 h 50"/>
                                    <a:gd name="T48" fmla="*/ 34 w 76"/>
                                    <a:gd name="T49" fmla="*/ 40 h 50"/>
                                    <a:gd name="T50" fmla="*/ 37 w 76"/>
                                    <a:gd name="T51" fmla="*/ 40 h 50"/>
                                    <a:gd name="T52" fmla="*/ 44 w 76"/>
                                    <a:gd name="T53" fmla="*/ 40 h 50"/>
                                    <a:gd name="T54" fmla="*/ 47 w 76"/>
                                    <a:gd name="T55" fmla="*/ 38 h 50"/>
                                    <a:gd name="T56" fmla="*/ 50 w 76"/>
                                    <a:gd name="T57" fmla="*/ 41 h 50"/>
                                    <a:gd name="T58" fmla="*/ 52 w 76"/>
                                    <a:gd name="T59" fmla="*/ 42 h 50"/>
                                    <a:gd name="T60" fmla="*/ 54 w 76"/>
                                    <a:gd name="T61" fmla="*/ 42 h 50"/>
                                    <a:gd name="T62" fmla="*/ 59 w 76"/>
                                    <a:gd name="T63" fmla="*/ 39 h 50"/>
                                    <a:gd name="T64" fmla="*/ 69 w 76"/>
                                    <a:gd name="T65" fmla="*/ 42 h 50"/>
                                    <a:gd name="T66" fmla="*/ 72 w 76"/>
                                    <a:gd name="T67" fmla="*/ 41 h 50"/>
                                    <a:gd name="T68" fmla="*/ 74 w 76"/>
                                    <a:gd name="T69" fmla="*/ 40 h 50"/>
                                    <a:gd name="T70" fmla="*/ 73 w 76"/>
                                    <a:gd name="T71" fmla="*/ 39 h 50"/>
                                    <a:gd name="T72" fmla="*/ 75 w 76"/>
                                    <a:gd name="T73" fmla="*/ 37 h 50"/>
                                    <a:gd name="T74" fmla="*/ 76 w 76"/>
                                    <a:gd name="T75" fmla="*/ 35 h 50"/>
                                    <a:gd name="T76" fmla="*/ 73 w 76"/>
                                    <a:gd name="T77" fmla="*/ 33 h 50"/>
                                    <a:gd name="T78" fmla="*/ 73 w 76"/>
                                    <a:gd name="T79" fmla="*/ 21 h 50"/>
                                    <a:gd name="T80" fmla="*/ 73 w 76"/>
                                    <a:gd name="T81" fmla="*/ 18 h 50"/>
                                    <a:gd name="T82" fmla="*/ 69 w 76"/>
                                    <a:gd name="T83" fmla="*/ 16 h 50"/>
                                    <a:gd name="T84" fmla="*/ 67 w 76"/>
                                    <a:gd name="T85" fmla="*/ 9 h 50"/>
                                    <a:gd name="T86" fmla="*/ 60 w 76"/>
                                    <a:gd name="T87" fmla="*/ 7 h 50"/>
                                    <a:gd name="T88" fmla="*/ 56 w 76"/>
                                    <a:gd name="T89" fmla="*/ 11 h 50"/>
                                    <a:gd name="T90" fmla="*/ 52 w 76"/>
                                    <a:gd name="T91" fmla="*/ 5 h 50"/>
                                    <a:gd name="T92" fmla="*/ 45 w 76"/>
                                    <a:gd name="T93" fmla="*/ 4 h 50"/>
                                    <a:gd name="T94" fmla="*/ 41 w 76"/>
                                    <a:gd name="T95" fmla="*/ 9 h 50"/>
                                    <a:gd name="T96" fmla="*/ 36 w 76"/>
                                    <a:gd name="T97" fmla="*/ 5 h 50"/>
                                    <a:gd name="T98" fmla="*/ 29 w 76"/>
                                    <a:gd name="T99" fmla="*/ 2 h 50"/>
                                    <a:gd name="T100" fmla="*/ 25 w 76"/>
                                    <a:gd name="T101" fmla="*/ 4 h 50"/>
                                    <a:gd name="T102" fmla="*/ 19 w 76"/>
                                    <a:gd name="T103" fmla="*/ 2 h 50"/>
                                    <a:gd name="T104" fmla="*/ 17 w 76"/>
                                    <a:gd name="T105" fmla="*/ 6 h 50"/>
                                    <a:gd name="T106" fmla="*/ 14 w 76"/>
                                    <a:gd name="T107" fmla="*/ 9 h 5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</a:cxnLst>
                                  <a:rect l="0" t="0" r="r" b="b"/>
                                  <a:pathLst>
                                    <a:path w="76" h="50">
                                      <a:moveTo>
                                        <a:pt x="14" y="9"/>
                                      </a:moveTo>
                                      <a:cubicBezTo>
                                        <a:pt x="14" y="9"/>
                                        <a:pt x="14" y="9"/>
                                        <a:pt x="14" y="9"/>
                                      </a:cubicBezTo>
                                      <a:cubicBezTo>
                                        <a:pt x="15" y="9"/>
                                        <a:pt x="15" y="9"/>
                                        <a:pt x="15" y="9"/>
                                      </a:cubicBezTo>
                                      <a:cubicBezTo>
                                        <a:pt x="15" y="10"/>
                                        <a:pt x="15" y="11"/>
                                        <a:pt x="16" y="11"/>
                                      </a:cubicBezTo>
                                      <a:cubicBezTo>
                                        <a:pt x="16" y="12"/>
                                        <a:pt x="16" y="13"/>
                                        <a:pt x="15" y="13"/>
                                      </a:cubicBezTo>
                                      <a:cubicBezTo>
                                        <a:pt x="15" y="13"/>
                                        <a:pt x="13" y="15"/>
                                        <a:pt x="12" y="16"/>
                                      </a:cubicBezTo>
                                      <a:cubicBezTo>
                                        <a:pt x="11" y="17"/>
                                        <a:pt x="11" y="18"/>
                                        <a:pt x="10" y="18"/>
                                      </a:cubicBezTo>
                                      <a:cubicBezTo>
                                        <a:pt x="10" y="19"/>
                                        <a:pt x="10" y="20"/>
                                        <a:pt x="10" y="20"/>
                                      </a:cubicBezTo>
                                      <a:cubicBezTo>
                                        <a:pt x="12" y="24"/>
                                        <a:pt x="12" y="24"/>
                                        <a:pt x="15" y="27"/>
                                      </a:cubicBezTo>
                                      <a:cubicBezTo>
                                        <a:pt x="17" y="28"/>
                                        <a:pt x="18" y="30"/>
                                        <a:pt x="18" y="31"/>
                                      </a:cubicBezTo>
                                      <a:cubicBezTo>
                                        <a:pt x="17" y="31"/>
                                        <a:pt x="17" y="32"/>
                                        <a:pt x="17" y="32"/>
                                      </a:cubicBezTo>
                                      <a:cubicBezTo>
                                        <a:pt x="16" y="33"/>
                                        <a:pt x="15" y="33"/>
                                        <a:pt x="14" y="33"/>
                                      </a:cubicBezTo>
                                      <a:cubicBezTo>
                                        <a:pt x="13" y="34"/>
                                        <a:pt x="11" y="34"/>
                                        <a:pt x="9" y="34"/>
                                      </a:cubicBezTo>
                                      <a:cubicBezTo>
                                        <a:pt x="6" y="34"/>
                                        <a:pt x="4" y="34"/>
                                        <a:pt x="4" y="35"/>
                                      </a:cubicBezTo>
                                      <a:cubicBezTo>
                                        <a:pt x="2" y="37"/>
                                        <a:pt x="1" y="38"/>
                                        <a:pt x="1" y="38"/>
                                      </a:cubicBezTo>
                                      <a:cubicBezTo>
                                        <a:pt x="0" y="39"/>
                                        <a:pt x="2" y="39"/>
                                        <a:pt x="4" y="40"/>
                                      </a:cubicBezTo>
                                      <a:cubicBezTo>
                                        <a:pt x="5" y="41"/>
                                        <a:pt x="6" y="41"/>
                                        <a:pt x="7" y="42"/>
                                      </a:cubicBezTo>
                                      <a:cubicBezTo>
                                        <a:pt x="8" y="43"/>
                                        <a:pt x="10" y="44"/>
                                        <a:pt x="12" y="44"/>
                                      </a:cubicBezTo>
                                      <a:cubicBezTo>
                                        <a:pt x="14" y="45"/>
                                        <a:pt x="15" y="47"/>
                                        <a:pt x="16" y="48"/>
                                      </a:cubicBezTo>
                                      <a:cubicBezTo>
                                        <a:pt x="16" y="49"/>
                                        <a:pt x="17" y="50"/>
                                        <a:pt x="17" y="50"/>
                                      </a:cubicBezTo>
                                      <a:cubicBezTo>
                                        <a:pt x="17" y="50"/>
                                        <a:pt x="18" y="50"/>
                                        <a:pt x="18" y="50"/>
                                      </a:cubicBezTo>
                                      <a:cubicBezTo>
                                        <a:pt x="19" y="49"/>
                                        <a:pt x="22" y="41"/>
                                        <a:pt x="23" y="41"/>
                                      </a:cubicBezTo>
                                      <a:cubicBezTo>
                                        <a:pt x="25" y="40"/>
                                        <a:pt x="27" y="39"/>
                                        <a:pt x="28" y="40"/>
                                      </a:cubicBezTo>
                                      <a:cubicBezTo>
                                        <a:pt x="29" y="40"/>
                                        <a:pt x="31" y="40"/>
                                        <a:pt x="33" y="41"/>
                                      </a:cubicBezTo>
                                      <a:cubicBezTo>
                                        <a:pt x="33" y="40"/>
                                        <a:pt x="33" y="40"/>
                                        <a:pt x="34" y="40"/>
                                      </a:cubicBezTo>
                                      <a:cubicBezTo>
                                        <a:pt x="35" y="40"/>
                                        <a:pt x="36" y="40"/>
                                        <a:pt x="37" y="40"/>
                                      </a:cubicBezTo>
                                      <a:cubicBezTo>
                                        <a:pt x="39" y="40"/>
                                        <a:pt x="42" y="41"/>
                                        <a:pt x="44" y="40"/>
                                      </a:cubicBezTo>
                                      <a:cubicBezTo>
                                        <a:pt x="46" y="38"/>
                                        <a:pt x="47" y="38"/>
                                        <a:pt x="47" y="38"/>
                                      </a:cubicBezTo>
                                      <a:cubicBezTo>
                                        <a:pt x="48" y="38"/>
                                        <a:pt x="48" y="39"/>
                                        <a:pt x="50" y="41"/>
                                      </a:cubicBezTo>
                                      <a:cubicBezTo>
                                        <a:pt x="50" y="42"/>
                                        <a:pt x="51" y="42"/>
                                        <a:pt x="52" y="42"/>
                                      </a:cubicBezTo>
                                      <a:cubicBezTo>
                                        <a:pt x="53" y="42"/>
                                        <a:pt x="54" y="42"/>
                                        <a:pt x="54" y="42"/>
                                      </a:cubicBezTo>
                                      <a:cubicBezTo>
                                        <a:pt x="56" y="41"/>
                                        <a:pt x="58" y="39"/>
                                        <a:pt x="59" y="39"/>
                                      </a:cubicBezTo>
                                      <a:cubicBezTo>
                                        <a:pt x="59" y="39"/>
                                        <a:pt x="66" y="42"/>
                                        <a:pt x="69" y="42"/>
                                      </a:cubicBezTo>
                                      <a:cubicBezTo>
                                        <a:pt x="71" y="42"/>
                                        <a:pt x="70" y="41"/>
                                        <a:pt x="72" y="41"/>
                                      </a:cubicBezTo>
                                      <a:cubicBezTo>
                                        <a:pt x="74" y="40"/>
                                        <a:pt x="74" y="40"/>
                                        <a:pt x="74" y="40"/>
                                      </a:cubicBezTo>
                                      <a:cubicBezTo>
                                        <a:pt x="74" y="39"/>
                                        <a:pt x="73" y="39"/>
                                        <a:pt x="73" y="39"/>
                                      </a:cubicBezTo>
                                      <a:cubicBezTo>
                                        <a:pt x="72" y="39"/>
                                        <a:pt x="74" y="38"/>
                                        <a:pt x="75" y="37"/>
                                      </a:cubicBezTo>
                                      <a:cubicBezTo>
                                        <a:pt x="75" y="36"/>
                                        <a:pt x="76" y="35"/>
                                        <a:pt x="76" y="35"/>
                                      </a:cubicBezTo>
                                      <a:cubicBezTo>
                                        <a:pt x="76" y="34"/>
                                        <a:pt x="75" y="33"/>
                                        <a:pt x="73" y="33"/>
                                      </a:cubicBezTo>
                                      <a:cubicBezTo>
                                        <a:pt x="73" y="32"/>
                                        <a:pt x="73" y="22"/>
                                        <a:pt x="73" y="21"/>
                                      </a:cubicBezTo>
                                      <a:cubicBezTo>
                                        <a:pt x="73" y="19"/>
                                        <a:pt x="73" y="18"/>
                                        <a:pt x="73" y="18"/>
                                      </a:cubicBezTo>
                                      <a:cubicBezTo>
                                        <a:pt x="71" y="18"/>
                                        <a:pt x="69" y="18"/>
                                        <a:pt x="69" y="16"/>
                                      </a:cubicBezTo>
                                      <a:cubicBezTo>
                                        <a:pt x="68" y="15"/>
                                        <a:pt x="68" y="10"/>
                                        <a:pt x="67" y="9"/>
                                      </a:cubicBezTo>
                                      <a:cubicBezTo>
                                        <a:pt x="66" y="8"/>
                                        <a:pt x="62" y="4"/>
                                        <a:pt x="60" y="7"/>
                                      </a:cubicBezTo>
                                      <a:cubicBezTo>
                                        <a:pt x="60" y="7"/>
                                        <a:pt x="57" y="13"/>
                                        <a:pt x="56" y="11"/>
                                      </a:cubicBezTo>
                                      <a:cubicBezTo>
                                        <a:pt x="55" y="9"/>
                                        <a:pt x="54" y="6"/>
                                        <a:pt x="52" y="5"/>
                                      </a:cubicBezTo>
                                      <a:cubicBezTo>
                                        <a:pt x="51" y="5"/>
                                        <a:pt x="47" y="3"/>
                                        <a:pt x="45" y="4"/>
                                      </a:cubicBezTo>
                                      <a:cubicBezTo>
                                        <a:pt x="43" y="5"/>
                                        <a:pt x="43" y="10"/>
                                        <a:pt x="41" y="9"/>
                                      </a:cubicBezTo>
                                      <a:cubicBezTo>
                                        <a:pt x="39" y="8"/>
                                        <a:pt x="39" y="5"/>
                                        <a:pt x="36" y="5"/>
                                      </a:cubicBezTo>
                                      <a:cubicBezTo>
                                        <a:pt x="33" y="5"/>
                                        <a:pt x="33" y="2"/>
                                        <a:pt x="29" y="2"/>
                                      </a:cubicBezTo>
                                      <a:cubicBezTo>
                                        <a:pt x="28" y="2"/>
                                        <a:pt x="27" y="4"/>
                                        <a:pt x="25" y="4"/>
                                      </a:cubicBezTo>
                                      <a:cubicBezTo>
                                        <a:pt x="23" y="4"/>
                                        <a:pt x="21" y="0"/>
                                        <a:pt x="19" y="2"/>
                                      </a:cubicBezTo>
                                      <a:cubicBezTo>
                                        <a:pt x="19" y="2"/>
                                        <a:pt x="17" y="5"/>
                                        <a:pt x="17" y="6"/>
                                      </a:cubicBezTo>
                                      <a:cubicBezTo>
                                        <a:pt x="16" y="7"/>
                                        <a:pt x="15" y="8"/>
                                        <a:pt x="14" y="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3" name="Freeform 111">
                                  <a:extLst>
                                    <a:ext uri="{FF2B5EF4-FFF2-40B4-BE49-F238E27FC236}">
                                      <a16:creationId xmlns:a16="http://schemas.microsoft.com/office/drawing/2014/main" id="{2087F2CC-012E-7574-15FC-0AE055A956EA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823521" y="1618575"/>
                                  <a:ext cx="348563" cy="417675"/>
                                </a:xfrm>
                                <a:custGeom>
                                  <a:avLst/>
                                  <a:gdLst>
                                    <a:gd name="T0" fmla="*/ 1 w 95"/>
                                    <a:gd name="T1" fmla="*/ 51 h 114"/>
                                    <a:gd name="T2" fmla="*/ 4 w 95"/>
                                    <a:gd name="T3" fmla="*/ 65 h 114"/>
                                    <a:gd name="T4" fmla="*/ 1 w 95"/>
                                    <a:gd name="T5" fmla="*/ 69 h 114"/>
                                    <a:gd name="T6" fmla="*/ 12 w 95"/>
                                    <a:gd name="T7" fmla="*/ 74 h 114"/>
                                    <a:gd name="T8" fmla="*/ 17 w 95"/>
                                    <a:gd name="T9" fmla="*/ 68 h 114"/>
                                    <a:gd name="T10" fmla="*/ 25 w 95"/>
                                    <a:gd name="T11" fmla="*/ 67 h 114"/>
                                    <a:gd name="T12" fmla="*/ 34 w 95"/>
                                    <a:gd name="T13" fmla="*/ 71 h 114"/>
                                    <a:gd name="T14" fmla="*/ 33 w 95"/>
                                    <a:gd name="T15" fmla="*/ 79 h 114"/>
                                    <a:gd name="T16" fmla="*/ 35 w 95"/>
                                    <a:gd name="T17" fmla="*/ 83 h 114"/>
                                    <a:gd name="T18" fmla="*/ 35 w 95"/>
                                    <a:gd name="T19" fmla="*/ 91 h 114"/>
                                    <a:gd name="T20" fmla="*/ 32 w 95"/>
                                    <a:gd name="T21" fmla="*/ 97 h 114"/>
                                    <a:gd name="T22" fmla="*/ 26 w 95"/>
                                    <a:gd name="T23" fmla="*/ 98 h 114"/>
                                    <a:gd name="T24" fmla="*/ 34 w 95"/>
                                    <a:gd name="T25" fmla="*/ 102 h 114"/>
                                    <a:gd name="T26" fmla="*/ 38 w 95"/>
                                    <a:gd name="T27" fmla="*/ 107 h 114"/>
                                    <a:gd name="T28" fmla="*/ 42 w 95"/>
                                    <a:gd name="T29" fmla="*/ 114 h 114"/>
                                    <a:gd name="T30" fmla="*/ 45 w 95"/>
                                    <a:gd name="T31" fmla="*/ 110 h 114"/>
                                    <a:gd name="T32" fmla="*/ 52 w 95"/>
                                    <a:gd name="T33" fmla="*/ 111 h 114"/>
                                    <a:gd name="T34" fmla="*/ 54 w 95"/>
                                    <a:gd name="T35" fmla="*/ 109 h 114"/>
                                    <a:gd name="T36" fmla="*/ 61 w 95"/>
                                    <a:gd name="T37" fmla="*/ 104 h 114"/>
                                    <a:gd name="T38" fmla="*/ 70 w 95"/>
                                    <a:gd name="T39" fmla="*/ 107 h 114"/>
                                    <a:gd name="T40" fmla="*/ 74 w 95"/>
                                    <a:gd name="T41" fmla="*/ 104 h 114"/>
                                    <a:gd name="T42" fmla="*/ 77 w 95"/>
                                    <a:gd name="T43" fmla="*/ 102 h 114"/>
                                    <a:gd name="T44" fmla="*/ 80 w 95"/>
                                    <a:gd name="T45" fmla="*/ 106 h 114"/>
                                    <a:gd name="T46" fmla="*/ 79 w 95"/>
                                    <a:gd name="T47" fmla="*/ 101 h 114"/>
                                    <a:gd name="T48" fmla="*/ 86 w 95"/>
                                    <a:gd name="T49" fmla="*/ 97 h 114"/>
                                    <a:gd name="T50" fmla="*/ 91 w 95"/>
                                    <a:gd name="T51" fmla="*/ 90 h 114"/>
                                    <a:gd name="T52" fmla="*/ 91 w 95"/>
                                    <a:gd name="T53" fmla="*/ 70 h 114"/>
                                    <a:gd name="T54" fmla="*/ 95 w 95"/>
                                    <a:gd name="T55" fmla="*/ 56 h 114"/>
                                    <a:gd name="T56" fmla="*/ 42 w 95"/>
                                    <a:gd name="T57" fmla="*/ 19 h 114"/>
                                    <a:gd name="T58" fmla="*/ 37 w 95"/>
                                    <a:gd name="T59" fmla="*/ 21 h 114"/>
                                    <a:gd name="T60" fmla="*/ 31 w 95"/>
                                    <a:gd name="T61" fmla="*/ 11 h 114"/>
                                    <a:gd name="T62" fmla="*/ 22 w 95"/>
                                    <a:gd name="T63" fmla="*/ 5 h 114"/>
                                    <a:gd name="T64" fmla="*/ 12 w 95"/>
                                    <a:gd name="T65" fmla="*/ 2 h 114"/>
                                    <a:gd name="T66" fmla="*/ 17 w 95"/>
                                    <a:gd name="T67" fmla="*/ 15 h 114"/>
                                    <a:gd name="T68" fmla="*/ 9 w 95"/>
                                    <a:gd name="T69" fmla="*/ 23 h 114"/>
                                    <a:gd name="T70" fmla="*/ 23 w 95"/>
                                    <a:gd name="T71" fmla="*/ 30 h 114"/>
                                    <a:gd name="T72" fmla="*/ 15 w 95"/>
                                    <a:gd name="T73" fmla="*/ 37 h 114"/>
                                    <a:gd name="T74" fmla="*/ 4 w 95"/>
                                    <a:gd name="T75" fmla="*/ 42 h 114"/>
                                    <a:gd name="T76" fmla="*/ 1 w 95"/>
                                    <a:gd name="T77" fmla="*/ 48 h 11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</a:cxnLst>
                                  <a:rect l="0" t="0" r="r" b="b"/>
                                  <a:pathLst>
                                    <a:path w="95" h="114">
                                      <a:moveTo>
                                        <a:pt x="1" y="48"/>
                                      </a:moveTo>
                                      <a:cubicBezTo>
                                        <a:pt x="1" y="48"/>
                                        <a:pt x="1" y="49"/>
                                        <a:pt x="1" y="51"/>
                                      </a:cubicBezTo>
                                      <a:cubicBezTo>
                                        <a:pt x="1" y="52"/>
                                        <a:pt x="1" y="62"/>
                                        <a:pt x="1" y="63"/>
                                      </a:cubicBezTo>
                                      <a:cubicBezTo>
                                        <a:pt x="3" y="63"/>
                                        <a:pt x="4" y="64"/>
                                        <a:pt x="4" y="65"/>
                                      </a:cubicBezTo>
                                      <a:cubicBezTo>
                                        <a:pt x="4" y="65"/>
                                        <a:pt x="3" y="66"/>
                                        <a:pt x="3" y="67"/>
                                      </a:cubicBezTo>
                                      <a:cubicBezTo>
                                        <a:pt x="2" y="68"/>
                                        <a:pt x="0" y="69"/>
                                        <a:pt x="1" y="69"/>
                                      </a:cubicBezTo>
                                      <a:cubicBezTo>
                                        <a:pt x="1" y="69"/>
                                        <a:pt x="3" y="71"/>
                                        <a:pt x="6" y="72"/>
                                      </a:cubicBezTo>
                                      <a:cubicBezTo>
                                        <a:pt x="8" y="73"/>
                                        <a:pt x="11" y="74"/>
                                        <a:pt x="12" y="74"/>
                                      </a:cubicBezTo>
                                      <a:cubicBezTo>
                                        <a:pt x="14" y="73"/>
                                        <a:pt x="15" y="72"/>
                                        <a:pt x="16" y="70"/>
                                      </a:cubicBezTo>
                                      <a:cubicBezTo>
                                        <a:pt x="16" y="69"/>
                                        <a:pt x="16" y="68"/>
                                        <a:pt x="17" y="68"/>
                                      </a:cubicBezTo>
                                      <a:cubicBezTo>
                                        <a:pt x="17" y="67"/>
                                        <a:pt x="18" y="67"/>
                                        <a:pt x="19" y="67"/>
                                      </a:cubicBezTo>
                                      <a:cubicBezTo>
                                        <a:pt x="20" y="68"/>
                                        <a:pt x="23" y="68"/>
                                        <a:pt x="25" y="67"/>
                                      </a:cubicBezTo>
                                      <a:cubicBezTo>
                                        <a:pt x="27" y="67"/>
                                        <a:pt x="29" y="67"/>
                                        <a:pt x="31" y="68"/>
                                      </a:cubicBezTo>
                                      <a:cubicBezTo>
                                        <a:pt x="33" y="69"/>
                                        <a:pt x="34" y="70"/>
                                        <a:pt x="34" y="71"/>
                                      </a:cubicBezTo>
                                      <a:cubicBezTo>
                                        <a:pt x="34" y="72"/>
                                        <a:pt x="33" y="74"/>
                                        <a:pt x="33" y="76"/>
                                      </a:cubicBezTo>
                                      <a:cubicBezTo>
                                        <a:pt x="33" y="77"/>
                                        <a:pt x="33" y="78"/>
                                        <a:pt x="33" y="79"/>
                                      </a:cubicBezTo>
                                      <a:cubicBezTo>
                                        <a:pt x="33" y="80"/>
                                        <a:pt x="33" y="80"/>
                                        <a:pt x="34" y="80"/>
                                      </a:cubicBezTo>
                                      <a:cubicBezTo>
                                        <a:pt x="34" y="81"/>
                                        <a:pt x="35" y="82"/>
                                        <a:pt x="35" y="83"/>
                                      </a:cubicBezTo>
                                      <a:cubicBezTo>
                                        <a:pt x="35" y="86"/>
                                        <a:pt x="36" y="87"/>
                                        <a:pt x="36" y="88"/>
                                      </a:cubicBezTo>
                                      <a:cubicBezTo>
                                        <a:pt x="36" y="89"/>
                                        <a:pt x="36" y="89"/>
                                        <a:pt x="35" y="91"/>
                                      </a:cubicBezTo>
                                      <a:cubicBezTo>
                                        <a:pt x="35" y="92"/>
                                        <a:pt x="34" y="94"/>
                                        <a:pt x="34" y="96"/>
                                      </a:cubicBezTo>
                                      <a:cubicBezTo>
                                        <a:pt x="33" y="96"/>
                                        <a:pt x="33" y="97"/>
                                        <a:pt x="32" y="97"/>
                                      </a:cubicBezTo>
                                      <a:cubicBezTo>
                                        <a:pt x="31" y="98"/>
                                        <a:pt x="30" y="98"/>
                                        <a:pt x="29" y="98"/>
                                      </a:cubicBezTo>
                                      <a:cubicBezTo>
                                        <a:pt x="27" y="98"/>
                                        <a:pt x="26" y="98"/>
                                        <a:pt x="26" y="98"/>
                                      </a:cubicBezTo>
                                      <a:cubicBezTo>
                                        <a:pt x="26" y="99"/>
                                        <a:pt x="27" y="99"/>
                                        <a:pt x="28" y="100"/>
                                      </a:cubicBezTo>
                                      <a:cubicBezTo>
                                        <a:pt x="30" y="101"/>
                                        <a:pt x="34" y="102"/>
                                        <a:pt x="34" y="102"/>
                                      </a:cubicBezTo>
                                      <a:cubicBezTo>
                                        <a:pt x="34" y="105"/>
                                        <a:pt x="34" y="105"/>
                                        <a:pt x="35" y="105"/>
                                      </a:cubicBezTo>
                                      <a:cubicBezTo>
                                        <a:pt x="35" y="105"/>
                                        <a:pt x="35" y="105"/>
                                        <a:pt x="38" y="107"/>
                                      </a:cubicBezTo>
                                      <a:cubicBezTo>
                                        <a:pt x="39" y="108"/>
                                        <a:pt x="40" y="111"/>
                                        <a:pt x="41" y="112"/>
                                      </a:cubicBezTo>
                                      <a:cubicBezTo>
                                        <a:pt x="41" y="113"/>
                                        <a:pt x="42" y="114"/>
                                        <a:pt x="42" y="114"/>
                                      </a:cubicBezTo>
                                      <a:cubicBezTo>
                                        <a:pt x="43" y="114"/>
                                        <a:pt x="43" y="114"/>
                                        <a:pt x="43" y="114"/>
                                      </a:cubicBezTo>
                                      <a:cubicBezTo>
                                        <a:pt x="43" y="112"/>
                                        <a:pt x="44" y="111"/>
                                        <a:pt x="45" y="110"/>
                                      </a:cubicBezTo>
                                      <a:cubicBezTo>
                                        <a:pt x="45" y="110"/>
                                        <a:pt x="46" y="109"/>
                                        <a:pt x="47" y="109"/>
                                      </a:cubicBezTo>
                                      <a:cubicBezTo>
                                        <a:pt x="49" y="109"/>
                                        <a:pt x="50" y="110"/>
                                        <a:pt x="52" y="111"/>
                                      </a:cubicBezTo>
                                      <a:cubicBezTo>
                                        <a:pt x="53" y="111"/>
                                        <a:pt x="53" y="111"/>
                                        <a:pt x="53" y="111"/>
                                      </a:cubicBezTo>
                                      <a:cubicBezTo>
                                        <a:pt x="53" y="110"/>
                                        <a:pt x="53" y="110"/>
                                        <a:pt x="54" y="109"/>
                                      </a:cubicBezTo>
                                      <a:cubicBezTo>
                                        <a:pt x="55" y="108"/>
                                        <a:pt x="57" y="107"/>
                                        <a:pt x="57" y="107"/>
                                      </a:cubicBezTo>
                                      <a:cubicBezTo>
                                        <a:pt x="59" y="106"/>
                                        <a:pt x="60" y="105"/>
                                        <a:pt x="61" y="104"/>
                                      </a:cubicBezTo>
                                      <a:cubicBezTo>
                                        <a:pt x="62" y="104"/>
                                        <a:pt x="64" y="103"/>
                                        <a:pt x="67" y="103"/>
                                      </a:cubicBezTo>
                                      <a:cubicBezTo>
                                        <a:pt x="68" y="103"/>
                                        <a:pt x="69" y="106"/>
                                        <a:pt x="70" y="107"/>
                                      </a:cubicBezTo>
                                      <a:cubicBezTo>
                                        <a:pt x="71" y="108"/>
                                        <a:pt x="72" y="108"/>
                                        <a:pt x="72" y="108"/>
                                      </a:cubicBezTo>
                                      <a:cubicBezTo>
                                        <a:pt x="73" y="107"/>
                                        <a:pt x="73" y="106"/>
                                        <a:pt x="74" y="104"/>
                                      </a:cubicBezTo>
                                      <a:cubicBezTo>
                                        <a:pt x="74" y="103"/>
                                        <a:pt x="75" y="102"/>
                                        <a:pt x="75" y="102"/>
                                      </a:cubicBezTo>
                                      <a:cubicBezTo>
                                        <a:pt x="76" y="102"/>
                                        <a:pt x="76" y="102"/>
                                        <a:pt x="77" y="102"/>
                                      </a:cubicBezTo>
                                      <a:cubicBezTo>
                                        <a:pt x="78" y="103"/>
                                        <a:pt x="79" y="104"/>
                                        <a:pt x="79" y="106"/>
                                      </a:cubicBezTo>
                                      <a:cubicBezTo>
                                        <a:pt x="79" y="106"/>
                                        <a:pt x="80" y="107"/>
                                        <a:pt x="80" y="106"/>
                                      </a:cubicBezTo>
                                      <a:cubicBezTo>
                                        <a:pt x="80" y="106"/>
                                        <a:pt x="80" y="106"/>
                                        <a:pt x="80" y="106"/>
                                      </a:cubicBezTo>
                                      <a:cubicBezTo>
                                        <a:pt x="80" y="105"/>
                                        <a:pt x="80" y="103"/>
                                        <a:pt x="79" y="101"/>
                                      </a:cubicBezTo>
                                      <a:cubicBezTo>
                                        <a:pt x="79" y="100"/>
                                        <a:pt x="79" y="100"/>
                                        <a:pt x="80" y="99"/>
                                      </a:cubicBezTo>
                                      <a:cubicBezTo>
                                        <a:pt x="81" y="99"/>
                                        <a:pt x="82" y="98"/>
                                        <a:pt x="86" y="97"/>
                                      </a:cubicBezTo>
                                      <a:cubicBezTo>
                                        <a:pt x="87" y="97"/>
                                        <a:pt x="88" y="96"/>
                                        <a:pt x="89" y="95"/>
                                      </a:cubicBezTo>
                                      <a:cubicBezTo>
                                        <a:pt x="90" y="93"/>
                                        <a:pt x="91" y="92"/>
                                        <a:pt x="91" y="90"/>
                                      </a:cubicBezTo>
                                      <a:cubicBezTo>
                                        <a:pt x="91" y="89"/>
                                        <a:pt x="89" y="82"/>
                                        <a:pt x="89" y="79"/>
                                      </a:cubicBezTo>
                                      <a:cubicBezTo>
                                        <a:pt x="89" y="76"/>
                                        <a:pt x="90" y="72"/>
                                        <a:pt x="91" y="70"/>
                                      </a:cubicBezTo>
                                      <a:cubicBezTo>
                                        <a:pt x="91" y="69"/>
                                        <a:pt x="92" y="70"/>
                                        <a:pt x="92" y="70"/>
                                      </a:cubicBezTo>
                                      <a:cubicBezTo>
                                        <a:pt x="95" y="56"/>
                                        <a:pt x="95" y="56"/>
                                        <a:pt x="95" y="56"/>
                                      </a:cubicBezTo>
                                      <a:cubicBezTo>
                                        <a:pt x="77" y="41"/>
                                        <a:pt x="77" y="41"/>
                                        <a:pt x="77" y="41"/>
                                      </a:cubicBezTo>
                                      <a:cubicBezTo>
                                        <a:pt x="42" y="19"/>
                                        <a:pt x="42" y="19"/>
                                        <a:pt x="42" y="19"/>
                                      </a:cubicBezTo>
                                      <a:cubicBezTo>
                                        <a:pt x="42" y="18"/>
                                        <a:pt x="42" y="18"/>
                                        <a:pt x="42" y="18"/>
                                      </a:cubicBezTo>
                                      <a:cubicBezTo>
                                        <a:pt x="41" y="19"/>
                                        <a:pt x="39" y="21"/>
                                        <a:pt x="37" y="21"/>
                                      </a:cubicBezTo>
                                      <a:cubicBezTo>
                                        <a:pt x="35" y="22"/>
                                        <a:pt x="35" y="16"/>
                                        <a:pt x="33" y="14"/>
                                      </a:cubicBezTo>
                                      <a:cubicBezTo>
                                        <a:pt x="32" y="12"/>
                                        <a:pt x="32" y="12"/>
                                        <a:pt x="31" y="11"/>
                                      </a:cubicBezTo>
                                      <a:cubicBezTo>
                                        <a:pt x="28" y="12"/>
                                        <a:pt x="28" y="11"/>
                                        <a:pt x="27" y="9"/>
                                      </a:cubicBezTo>
                                      <a:cubicBezTo>
                                        <a:pt x="25" y="8"/>
                                        <a:pt x="23" y="7"/>
                                        <a:pt x="22" y="5"/>
                                      </a:cubicBezTo>
                                      <a:cubicBezTo>
                                        <a:pt x="21" y="3"/>
                                        <a:pt x="19" y="0"/>
                                        <a:pt x="16" y="0"/>
                                      </a:cubicBezTo>
                                      <a:cubicBezTo>
                                        <a:pt x="14" y="0"/>
                                        <a:pt x="12" y="0"/>
                                        <a:pt x="12" y="2"/>
                                      </a:cubicBezTo>
                                      <a:cubicBezTo>
                                        <a:pt x="13" y="5"/>
                                        <a:pt x="12" y="7"/>
                                        <a:pt x="15" y="9"/>
                                      </a:cubicBezTo>
                                      <a:cubicBezTo>
                                        <a:pt x="15" y="9"/>
                                        <a:pt x="19" y="13"/>
                                        <a:pt x="17" y="15"/>
                                      </a:cubicBezTo>
                                      <a:cubicBezTo>
                                        <a:pt x="15" y="17"/>
                                        <a:pt x="15" y="18"/>
                                        <a:pt x="12" y="19"/>
                                      </a:cubicBezTo>
                                      <a:cubicBezTo>
                                        <a:pt x="8" y="21"/>
                                        <a:pt x="6" y="19"/>
                                        <a:pt x="9" y="23"/>
                                      </a:cubicBezTo>
                                      <a:cubicBezTo>
                                        <a:pt x="12" y="25"/>
                                        <a:pt x="14" y="25"/>
                                        <a:pt x="17" y="26"/>
                                      </a:cubicBezTo>
                                      <a:cubicBezTo>
                                        <a:pt x="19" y="27"/>
                                        <a:pt x="22" y="28"/>
                                        <a:pt x="23" y="30"/>
                                      </a:cubicBezTo>
                                      <a:cubicBezTo>
                                        <a:pt x="24" y="31"/>
                                        <a:pt x="24" y="32"/>
                                        <a:pt x="22" y="33"/>
                                      </a:cubicBezTo>
                                      <a:cubicBezTo>
                                        <a:pt x="20" y="34"/>
                                        <a:pt x="18" y="36"/>
                                        <a:pt x="15" y="37"/>
                                      </a:cubicBezTo>
                                      <a:cubicBezTo>
                                        <a:pt x="12" y="39"/>
                                        <a:pt x="11" y="35"/>
                                        <a:pt x="7" y="36"/>
                                      </a:cubicBezTo>
                                      <a:cubicBezTo>
                                        <a:pt x="4" y="37"/>
                                        <a:pt x="4" y="38"/>
                                        <a:pt x="4" y="42"/>
                                      </a:cubicBezTo>
                                      <a:cubicBezTo>
                                        <a:pt x="4" y="44"/>
                                        <a:pt x="4" y="47"/>
                                        <a:pt x="2" y="48"/>
                                      </a:cubicBezTo>
                                      <a:cubicBezTo>
                                        <a:pt x="2" y="48"/>
                                        <a:pt x="1" y="48"/>
                                        <a:pt x="1" y="4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73" name="Grupo 172">
                                <a:extLst>
                                  <a:ext uri="{FF2B5EF4-FFF2-40B4-BE49-F238E27FC236}">
                                    <a16:creationId xmlns:a16="http://schemas.microsoft.com/office/drawing/2014/main" id="{85FF572B-6C02-0345-72DB-613F19EC9EC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271171" y="1218931"/>
                                <a:ext cx="6585159" cy="4576389"/>
                                <a:chOff x="1271171" y="1218931"/>
                                <a:chExt cx="6585159" cy="4576389"/>
                              </a:xfrm>
                            </p:grpSpPr>
                            <p:sp>
                              <p:nvSpPr>
                                <p:cNvPr id="174" name="Freeform 9">
                                  <a:extLst>
                                    <a:ext uri="{FF2B5EF4-FFF2-40B4-BE49-F238E27FC236}">
                                      <a16:creationId xmlns:a16="http://schemas.microsoft.com/office/drawing/2014/main" id="{D4CDEC87-8578-1926-FD0B-7115938E076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876679" y="1779043"/>
                                  <a:ext cx="739193" cy="441714"/>
                                </a:xfrm>
                                <a:custGeom>
                                  <a:avLst/>
                                  <a:gdLst>
                                    <a:gd name="T0" fmla="*/ 2 w 202"/>
                                    <a:gd name="T1" fmla="*/ 29 h 120"/>
                                    <a:gd name="T2" fmla="*/ 8 w 202"/>
                                    <a:gd name="T3" fmla="*/ 40 h 120"/>
                                    <a:gd name="T4" fmla="*/ 10 w 202"/>
                                    <a:gd name="T5" fmla="*/ 48 h 120"/>
                                    <a:gd name="T6" fmla="*/ 12 w 202"/>
                                    <a:gd name="T7" fmla="*/ 58 h 120"/>
                                    <a:gd name="T8" fmla="*/ 6 w 202"/>
                                    <a:gd name="T9" fmla="*/ 66 h 120"/>
                                    <a:gd name="T10" fmla="*/ 11 w 202"/>
                                    <a:gd name="T11" fmla="*/ 77 h 120"/>
                                    <a:gd name="T12" fmla="*/ 14 w 202"/>
                                    <a:gd name="T13" fmla="*/ 82 h 120"/>
                                    <a:gd name="T14" fmla="*/ 19 w 202"/>
                                    <a:gd name="T15" fmla="*/ 91 h 120"/>
                                    <a:gd name="T16" fmla="*/ 15 w 202"/>
                                    <a:gd name="T17" fmla="*/ 96 h 120"/>
                                    <a:gd name="T18" fmla="*/ 13 w 202"/>
                                    <a:gd name="T19" fmla="*/ 102 h 120"/>
                                    <a:gd name="T20" fmla="*/ 13 w 202"/>
                                    <a:gd name="T21" fmla="*/ 109 h 120"/>
                                    <a:gd name="T22" fmla="*/ 22 w 202"/>
                                    <a:gd name="T23" fmla="*/ 111 h 120"/>
                                    <a:gd name="T24" fmla="*/ 29 w 202"/>
                                    <a:gd name="T25" fmla="*/ 105 h 120"/>
                                    <a:gd name="T26" fmla="*/ 34 w 202"/>
                                    <a:gd name="T27" fmla="*/ 114 h 120"/>
                                    <a:gd name="T28" fmla="*/ 44 w 202"/>
                                    <a:gd name="T29" fmla="*/ 120 h 120"/>
                                    <a:gd name="T30" fmla="*/ 53 w 202"/>
                                    <a:gd name="T31" fmla="*/ 116 h 120"/>
                                    <a:gd name="T32" fmla="*/ 63 w 202"/>
                                    <a:gd name="T33" fmla="*/ 114 h 120"/>
                                    <a:gd name="T34" fmla="*/ 72 w 202"/>
                                    <a:gd name="T35" fmla="*/ 119 h 120"/>
                                    <a:gd name="T36" fmla="*/ 77 w 202"/>
                                    <a:gd name="T37" fmla="*/ 116 h 120"/>
                                    <a:gd name="T38" fmla="*/ 86 w 202"/>
                                    <a:gd name="T39" fmla="*/ 117 h 120"/>
                                    <a:gd name="T40" fmla="*/ 94 w 202"/>
                                    <a:gd name="T41" fmla="*/ 109 h 120"/>
                                    <a:gd name="T42" fmla="*/ 103 w 202"/>
                                    <a:gd name="T43" fmla="*/ 103 h 120"/>
                                    <a:gd name="T44" fmla="*/ 120 w 202"/>
                                    <a:gd name="T45" fmla="*/ 99 h 120"/>
                                    <a:gd name="T46" fmla="*/ 128 w 202"/>
                                    <a:gd name="T47" fmla="*/ 101 h 120"/>
                                    <a:gd name="T48" fmla="*/ 132 w 202"/>
                                    <a:gd name="T49" fmla="*/ 100 h 120"/>
                                    <a:gd name="T50" fmla="*/ 144 w 202"/>
                                    <a:gd name="T51" fmla="*/ 106 h 120"/>
                                    <a:gd name="T52" fmla="*/ 151 w 202"/>
                                    <a:gd name="T53" fmla="*/ 105 h 120"/>
                                    <a:gd name="T54" fmla="*/ 148 w 202"/>
                                    <a:gd name="T55" fmla="*/ 97 h 120"/>
                                    <a:gd name="T56" fmla="*/ 156 w 202"/>
                                    <a:gd name="T57" fmla="*/ 91 h 120"/>
                                    <a:gd name="T58" fmla="*/ 160 w 202"/>
                                    <a:gd name="T59" fmla="*/ 86 h 120"/>
                                    <a:gd name="T60" fmla="*/ 166 w 202"/>
                                    <a:gd name="T61" fmla="*/ 94 h 120"/>
                                    <a:gd name="T62" fmla="*/ 173 w 202"/>
                                    <a:gd name="T63" fmla="*/ 96 h 120"/>
                                    <a:gd name="T64" fmla="*/ 177 w 202"/>
                                    <a:gd name="T65" fmla="*/ 96 h 120"/>
                                    <a:gd name="T66" fmla="*/ 185 w 202"/>
                                    <a:gd name="T67" fmla="*/ 86 h 120"/>
                                    <a:gd name="T68" fmla="*/ 194 w 202"/>
                                    <a:gd name="T69" fmla="*/ 88 h 120"/>
                                    <a:gd name="T70" fmla="*/ 201 w 202"/>
                                    <a:gd name="T71" fmla="*/ 82 h 120"/>
                                    <a:gd name="T72" fmla="*/ 197 w 202"/>
                                    <a:gd name="T73" fmla="*/ 74 h 120"/>
                                    <a:gd name="T74" fmla="*/ 187 w 202"/>
                                    <a:gd name="T75" fmla="*/ 65 h 120"/>
                                    <a:gd name="T76" fmla="*/ 193 w 202"/>
                                    <a:gd name="T77" fmla="*/ 58 h 120"/>
                                    <a:gd name="T78" fmla="*/ 189 w 202"/>
                                    <a:gd name="T79" fmla="*/ 53 h 120"/>
                                    <a:gd name="T80" fmla="*/ 182 w 202"/>
                                    <a:gd name="T81" fmla="*/ 57 h 120"/>
                                    <a:gd name="T82" fmla="*/ 176 w 202"/>
                                    <a:gd name="T83" fmla="*/ 53 h 120"/>
                                    <a:gd name="T84" fmla="*/ 169 w 202"/>
                                    <a:gd name="T85" fmla="*/ 58 h 120"/>
                                    <a:gd name="T86" fmla="*/ 159 w 202"/>
                                    <a:gd name="T87" fmla="*/ 65 h 120"/>
                                    <a:gd name="T88" fmla="*/ 156 w 202"/>
                                    <a:gd name="T89" fmla="*/ 61 h 120"/>
                                    <a:gd name="T90" fmla="*/ 150 w 202"/>
                                    <a:gd name="T91" fmla="*/ 53 h 120"/>
                                    <a:gd name="T92" fmla="*/ 154 w 202"/>
                                    <a:gd name="T93" fmla="*/ 42 h 120"/>
                                    <a:gd name="T94" fmla="*/ 161 w 202"/>
                                    <a:gd name="T95" fmla="*/ 33 h 120"/>
                                    <a:gd name="T96" fmla="*/ 166 w 202"/>
                                    <a:gd name="T97" fmla="*/ 25 h 120"/>
                                    <a:gd name="T98" fmla="*/ 168 w 202"/>
                                    <a:gd name="T99" fmla="*/ 7 h 120"/>
                                    <a:gd name="T100" fmla="*/ 153 w 202"/>
                                    <a:gd name="T101" fmla="*/ 0 h 120"/>
                                    <a:gd name="T102" fmla="*/ 141 w 202"/>
                                    <a:gd name="T103" fmla="*/ 6 h 120"/>
                                    <a:gd name="T104" fmla="*/ 136 w 202"/>
                                    <a:gd name="T105" fmla="*/ 3 h 120"/>
                                    <a:gd name="T106" fmla="*/ 126 w 202"/>
                                    <a:gd name="T107" fmla="*/ 10 h 120"/>
                                    <a:gd name="T108" fmla="*/ 116 w 202"/>
                                    <a:gd name="T109" fmla="*/ 9 h 120"/>
                                    <a:gd name="T110" fmla="*/ 89 w 202"/>
                                    <a:gd name="T111" fmla="*/ 14 h 120"/>
                                    <a:gd name="T112" fmla="*/ 63 w 202"/>
                                    <a:gd name="T113" fmla="*/ 22 h 120"/>
                                    <a:gd name="T114" fmla="*/ 48 w 202"/>
                                    <a:gd name="T115" fmla="*/ 44 h 120"/>
                                    <a:gd name="T116" fmla="*/ 44 w 202"/>
                                    <a:gd name="T117" fmla="*/ 22 h 120"/>
                                    <a:gd name="T118" fmla="*/ 27 w 202"/>
                                    <a:gd name="T119" fmla="*/ 24 h 120"/>
                                    <a:gd name="T120" fmla="*/ 19 w 202"/>
                                    <a:gd name="T121" fmla="*/ 18 h 120"/>
                                    <a:gd name="T122" fmla="*/ 13 w 202"/>
                                    <a:gd name="T123" fmla="*/ 9 h 120"/>
                                    <a:gd name="T124" fmla="*/ 0 w 202"/>
                                    <a:gd name="T125" fmla="*/ 25 h 12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  <a:cxn ang="0">
                                      <a:pos x="T120" y="T121"/>
                                    </a:cxn>
                                    <a:cxn ang="0">
                                      <a:pos x="T122" y="T123"/>
                                    </a:cxn>
                                    <a:cxn ang="0">
                                      <a:pos x="T124" y="T125"/>
                                    </a:cxn>
                                  </a:cxnLst>
                                  <a:rect l="0" t="0" r="r" b="b"/>
                                  <a:pathLst>
                                    <a:path w="202" h="120">
                                      <a:moveTo>
                                        <a:pt x="0" y="25"/>
                                      </a:moveTo>
                                      <a:cubicBezTo>
                                        <a:pt x="0" y="27"/>
                                        <a:pt x="0" y="27"/>
                                        <a:pt x="0" y="27"/>
                                      </a:cubicBezTo>
                                      <a:cubicBezTo>
                                        <a:pt x="0" y="27"/>
                                        <a:pt x="1" y="28"/>
                                        <a:pt x="2" y="29"/>
                                      </a:cubicBezTo>
                                      <a:cubicBezTo>
                                        <a:pt x="3" y="31"/>
                                        <a:pt x="4" y="31"/>
                                        <a:pt x="6" y="33"/>
                                      </a:cubicBezTo>
                                      <a:cubicBezTo>
                                        <a:pt x="7" y="34"/>
                                        <a:pt x="7" y="35"/>
                                        <a:pt x="7" y="36"/>
                                      </a:cubicBezTo>
                                      <a:cubicBezTo>
                                        <a:pt x="7" y="38"/>
                                        <a:pt x="7" y="39"/>
                                        <a:pt x="8" y="40"/>
                                      </a:cubicBezTo>
                                      <a:cubicBezTo>
                                        <a:pt x="8" y="41"/>
                                        <a:pt x="10" y="42"/>
                                        <a:pt x="10" y="42"/>
                                      </a:cubicBezTo>
                                      <a:cubicBezTo>
                                        <a:pt x="11" y="43"/>
                                        <a:pt x="12" y="44"/>
                                        <a:pt x="12" y="45"/>
                                      </a:cubicBezTo>
                                      <a:cubicBezTo>
                                        <a:pt x="11" y="46"/>
                                        <a:pt x="11" y="47"/>
                                        <a:pt x="10" y="48"/>
                                      </a:cubicBezTo>
                                      <a:cubicBezTo>
                                        <a:pt x="10" y="49"/>
                                        <a:pt x="9" y="50"/>
                                        <a:pt x="10" y="51"/>
                                      </a:cubicBezTo>
                                      <a:cubicBezTo>
                                        <a:pt x="10" y="52"/>
                                        <a:pt x="13" y="55"/>
                                        <a:pt x="13" y="56"/>
                                      </a:cubicBezTo>
                                      <a:cubicBezTo>
                                        <a:pt x="13" y="57"/>
                                        <a:pt x="12" y="58"/>
                                        <a:pt x="12" y="58"/>
                                      </a:cubicBezTo>
                                      <a:cubicBezTo>
                                        <a:pt x="11" y="59"/>
                                        <a:pt x="10" y="59"/>
                                        <a:pt x="9" y="60"/>
                                      </a:cubicBezTo>
                                      <a:cubicBezTo>
                                        <a:pt x="8" y="60"/>
                                        <a:pt x="3" y="62"/>
                                        <a:pt x="4" y="63"/>
                                      </a:cubicBezTo>
                                      <a:cubicBezTo>
                                        <a:pt x="4" y="64"/>
                                        <a:pt x="5" y="65"/>
                                        <a:pt x="6" y="66"/>
                                      </a:cubicBezTo>
                                      <a:cubicBezTo>
                                        <a:pt x="7" y="67"/>
                                        <a:pt x="8" y="67"/>
                                        <a:pt x="8" y="68"/>
                                      </a:cubicBezTo>
                                      <a:cubicBezTo>
                                        <a:pt x="9" y="71"/>
                                        <a:pt x="11" y="74"/>
                                        <a:pt x="11" y="75"/>
                                      </a:cubicBezTo>
                                      <a:cubicBezTo>
                                        <a:pt x="11" y="76"/>
                                        <a:pt x="11" y="77"/>
                                        <a:pt x="11" y="77"/>
                                      </a:cubicBezTo>
                                      <a:cubicBezTo>
                                        <a:pt x="11" y="78"/>
                                        <a:pt x="12" y="78"/>
                                        <a:pt x="12" y="78"/>
                                      </a:cubicBezTo>
                                      <a:cubicBezTo>
                                        <a:pt x="13" y="78"/>
                                        <a:pt x="13" y="78"/>
                                        <a:pt x="13" y="78"/>
                                      </a:cubicBezTo>
                                      <a:cubicBezTo>
                                        <a:pt x="13" y="79"/>
                                        <a:pt x="13" y="81"/>
                                        <a:pt x="14" y="82"/>
                                      </a:cubicBezTo>
                                      <a:cubicBezTo>
                                        <a:pt x="14" y="84"/>
                                        <a:pt x="14" y="85"/>
                                        <a:pt x="15" y="86"/>
                                      </a:cubicBezTo>
                                      <a:cubicBezTo>
                                        <a:pt x="16" y="87"/>
                                        <a:pt x="17" y="87"/>
                                        <a:pt x="18" y="88"/>
                                      </a:cubicBezTo>
                                      <a:cubicBezTo>
                                        <a:pt x="19" y="89"/>
                                        <a:pt x="19" y="89"/>
                                        <a:pt x="19" y="91"/>
                                      </a:cubicBezTo>
                                      <a:cubicBezTo>
                                        <a:pt x="20" y="92"/>
                                        <a:pt x="20" y="92"/>
                                        <a:pt x="20" y="93"/>
                                      </a:cubicBezTo>
                                      <a:cubicBezTo>
                                        <a:pt x="20" y="94"/>
                                        <a:pt x="19" y="94"/>
                                        <a:pt x="18" y="95"/>
                                      </a:cubicBezTo>
                                      <a:cubicBezTo>
                                        <a:pt x="17" y="95"/>
                                        <a:pt x="16" y="95"/>
                                        <a:pt x="15" y="96"/>
                                      </a:cubicBezTo>
                                      <a:cubicBezTo>
                                        <a:pt x="14" y="96"/>
                                        <a:pt x="14" y="97"/>
                                        <a:pt x="13" y="97"/>
                                      </a:cubicBezTo>
                                      <a:cubicBezTo>
                                        <a:pt x="13" y="98"/>
                                        <a:pt x="13" y="98"/>
                                        <a:pt x="13" y="99"/>
                                      </a:cubicBezTo>
                                      <a:cubicBezTo>
                                        <a:pt x="13" y="101"/>
                                        <a:pt x="13" y="101"/>
                                        <a:pt x="13" y="102"/>
                                      </a:cubicBezTo>
                                      <a:cubicBezTo>
                                        <a:pt x="12" y="102"/>
                                        <a:pt x="12" y="103"/>
                                        <a:pt x="12" y="104"/>
                                      </a:cubicBezTo>
                                      <a:cubicBezTo>
                                        <a:pt x="11" y="104"/>
                                        <a:pt x="11" y="105"/>
                                        <a:pt x="11" y="107"/>
                                      </a:cubicBezTo>
                                      <a:cubicBezTo>
                                        <a:pt x="11" y="108"/>
                                        <a:pt x="12" y="109"/>
                                        <a:pt x="13" y="109"/>
                                      </a:cubicBezTo>
                                      <a:cubicBezTo>
                                        <a:pt x="15" y="109"/>
                                        <a:pt x="16" y="109"/>
                                        <a:pt x="17" y="110"/>
                                      </a:cubicBezTo>
                                      <a:cubicBezTo>
                                        <a:pt x="18" y="111"/>
                                        <a:pt x="19" y="112"/>
                                        <a:pt x="19" y="112"/>
                                      </a:cubicBezTo>
                                      <a:cubicBezTo>
                                        <a:pt x="21" y="112"/>
                                        <a:pt x="22" y="111"/>
                                        <a:pt x="22" y="111"/>
                                      </a:cubicBezTo>
                                      <a:cubicBezTo>
                                        <a:pt x="23" y="110"/>
                                        <a:pt x="23" y="109"/>
                                        <a:pt x="24" y="108"/>
                                      </a:cubicBezTo>
                                      <a:cubicBezTo>
                                        <a:pt x="24" y="108"/>
                                        <a:pt x="26" y="106"/>
                                        <a:pt x="27" y="106"/>
                                      </a:cubicBezTo>
                                      <a:cubicBezTo>
                                        <a:pt x="28" y="106"/>
                                        <a:pt x="29" y="105"/>
                                        <a:pt x="29" y="105"/>
                                      </a:cubicBezTo>
                                      <a:cubicBezTo>
                                        <a:pt x="30" y="106"/>
                                        <a:pt x="30" y="106"/>
                                        <a:pt x="30" y="107"/>
                                      </a:cubicBezTo>
                                      <a:cubicBezTo>
                                        <a:pt x="31" y="108"/>
                                        <a:pt x="31" y="110"/>
                                        <a:pt x="31" y="111"/>
                                      </a:cubicBezTo>
                                      <a:cubicBezTo>
                                        <a:pt x="32" y="112"/>
                                        <a:pt x="33" y="113"/>
                                        <a:pt x="34" y="114"/>
                                      </a:cubicBezTo>
                                      <a:cubicBezTo>
                                        <a:pt x="35" y="114"/>
                                        <a:pt x="40" y="114"/>
                                        <a:pt x="41" y="115"/>
                                      </a:cubicBezTo>
                                      <a:cubicBezTo>
                                        <a:pt x="42" y="115"/>
                                        <a:pt x="42" y="116"/>
                                        <a:pt x="42" y="118"/>
                                      </a:cubicBezTo>
                                      <a:cubicBezTo>
                                        <a:pt x="43" y="119"/>
                                        <a:pt x="43" y="120"/>
                                        <a:pt x="44" y="120"/>
                                      </a:cubicBezTo>
                                      <a:cubicBezTo>
                                        <a:pt x="45" y="120"/>
                                        <a:pt x="46" y="120"/>
                                        <a:pt x="48" y="120"/>
                                      </a:cubicBezTo>
                                      <a:cubicBezTo>
                                        <a:pt x="49" y="119"/>
                                        <a:pt x="50" y="119"/>
                                        <a:pt x="51" y="118"/>
                                      </a:cubicBezTo>
                                      <a:cubicBezTo>
                                        <a:pt x="52" y="117"/>
                                        <a:pt x="52" y="116"/>
                                        <a:pt x="53" y="116"/>
                                      </a:cubicBezTo>
                                      <a:cubicBezTo>
                                        <a:pt x="53" y="115"/>
                                        <a:pt x="54" y="115"/>
                                        <a:pt x="56" y="115"/>
                                      </a:cubicBezTo>
                                      <a:cubicBezTo>
                                        <a:pt x="57" y="114"/>
                                        <a:pt x="58" y="114"/>
                                        <a:pt x="59" y="114"/>
                                      </a:cubicBezTo>
                                      <a:cubicBezTo>
                                        <a:pt x="60" y="113"/>
                                        <a:pt x="62" y="113"/>
                                        <a:pt x="63" y="114"/>
                                      </a:cubicBezTo>
                                      <a:cubicBezTo>
                                        <a:pt x="64" y="114"/>
                                        <a:pt x="65" y="114"/>
                                        <a:pt x="66" y="114"/>
                                      </a:cubicBezTo>
                                      <a:cubicBezTo>
                                        <a:pt x="67" y="115"/>
                                        <a:pt x="68" y="115"/>
                                        <a:pt x="69" y="116"/>
                                      </a:cubicBezTo>
                                      <a:cubicBezTo>
                                        <a:pt x="70" y="117"/>
                                        <a:pt x="71" y="118"/>
                                        <a:pt x="72" y="119"/>
                                      </a:cubicBezTo>
                                      <a:cubicBezTo>
                                        <a:pt x="73" y="119"/>
                                        <a:pt x="74" y="119"/>
                                        <a:pt x="74" y="119"/>
                                      </a:cubicBezTo>
                                      <a:cubicBezTo>
                                        <a:pt x="75" y="119"/>
                                        <a:pt x="76" y="119"/>
                                        <a:pt x="76" y="118"/>
                                      </a:cubicBezTo>
                                      <a:cubicBezTo>
                                        <a:pt x="77" y="118"/>
                                        <a:pt x="77" y="117"/>
                                        <a:pt x="77" y="116"/>
                                      </a:cubicBezTo>
                                      <a:cubicBezTo>
                                        <a:pt x="78" y="115"/>
                                        <a:pt x="79" y="114"/>
                                        <a:pt x="80" y="114"/>
                                      </a:cubicBezTo>
                                      <a:cubicBezTo>
                                        <a:pt x="81" y="114"/>
                                        <a:pt x="82" y="115"/>
                                        <a:pt x="83" y="116"/>
                                      </a:cubicBezTo>
                                      <a:cubicBezTo>
                                        <a:pt x="84" y="117"/>
                                        <a:pt x="85" y="118"/>
                                        <a:pt x="86" y="117"/>
                                      </a:cubicBezTo>
                                      <a:cubicBezTo>
                                        <a:pt x="87" y="117"/>
                                        <a:pt x="87" y="116"/>
                                        <a:pt x="88" y="116"/>
                                      </a:cubicBezTo>
                                      <a:cubicBezTo>
                                        <a:pt x="89" y="115"/>
                                        <a:pt x="90" y="114"/>
                                        <a:pt x="90" y="114"/>
                                      </a:cubicBezTo>
                                      <a:cubicBezTo>
                                        <a:pt x="91" y="112"/>
                                        <a:pt x="93" y="111"/>
                                        <a:pt x="94" y="109"/>
                                      </a:cubicBezTo>
                                      <a:cubicBezTo>
                                        <a:pt x="94" y="107"/>
                                        <a:pt x="95" y="107"/>
                                        <a:pt x="96" y="106"/>
                                      </a:cubicBezTo>
                                      <a:cubicBezTo>
                                        <a:pt x="96" y="105"/>
                                        <a:pt x="97" y="105"/>
                                        <a:pt x="99" y="104"/>
                                      </a:cubicBezTo>
                                      <a:cubicBezTo>
                                        <a:pt x="100" y="103"/>
                                        <a:pt x="101" y="103"/>
                                        <a:pt x="103" y="103"/>
                                      </a:cubicBezTo>
                                      <a:cubicBezTo>
                                        <a:pt x="104" y="103"/>
                                        <a:pt x="106" y="103"/>
                                        <a:pt x="107" y="103"/>
                                      </a:cubicBezTo>
                                      <a:cubicBezTo>
                                        <a:pt x="111" y="103"/>
                                        <a:pt x="112" y="102"/>
                                        <a:pt x="115" y="101"/>
                                      </a:cubicBezTo>
                                      <a:cubicBezTo>
                                        <a:pt x="118" y="100"/>
                                        <a:pt x="118" y="99"/>
                                        <a:pt x="120" y="99"/>
                                      </a:cubicBezTo>
                                      <a:cubicBezTo>
                                        <a:pt x="121" y="98"/>
                                        <a:pt x="122" y="98"/>
                                        <a:pt x="123" y="98"/>
                                      </a:cubicBezTo>
                                      <a:cubicBezTo>
                                        <a:pt x="124" y="99"/>
                                        <a:pt x="125" y="99"/>
                                        <a:pt x="126" y="100"/>
                                      </a:cubicBezTo>
                                      <a:cubicBezTo>
                                        <a:pt x="127" y="101"/>
                                        <a:pt x="127" y="101"/>
                                        <a:pt x="128" y="101"/>
                                      </a:cubicBezTo>
                                      <a:cubicBezTo>
                                        <a:pt x="128" y="102"/>
                                        <a:pt x="129" y="101"/>
                                        <a:pt x="129" y="101"/>
                                      </a:cubicBezTo>
                                      <a:cubicBezTo>
                                        <a:pt x="129" y="101"/>
                                        <a:pt x="130" y="100"/>
                                        <a:pt x="130" y="100"/>
                                      </a:cubicBezTo>
                                      <a:cubicBezTo>
                                        <a:pt x="130" y="100"/>
                                        <a:pt x="131" y="100"/>
                                        <a:pt x="132" y="100"/>
                                      </a:cubicBezTo>
                                      <a:cubicBezTo>
                                        <a:pt x="133" y="101"/>
                                        <a:pt x="133" y="102"/>
                                        <a:pt x="134" y="103"/>
                                      </a:cubicBezTo>
                                      <a:cubicBezTo>
                                        <a:pt x="134" y="104"/>
                                        <a:pt x="135" y="105"/>
                                        <a:pt x="136" y="106"/>
                                      </a:cubicBezTo>
                                      <a:cubicBezTo>
                                        <a:pt x="139" y="106"/>
                                        <a:pt x="142" y="105"/>
                                        <a:pt x="144" y="106"/>
                                      </a:cubicBezTo>
                                      <a:cubicBezTo>
                                        <a:pt x="144" y="106"/>
                                        <a:pt x="148" y="110"/>
                                        <a:pt x="148" y="110"/>
                                      </a:cubicBezTo>
                                      <a:cubicBezTo>
                                        <a:pt x="149" y="110"/>
                                        <a:pt x="150" y="109"/>
                                        <a:pt x="151" y="108"/>
                                      </a:cubicBezTo>
                                      <a:cubicBezTo>
                                        <a:pt x="151" y="107"/>
                                        <a:pt x="151" y="106"/>
                                        <a:pt x="151" y="105"/>
                                      </a:cubicBezTo>
                                      <a:cubicBezTo>
                                        <a:pt x="151" y="103"/>
                                        <a:pt x="150" y="102"/>
                                        <a:pt x="150" y="101"/>
                                      </a:cubicBezTo>
                                      <a:cubicBezTo>
                                        <a:pt x="149" y="100"/>
                                        <a:pt x="148" y="100"/>
                                        <a:pt x="148" y="99"/>
                                      </a:cubicBezTo>
                                      <a:cubicBezTo>
                                        <a:pt x="147" y="97"/>
                                        <a:pt x="147" y="97"/>
                                        <a:pt x="148" y="97"/>
                                      </a:cubicBezTo>
                                      <a:cubicBezTo>
                                        <a:pt x="149" y="97"/>
                                        <a:pt x="150" y="97"/>
                                        <a:pt x="151" y="95"/>
                                      </a:cubicBezTo>
                                      <a:cubicBezTo>
                                        <a:pt x="151" y="94"/>
                                        <a:pt x="152" y="94"/>
                                        <a:pt x="153" y="93"/>
                                      </a:cubicBezTo>
                                      <a:cubicBezTo>
                                        <a:pt x="154" y="92"/>
                                        <a:pt x="155" y="92"/>
                                        <a:pt x="156" y="91"/>
                                      </a:cubicBezTo>
                                      <a:cubicBezTo>
                                        <a:pt x="157" y="91"/>
                                        <a:pt x="158" y="89"/>
                                        <a:pt x="158" y="87"/>
                                      </a:cubicBezTo>
                                      <a:cubicBezTo>
                                        <a:pt x="159" y="87"/>
                                        <a:pt x="159" y="86"/>
                                        <a:pt x="159" y="86"/>
                                      </a:cubicBezTo>
                                      <a:cubicBezTo>
                                        <a:pt x="160" y="86"/>
                                        <a:pt x="160" y="85"/>
                                        <a:pt x="160" y="86"/>
                                      </a:cubicBezTo>
                                      <a:cubicBezTo>
                                        <a:pt x="161" y="87"/>
                                        <a:pt x="162" y="88"/>
                                        <a:pt x="163" y="90"/>
                                      </a:cubicBezTo>
                                      <a:cubicBezTo>
                                        <a:pt x="164" y="91"/>
                                        <a:pt x="164" y="92"/>
                                        <a:pt x="165" y="93"/>
                                      </a:cubicBezTo>
                                      <a:cubicBezTo>
                                        <a:pt x="165" y="94"/>
                                        <a:pt x="165" y="94"/>
                                        <a:pt x="166" y="94"/>
                                      </a:cubicBezTo>
                                      <a:cubicBezTo>
                                        <a:pt x="166" y="94"/>
                                        <a:pt x="167" y="94"/>
                                        <a:pt x="168" y="94"/>
                                      </a:cubicBezTo>
                                      <a:cubicBezTo>
                                        <a:pt x="170" y="93"/>
                                        <a:pt x="170" y="93"/>
                                        <a:pt x="171" y="93"/>
                                      </a:cubicBezTo>
                                      <a:cubicBezTo>
                                        <a:pt x="171" y="94"/>
                                        <a:pt x="172" y="95"/>
                                        <a:pt x="173" y="96"/>
                                      </a:cubicBezTo>
                                      <a:cubicBezTo>
                                        <a:pt x="173" y="96"/>
                                        <a:pt x="174" y="97"/>
                                        <a:pt x="175" y="98"/>
                                      </a:cubicBezTo>
                                      <a:cubicBezTo>
                                        <a:pt x="176" y="98"/>
                                        <a:pt x="176" y="98"/>
                                        <a:pt x="176" y="97"/>
                                      </a:cubicBezTo>
                                      <a:cubicBezTo>
                                        <a:pt x="177" y="97"/>
                                        <a:pt x="177" y="97"/>
                                        <a:pt x="177" y="96"/>
                                      </a:cubicBezTo>
                                      <a:cubicBezTo>
                                        <a:pt x="178" y="94"/>
                                        <a:pt x="178" y="93"/>
                                        <a:pt x="179" y="93"/>
                                      </a:cubicBezTo>
                                      <a:cubicBezTo>
                                        <a:pt x="179" y="92"/>
                                        <a:pt x="180" y="92"/>
                                        <a:pt x="181" y="91"/>
                                      </a:cubicBezTo>
                                      <a:cubicBezTo>
                                        <a:pt x="181" y="91"/>
                                        <a:pt x="185" y="86"/>
                                        <a:pt x="185" y="86"/>
                                      </a:cubicBezTo>
                                      <a:cubicBezTo>
                                        <a:pt x="186" y="86"/>
                                        <a:pt x="187" y="87"/>
                                        <a:pt x="188" y="88"/>
                                      </a:cubicBezTo>
                                      <a:cubicBezTo>
                                        <a:pt x="190" y="89"/>
                                        <a:pt x="191" y="90"/>
                                        <a:pt x="193" y="89"/>
                                      </a:cubicBezTo>
                                      <a:cubicBezTo>
                                        <a:pt x="193" y="89"/>
                                        <a:pt x="194" y="89"/>
                                        <a:pt x="194" y="88"/>
                                      </a:cubicBezTo>
                                      <a:cubicBezTo>
                                        <a:pt x="194" y="87"/>
                                        <a:pt x="195" y="87"/>
                                        <a:pt x="196" y="86"/>
                                      </a:cubicBezTo>
                                      <a:cubicBezTo>
                                        <a:pt x="197" y="86"/>
                                        <a:pt x="201" y="88"/>
                                        <a:pt x="201" y="88"/>
                                      </a:cubicBezTo>
                                      <a:cubicBezTo>
                                        <a:pt x="202" y="86"/>
                                        <a:pt x="202" y="85"/>
                                        <a:pt x="201" y="82"/>
                                      </a:cubicBezTo>
                                      <a:cubicBezTo>
                                        <a:pt x="201" y="79"/>
                                        <a:pt x="199" y="75"/>
                                        <a:pt x="198" y="74"/>
                                      </a:cubicBezTo>
                                      <a:cubicBezTo>
                                        <a:pt x="198" y="74"/>
                                        <a:pt x="198" y="74"/>
                                        <a:pt x="198" y="74"/>
                                      </a:cubicBezTo>
                                      <a:cubicBezTo>
                                        <a:pt x="198" y="74"/>
                                        <a:pt x="197" y="74"/>
                                        <a:pt x="197" y="74"/>
                                      </a:cubicBezTo>
                                      <a:cubicBezTo>
                                        <a:pt x="196" y="74"/>
                                        <a:pt x="196" y="74"/>
                                        <a:pt x="194" y="73"/>
                                      </a:cubicBezTo>
                                      <a:cubicBezTo>
                                        <a:pt x="193" y="72"/>
                                        <a:pt x="189" y="70"/>
                                        <a:pt x="188" y="68"/>
                                      </a:cubicBezTo>
                                      <a:cubicBezTo>
                                        <a:pt x="188" y="66"/>
                                        <a:pt x="187" y="66"/>
                                        <a:pt x="187" y="65"/>
                                      </a:cubicBezTo>
                                      <a:cubicBezTo>
                                        <a:pt x="186" y="65"/>
                                        <a:pt x="186" y="64"/>
                                        <a:pt x="187" y="63"/>
                                      </a:cubicBezTo>
                                      <a:cubicBezTo>
                                        <a:pt x="187" y="62"/>
                                        <a:pt x="191" y="60"/>
                                        <a:pt x="192" y="59"/>
                                      </a:cubicBezTo>
                                      <a:cubicBezTo>
                                        <a:pt x="192" y="59"/>
                                        <a:pt x="193" y="58"/>
                                        <a:pt x="193" y="58"/>
                                      </a:cubicBezTo>
                                      <a:cubicBezTo>
                                        <a:pt x="193" y="57"/>
                                        <a:pt x="193" y="56"/>
                                        <a:pt x="192" y="56"/>
                                      </a:cubicBezTo>
                                      <a:cubicBezTo>
                                        <a:pt x="192" y="55"/>
                                        <a:pt x="191" y="54"/>
                                        <a:pt x="191" y="54"/>
                                      </a:cubicBezTo>
                                      <a:cubicBezTo>
                                        <a:pt x="190" y="53"/>
                                        <a:pt x="190" y="53"/>
                                        <a:pt x="189" y="53"/>
                                      </a:cubicBezTo>
                                      <a:cubicBezTo>
                                        <a:pt x="189" y="53"/>
                                        <a:pt x="188" y="53"/>
                                        <a:pt x="187" y="54"/>
                                      </a:cubicBezTo>
                                      <a:cubicBezTo>
                                        <a:pt x="186" y="54"/>
                                        <a:pt x="186" y="55"/>
                                        <a:pt x="185" y="56"/>
                                      </a:cubicBezTo>
                                      <a:cubicBezTo>
                                        <a:pt x="184" y="57"/>
                                        <a:pt x="183" y="57"/>
                                        <a:pt x="182" y="57"/>
                                      </a:cubicBezTo>
                                      <a:cubicBezTo>
                                        <a:pt x="181" y="56"/>
                                        <a:pt x="180" y="56"/>
                                        <a:pt x="180" y="56"/>
                                      </a:cubicBezTo>
                                      <a:cubicBezTo>
                                        <a:pt x="178" y="56"/>
                                        <a:pt x="178" y="55"/>
                                        <a:pt x="177" y="54"/>
                                      </a:cubicBezTo>
                                      <a:cubicBezTo>
                                        <a:pt x="177" y="54"/>
                                        <a:pt x="177" y="53"/>
                                        <a:pt x="176" y="53"/>
                                      </a:cubicBezTo>
                                      <a:cubicBezTo>
                                        <a:pt x="175" y="53"/>
                                        <a:pt x="174" y="53"/>
                                        <a:pt x="173" y="53"/>
                                      </a:cubicBezTo>
                                      <a:cubicBezTo>
                                        <a:pt x="171" y="54"/>
                                        <a:pt x="171" y="54"/>
                                        <a:pt x="170" y="54"/>
                                      </a:cubicBezTo>
                                      <a:cubicBezTo>
                                        <a:pt x="170" y="55"/>
                                        <a:pt x="169" y="56"/>
                                        <a:pt x="169" y="58"/>
                                      </a:cubicBezTo>
                                      <a:cubicBezTo>
                                        <a:pt x="169" y="58"/>
                                        <a:pt x="168" y="59"/>
                                        <a:pt x="167" y="59"/>
                                      </a:cubicBezTo>
                                      <a:cubicBezTo>
                                        <a:pt x="165" y="59"/>
                                        <a:pt x="164" y="59"/>
                                        <a:pt x="163" y="60"/>
                                      </a:cubicBezTo>
                                      <a:cubicBezTo>
                                        <a:pt x="163" y="60"/>
                                        <a:pt x="160" y="64"/>
                                        <a:pt x="159" y="65"/>
                                      </a:cubicBezTo>
                                      <a:cubicBezTo>
                                        <a:pt x="159" y="65"/>
                                        <a:pt x="158" y="65"/>
                                        <a:pt x="158" y="65"/>
                                      </a:cubicBezTo>
                                      <a:cubicBezTo>
                                        <a:pt x="158" y="65"/>
                                        <a:pt x="158" y="65"/>
                                        <a:pt x="158" y="64"/>
                                      </a:cubicBezTo>
                                      <a:cubicBezTo>
                                        <a:pt x="157" y="63"/>
                                        <a:pt x="157" y="62"/>
                                        <a:pt x="156" y="61"/>
                                      </a:cubicBezTo>
                                      <a:cubicBezTo>
                                        <a:pt x="155" y="59"/>
                                        <a:pt x="153" y="59"/>
                                        <a:pt x="152" y="58"/>
                                      </a:cubicBezTo>
                                      <a:cubicBezTo>
                                        <a:pt x="151" y="57"/>
                                        <a:pt x="150" y="56"/>
                                        <a:pt x="150" y="56"/>
                                      </a:cubicBezTo>
                                      <a:cubicBezTo>
                                        <a:pt x="149" y="55"/>
                                        <a:pt x="149" y="54"/>
                                        <a:pt x="150" y="53"/>
                                      </a:cubicBezTo>
                                      <a:cubicBezTo>
                                        <a:pt x="150" y="53"/>
                                        <a:pt x="150" y="49"/>
                                        <a:pt x="151" y="48"/>
                                      </a:cubicBezTo>
                                      <a:cubicBezTo>
                                        <a:pt x="151" y="46"/>
                                        <a:pt x="151" y="45"/>
                                        <a:pt x="152" y="45"/>
                                      </a:cubicBezTo>
                                      <a:cubicBezTo>
                                        <a:pt x="152" y="44"/>
                                        <a:pt x="153" y="44"/>
                                        <a:pt x="154" y="42"/>
                                      </a:cubicBezTo>
                                      <a:cubicBezTo>
                                        <a:pt x="155" y="42"/>
                                        <a:pt x="155" y="36"/>
                                        <a:pt x="155" y="36"/>
                                      </a:cubicBezTo>
                                      <a:cubicBezTo>
                                        <a:pt x="156" y="35"/>
                                        <a:pt x="157" y="35"/>
                                        <a:pt x="158" y="34"/>
                                      </a:cubicBezTo>
                                      <a:cubicBezTo>
                                        <a:pt x="159" y="34"/>
                                        <a:pt x="160" y="34"/>
                                        <a:pt x="161" y="33"/>
                                      </a:cubicBezTo>
                                      <a:cubicBezTo>
                                        <a:pt x="161" y="33"/>
                                        <a:pt x="162" y="32"/>
                                        <a:pt x="162" y="31"/>
                                      </a:cubicBezTo>
                                      <a:cubicBezTo>
                                        <a:pt x="162" y="29"/>
                                        <a:pt x="163" y="28"/>
                                        <a:pt x="164" y="28"/>
                                      </a:cubicBezTo>
                                      <a:cubicBezTo>
                                        <a:pt x="165" y="27"/>
                                        <a:pt x="166" y="26"/>
                                        <a:pt x="166" y="25"/>
                                      </a:cubicBezTo>
                                      <a:cubicBezTo>
                                        <a:pt x="167" y="24"/>
                                        <a:pt x="167" y="23"/>
                                        <a:pt x="167" y="22"/>
                                      </a:cubicBezTo>
                                      <a:cubicBezTo>
                                        <a:pt x="168" y="19"/>
                                        <a:pt x="168" y="16"/>
                                        <a:pt x="168" y="15"/>
                                      </a:cubicBezTo>
                                      <a:cubicBezTo>
                                        <a:pt x="169" y="13"/>
                                        <a:pt x="167" y="9"/>
                                        <a:pt x="168" y="7"/>
                                      </a:cubicBezTo>
                                      <a:cubicBezTo>
                                        <a:pt x="168" y="7"/>
                                        <a:pt x="164" y="4"/>
                                        <a:pt x="163" y="2"/>
                                      </a:cubicBezTo>
                                      <a:cubicBezTo>
                                        <a:pt x="163" y="1"/>
                                        <a:pt x="158" y="1"/>
                                        <a:pt x="156" y="1"/>
                                      </a:cubicBezTo>
                                      <a:cubicBezTo>
                                        <a:pt x="154" y="0"/>
                                        <a:pt x="153" y="0"/>
                                        <a:pt x="153" y="0"/>
                                      </a:cubicBezTo>
                                      <a:cubicBezTo>
                                        <a:pt x="152" y="0"/>
                                        <a:pt x="151" y="0"/>
                                        <a:pt x="150" y="1"/>
                                      </a:cubicBezTo>
                                      <a:cubicBezTo>
                                        <a:pt x="147" y="2"/>
                                        <a:pt x="147" y="5"/>
                                        <a:pt x="145" y="6"/>
                                      </a:cubicBezTo>
                                      <a:cubicBezTo>
                                        <a:pt x="143" y="6"/>
                                        <a:pt x="142" y="6"/>
                                        <a:pt x="141" y="6"/>
                                      </a:cubicBezTo>
                                      <a:cubicBezTo>
                                        <a:pt x="140" y="5"/>
                                        <a:pt x="140" y="5"/>
                                        <a:pt x="139" y="4"/>
                                      </a:cubicBezTo>
                                      <a:cubicBezTo>
                                        <a:pt x="137" y="4"/>
                                        <a:pt x="137" y="4"/>
                                        <a:pt x="136" y="3"/>
                                      </a:cubicBezTo>
                                      <a:cubicBezTo>
                                        <a:pt x="136" y="3"/>
                                        <a:pt x="136" y="3"/>
                                        <a:pt x="136" y="3"/>
                                      </a:cubicBezTo>
                                      <a:cubicBezTo>
                                        <a:pt x="135" y="4"/>
                                        <a:pt x="131" y="8"/>
                                        <a:pt x="130" y="9"/>
                                      </a:cubicBezTo>
                                      <a:cubicBezTo>
                                        <a:pt x="130" y="10"/>
                                        <a:pt x="129" y="11"/>
                                        <a:pt x="129" y="11"/>
                                      </a:cubicBezTo>
                                      <a:cubicBezTo>
                                        <a:pt x="128" y="11"/>
                                        <a:pt x="128" y="11"/>
                                        <a:pt x="126" y="10"/>
                                      </a:cubicBezTo>
                                      <a:cubicBezTo>
                                        <a:pt x="124" y="9"/>
                                        <a:pt x="123" y="8"/>
                                        <a:pt x="122" y="8"/>
                                      </a:cubicBezTo>
                                      <a:cubicBezTo>
                                        <a:pt x="122" y="7"/>
                                        <a:pt x="122" y="7"/>
                                        <a:pt x="122" y="7"/>
                                      </a:cubicBezTo>
                                      <a:cubicBezTo>
                                        <a:pt x="120" y="9"/>
                                        <a:pt x="118" y="9"/>
                                        <a:pt x="116" y="9"/>
                                      </a:cubicBezTo>
                                      <a:cubicBezTo>
                                        <a:pt x="110" y="9"/>
                                        <a:pt x="110" y="11"/>
                                        <a:pt x="107" y="13"/>
                                      </a:cubicBezTo>
                                      <a:cubicBezTo>
                                        <a:pt x="103" y="15"/>
                                        <a:pt x="100" y="12"/>
                                        <a:pt x="97" y="11"/>
                                      </a:cubicBezTo>
                                      <a:cubicBezTo>
                                        <a:pt x="93" y="9"/>
                                        <a:pt x="90" y="11"/>
                                        <a:pt x="89" y="14"/>
                                      </a:cubicBezTo>
                                      <a:cubicBezTo>
                                        <a:pt x="87" y="18"/>
                                        <a:pt x="83" y="14"/>
                                        <a:pt x="80" y="14"/>
                                      </a:cubicBezTo>
                                      <a:cubicBezTo>
                                        <a:pt x="76" y="13"/>
                                        <a:pt x="76" y="10"/>
                                        <a:pt x="72" y="16"/>
                                      </a:cubicBezTo>
                                      <a:cubicBezTo>
                                        <a:pt x="70" y="18"/>
                                        <a:pt x="65" y="20"/>
                                        <a:pt x="63" y="22"/>
                                      </a:cubicBezTo>
                                      <a:cubicBezTo>
                                        <a:pt x="61" y="23"/>
                                        <a:pt x="57" y="24"/>
                                        <a:pt x="55" y="25"/>
                                      </a:cubicBezTo>
                                      <a:cubicBezTo>
                                        <a:pt x="53" y="26"/>
                                        <a:pt x="52" y="32"/>
                                        <a:pt x="51" y="34"/>
                                      </a:cubicBezTo>
                                      <a:cubicBezTo>
                                        <a:pt x="50" y="38"/>
                                        <a:pt x="49" y="41"/>
                                        <a:pt x="48" y="44"/>
                                      </a:cubicBezTo>
                                      <a:cubicBezTo>
                                        <a:pt x="46" y="47"/>
                                        <a:pt x="42" y="48"/>
                                        <a:pt x="41" y="44"/>
                                      </a:cubicBezTo>
                                      <a:cubicBezTo>
                                        <a:pt x="40" y="39"/>
                                        <a:pt x="41" y="37"/>
                                        <a:pt x="43" y="33"/>
                                      </a:cubicBezTo>
                                      <a:cubicBezTo>
                                        <a:pt x="44" y="30"/>
                                        <a:pt x="44" y="27"/>
                                        <a:pt x="44" y="22"/>
                                      </a:cubicBezTo>
                                      <a:cubicBezTo>
                                        <a:pt x="44" y="18"/>
                                        <a:pt x="41" y="18"/>
                                        <a:pt x="39" y="20"/>
                                      </a:cubicBezTo>
                                      <a:cubicBezTo>
                                        <a:pt x="39" y="20"/>
                                        <a:pt x="36" y="28"/>
                                        <a:pt x="35" y="28"/>
                                      </a:cubicBezTo>
                                      <a:cubicBezTo>
                                        <a:pt x="34" y="30"/>
                                        <a:pt x="27" y="24"/>
                                        <a:pt x="27" y="24"/>
                                      </a:cubicBezTo>
                                      <a:cubicBezTo>
                                        <a:pt x="26" y="23"/>
                                        <a:pt x="19" y="28"/>
                                        <a:pt x="18" y="28"/>
                                      </a:cubicBezTo>
                                      <a:cubicBezTo>
                                        <a:pt x="14" y="30"/>
                                        <a:pt x="12" y="26"/>
                                        <a:pt x="12" y="22"/>
                                      </a:cubicBezTo>
                                      <a:cubicBezTo>
                                        <a:pt x="12" y="18"/>
                                        <a:pt x="15" y="18"/>
                                        <a:pt x="19" y="18"/>
                                      </a:cubicBezTo>
                                      <a:cubicBezTo>
                                        <a:pt x="24" y="18"/>
                                        <a:pt x="25" y="17"/>
                                        <a:pt x="28" y="15"/>
                                      </a:cubicBezTo>
                                      <a:cubicBezTo>
                                        <a:pt x="32" y="11"/>
                                        <a:pt x="27" y="9"/>
                                        <a:pt x="24" y="8"/>
                                      </a:cubicBezTo>
                                      <a:cubicBezTo>
                                        <a:pt x="19" y="7"/>
                                        <a:pt x="16" y="8"/>
                                        <a:pt x="13" y="9"/>
                                      </a:cubicBezTo>
                                      <a:cubicBezTo>
                                        <a:pt x="10" y="9"/>
                                        <a:pt x="8" y="12"/>
                                        <a:pt x="6" y="15"/>
                                      </a:cubicBezTo>
                                      <a:cubicBezTo>
                                        <a:pt x="4" y="17"/>
                                        <a:pt x="3" y="19"/>
                                        <a:pt x="2" y="22"/>
                                      </a:cubicBezTo>
                                      <a:cubicBezTo>
                                        <a:pt x="1" y="23"/>
                                        <a:pt x="0" y="24"/>
                                        <a:pt x="0" y="2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9C0CD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Freeform 13">
                                  <a:extLst>
                                    <a:ext uri="{FF2B5EF4-FFF2-40B4-BE49-F238E27FC236}">
                                      <a16:creationId xmlns:a16="http://schemas.microsoft.com/office/drawing/2014/main" id="{D44D0BE5-A0E6-A47E-052B-2752B9E51C57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250210" y="1843940"/>
                                  <a:ext cx="685106" cy="474766"/>
                                </a:xfrm>
                                <a:custGeom>
                                  <a:avLst/>
                                  <a:gdLst>
                                    <a:gd name="T0" fmla="*/ 5 w 187"/>
                                    <a:gd name="T1" fmla="*/ 28 h 130"/>
                                    <a:gd name="T2" fmla="*/ 10 w 187"/>
                                    <a:gd name="T3" fmla="*/ 43 h 130"/>
                                    <a:gd name="T4" fmla="*/ 10 w 187"/>
                                    <a:gd name="T5" fmla="*/ 48 h 130"/>
                                    <a:gd name="T6" fmla="*/ 3 w 187"/>
                                    <a:gd name="T7" fmla="*/ 50 h 130"/>
                                    <a:gd name="T8" fmla="*/ 0 w 187"/>
                                    <a:gd name="T9" fmla="*/ 58 h 130"/>
                                    <a:gd name="T10" fmla="*/ 12 w 187"/>
                                    <a:gd name="T11" fmla="*/ 63 h 130"/>
                                    <a:gd name="T12" fmla="*/ 21 w 187"/>
                                    <a:gd name="T13" fmla="*/ 70 h 130"/>
                                    <a:gd name="T14" fmla="*/ 28 w 187"/>
                                    <a:gd name="T15" fmla="*/ 66 h 130"/>
                                    <a:gd name="T16" fmla="*/ 38 w 187"/>
                                    <a:gd name="T17" fmla="*/ 71 h 130"/>
                                    <a:gd name="T18" fmla="*/ 47 w 187"/>
                                    <a:gd name="T19" fmla="*/ 75 h 130"/>
                                    <a:gd name="T20" fmla="*/ 53 w 187"/>
                                    <a:gd name="T21" fmla="*/ 76 h 130"/>
                                    <a:gd name="T22" fmla="*/ 64 w 187"/>
                                    <a:gd name="T23" fmla="*/ 74 h 130"/>
                                    <a:gd name="T24" fmla="*/ 63 w 187"/>
                                    <a:gd name="T25" fmla="*/ 86 h 130"/>
                                    <a:gd name="T26" fmla="*/ 70 w 187"/>
                                    <a:gd name="T27" fmla="*/ 92 h 130"/>
                                    <a:gd name="T28" fmla="*/ 80 w 187"/>
                                    <a:gd name="T29" fmla="*/ 98 h 130"/>
                                    <a:gd name="T30" fmla="*/ 79 w 187"/>
                                    <a:gd name="T31" fmla="*/ 104 h 130"/>
                                    <a:gd name="T32" fmla="*/ 82 w 187"/>
                                    <a:gd name="T33" fmla="*/ 112 h 130"/>
                                    <a:gd name="T34" fmla="*/ 96 w 187"/>
                                    <a:gd name="T35" fmla="*/ 120 h 130"/>
                                    <a:gd name="T36" fmla="*/ 104 w 187"/>
                                    <a:gd name="T37" fmla="*/ 125 h 130"/>
                                    <a:gd name="T38" fmla="*/ 108 w 187"/>
                                    <a:gd name="T39" fmla="*/ 123 h 130"/>
                                    <a:gd name="T40" fmla="*/ 117 w 187"/>
                                    <a:gd name="T41" fmla="*/ 123 h 130"/>
                                    <a:gd name="T42" fmla="*/ 122 w 187"/>
                                    <a:gd name="T43" fmla="*/ 129 h 130"/>
                                    <a:gd name="T44" fmla="*/ 131 w 187"/>
                                    <a:gd name="T45" fmla="*/ 128 h 130"/>
                                    <a:gd name="T46" fmla="*/ 133 w 187"/>
                                    <a:gd name="T47" fmla="*/ 119 h 130"/>
                                    <a:gd name="T48" fmla="*/ 131 w 187"/>
                                    <a:gd name="T49" fmla="*/ 115 h 130"/>
                                    <a:gd name="T50" fmla="*/ 131 w 187"/>
                                    <a:gd name="T51" fmla="*/ 113 h 130"/>
                                    <a:gd name="T52" fmla="*/ 133 w 187"/>
                                    <a:gd name="T53" fmla="*/ 105 h 130"/>
                                    <a:gd name="T54" fmla="*/ 127 w 187"/>
                                    <a:gd name="T55" fmla="*/ 100 h 130"/>
                                    <a:gd name="T56" fmla="*/ 124 w 187"/>
                                    <a:gd name="T57" fmla="*/ 95 h 130"/>
                                    <a:gd name="T58" fmla="*/ 133 w 187"/>
                                    <a:gd name="T59" fmla="*/ 91 h 130"/>
                                    <a:gd name="T60" fmla="*/ 141 w 187"/>
                                    <a:gd name="T61" fmla="*/ 91 h 130"/>
                                    <a:gd name="T62" fmla="*/ 148 w 187"/>
                                    <a:gd name="T63" fmla="*/ 86 h 130"/>
                                    <a:gd name="T64" fmla="*/ 157 w 187"/>
                                    <a:gd name="T65" fmla="*/ 86 h 130"/>
                                    <a:gd name="T66" fmla="*/ 163 w 187"/>
                                    <a:gd name="T67" fmla="*/ 82 h 130"/>
                                    <a:gd name="T68" fmla="*/ 173 w 187"/>
                                    <a:gd name="T69" fmla="*/ 87 h 130"/>
                                    <a:gd name="T70" fmla="*/ 179 w 187"/>
                                    <a:gd name="T71" fmla="*/ 74 h 130"/>
                                    <a:gd name="T72" fmla="*/ 182 w 187"/>
                                    <a:gd name="T73" fmla="*/ 69 h 130"/>
                                    <a:gd name="T74" fmla="*/ 185 w 187"/>
                                    <a:gd name="T75" fmla="*/ 61 h 130"/>
                                    <a:gd name="T76" fmla="*/ 182 w 187"/>
                                    <a:gd name="T77" fmla="*/ 52 h 130"/>
                                    <a:gd name="T78" fmla="*/ 183 w 187"/>
                                    <a:gd name="T79" fmla="*/ 44 h 130"/>
                                    <a:gd name="T80" fmla="*/ 184 w 187"/>
                                    <a:gd name="T81" fmla="*/ 35 h 130"/>
                                    <a:gd name="T82" fmla="*/ 184 w 187"/>
                                    <a:gd name="T83" fmla="*/ 26 h 130"/>
                                    <a:gd name="T84" fmla="*/ 180 w 187"/>
                                    <a:gd name="T85" fmla="*/ 17 h 130"/>
                                    <a:gd name="T86" fmla="*/ 174 w 187"/>
                                    <a:gd name="T87" fmla="*/ 9 h 130"/>
                                    <a:gd name="T88" fmla="*/ 154 w 187"/>
                                    <a:gd name="T89" fmla="*/ 6 h 130"/>
                                    <a:gd name="T90" fmla="*/ 129 w 187"/>
                                    <a:gd name="T91" fmla="*/ 17 h 130"/>
                                    <a:gd name="T92" fmla="*/ 106 w 187"/>
                                    <a:gd name="T93" fmla="*/ 33 h 130"/>
                                    <a:gd name="T94" fmla="*/ 87 w 187"/>
                                    <a:gd name="T95" fmla="*/ 14 h 130"/>
                                    <a:gd name="T96" fmla="*/ 67 w 187"/>
                                    <a:gd name="T97" fmla="*/ 6 h 130"/>
                                    <a:gd name="T98" fmla="*/ 63 w 187"/>
                                    <a:gd name="T99" fmla="*/ 23 h 130"/>
                                    <a:gd name="T100" fmla="*/ 42 w 187"/>
                                    <a:gd name="T101" fmla="*/ 19 h 130"/>
                                    <a:gd name="T102" fmla="*/ 19 w 187"/>
                                    <a:gd name="T103" fmla="*/ 13 h 130"/>
                                    <a:gd name="T104" fmla="*/ 4 w 187"/>
                                    <a:gd name="T105" fmla="*/ 24 h 13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</a:cxnLst>
                                  <a:rect l="0" t="0" r="r" b="b"/>
                                  <a:pathLst>
                                    <a:path w="187" h="130">
                                      <a:moveTo>
                                        <a:pt x="4" y="24"/>
                                      </a:moveTo>
                                      <a:cubicBezTo>
                                        <a:pt x="4" y="25"/>
                                        <a:pt x="4" y="25"/>
                                        <a:pt x="4" y="25"/>
                                      </a:cubicBezTo>
                                      <a:cubicBezTo>
                                        <a:pt x="4" y="26"/>
                                        <a:pt x="5" y="27"/>
                                        <a:pt x="5" y="28"/>
                                      </a:cubicBezTo>
                                      <a:cubicBezTo>
                                        <a:pt x="5" y="30"/>
                                        <a:pt x="8" y="32"/>
                                        <a:pt x="9" y="33"/>
                                      </a:cubicBezTo>
                                      <a:cubicBezTo>
                                        <a:pt x="9" y="35"/>
                                        <a:pt x="10" y="37"/>
                                        <a:pt x="10" y="39"/>
                                      </a:cubicBezTo>
                                      <a:cubicBezTo>
                                        <a:pt x="10" y="40"/>
                                        <a:pt x="9" y="42"/>
                                        <a:pt x="10" y="43"/>
                                      </a:cubicBezTo>
                                      <a:cubicBezTo>
                                        <a:pt x="10" y="43"/>
                                        <a:pt x="11" y="44"/>
                                        <a:pt x="12" y="45"/>
                                      </a:cubicBezTo>
                                      <a:cubicBezTo>
                                        <a:pt x="12" y="46"/>
                                        <a:pt x="13" y="47"/>
                                        <a:pt x="13" y="48"/>
                                      </a:cubicBezTo>
                                      <a:cubicBezTo>
                                        <a:pt x="12" y="48"/>
                                        <a:pt x="11" y="48"/>
                                        <a:pt x="10" y="48"/>
                                      </a:cubicBezTo>
                                      <a:cubicBezTo>
                                        <a:pt x="9" y="48"/>
                                        <a:pt x="8" y="48"/>
                                        <a:pt x="7" y="48"/>
                                      </a:cubicBezTo>
                                      <a:cubicBezTo>
                                        <a:pt x="7" y="48"/>
                                        <a:pt x="6" y="48"/>
                                        <a:pt x="5" y="48"/>
                                      </a:cubicBezTo>
                                      <a:cubicBezTo>
                                        <a:pt x="4" y="49"/>
                                        <a:pt x="3" y="49"/>
                                        <a:pt x="3" y="50"/>
                                      </a:cubicBezTo>
                                      <a:cubicBezTo>
                                        <a:pt x="3" y="52"/>
                                        <a:pt x="2" y="52"/>
                                        <a:pt x="1" y="53"/>
                                      </a:cubicBezTo>
                                      <a:cubicBezTo>
                                        <a:pt x="0" y="54"/>
                                        <a:pt x="0" y="54"/>
                                        <a:pt x="0" y="55"/>
                                      </a:cubicBezTo>
                                      <a:cubicBezTo>
                                        <a:pt x="0" y="56"/>
                                        <a:pt x="0" y="57"/>
                                        <a:pt x="0" y="58"/>
                                      </a:cubicBezTo>
                                      <a:cubicBezTo>
                                        <a:pt x="1" y="59"/>
                                        <a:pt x="1" y="60"/>
                                        <a:pt x="3" y="61"/>
                                      </a:cubicBezTo>
                                      <a:cubicBezTo>
                                        <a:pt x="4" y="61"/>
                                        <a:pt x="7" y="63"/>
                                        <a:pt x="9" y="63"/>
                                      </a:cubicBezTo>
                                      <a:cubicBezTo>
                                        <a:pt x="9" y="63"/>
                                        <a:pt x="10" y="63"/>
                                        <a:pt x="12" y="63"/>
                                      </a:cubicBezTo>
                                      <a:cubicBezTo>
                                        <a:pt x="13" y="63"/>
                                        <a:pt x="14" y="63"/>
                                        <a:pt x="15" y="64"/>
                                      </a:cubicBezTo>
                                      <a:cubicBezTo>
                                        <a:pt x="16" y="64"/>
                                        <a:pt x="17" y="66"/>
                                        <a:pt x="18" y="67"/>
                                      </a:cubicBezTo>
                                      <a:cubicBezTo>
                                        <a:pt x="19" y="68"/>
                                        <a:pt x="20" y="69"/>
                                        <a:pt x="21" y="70"/>
                                      </a:cubicBezTo>
                                      <a:cubicBezTo>
                                        <a:pt x="23" y="70"/>
                                        <a:pt x="23" y="70"/>
                                        <a:pt x="24" y="70"/>
                                      </a:cubicBezTo>
                                      <a:cubicBezTo>
                                        <a:pt x="24" y="69"/>
                                        <a:pt x="24" y="69"/>
                                        <a:pt x="25" y="68"/>
                                      </a:cubicBezTo>
                                      <a:cubicBezTo>
                                        <a:pt x="26" y="67"/>
                                        <a:pt x="27" y="67"/>
                                        <a:pt x="28" y="66"/>
                                      </a:cubicBezTo>
                                      <a:cubicBezTo>
                                        <a:pt x="29" y="66"/>
                                        <a:pt x="30" y="66"/>
                                        <a:pt x="31" y="67"/>
                                      </a:cubicBezTo>
                                      <a:cubicBezTo>
                                        <a:pt x="33" y="67"/>
                                        <a:pt x="35" y="67"/>
                                        <a:pt x="36" y="68"/>
                                      </a:cubicBezTo>
                                      <a:cubicBezTo>
                                        <a:pt x="37" y="70"/>
                                        <a:pt x="38" y="71"/>
                                        <a:pt x="38" y="71"/>
                                      </a:cubicBezTo>
                                      <a:cubicBezTo>
                                        <a:pt x="39" y="71"/>
                                        <a:pt x="40" y="71"/>
                                        <a:pt x="42" y="72"/>
                                      </a:cubicBezTo>
                                      <a:cubicBezTo>
                                        <a:pt x="43" y="72"/>
                                        <a:pt x="44" y="72"/>
                                        <a:pt x="44" y="73"/>
                                      </a:cubicBezTo>
                                      <a:cubicBezTo>
                                        <a:pt x="45" y="74"/>
                                        <a:pt x="45" y="75"/>
                                        <a:pt x="47" y="75"/>
                                      </a:cubicBezTo>
                                      <a:cubicBezTo>
                                        <a:pt x="47" y="75"/>
                                        <a:pt x="48" y="76"/>
                                        <a:pt x="50" y="77"/>
                                      </a:cubicBezTo>
                                      <a:cubicBezTo>
                                        <a:pt x="51" y="77"/>
                                        <a:pt x="52" y="77"/>
                                        <a:pt x="52" y="77"/>
                                      </a:cubicBezTo>
                                      <a:cubicBezTo>
                                        <a:pt x="53" y="77"/>
                                        <a:pt x="53" y="77"/>
                                        <a:pt x="53" y="76"/>
                                      </a:cubicBezTo>
                                      <a:cubicBezTo>
                                        <a:pt x="54" y="75"/>
                                        <a:pt x="54" y="74"/>
                                        <a:pt x="54" y="74"/>
                                      </a:cubicBezTo>
                                      <a:cubicBezTo>
                                        <a:pt x="55" y="73"/>
                                        <a:pt x="55" y="73"/>
                                        <a:pt x="57" y="73"/>
                                      </a:cubicBezTo>
                                      <a:cubicBezTo>
                                        <a:pt x="57" y="73"/>
                                        <a:pt x="64" y="74"/>
                                        <a:pt x="64" y="74"/>
                                      </a:cubicBezTo>
                                      <a:cubicBezTo>
                                        <a:pt x="64" y="76"/>
                                        <a:pt x="63" y="79"/>
                                        <a:pt x="63" y="81"/>
                                      </a:cubicBezTo>
                                      <a:cubicBezTo>
                                        <a:pt x="63" y="82"/>
                                        <a:pt x="65" y="83"/>
                                        <a:pt x="65" y="84"/>
                                      </a:cubicBezTo>
                                      <a:cubicBezTo>
                                        <a:pt x="65" y="84"/>
                                        <a:pt x="63" y="85"/>
                                        <a:pt x="63" y="86"/>
                                      </a:cubicBezTo>
                                      <a:cubicBezTo>
                                        <a:pt x="63" y="87"/>
                                        <a:pt x="63" y="88"/>
                                        <a:pt x="63" y="88"/>
                                      </a:cubicBezTo>
                                      <a:cubicBezTo>
                                        <a:pt x="63" y="89"/>
                                        <a:pt x="64" y="90"/>
                                        <a:pt x="65" y="90"/>
                                      </a:cubicBezTo>
                                      <a:cubicBezTo>
                                        <a:pt x="67" y="92"/>
                                        <a:pt x="68" y="92"/>
                                        <a:pt x="70" y="92"/>
                                      </a:cubicBezTo>
                                      <a:cubicBezTo>
                                        <a:pt x="72" y="93"/>
                                        <a:pt x="73" y="94"/>
                                        <a:pt x="75" y="95"/>
                                      </a:cubicBezTo>
                                      <a:cubicBezTo>
                                        <a:pt x="76" y="95"/>
                                        <a:pt x="77" y="95"/>
                                        <a:pt x="78" y="96"/>
                                      </a:cubicBezTo>
                                      <a:cubicBezTo>
                                        <a:pt x="79" y="96"/>
                                        <a:pt x="80" y="97"/>
                                        <a:pt x="80" y="98"/>
                                      </a:cubicBezTo>
                                      <a:cubicBezTo>
                                        <a:pt x="81" y="99"/>
                                        <a:pt x="81" y="100"/>
                                        <a:pt x="82" y="101"/>
                                      </a:cubicBezTo>
                                      <a:cubicBezTo>
                                        <a:pt x="82" y="102"/>
                                        <a:pt x="82" y="103"/>
                                        <a:pt x="82" y="103"/>
                                      </a:cubicBezTo>
                                      <a:cubicBezTo>
                                        <a:pt x="81" y="103"/>
                                        <a:pt x="80" y="104"/>
                                        <a:pt x="79" y="104"/>
                                      </a:cubicBezTo>
                                      <a:cubicBezTo>
                                        <a:pt x="79" y="105"/>
                                        <a:pt x="79" y="106"/>
                                        <a:pt x="79" y="107"/>
                                      </a:cubicBezTo>
                                      <a:cubicBezTo>
                                        <a:pt x="80" y="108"/>
                                        <a:pt x="80" y="109"/>
                                        <a:pt x="80" y="110"/>
                                      </a:cubicBezTo>
                                      <a:cubicBezTo>
                                        <a:pt x="81" y="111"/>
                                        <a:pt x="81" y="112"/>
                                        <a:pt x="82" y="112"/>
                                      </a:cubicBezTo>
                                      <a:cubicBezTo>
                                        <a:pt x="83" y="113"/>
                                        <a:pt x="87" y="113"/>
                                        <a:pt x="88" y="114"/>
                                      </a:cubicBezTo>
                                      <a:cubicBezTo>
                                        <a:pt x="90" y="115"/>
                                        <a:pt x="92" y="117"/>
                                        <a:pt x="94" y="118"/>
                                      </a:cubicBezTo>
                                      <a:cubicBezTo>
                                        <a:pt x="95" y="118"/>
                                        <a:pt x="95" y="119"/>
                                        <a:pt x="96" y="120"/>
                                      </a:cubicBezTo>
                                      <a:cubicBezTo>
                                        <a:pt x="97" y="121"/>
                                        <a:pt x="98" y="122"/>
                                        <a:pt x="98" y="122"/>
                                      </a:cubicBezTo>
                                      <a:cubicBezTo>
                                        <a:pt x="100" y="122"/>
                                        <a:pt x="101" y="123"/>
                                        <a:pt x="103" y="124"/>
                                      </a:cubicBezTo>
                                      <a:cubicBezTo>
                                        <a:pt x="103" y="124"/>
                                        <a:pt x="104" y="124"/>
                                        <a:pt x="104" y="125"/>
                                      </a:cubicBezTo>
                                      <a:cubicBezTo>
                                        <a:pt x="105" y="125"/>
                                        <a:pt x="105" y="124"/>
                                        <a:pt x="106" y="124"/>
                                      </a:cubicBezTo>
                                      <a:cubicBezTo>
                                        <a:pt x="106" y="123"/>
                                        <a:pt x="106" y="123"/>
                                        <a:pt x="107" y="122"/>
                                      </a:cubicBezTo>
                                      <a:cubicBezTo>
                                        <a:pt x="107" y="122"/>
                                        <a:pt x="108" y="122"/>
                                        <a:pt x="108" y="123"/>
                                      </a:cubicBezTo>
                                      <a:cubicBezTo>
                                        <a:pt x="109" y="123"/>
                                        <a:pt x="109" y="124"/>
                                        <a:pt x="110" y="125"/>
                                      </a:cubicBezTo>
                                      <a:cubicBezTo>
                                        <a:pt x="111" y="126"/>
                                        <a:pt x="112" y="126"/>
                                        <a:pt x="113" y="126"/>
                                      </a:cubicBezTo>
                                      <a:cubicBezTo>
                                        <a:pt x="114" y="125"/>
                                        <a:pt x="117" y="123"/>
                                        <a:pt x="117" y="123"/>
                                      </a:cubicBezTo>
                                      <a:cubicBezTo>
                                        <a:pt x="118" y="123"/>
                                        <a:pt x="119" y="124"/>
                                        <a:pt x="120" y="124"/>
                                      </a:cubicBezTo>
                                      <a:cubicBezTo>
                                        <a:pt x="120" y="125"/>
                                        <a:pt x="121" y="126"/>
                                        <a:pt x="121" y="127"/>
                                      </a:cubicBezTo>
                                      <a:cubicBezTo>
                                        <a:pt x="121" y="128"/>
                                        <a:pt x="122" y="129"/>
                                        <a:pt x="122" y="129"/>
                                      </a:cubicBezTo>
                                      <a:cubicBezTo>
                                        <a:pt x="123" y="130"/>
                                        <a:pt x="124" y="130"/>
                                        <a:pt x="125" y="130"/>
                                      </a:cubicBezTo>
                                      <a:cubicBezTo>
                                        <a:pt x="127" y="130"/>
                                        <a:pt x="128" y="130"/>
                                        <a:pt x="129" y="130"/>
                                      </a:cubicBezTo>
                                      <a:cubicBezTo>
                                        <a:pt x="130" y="130"/>
                                        <a:pt x="131" y="129"/>
                                        <a:pt x="131" y="128"/>
                                      </a:cubicBezTo>
                                      <a:cubicBezTo>
                                        <a:pt x="131" y="126"/>
                                        <a:pt x="131" y="125"/>
                                        <a:pt x="132" y="125"/>
                                      </a:cubicBezTo>
                                      <a:cubicBezTo>
                                        <a:pt x="132" y="124"/>
                                        <a:pt x="133" y="123"/>
                                        <a:pt x="133" y="122"/>
                                      </a:cubicBezTo>
                                      <a:cubicBezTo>
                                        <a:pt x="133" y="121"/>
                                        <a:pt x="133" y="120"/>
                                        <a:pt x="133" y="119"/>
                                      </a:cubicBezTo>
                                      <a:cubicBezTo>
                                        <a:pt x="133" y="118"/>
                                        <a:pt x="132" y="118"/>
                                        <a:pt x="131" y="117"/>
                                      </a:cubicBezTo>
                                      <a:cubicBezTo>
                                        <a:pt x="129" y="115"/>
                                        <a:pt x="128" y="115"/>
                                        <a:pt x="129" y="115"/>
                                      </a:cubicBezTo>
                                      <a:cubicBezTo>
                                        <a:pt x="131" y="115"/>
                                        <a:pt x="131" y="115"/>
                                        <a:pt x="131" y="115"/>
                                      </a:cubicBezTo>
                                      <a:cubicBezTo>
                                        <a:pt x="131" y="115"/>
                                        <a:pt x="131" y="114"/>
                                        <a:pt x="131" y="114"/>
                                      </a:cubicBezTo>
                                      <a:cubicBezTo>
                                        <a:pt x="131" y="114"/>
                                        <a:pt x="130" y="114"/>
                                        <a:pt x="130" y="113"/>
                                      </a:cubicBezTo>
                                      <a:cubicBezTo>
                                        <a:pt x="130" y="113"/>
                                        <a:pt x="130" y="113"/>
                                        <a:pt x="131" y="113"/>
                                      </a:cubicBezTo>
                                      <a:cubicBezTo>
                                        <a:pt x="131" y="112"/>
                                        <a:pt x="132" y="112"/>
                                        <a:pt x="133" y="112"/>
                                      </a:cubicBezTo>
                                      <a:cubicBezTo>
                                        <a:pt x="134" y="111"/>
                                        <a:pt x="135" y="110"/>
                                        <a:pt x="135" y="109"/>
                                      </a:cubicBezTo>
                                      <a:cubicBezTo>
                                        <a:pt x="134" y="108"/>
                                        <a:pt x="133" y="107"/>
                                        <a:pt x="133" y="105"/>
                                      </a:cubicBezTo>
                                      <a:cubicBezTo>
                                        <a:pt x="132" y="105"/>
                                        <a:pt x="132" y="104"/>
                                        <a:pt x="131" y="103"/>
                                      </a:cubicBezTo>
                                      <a:cubicBezTo>
                                        <a:pt x="131" y="102"/>
                                        <a:pt x="130" y="102"/>
                                        <a:pt x="129" y="102"/>
                                      </a:cubicBezTo>
                                      <a:cubicBezTo>
                                        <a:pt x="127" y="101"/>
                                        <a:pt x="127" y="101"/>
                                        <a:pt x="127" y="100"/>
                                      </a:cubicBezTo>
                                      <a:cubicBezTo>
                                        <a:pt x="127" y="100"/>
                                        <a:pt x="127" y="100"/>
                                        <a:pt x="128" y="100"/>
                                      </a:cubicBezTo>
                                      <a:cubicBezTo>
                                        <a:pt x="128" y="100"/>
                                        <a:pt x="127" y="99"/>
                                        <a:pt x="127" y="99"/>
                                      </a:cubicBezTo>
                                      <a:cubicBezTo>
                                        <a:pt x="125" y="96"/>
                                        <a:pt x="124" y="96"/>
                                        <a:pt x="124" y="95"/>
                                      </a:cubicBezTo>
                                      <a:cubicBezTo>
                                        <a:pt x="124" y="94"/>
                                        <a:pt x="124" y="94"/>
                                        <a:pt x="124" y="93"/>
                                      </a:cubicBezTo>
                                      <a:cubicBezTo>
                                        <a:pt x="124" y="93"/>
                                        <a:pt x="125" y="92"/>
                                        <a:pt x="127" y="92"/>
                                      </a:cubicBezTo>
                                      <a:cubicBezTo>
                                        <a:pt x="130" y="92"/>
                                        <a:pt x="130" y="92"/>
                                        <a:pt x="133" y="91"/>
                                      </a:cubicBezTo>
                                      <a:cubicBezTo>
                                        <a:pt x="136" y="90"/>
                                        <a:pt x="137" y="90"/>
                                        <a:pt x="138" y="90"/>
                                      </a:cubicBezTo>
                                      <a:cubicBezTo>
                                        <a:pt x="138" y="91"/>
                                        <a:pt x="138" y="92"/>
                                        <a:pt x="138" y="92"/>
                                      </a:cubicBezTo>
                                      <a:cubicBezTo>
                                        <a:pt x="139" y="91"/>
                                        <a:pt x="140" y="91"/>
                                        <a:pt x="141" y="91"/>
                                      </a:cubicBezTo>
                                      <a:cubicBezTo>
                                        <a:pt x="142" y="90"/>
                                        <a:pt x="143" y="90"/>
                                        <a:pt x="143" y="89"/>
                                      </a:cubicBezTo>
                                      <a:cubicBezTo>
                                        <a:pt x="143" y="88"/>
                                        <a:pt x="144" y="87"/>
                                        <a:pt x="145" y="86"/>
                                      </a:cubicBezTo>
                                      <a:cubicBezTo>
                                        <a:pt x="146" y="86"/>
                                        <a:pt x="147" y="85"/>
                                        <a:pt x="148" y="86"/>
                                      </a:cubicBezTo>
                                      <a:cubicBezTo>
                                        <a:pt x="149" y="86"/>
                                        <a:pt x="150" y="87"/>
                                        <a:pt x="151" y="87"/>
                                      </a:cubicBezTo>
                                      <a:cubicBezTo>
                                        <a:pt x="152" y="88"/>
                                        <a:pt x="153" y="88"/>
                                        <a:pt x="154" y="88"/>
                                      </a:cubicBezTo>
                                      <a:cubicBezTo>
                                        <a:pt x="155" y="88"/>
                                        <a:pt x="156" y="87"/>
                                        <a:pt x="157" y="86"/>
                                      </a:cubicBezTo>
                                      <a:cubicBezTo>
                                        <a:pt x="158" y="86"/>
                                        <a:pt x="158" y="85"/>
                                        <a:pt x="158" y="84"/>
                                      </a:cubicBezTo>
                                      <a:cubicBezTo>
                                        <a:pt x="158" y="82"/>
                                        <a:pt x="159" y="82"/>
                                        <a:pt x="160" y="81"/>
                                      </a:cubicBezTo>
                                      <a:cubicBezTo>
                                        <a:pt x="160" y="81"/>
                                        <a:pt x="162" y="82"/>
                                        <a:pt x="163" y="82"/>
                                      </a:cubicBezTo>
                                      <a:cubicBezTo>
                                        <a:pt x="165" y="82"/>
                                        <a:pt x="169" y="81"/>
                                        <a:pt x="171" y="82"/>
                                      </a:cubicBezTo>
                                      <a:cubicBezTo>
                                        <a:pt x="172" y="82"/>
                                        <a:pt x="172" y="84"/>
                                        <a:pt x="173" y="85"/>
                                      </a:cubicBezTo>
                                      <a:cubicBezTo>
                                        <a:pt x="173" y="87"/>
                                        <a:pt x="173" y="88"/>
                                        <a:pt x="173" y="87"/>
                                      </a:cubicBezTo>
                                      <a:cubicBezTo>
                                        <a:pt x="174" y="85"/>
                                        <a:pt x="175" y="84"/>
                                        <a:pt x="177" y="82"/>
                                      </a:cubicBezTo>
                                      <a:cubicBezTo>
                                        <a:pt x="178" y="81"/>
                                        <a:pt x="178" y="80"/>
                                        <a:pt x="179" y="78"/>
                                      </a:cubicBezTo>
                                      <a:cubicBezTo>
                                        <a:pt x="179" y="77"/>
                                        <a:pt x="180" y="76"/>
                                        <a:pt x="179" y="74"/>
                                      </a:cubicBezTo>
                                      <a:cubicBezTo>
                                        <a:pt x="179" y="74"/>
                                        <a:pt x="179" y="73"/>
                                        <a:pt x="179" y="72"/>
                                      </a:cubicBezTo>
                                      <a:cubicBezTo>
                                        <a:pt x="179" y="71"/>
                                        <a:pt x="179" y="70"/>
                                        <a:pt x="180" y="70"/>
                                      </a:cubicBezTo>
                                      <a:cubicBezTo>
                                        <a:pt x="181" y="69"/>
                                        <a:pt x="182" y="69"/>
                                        <a:pt x="182" y="69"/>
                                      </a:cubicBezTo>
                                      <a:cubicBezTo>
                                        <a:pt x="182" y="68"/>
                                        <a:pt x="182" y="68"/>
                                        <a:pt x="182" y="66"/>
                                      </a:cubicBezTo>
                                      <a:cubicBezTo>
                                        <a:pt x="182" y="65"/>
                                        <a:pt x="183" y="64"/>
                                        <a:pt x="183" y="63"/>
                                      </a:cubicBezTo>
                                      <a:cubicBezTo>
                                        <a:pt x="184" y="62"/>
                                        <a:pt x="184" y="62"/>
                                        <a:pt x="185" y="61"/>
                                      </a:cubicBezTo>
                                      <a:cubicBezTo>
                                        <a:pt x="185" y="61"/>
                                        <a:pt x="185" y="61"/>
                                        <a:pt x="185" y="61"/>
                                      </a:cubicBezTo>
                                      <a:cubicBezTo>
                                        <a:pt x="185" y="61"/>
                                        <a:pt x="185" y="60"/>
                                        <a:pt x="185" y="59"/>
                                      </a:cubicBezTo>
                                      <a:cubicBezTo>
                                        <a:pt x="185" y="58"/>
                                        <a:pt x="183" y="55"/>
                                        <a:pt x="182" y="52"/>
                                      </a:cubicBezTo>
                                      <a:cubicBezTo>
                                        <a:pt x="182" y="51"/>
                                        <a:pt x="181" y="51"/>
                                        <a:pt x="180" y="50"/>
                                      </a:cubicBezTo>
                                      <a:cubicBezTo>
                                        <a:pt x="179" y="49"/>
                                        <a:pt x="178" y="48"/>
                                        <a:pt x="178" y="47"/>
                                      </a:cubicBezTo>
                                      <a:cubicBezTo>
                                        <a:pt x="177" y="46"/>
                                        <a:pt x="182" y="44"/>
                                        <a:pt x="183" y="44"/>
                                      </a:cubicBezTo>
                                      <a:cubicBezTo>
                                        <a:pt x="184" y="43"/>
                                        <a:pt x="185" y="43"/>
                                        <a:pt x="186" y="42"/>
                                      </a:cubicBezTo>
                                      <a:cubicBezTo>
                                        <a:pt x="186" y="42"/>
                                        <a:pt x="187" y="41"/>
                                        <a:pt x="187" y="40"/>
                                      </a:cubicBezTo>
                                      <a:cubicBezTo>
                                        <a:pt x="187" y="39"/>
                                        <a:pt x="184" y="36"/>
                                        <a:pt x="184" y="35"/>
                                      </a:cubicBezTo>
                                      <a:cubicBezTo>
                                        <a:pt x="183" y="34"/>
                                        <a:pt x="184" y="33"/>
                                        <a:pt x="184" y="32"/>
                                      </a:cubicBezTo>
                                      <a:cubicBezTo>
                                        <a:pt x="185" y="31"/>
                                        <a:pt x="185" y="30"/>
                                        <a:pt x="186" y="29"/>
                                      </a:cubicBezTo>
                                      <a:cubicBezTo>
                                        <a:pt x="186" y="28"/>
                                        <a:pt x="185" y="27"/>
                                        <a:pt x="184" y="26"/>
                                      </a:cubicBezTo>
                                      <a:cubicBezTo>
                                        <a:pt x="184" y="26"/>
                                        <a:pt x="182" y="25"/>
                                        <a:pt x="182" y="24"/>
                                      </a:cubicBezTo>
                                      <a:cubicBezTo>
                                        <a:pt x="181" y="23"/>
                                        <a:pt x="181" y="22"/>
                                        <a:pt x="181" y="20"/>
                                      </a:cubicBezTo>
                                      <a:cubicBezTo>
                                        <a:pt x="181" y="19"/>
                                        <a:pt x="181" y="18"/>
                                        <a:pt x="180" y="17"/>
                                      </a:cubicBezTo>
                                      <a:cubicBezTo>
                                        <a:pt x="178" y="15"/>
                                        <a:pt x="177" y="15"/>
                                        <a:pt x="176" y="13"/>
                                      </a:cubicBezTo>
                                      <a:cubicBezTo>
                                        <a:pt x="175" y="12"/>
                                        <a:pt x="174" y="11"/>
                                        <a:pt x="174" y="11"/>
                                      </a:cubicBezTo>
                                      <a:cubicBezTo>
                                        <a:pt x="174" y="9"/>
                                        <a:pt x="174" y="9"/>
                                        <a:pt x="174" y="9"/>
                                      </a:cubicBezTo>
                                      <a:cubicBezTo>
                                        <a:pt x="173" y="10"/>
                                        <a:pt x="172" y="10"/>
                                        <a:pt x="170" y="10"/>
                                      </a:cubicBezTo>
                                      <a:cubicBezTo>
                                        <a:pt x="165" y="10"/>
                                        <a:pt x="166" y="5"/>
                                        <a:pt x="161" y="6"/>
                                      </a:cubicBezTo>
                                      <a:cubicBezTo>
                                        <a:pt x="155" y="8"/>
                                        <a:pt x="159" y="8"/>
                                        <a:pt x="154" y="6"/>
                                      </a:cubicBezTo>
                                      <a:cubicBezTo>
                                        <a:pt x="152" y="5"/>
                                        <a:pt x="147" y="10"/>
                                        <a:pt x="145" y="11"/>
                                      </a:cubicBezTo>
                                      <a:cubicBezTo>
                                        <a:pt x="142" y="12"/>
                                        <a:pt x="145" y="15"/>
                                        <a:pt x="139" y="17"/>
                                      </a:cubicBezTo>
                                      <a:cubicBezTo>
                                        <a:pt x="136" y="17"/>
                                        <a:pt x="132" y="17"/>
                                        <a:pt x="129" y="17"/>
                                      </a:cubicBezTo>
                                      <a:cubicBezTo>
                                        <a:pt x="124" y="17"/>
                                        <a:pt x="123" y="19"/>
                                        <a:pt x="120" y="21"/>
                                      </a:cubicBezTo>
                                      <a:cubicBezTo>
                                        <a:pt x="118" y="23"/>
                                        <a:pt x="116" y="27"/>
                                        <a:pt x="115" y="29"/>
                                      </a:cubicBezTo>
                                      <a:cubicBezTo>
                                        <a:pt x="113" y="33"/>
                                        <a:pt x="111" y="33"/>
                                        <a:pt x="106" y="33"/>
                                      </a:cubicBezTo>
                                      <a:cubicBezTo>
                                        <a:pt x="103" y="33"/>
                                        <a:pt x="99" y="30"/>
                                        <a:pt x="97" y="29"/>
                                      </a:cubicBezTo>
                                      <a:cubicBezTo>
                                        <a:pt x="93" y="27"/>
                                        <a:pt x="94" y="22"/>
                                        <a:pt x="93" y="20"/>
                                      </a:cubicBezTo>
                                      <a:cubicBezTo>
                                        <a:pt x="92" y="16"/>
                                        <a:pt x="87" y="20"/>
                                        <a:pt x="87" y="14"/>
                                      </a:cubicBezTo>
                                      <a:cubicBezTo>
                                        <a:pt x="87" y="12"/>
                                        <a:pt x="82" y="9"/>
                                        <a:pt x="81" y="6"/>
                                      </a:cubicBezTo>
                                      <a:cubicBezTo>
                                        <a:pt x="80" y="3"/>
                                        <a:pt x="76" y="2"/>
                                        <a:pt x="73" y="1"/>
                                      </a:cubicBezTo>
                                      <a:cubicBezTo>
                                        <a:pt x="68" y="0"/>
                                        <a:pt x="67" y="2"/>
                                        <a:pt x="67" y="6"/>
                                      </a:cubicBezTo>
                                      <a:cubicBezTo>
                                        <a:pt x="67" y="8"/>
                                        <a:pt x="71" y="7"/>
                                        <a:pt x="72" y="9"/>
                                      </a:cubicBezTo>
                                      <a:cubicBezTo>
                                        <a:pt x="72" y="11"/>
                                        <a:pt x="69" y="15"/>
                                        <a:pt x="68" y="17"/>
                                      </a:cubicBezTo>
                                      <a:cubicBezTo>
                                        <a:pt x="67" y="22"/>
                                        <a:pt x="68" y="22"/>
                                        <a:pt x="63" y="23"/>
                                      </a:cubicBezTo>
                                      <a:cubicBezTo>
                                        <a:pt x="60" y="24"/>
                                        <a:pt x="58" y="18"/>
                                        <a:pt x="57" y="16"/>
                                      </a:cubicBezTo>
                                      <a:cubicBezTo>
                                        <a:pt x="57" y="15"/>
                                        <a:pt x="52" y="20"/>
                                        <a:pt x="51" y="20"/>
                                      </a:cubicBezTo>
                                      <a:cubicBezTo>
                                        <a:pt x="47" y="21"/>
                                        <a:pt x="44" y="21"/>
                                        <a:pt x="42" y="19"/>
                                      </a:cubicBezTo>
                                      <a:cubicBezTo>
                                        <a:pt x="39" y="17"/>
                                        <a:pt x="38" y="14"/>
                                        <a:pt x="35" y="12"/>
                                      </a:cubicBezTo>
                                      <a:cubicBezTo>
                                        <a:pt x="32" y="8"/>
                                        <a:pt x="31" y="8"/>
                                        <a:pt x="27" y="11"/>
                                      </a:cubicBezTo>
                                      <a:cubicBezTo>
                                        <a:pt x="24" y="13"/>
                                        <a:pt x="24" y="15"/>
                                        <a:pt x="19" y="13"/>
                                      </a:cubicBezTo>
                                      <a:cubicBezTo>
                                        <a:pt x="18" y="12"/>
                                        <a:pt x="16" y="13"/>
                                        <a:pt x="14" y="14"/>
                                      </a:cubicBezTo>
                                      <a:cubicBezTo>
                                        <a:pt x="12" y="14"/>
                                        <a:pt x="13" y="19"/>
                                        <a:pt x="12" y="21"/>
                                      </a:cubicBezTo>
                                      <a:cubicBezTo>
                                        <a:pt x="11" y="24"/>
                                        <a:pt x="8" y="24"/>
                                        <a:pt x="4" y="2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Freeform 14">
                                  <a:extLst>
                                    <a:ext uri="{FF2B5EF4-FFF2-40B4-BE49-F238E27FC236}">
                                      <a16:creationId xmlns:a16="http://schemas.microsoft.com/office/drawing/2014/main" id="{927CCFE3-E4AB-C548-CBA4-99763E58AD44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286268" y="2075313"/>
                                  <a:ext cx="333539" cy="492796"/>
                                </a:xfrm>
                                <a:custGeom>
                                  <a:avLst/>
                                  <a:gdLst>
                                    <a:gd name="T0" fmla="*/ 0 w 91"/>
                                    <a:gd name="T1" fmla="*/ 1 h 135"/>
                                    <a:gd name="T2" fmla="*/ 2 w 91"/>
                                    <a:gd name="T3" fmla="*/ 9 h 135"/>
                                    <a:gd name="T4" fmla="*/ 10 w 91"/>
                                    <a:gd name="T5" fmla="*/ 12 h 135"/>
                                    <a:gd name="T6" fmla="*/ 17 w 91"/>
                                    <a:gd name="T7" fmla="*/ 21 h 135"/>
                                    <a:gd name="T8" fmla="*/ 23 w 91"/>
                                    <a:gd name="T9" fmla="*/ 32 h 135"/>
                                    <a:gd name="T10" fmla="*/ 32 w 91"/>
                                    <a:gd name="T11" fmla="*/ 40 h 135"/>
                                    <a:gd name="T12" fmla="*/ 38 w 91"/>
                                    <a:gd name="T13" fmla="*/ 46 h 135"/>
                                    <a:gd name="T14" fmla="*/ 34 w 91"/>
                                    <a:gd name="T15" fmla="*/ 50 h 135"/>
                                    <a:gd name="T16" fmla="*/ 35 w 91"/>
                                    <a:gd name="T17" fmla="*/ 56 h 135"/>
                                    <a:gd name="T18" fmla="*/ 32 w 91"/>
                                    <a:gd name="T19" fmla="*/ 59 h 135"/>
                                    <a:gd name="T20" fmla="*/ 30 w 91"/>
                                    <a:gd name="T21" fmla="*/ 67 h 135"/>
                                    <a:gd name="T22" fmla="*/ 32 w 91"/>
                                    <a:gd name="T23" fmla="*/ 73 h 135"/>
                                    <a:gd name="T24" fmla="*/ 33 w 91"/>
                                    <a:gd name="T25" fmla="*/ 85 h 135"/>
                                    <a:gd name="T26" fmla="*/ 33 w 91"/>
                                    <a:gd name="T27" fmla="*/ 89 h 135"/>
                                    <a:gd name="T28" fmla="*/ 33 w 91"/>
                                    <a:gd name="T29" fmla="*/ 95 h 135"/>
                                    <a:gd name="T30" fmla="*/ 35 w 91"/>
                                    <a:gd name="T31" fmla="*/ 101 h 135"/>
                                    <a:gd name="T32" fmla="*/ 41 w 91"/>
                                    <a:gd name="T33" fmla="*/ 106 h 135"/>
                                    <a:gd name="T34" fmla="*/ 43 w 91"/>
                                    <a:gd name="T35" fmla="*/ 110 h 135"/>
                                    <a:gd name="T36" fmla="*/ 43 w 91"/>
                                    <a:gd name="T37" fmla="*/ 113 h 135"/>
                                    <a:gd name="T38" fmla="*/ 45 w 91"/>
                                    <a:gd name="T39" fmla="*/ 115 h 135"/>
                                    <a:gd name="T40" fmla="*/ 49 w 91"/>
                                    <a:gd name="T41" fmla="*/ 121 h 135"/>
                                    <a:gd name="T42" fmla="*/ 53 w 91"/>
                                    <a:gd name="T43" fmla="*/ 124 h 135"/>
                                    <a:gd name="T44" fmla="*/ 54 w 91"/>
                                    <a:gd name="T45" fmla="*/ 129 h 135"/>
                                    <a:gd name="T46" fmla="*/ 58 w 91"/>
                                    <a:gd name="T47" fmla="*/ 129 h 135"/>
                                    <a:gd name="T48" fmla="*/ 60 w 91"/>
                                    <a:gd name="T49" fmla="*/ 132 h 135"/>
                                    <a:gd name="T50" fmla="*/ 64 w 91"/>
                                    <a:gd name="T51" fmla="*/ 133 h 135"/>
                                    <a:gd name="T52" fmla="*/ 67 w 91"/>
                                    <a:gd name="T53" fmla="*/ 129 h 135"/>
                                    <a:gd name="T54" fmla="*/ 69 w 91"/>
                                    <a:gd name="T55" fmla="*/ 128 h 135"/>
                                    <a:gd name="T56" fmla="*/ 76 w 91"/>
                                    <a:gd name="T57" fmla="*/ 134 h 135"/>
                                    <a:gd name="T58" fmla="*/ 86 w 91"/>
                                    <a:gd name="T59" fmla="*/ 134 h 135"/>
                                    <a:gd name="T60" fmla="*/ 91 w 91"/>
                                    <a:gd name="T61" fmla="*/ 130 h 135"/>
                                    <a:gd name="T62" fmla="*/ 89 w 91"/>
                                    <a:gd name="T63" fmla="*/ 123 h 135"/>
                                    <a:gd name="T64" fmla="*/ 86 w 91"/>
                                    <a:gd name="T65" fmla="*/ 118 h 135"/>
                                    <a:gd name="T66" fmla="*/ 81 w 91"/>
                                    <a:gd name="T67" fmla="*/ 110 h 135"/>
                                    <a:gd name="T68" fmla="*/ 74 w 91"/>
                                    <a:gd name="T69" fmla="*/ 101 h 135"/>
                                    <a:gd name="T70" fmla="*/ 70 w 91"/>
                                    <a:gd name="T71" fmla="*/ 99 h 135"/>
                                    <a:gd name="T72" fmla="*/ 74 w 91"/>
                                    <a:gd name="T73" fmla="*/ 91 h 135"/>
                                    <a:gd name="T74" fmla="*/ 69 w 91"/>
                                    <a:gd name="T75" fmla="*/ 85 h 135"/>
                                    <a:gd name="T76" fmla="*/ 68 w 91"/>
                                    <a:gd name="T77" fmla="*/ 83 h 135"/>
                                    <a:gd name="T78" fmla="*/ 72 w 91"/>
                                    <a:gd name="T79" fmla="*/ 77 h 135"/>
                                    <a:gd name="T80" fmla="*/ 77 w 91"/>
                                    <a:gd name="T81" fmla="*/ 74 h 135"/>
                                    <a:gd name="T82" fmla="*/ 80 w 91"/>
                                    <a:gd name="T83" fmla="*/ 64 h 135"/>
                                    <a:gd name="T84" fmla="*/ 88 w 91"/>
                                    <a:gd name="T85" fmla="*/ 59 h 135"/>
                                    <a:gd name="T86" fmla="*/ 84 w 91"/>
                                    <a:gd name="T87" fmla="*/ 55 h 135"/>
                                    <a:gd name="T88" fmla="*/ 72 w 91"/>
                                    <a:gd name="T89" fmla="*/ 49 h 135"/>
                                    <a:gd name="T90" fmla="*/ 69 w 91"/>
                                    <a:gd name="T91" fmla="*/ 44 h 135"/>
                                    <a:gd name="T92" fmla="*/ 72 w 91"/>
                                    <a:gd name="T93" fmla="*/ 40 h 135"/>
                                    <a:gd name="T94" fmla="*/ 70 w 91"/>
                                    <a:gd name="T95" fmla="*/ 35 h 135"/>
                                    <a:gd name="T96" fmla="*/ 65 w 91"/>
                                    <a:gd name="T97" fmla="*/ 32 h 135"/>
                                    <a:gd name="T98" fmla="*/ 55 w 91"/>
                                    <a:gd name="T99" fmla="*/ 27 h 135"/>
                                    <a:gd name="T100" fmla="*/ 53 w 91"/>
                                    <a:gd name="T101" fmla="*/ 23 h 135"/>
                                    <a:gd name="T102" fmla="*/ 53 w 91"/>
                                    <a:gd name="T103" fmla="*/ 18 h 135"/>
                                    <a:gd name="T104" fmla="*/ 47 w 91"/>
                                    <a:gd name="T105" fmla="*/ 10 h 135"/>
                                    <a:gd name="T106" fmla="*/ 43 w 91"/>
                                    <a:gd name="T107" fmla="*/ 13 h 135"/>
                                    <a:gd name="T108" fmla="*/ 40 w 91"/>
                                    <a:gd name="T109" fmla="*/ 14 h 135"/>
                                    <a:gd name="T110" fmla="*/ 34 w 91"/>
                                    <a:gd name="T111" fmla="*/ 10 h 135"/>
                                    <a:gd name="T112" fmla="*/ 28 w 91"/>
                                    <a:gd name="T113" fmla="*/ 8 h 135"/>
                                    <a:gd name="T114" fmla="*/ 21 w 91"/>
                                    <a:gd name="T115" fmla="*/ 4 h 135"/>
                                    <a:gd name="T116" fmla="*/ 15 w 91"/>
                                    <a:gd name="T117" fmla="*/ 5 h 135"/>
                                    <a:gd name="T118" fmla="*/ 11 w 91"/>
                                    <a:gd name="T119" fmla="*/ 7 h 135"/>
                                    <a:gd name="T120" fmla="*/ 5 w 91"/>
                                    <a:gd name="T121" fmla="*/ 1 h 135"/>
                                    <a:gd name="T122" fmla="*/ 0 w 91"/>
                                    <a:gd name="T123" fmla="*/ 0 h 13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  <a:cxn ang="0">
                                      <a:pos x="T120" y="T121"/>
                                    </a:cxn>
                                    <a:cxn ang="0">
                                      <a:pos x="T122" y="T123"/>
                                    </a:cxn>
                                  </a:cxnLst>
                                  <a:rect l="0" t="0" r="r" b="b"/>
                                  <a:pathLst>
                                    <a:path w="91" h="135">
                                      <a:moveTo>
                                        <a:pt x="0" y="0"/>
                                      </a:moveTo>
                                      <a:cubicBezTo>
                                        <a:pt x="0" y="1"/>
                                        <a:pt x="0" y="1"/>
                                        <a:pt x="0" y="1"/>
                                      </a:cubicBezTo>
                                      <a:cubicBezTo>
                                        <a:pt x="0" y="2"/>
                                        <a:pt x="0" y="5"/>
                                        <a:pt x="1" y="6"/>
                                      </a:cubicBezTo>
                                      <a:cubicBezTo>
                                        <a:pt x="1" y="7"/>
                                        <a:pt x="2" y="8"/>
                                        <a:pt x="2" y="9"/>
                                      </a:cubicBezTo>
                                      <a:cubicBezTo>
                                        <a:pt x="2" y="9"/>
                                        <a:pt x="3" y="10"/>
                                        <a:pt x="4" y="10"/>
                                      </a:cubicBezTo>
                                      <a:cubicBezTo>
                                        <a:pt x="6" y="11"/>
                                        <a:pt x="8" y="12"/>
                                        <a:pt x="10" y="12"/>
                                      </a:cubicBezTo>
                                      <a:cubicBezTo>
                                        <a:pt x="12" y="13"/>
                                        <a:pt x="15" y="14"/>
                                        <a:pt x="15" y="15"/>
                                      </a:cubicBezTo>
                                      <a:cubicBezTo>
                                        <a:pt x="16" y="17"/>
                                        <a:pt x="17" y="19"/>
                                        <a:pt x="17" y="21"/>
                                      </a:cubicBezTo>
                                      <a:cubicBezTo>
                                        <a:pt x="17" y="24"/>
                                        <a:pt x="18" y="25"/>
                                        <a:pt x="19" y="27"/>
                                      </a:cubicBezTo>
                                      <a:cubicBezTo>
                                        <a:pt x="20" y="29"/>
                                        <a:pt x="21" y="31"/>
                                        <a:pt x="23" y="32"/>
                                      </a:cubicBezTo>
                                      <a:cubicBezTo>
                                        <a:pt x="25" y="33"/>
                                        <a:pt x="27" y="34"/>
                                        <a:pt x="28" y="36"/>
                                      </a:cubicBezTo>
                                      <a:cubicBezTo>
                                        <a:pt x="30" y="37"/>
                                        <a:pt x="30" y="38"/>
                                        <a:pt x="32" y="40"/>
                                      </a:cubicBezTo>
                                      <a:cubicBezTo>
                                        <a:pt x="33" y="42"/>
                                        <a:pt x="35" y="43"/>
                                        <a:pt x="37" y="44"/>
                                      </a:cubicBezTo>
                                      <a:cubicBezTo>
                                        <a:pt x="37" y="45"/>
                                        <a:pt x="38" y="45"/>
                                        <a:pt x="38" y="46"/>
                                      </a:cubicBezTo>
                                      <a:cubicBezTo>
                                        <a:pt x="38" y="47"/>
                                        <a:pt x="38" y="48"/>
                                        <a:pt x="37" y="48"/>
                                      </a:cubicBezTo>
                                      <a:cubicBezTo>
                                        <a:pt x="36" y="49"/>
                                        <a:pt x="35" y="49"/>
                                        <a:pt x="34" y="50"/>
                                      </a:cubicBezTo>
                                      <a:cubicBezTo>
                                        <a:pt x="34" y="50"/>
                                        <a:pt x="34" y="52"/>
                                        <a:pt x="34" y="53"/>
                                      </a:cubicBezTo>
                                      <a:cubicBezTo>
                                        <a:pt x="34" y="54"/>
                                        <a:pt x="35" y="55"/>
                                        <a:pt x="35" y="56"/>
                                      </a:cubicBezTo>
                                      <a:cubicBezTo>
                                        <a:pt x="35" y="57"/>
                                        <a:pt x="35" y="58"/>
                                        <a:pt x="34" y="58"/>
                                      </a:cubicBezTo>
                                      <a:cubicBezTo>
                                        <a:pt x="34" y="59"/>
                                        <a:pt x="33" y="59"/>
                                        <a:pt x="32" y="59"/>
                                      </a:cubicBezTo>
                                      <a:cubicBezTo>
                                        <a:pt x="31" y="60"/>
                                        <a:pt x="31" y="60"/>
                                        <a:pt x="31" y="61"/>
                                      </a:cubicBezTo>
                                      <a:cubicBezTo>
                                        <a:pt x="31" y="63"/>
                                        <a:pt x="30" y="65"/>
                                        <a:pt x="30" y="67"/>
                                      </a:cubicBezTo>
                                      <a:cubicBezTo>
                                        <a:pt x="30" y="68"/>
                                        <a:pt x="30" y="69"/>
                                        <a:pt x="30" y="70"/>
                                      </a:cubicBezTo>
                                      <a:cubicBezTo>
                                        <a:pt x="31" y="71"/>
                                        <a:pt x="31" y="71"/>
                                        <a:pt x="32" y="73"/>
                                      </a:cubicBezTo>
                                      <a:cubicBezTo>
                                        <a:pt x="32" y="74"/>
                                        <a:pt x="34" y="77"/>
                                        <a:pt x="34" y="77"/>
                                      </a:cubicBezTo>
                                      <a:cubicBezTo>
                                        <a:pt x="34" y="80"/>
                                        <a:pt x="33" y="83"/>
                                        <a:pt x="33" y="85"/>
                                      </a:cubicBezTo>
                                      <a:cubicBezTo>
                                        <a:pt x="33" y="87"/>
                                        <a:pt x="33" y="87"/>
                                        <a:pt x="34" y="88"/>
                                      </a:cubicBezTo>
                                      <a:cubicBezTo>
                                        <a:pt x="34" y="88"/>
                                        <a:pt x="34" y="88"/>
                                        <a:pt x="33" y="89"/>
                                      </a:cubicBezTo>
                                      <a:cubicBezTo>
                                        <a:pt x="32" y="90"/>
                                        <a:pt x="32" y="91"/>
                                        <a:pt x="32" y="92"/>
                                      </a:cubicBezTo>
                                      <a:cubicBezTo>
                                        <a:pt x="31" y="93"/>
                                        <a:pt x="32" y="94"/>
                                        <a:pt x="33" y="95"/>
                                      </a:cubicBezTo>
                                      <a:cubicBezTo>
                                        <a:pt x="34" y="95"/>
                                        <a:pt x="34" y="97"/>
                                        <a:pt x="34" y="98"/>
                                      </a:cubicBezTo>
                                      <a:cubicBezTo>
                                        <a:pt x="34" y="99"/>
                                        <a:pt x="34" y="101"/>
                                        <a:pt x="35" y="101"/>
                                      </a:cubicBezTo>
                                      <a:cubicBezTo>
                                        <a:pt x="36" y="102"/>
                                        <a:pt x="37" y="103"/>
                                        <a:pt x="38" y="103"/>
                                      </a:cubicBezTo>
                                      <a:cubicBezTo>
                                        <a:pt x="39" y="104"/>
                                        <a:pt x="40" y="105"/>
                                        <a:pt x="41" y="106"/>
                                      </a:cubicBezTo>
                                      <a:cubicBezTo>
                                        <a:pt x="42" y="106"/>
                                        <a:pt x="43" y="106"/>
                                        <a:pt x="44" y="107"/>
                                      </a:cubicBezTo>
                                      <a:cubicBezTo>
                                        <a:pt x="44" y="108"/>
                                        <a:pt x="44" y="108"/>
                                        <a:pt x="43" y="110"/>
                                      </a:cubicBezTo>
                                      <a:cubicBezTo>
                                        <a:pt x="43" y="111"/>
                                        <a:pt x="42" y="112"/>
                                        <a:pt x="42" y="112"/>
                                      </a:cubicBezTo>
                                      <a:cubicBezTo>
                                        <a:pt x="42" y="113"/>
                                        <a:pt x="43" y="113"/>
                                        <a:pt x="43" y="113"/>
                                      </a:cubicBezTo>
                                      <a:cubicBezTo>
                                        <a:pt x="43" y="113"/>
                                        <a:pt x="44" y="113"/>
                                        <a:pt x="44" y="113"/>
                                      </a:cubicBezTo>
                                      <a:cubicBezTo>
                                        <a:pt x="45" y="114"/>
                                        <a:pt x="45" y="114"/>
                                        <a:pt x="45" y="115"/>
                                      </a:cubicBezTo>
                                      <a:cubicBezTo>
                                        <a:pt x="45" y="116"/>
                                        <a:pt x="45" y="117"/>
                                        <a:pt x="46" y="118"/>
                                      </a:cubicBezTo>
                                      <a:cubicBezTo>
                                        <a:pt x="47" y="119"/>
                                        <a:pt x="48" y="120"/>
                                        <a:pt x="49" y="121"/>
                                      </a:cubicBezTo>
                                      <a:cubicBezTo>
                                        <a:pt x="50" y="122"/>
                                        <a:pt x="51" y="122"/>
                                        <a:pt x="52" y="123"/>
                                      </a:cubicBezTo>
                                      <a:cubicBezTo>
                                        <a:pt x="52" y="123"/>
                                        <a:pt x="53" y="124"/>
                                        <a:pt x="53" y="124"/>
                                      </a:cubicBezTo>
                                      <a:cubicBezTo>
                                        <a:pt x="53" y="125"/>
                                        <a:pt x="53" y="127"/>
                                        <a:pt x="53" y="128"/>
                                      </a:cubicBezTo>
                                      <a:cubicBezTo>
                                        <a:pt x="53" y="128"/>
                                        <a:pt x="54" y="129"/>
                                        <a:pt x="54" y="129"/>
                                      </a:cubicBezTo>
                                      <a:cubicBezTo>
                                        <a:pt x="55" y="129"/>
                                        <a:pt x="55" y="129"/>
                                        <a:pt x="56" y="129"/>
                                      </a:cubicBezTo>
                                      <a:cubicBezTo>
                                        <a:pt x="57" y="128"/>
                                        <a:pt x="57" y="128"/>
                                        <a:pt x="58" y="129"/>
                                      </a:cubicBezTo>
                                      <a:cubicBezTo>
                                        <a:pt x="58" y="129"/>
                                        <a:pt x="58" y="130"/>
                                        <a:pt x="59" y="130"/>
                                      </a:cubicBezTo>
                                      <a:cubicBezTo>
                                        <a:pt x="59" y="131"/>
                                        <a:pt x="59" y="132"/>
                                        <a:pt x="60" y="132"/>
                                      </a:cubicBezTo>
                                      <a:cubicBezTo>
                                        <a:pt x="60" y="133"/>
                                        <a:pt x="61" y="133"/>
                                        <a:pt x="62" y="133"/>
                                      </a:cubicBezTo>
                                      <a:cubicBezTo>
                                        <a:pt x="62" y="133"/>
                                        <a:pt x="63" y="133"/>
                                        <a:pt x="64" y="133"/>
                                      </a:cubicBezTo>
                                      <a:cubicBezTo>
                                        <a:pt x="65" y="132"/>
                                        <a:pt x="66" y="132"/>
                                        <a:pt x="66" y="132"/>
                                      </a:cubicBezTo>
                                      <a:cubicBezTo>
                                        <a:pt x="66" y="131"/>
                                        <a:pt x="66" y="130"/>
                                        <a:pt x="67" y="129"/>
                                      </a:cubicBezTo>
                                      <a:cubicBezTo>
                                        <a:pt x="67" y="128"/>
                                        <a:pt x="67" y="128"/>
                                        <a:pt x="68" y="128"/>
                                      </a:cubicBezTo>
                                      <a:cubicBezTo>
                                        <a:pt x="68" y="128"/>
                                        <a:pt x="69" y="128"/>
                                        <a:pt x="69" y="128"/>
                                      </a:cubicBezTo>
                                      <a:cubicBezTo>
                                        <a:pt x="71" y="129"/>
                                        <a:pt x="72" y="130"/>
                                        <a:pt x="73" y="132"/>
                                      </a:cubicBezTo>
                                      <a:cubicBezTo>
                                        <a:pt x="74" y="133"/>
                                        <a:pt x="75" y="133"/>
                                        <a:pt x="76" y="134"/>
                                      </a:cubicBezTo>
                                      <a:cubicBezTo>
                                        <a:pt x="76" y="134"/>
                                        <a:pt x="77" y="134"/>
                                        <a:pt x="78" y="134"/>
                                      </a:cubicBezTo>
                                      <a:cubicBezTo>
                                        <a:pt x="80" y="134"/>
                                        <a:pt x="85" y="135"/>
                                        <a:pt x="86" y="134"/>
                                      </a:cubicBezTo>
                                      <a:cubicBezTo>
                                        <a:pt x="87" y="133"/>
                                        <a:pt x="88" y="133"/>
                                        <a:pt x="89" y="133"/>
                                      </a:cubicBezTo>
                                      <a:cubicBezTo>
                                        <a:pt x="90" y="132"/>
                                        <a:pt x="91" y="131"/>
                                        <a:pt x="91" y="130"/>
                                      </a:cubicBezTo>
                                      <a:cubicBezTo>
                                        <a:pt x="91" y="129"/>
                                        <a:pt x="90" y="126"/>
                                        <a:pt x="89" y="125"/>
                                      </a:cubicBezTo>
                                      <a:cubicBezTo>
                                        <a:pt x="88" y="124"/>
                                        <a:pt x="88" y="124"/>
                                        <a:pt x="89" y="123"/>
                                      </a:cubicBezTo>
                                      <a:cubicBezTo>
                                        <a:pt x="89" y="122"/>
                                        <a:pt x="89" y="122"/>
                                        <a:pt x="88" y="121"/>
                                      </a:cubicBezTo>
                                      <a:cubicBezTo>
                                        <a:pt x="87" y="120"/>
                                        <a:pt x="87" y="119"/>
                                        <a:pt x="86" y="118"/>
                                      </a:cubicBezTo>
                                      <a:cubicBezTo>
                                        <a:pt x="86" y="117"/>
                                        <a:pt x="86" y="116"/>
                                        <a:pt x="85" y="115"/>
                                      </a:cubicBezTo>
                                      <a:cubicBezTo>
                                        <a:pt x="85" y="113"/>
                                        <a:pt x="83" y="112"/>
                                        <a:pt x="81" y="110"/>
                                      </a:cubicBezTo>
                                      <a:cubicBezTo>
                                        <a:pt x="80" y="109"/>
                                        <a:pt x="79" y="108"/>
                                        <a:pt x="77" y="106"/>
                                      </a:cubicBezTo>
                                      <a:cubicBezTo>
                                        <a:pt x="76" y="104"/>
                                        <a:pt x="75" y="103"/>
                                        <a:pt x="74" y="101"/>
                                      </a:cubicBezTo>
                                      <a:cubicBezTo>
                                        <a:pt x="73" y="101"/>
                                        <a:pt x="72" y="100"/>
                                        <a:pt x="71" y="100"/>
                                      </a:cubicBezTo>
                                      <a:cubicBezTo>
                                        <a:pt x="70" y="100"/>
                                        <a:pt x="70" y="99"/>
                                        <a:pt x="70" y="99"/>
                                      </a:cubicBezTo>
                                      <a:cubicBezTo>
                                        <a:pt x="71" y="98"/>
                                        <a:pt x="73" y="96"/>
                                        <a:pt x="74" y="94"/>
                                      </a:cubicBezTo>
                                      <a:cubicBezTo>
                                        <a:pt x="74" y="93"/>
                                        <a:pt x="74" y="92"/>
                                        <a:pt x="74" y="91"/>
                                      </a:cubicBezTo>
                                      <a:cubicBezTo>
                                        <a:pt x="74" y="91"/>
                                        <a:pt x="74" y="90"/>
                                        <a:pt x="73" y="89"/>
                                      </a:cubicBezTo>
                                      <a:cubicBezTo>
                                        <a:pt x="72" y="87"/>
                                        <a:pt x="70" y="87"/>
                                        <a:pt x="69" y="85"/>
                                      </a:cubicBezTo>
                                      <a:cubicBezTo>
                                        <a:pt x="68" y="84"/>
                                        <a:pt x="67" y="84"/>
                                        <a:pt x="67" y="84"/>
                                      </a:cubicBezTo>
                                      <a:cubicBezTo>
                                        <a:pt x="67" y="83"/>
                                        <a:pt x="68" y="83"/>
                                        <a:pt x="68" y="83"/>
                                      </a:cubicBezTo>
                                      <a:cubicBezTo>
                                        <a:pt x="69" y="83"/>
                                        <a:pt x="71" y="83"/>
                                        <a:pt x="71" y="82"/>
                                      </a:cubicBezTo>
                                      <a:cubicBezTo>
                                        <a:pt x="72" y="82"/>
                                        <a:pt x="72" y="77"/>
                                        <a:pt x="72" y="77"/>
                                      </a:cubicBezTo>
                                      <a:cubicBezTo>
                                        <a:pt x="74" y="77"/>
                                        <a:pt x="75" y="76"/>
                                        <a:pt x="75" y="76"/>
                                      </a:cubicBezTo>
                                      <a:cubicBezTo>
                                        <a:pt x="76" y="76"/>
                                        <a:pt x="76" y="75"/>
                                        <a:pt x="77" y="74"/>
                                      </a:cubicBezTo>
                                      <a:cubicBezTo>
                                        <a:pt x="77" y="72"/>
                                        <a:pt x="80" y="71"/>
                                        <a:pt x="80" y="70"/>
                                      </a:cubicBezTo>
                                      <a:cubicBezTo>
                                        <a:pt x="80" y="69"/>
                                        <a:pt x="80" y="65"/>
                                        <a:pt x="80" y="64"/>
                                      </a:cubicBezTo>
                                      <a:cubicBezTo>
                                        <a:pt x="82" y="63"/>
                                        <a:pt x="84" y="63"/>
                                        <a:pt x="85" y="62"/>
                                      </a:cubicBezTo>
                                      <a:cubicBezTo>
                                        <a:pt x="86" y="61"/>
                                        <a:pt x="87" y="60"/>
                                        <a:pt x="88" y="59"/>
                                      </a:cubicBezTo>
                                      <a:cubicBezTo>
                                        <a:pt x="88" y="59"/>
                                        <a:pt x="87" y="58"/>
                                        <a:pt x="86" y="57"/>
                                      </a:cubicBezTo>
                                      <a:cubicBezTo>
                                        <a:pt x="85" y="56"/>
                                        <a:pt x="85" y="55"/>
                                        <a:pt x="84" y="55"/>
                                      </a:cubicBezTo>
                                      <a:cubicBezTo>
                                        <a:pt x="82" y="54"/>
                                        <a:pt x="80" y="52"/>
                                        <a:pt x="78" y="51"/>
                                      </a:cubicBezTo>
                                      <a:cubicBezTo>
                                        <a:pt x="77" y="50"/>
                                        <a:pt x="73" y="50"/>
                                        <a:pt x="72" y="49"/>
                                      </a:cubicBezTo>
                                      <a:cubicBezTo>
                                        <a:pt x="71" y="49"/>
                                        <a:pt x="71" y="48"/>
                                        <a:pt x="70" y="47"/>
                                      </a:cubicBezTo>
                                      <a:cubicBezTo>
                                        <a:pt x="70" y="46"/>
                                        <a:pt x="70" y="45"/>
                                        <a:pt x="69" y="44"/>
                                      </a:cubicBezTo>
                                      <a:cubicBezTo>
                                        <a:pt x="69" y="43"/>
                                        <a:pt x="69" y="42"/>
                                        <a:pt x="69" y="41"/>
                                      </a:cubicBezTo>
                                      <a:cubicBezTo>
                                        <a:pt x="70" y="41"/>
                                        <a:pt x="71" y="40"/>
                                        <a:pt x="72" y="40"/>
                                      </a:cubicBezTo>
                                      <a:cubicBezTo>
                                        <a:pt x="72" y="40"/>
                                        <a:pt x="72" y="39"/>
                                        <a:pt x="72" y="38"/>
                                      </a:cubicBezTo>
                                      <a:cubicBezTo>
                                        <a:pt x="71" y="37"/>
                                        <a:pt x="71" y="36"/>
                                        <a:pt x="70" y="35"/>
                                      </a:cubicBezTo>
                                      <a:cubicBezTo>
                                        <a:pt x="70" y="34"/>
                                        <a:pt x="69" y="33"/>
                                        <a:pt x="68" y="33"/>
                                      </a:cubicBezTo>
                                      <a:cubicBezTo>
                                        <a:pt x="67" y="32"/>
                                        <a:pt x="66" y="32"/>
                                        <a:pt x="65" y="32"/>
                                      </a:cubicBezTo>
                                      <a:cubicBezTo>
                                        <a:pt x="63" y="31"/>
                                        <a:pt x="62" y="30"/>
                                        <a:pt x="60" y="29"/>
                                      </a:cubicBezTo>
                                      <a:cubicBezTo>
                                        <a:pt x="58" y="29"/>
                                        <a:pt x="57" y="29"/>
                                        <a:pt x="55" y="27"/>
                                      </a:cubicBezTo>
                                      <a:cubicBezTo>
                                        <a:pt x="54" y="27"/>
                                        <a:pt x="53" y="26"/>
                                        <a:pt x="53" y="25"/>
                                      </a:cubicBezTo>
                                      <a:cubicBezTo>
                                        <a:pt x="53" y="25"/>
                                        <a:pt x="53" y="24"/>
                                        <a:pt x="53" y="23"/>
                                      </a:cubicBezTo>
                                      <a:cubicBezTo>
                                        <a:pt x="53" y="22"/>
                                        <a:pt x="55" y="21"/>
                                        <a:pt x="55" y="21"/>
                                      </a:cubicBezTo>
                                      <a:cubicBezTo>
                                        <a:pt x="55" y="20"/>
                                        <a:pt x="53" y="19"/>
                                        <a:pt x="53" y="18"/>
                                      </a:cubicBezTo>
                                      <a:cubicBezTo>
                                        <a:pt x="53" y="16"/>
                                        <a:pt x="54" y="13"/>
                                        <a:pt x="54" y="11"/>
                                      </a:cubicBezTo>
                                      <a:cubicBezTo>
                                        <a:pt x="54" y="11"/>
                                        <a:pt x="47" y="10"/>
                                        <a:pt x="47" y="10"/>
                                      </a:cubicBezTo>
                                      <a:cubicBezTo>
                                        <a:pt x="45" y="10"/>
                                        <a:pt x="45" y="10"/>
                                        <a:pt x="44" y="11"/>
                                      </a:cubicBezTo>
                                      <a:cubicBezTo>
                                        <a:pt x="44" y="11"/>
                                        <a:pt x="44" y="12"/>
                                        <a:pt x="43" y="13"/>
                                      </a:cubicBezTo>
                                      <a:cubicBezTo>
                                        <a:pt x="43" y="14"/>
                                        <a:pt x="43" y="14"/>
                                        <a:pt x="42" y="14"/>
                                      </a:cubicBezTo>
                                      <a:cubicBezTo>
                                        <a:pt x="42" y="14"/>
                                        <a:pt x="41" y="14"/>
                                        <a:pt x="40" y="14"/>
                                      </a:cubicBezTo>
                                      <a:cubicBezTo>
                                        <a:pt x="38" y="13"/>
                                        <a:pt x="37" y="12"/>
                                        <a:pt x="37" y="12"/>
                                      </a:cubicBezTo>
                                      <a:cubicBezTo>
                                        <a:pt x="35" y="12"/>
                                        <a:pt x="35" y="11"/>
                                        <a:pt x="34" y="10"/>
                                      </a:cubicBezTo>
                                      <a:cubicBezTo>
                                        <a:pt x="34" y="9"/>
                                        <a:pt x="33" y="9"/>
                                        <a:pt x="32" y="9"/>
                                      </a:cubicBezTo>
                                      <a:cubicBezTo>
                                        <a:pt x="30" y="8"/>
                                        <a:pt x="29" y="8"/>
                                        <a:pt x="28" y="8"/>
                                      </a:cubicBezTo>
                                      <a:cubicBezTo>
                                        <a:pt x="28" y="8"/>
                                        <a:pt x="27" y="7"/>
                                        <a:pt x="26" y="5"/>
                                      </a:cubicBezTo>
                                      <a:cubicBezTo>
                                        <a:pt x="25" y="4"/>
                                        <a:pt x="23" y="4"/>
                                        <a:pt x="21" y="4"/>
                                      </a:cubicBezTo>
                                      <a:cubicBezTo>
                                        <a:pt x="20" y="3"/>
                                        <a:pt x="19" y="3"/>
                                        <a:pt x="18" y="3"/>
                                      </a:cubicBezTo>
                                      <a:cubicBezTo>
                                        <a:pt x="17" y="4"/>
                                        <a:pt x="16" y="4"/>
                                        <a:pt x="15" y="5"/>
                                      </a:cubicBezTo>
                                      <a:cubicBezTo>
                                        <a:pt x="14" y="6"/>
                                        <a:pt x="14" y="6"/>
                                        <a:pt x="14" y="7"/>
                                      </a:cubicBezTo>
                                      <a:cubicBezTo>
                                        <a:pt x="13" y="7"/>
                                        <a:pt x="13" y="7"/>
                                        <a:pt x="11" y="7"/>
                                      </a:cubicBezTo>
                                      <a:cubicBezTo>
                                        <a:pt x="10" y="6"/>
                                        <a:pt x="9" y="5"/>
                                        <a:pt x="8" y="4"/>
                                      </a:cubicBezTo>
                                      <a:cubicBezTo>
                                        <a:pt x="7" y="3"/>
                                        <a:pt x="6" y="1"/>
                                        <a:pt x="5" y="1"/>
                                      </a:cubicBezTo>
                                      <a:cubicBezTo>
                                        <a:pt x="4" y="0"/>
                                        <a:pt x="3" y="0"/>
                                        <a:pt x="2" y="0"/>
                                      </a:cubicBezTo>
                                      <a:cubicBezTo>
                                        <a:pt x="1" y="0"/>
                                        <a:pt x="1" y="0"/>
                                        <a:pt x="0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7" name="Freeform 15">
                                  <a:extLst>
                                    <a:ext uri="{FF2B5EF4-FFF2-40B4-BE49-F238E27FC236}">
                                      <a16:creationId xmlns:a16="http://schemas.microsoft.com/office/drawing/2014/main" id="{FD2BFB68-B7E2-EEBD-4DCA-88ED0D09939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181097" y="2054280"/>
                                  <a:ext cx="243394" cy="426689"/>
                                </a:xfrm>
                                <a:custGeom>
                                  <a:avLst/>
                                  <a:gdLst>
                                    <a:gd name="T0" fmla="*/ 18 w 67"/>
                                    <a:gd name="T1" fmla="*/ 1 h 116"/>
                                    <a:gd name="T2" fmla="*/ 15 w 67"/>
                                    <a:gd name="T3" fmla="*/ 7 h 116"/>
                                    <a:gd name="T4" fmla="*/ 9 w 67"/>
                                    <a:gd name="T5" fmla="*/ 12 h 116"/>
                                    <a:gd name="T6" fmla="*/ 4 w 67"/>
                                    <a:gd name="T7" fmla="*/ 20 h 116"/>
                                    <a:gd name="T8" fmla="*/ 2 w 67"/>
                                    <a:gd name="T9" fmla="*/ 21 h 116"/>
                                    <a:gd name="T10" fmla="*/ 1 w 67"/>
                                    <a:gd name="T11" fmla="*/ 24 h 116"/>
                                    <a:gd name="T12" fmla="*/ 6 w 67"/>
                                    <a:gd name="T13" fmla="*/ 30 h 116"/>
                                    <a:gd name="T14" fmla="*/ 6 w 67"/>
                                    <a:gd name="T15" fmla="*/ 35 h 116"/>
                                    <a:gd name="T16" fmla="*/ 10 w 67"/>
                                    <a:gd name="T17" fmla="*/ 39 h 116"/>
                                    <a:gd name="T18" fmla="*/ 8 w 67"/>
                                    <a:gd name="T19" fmla="*/ 42 h 116"/>
                                    <a:gd name="T20" fmla="*/ 9 w 67"/>
                                    <a:gd name="T21" fmla="*/ 50 h 116"/>
                                    <a:gd name="T22" fmla="*/ 5 w 67"/>
                                    <a:gd name="T23" fmla="*/ 53 h 116"/>
                                    <a:gd name="T24" fmla="*/ 4 w 67"/>
                                    <a:gd name="T25" fmla="*/ 55 h 116"/>
                                    <a:gd name="T26" fmla="*/ 9 w 67"/>
                                    <a:gd name="T27" fmla="*/ 63 h 116"/>
                                    <a:gd name="T28" fmla="*/ 15 w 67"/>
                                    <a:gd name="T29" fmla="*/ 66 h 116"/>
                                    <a:gd name="T30" fmla="*/ 19 w 67"/>
                                    <a:gd name="T31" fmla="*/ 71 h 116"/>
                                    <a:gd name="T32" fmla="*/ 22 w 67"/>
                                    <a:gd name="T33" fmla="*/ 75 h 116"/>
                                    <a:gd name="T34" fmla="*/ 27 w 67"/>
                                    <a:gd name="T35" fmla="*/ 78 h 116"/>
                                    <a:gd name="T36" fmla="*/ 36 w 67"/>
                                    <a:gd name="T37" fmla="*/ 82 h 116"/>
                                    <a:gd name="T38" fmla="*/ 37 w 67"/>
                                    <a:gd name="T39" fmla="*/ 88 h 116"/>
                                    <a:gd name="T40" fmla="*/ 36 w 67"/>
                                    <a:gd name="T41" fmla="*/ 94 h 116"/>
                                    <a:gd name="T42" fmla="*/ 46 w 67"/>
                                    <a:gd name="T43" fmla="*/ 102 h 116"/>
                                    <a:gd name="T44" fmla="*/ 51 w 67"/>
                                    <a:gd name="T45" fmla="*/ 104 h 116"/>
                                    <a:gd name="T46" fmla="*/ 56 w 67"/>
                                    <a:gd name="T47" fmla="*/ 113 h 116"/>
                                    <a:gd name="T48" fmla="*/ 59 w 67"/>
                                    <a:gd name="T49" fmla="*/ 116 h 116"/>
                                    <a:gd name="T50" fmla="*/ 61 w 67"/>
                                    <a:gd name="T51" fmla="*/ 110 h 116"/>
                                    <a:gd name="T52" fmla="*/ 64 w 67"/>
                                    <a:gd name="T53" fmla="*/ 106 h 116"/>
                                    <a:gd name="T54" fmla="*/ 63 w 67"/>
                                    <a:gd name="T55" fmla="*/ 103 h 116"/>
                                    <a:gd name="T56" fmla="*/ 61 w 67"/>
                                    <a:gd name="T57" fmla="*/ 97 h 116"/>
                                    <a:gd name="T58" fmla="*/ 63 w 67"/>
                                    <a:gd name="T59" fmla="*/ 93 h 116"/>
                                    <a:gd name="T60" fmla="*/ 63 w 67"/>
                                    <a:gd name="T61" fmla="*/ 82 h 116"/>
                                    <a:gd name="T62" fmla="*/ 59 w 67"/>
                                    <a:gd name="T63" fmla="*/ 75 h 116"/>
                                    <a:gd name="T64" fmla="*/ 60 w 67"/>
                                    <a:gd name="T65" fmla="*/ 66 h 116"/>
                                    <a:gd name="T66" fmla="*/ 63 w 67"/>
                                    <a:gd name="T67" fmla="*/ 63 h 116"/>
                                    <a:gd name="T68" fmla="*/ 63 w 67"/>
                                    <a:gd name="T69" fmla="*/ 58 h 116"/>
                                    <a:gd name="T70" fmla="*/ 66 w 67"/>
                                    <a:gd name="T71" fmla="*/ 53 h 116"/>
                                    <a:gd name="T72" fmla="*/ 66 w 67"/>
                                    <a:gd name="T73" fmla="*/ 49 h 116"/>
                                    <a:gd name="T74" fmla="*/ 57 w 67"/>
                                    <a:gd name="T75" fmla="*/ 41 h 116"/>
                                    <a:gd name="T76" fmla="*/ 48 w 67"/>
                                    <a:gd name="T77" fmla="*/ 32 h 116"/>
                                    <a:gd name="T78" fmla="*/ 44 w 67"/>
                                    <a:gd name="T79" fmla="*/ 20 h 116"/>
                                    <a:gd name="T80" fmla="*/ 33 w 67"/>
                                    <a:gd name="T81" fmla="*/ 15 h 116"/>
                                    <a:gd name="T82" fmla="*/ 30 w 67"/>
                                    <a:gd name="T83" fmla="*/ 11 h 116"/>
                                    <a:gd name="T84" fmla="*/ 29 w 67"/>
                                    <a:gd name="T85" fmla="*/ 5 h 116"/>
                                    <a:gd name="T86" fmla="*/ 22 w 67"/>
                                    <a:gd name="T87" fmla="*/ 3 h 116"/>
                                    <a:gd name="T88" fmla="*/ 19 w 67"/>
                                    <a:gd name="T89" fmla="*/ 0 h 116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</a:cxnLst>
                                  <a:rect l="0" t="0" r="r" b="b"/>
                                  <a:pathLst>
                                    <a:path w="67" h="116">
                                      <a:moveTo>
                                        <a:pt x="19" y="0"/>
                                      </a:moveTo>
                                      <a:cubicBezTo>
                                        <a:pt x="18" y="1"/>
                                        <a:pt x="18" y="1"/>
                                        <a:pt x="18" y="1"/>
                                      </a:cubicBezTo>
                                      <a:cubicBezTo>
                                        <a:pt x="18" y="1"/>
                                        <a:pt x="17" y="1"/>
                                        <a:pt x="17" y="2"/>
                                      </a:cubicBezTo>
                                      <a:cubicBezTo>
                                        <a:pt x="16" y="4"/>
                                        <a:pt x="15" y="6"/>
                                        <a:pt x="15" y="7"/>
                                      </a:cubicBezTo>
                                      <a:cubicBezTo>
                                        <a:pt x="14" y="8"/>
                                        <a:pt x="13" y="10"/>
                                        <a:pt x="12" y="10"/>
                                      </a:cubicBezTo>
                                      <a:cubicBezTo>
                                        <a:pt x="10" y="11"/>
                                        <a:pt x="9" y="11"/>
                                        <a:pt x="9" y="12"/>
                                      </a:cubicBezTo>
                                      <a:cubicBezTo>
                                        <a:pt x="8" y="12"/>
                                        <a:pt x="8" y="13"/>
                                        <a:pt x="7" y="14"/>
                                      </a:cubicBezTo>
                                      <a:cubicBezTo>
                                        <a:pt x="7" y="15"/>
                                        <a:pt x="5" y="20"/>
                                        <a:pt x="4" y="20"/>
                                      </a:cubicBezTo>
                                      <a:cubicBezTo>
                                        <a:pt x="4" y="20"/>
                                        <a:pt x="3" y="20"/>
                                        <a:pt x="3" y="20"/>
                                      </a:cubicBezTo>
                                      <a:cubicBezTo>
                                        <a:pt x="3" y="20"/>
                                        <a:pt x="2" y="21"/>
                                        <a:pt x="2" y="21"/>
                                      </a:cubicBezTo>
                                      <a:cubicBezTo>
                                        <a:pt x="2" y="22"/>
                                        <a:pt x="3" y="23"/>
                                        <a:pt x="2" y="24"/>
                                      </a:cubicBezTo>
                                      <a:cubicBezTo>
                                        <a:pt x="2" y="24"/>
                                        <a:pt x="1" y="24"/>
                                        <a:pt x="1" y="24"/>
                                      </a:cubicBezTo>
                                      <a:cubicBezTo>
                                        <a:pt x="1" y="25"/>
                                        <a:pt x="0" y="26"/>
                                        <a:pt x="1" y="27"/>
                                      </a:cubicBezTo>
                                      <a:cubicBezTo>
                                        <a:pt x="2" y="28"/>
                                        <a:pt x="5" y="29"/>
                                        <a:pt x="6" y="30"/>
                                      </a:cubicBezTo>
                                      <a:cubicBezTo>
                                        <a:pt x="7" y="31"/>
                                        <a:pt x="7" y="32"/>
                                        <a:pt x="7" y="32"/>
                                      </a:cubicBezTo>
                                      <a:cubicBezTo>
                                        <a:pt x="7" y="33"/>
                                        <a:pt x="6" y="34"/>
                                        <a:pt x="6" y="35"/>
                                      </a:cubicBezTo>
                                      <a:cubicBezTo>
                                        <a:pt x="7" y="36"/>
                                        <a:pt x="7" y="37"/>
                                        <a:pt x="8" y="37"/>
                                      </a:cubicBezTo>
                                      <a:cubicBezTo>
                                        <a:pt x="8" y="37"/>
                                        <a:pt x="9" y="38"/>
                                        <a:pt x="10" y="39"/>
                                      </a:cubicBezTo>
                                      <a:cubicBezTo>
                                        <a:pt x="10" y="40"/>
                                        <a:pt x="10" y="41"/>
                                        <a:pt x="10" y="41"/>
                                      </a:cubicBezTo>
                                      <a:cubicBezTo>
                                        <a:pt x="9" y="41"/>
                                        <a:pt x="9" y="41"/>
                                        <a:pt x="8" y="42"/>
                                      </a:cubicBezTo>
                                      <a:cubicBezTo>
                                        <a:pt x="8" y="44"/>
                                        <a:pt x="8" y="45"/>
                                        <a:pt x="8" y="47"/>
                                      </a:cubicBezTo>
                                      <a:cubicBezTo>
                                        <a:pt x="8" y="49"/>
                                        <a:pt x="9" y="49"/>
                                        <a:pt x="9" y="50"/>
                                      </a:cubicBezTo>
                                      <a:cubicBezTo>
                                        <a:pt x="9" y="50"/>
                                        <a:pt x="9" y="50"/>
                                        <a:pt x="8" y="51"/>
                                      </a:cubicBezTo>
                                      <a:cubicBezTo>
                                        <a:pt x="7" y="51"/>
                                        <a:pt x="6" y="52"/>
                                        <a:pt x="5" y="53"/>
                                      </a:cubicBezTo>
                                      <a:cubicBezTo>
                                        <a:pt x="4" y="53"/>
                                        <a:pt x="4" y="53"/>
                                        <a:pt x="4" y="54"/>
                                      </a:cubicBezTo>
                                      <a:cubicBezTo>
                                        <a:pt x="3" y="54"/>
                                        <a:pt x="3" y="55"/>
                                        <a:pt x="4" y="55"/>
                                      </a:cubicBezTo>
                                      <a:cubicBezTo>
                                        <a:pt x="5" y="57"/>
                                        <a:pt x="7" y="59"/>
                                        <a:pt x="8" y="61"/>
                                      </a:cubicBezTo>
                                      <a:cubicBezTo>
                                        <a:pt x="8" y="62"/>
                                        <a:pt x="9" y="63"/>
                                        <a:pt x="9" y="63"/>
                                      </a:cubicBezTo>
                                      <a:cubicBezTo>
                                        <a:pt x="10" y="64"/>
                                        <a:pt x="11" y="64"/>
                                        <a:pt x="12" y="65"/>
                                      </a:cubicBezTo>
                                      <a:cubicBezTo>
                                        <a:pt x="14" y="65"/>
                                        <a:pt x="14" y="65"/>
                                        <a:pt x="15" y="66"/>
                                      </a:cubicBezTo>
                                      <a:cubicBezTo>
                                        <a:pt x="15" y="66"/>
                                        <a:pt x="15" y="67"/>
                                        <a:pt x="16" y="69"/>
                                      </a:cubicBezTo>
                                      <a:cubicBezTo>
                                        <a:pt x="16" y="70"/>
                                        <a:pt x="18" y="70"/>
                                        <a:pt x="19" y="71"/>
                                      </a:cubicBezTo>
                                      <a:cubicBezTo>
                                        <a:pt x="20" y="71"/>
                                        <a:pt x="21" y="72"/>
                                        <a:pt x="21" y="72"/>
                                      </a:cubicBezTo>
                                      <a:cubicBezTo>
                                        <a:pt x="21" y="73"/>
                                        <a:pt x="22" y="74"/>
                                        <a:pt x="22" y="75"/>
                                      </a:cubicBezTo>
                                      <a:cubicBezTo>
                                        <a:pt x="22" y="76"/>
                                        <a:pt x="23" y="77"/>
                                        <a:pt x="24" y="78"/>
                                      </a:cubicBezTo>
                                      <a:cubicBezTo>
                                        <a:pt x="25" y="78"/>
                                        <a:pt x="26" y="78"/>
                                        <a:pt x="27" y="78"/>
                                      </a:cubicBezTo>
                                      <a:cubicBezTo>
                                        <a:pt x="28" y="78"/>
                                        <a:pt x="30" y="78"/>
                                        <a:pt x="30" y="79"/>
                                      </a:cubicBezTo>
                                      <a:cubicBezTo>
                                        <a:pt x="32" y="80"/>
                                        <a:pt x="35" y="81"/>
                                        <a:pt x="36" y="82"/>
                                      </a:cubicBezTo>
                                      <a:cubicBezTo>
                                        <a:pt x="36" y="83"/>
                                        <a:pt x="37" y="84"/>
                                        <a:pt x="37" y="85"/>
                                      </a:cubicBezTo>
                                      <a:cubicBezTo>
                                        <a:pt x="37" y="86"/>
                                        <a:pt x="37" y="87"/>
                                        <a:pt x="37" y="88"/>
                                      </a:cubicBezTo>
                                      <a:cubicBezTo>
                                        <a:pt x="36" y="89"/>
                                        <a:pt x="36" y="90"/>
                                        <a:pt x="35" y="91"/>
                                      </a:cubicBezTo>
                                      <a:cubicBezTo>
                                        <a:pt x="35" y="92"/>
                                        <a:pt x="35" y="93"/>
                                        <a:pt x="36" y="94"/>
                                      </a:cubicBezTo>
                                      <a:cubicBezTo>
                                        <a:pt x="37" y="95"/>
                                        <a:pt x="40" y="97"/>
                                        <a:pt x="41" y="99"/>
                                      </a:cubicBezTo>
                                      <a:cubicBezTo>
                                        <a:pt x="42" y="101"/>
                                        <a:pt x="45" y="101"/>
                                        <a:pt x="46" y="102"/>
                                      </a:cubicBezTo>
                                      <a:cubicBezTo>
                                        <a:pt x="47" y="104"/>
                                        <a:pt x="47" y="104"/>
                                        <a:pt x="48" y="104"/>
                                      </a:cubicBezTo>
                                      <a:cubicBezTo>
                                        <a:pt x="48" y="104"/>
                                        <a:pt x="49" y="104"/>
                                        <a:pt x="51" y="104"/>
                                      </a:cubicBezTo>
                                      <a:cubicBezTo>
                                        <a:pt x="53" y="105"/>
                                        <a:pt x="53" y="106"/>
                                        <a:pt x="54" y="108"/>
                                      </a:cubicBezTo>
                                      <a:cubicBezTo>
                                        <a:pt x="55" y="109"/>
                                        <a:pt x="56" y="110"/>
                                        <a:pt x="56" y="113"/>
                                      </a:cubicBezTo>
                                      <a:cubicBezTo>
                                        <a:pt x="56" y="113"/>
                                        <a:pt x="57" y="114"/>
                                        <a:pt x="58" y="115"/>
                                      </a:cubicBezTo>
                                      <a:cubicBezTo>
                                        <a:pt x="58" y="116"/>
                                        <a:pt x="59" y="116"/>
                                        <a:pt x="59" y="116"/>
                                      </a:cubicBezTo>
                                      <a:cubicBezTo>
                                        <a:pt x="59" y="116"/>
                                        <a:pt x="60" y="116"/>
                                        <a:pt x="60" y="115"/>
                                      </a:cubicBezTo>
                                      <a:cubicBezTo>
                                        <a:pt x="60" y="114"/>
                                        <a:pt x="60" y="112"/>
                                        <a:pt x="61" y="110"/>
                                      </a:cubicBezTo>
                                      <a:cubicBezTo>
                                        <a:pt x="61" y="109"/>
                                        <a:pt x="62" y="108"/>
                                        <a:pt x="62" y="107"/>
                                      </a:cubicBezTo>
                                      <a:cubicBezTo>
                                        <a:pt x="63" y="106"/>
                                        <a:pt x="63" y="106"/>
                                        <a:pt x="64" y="106"/>
                                      </a:cubicBezTo>
                                      <a:cubicBezTo>
                                        <a:pt x="64" y="106"/>
                                        <a:pt x="64" y="106"/>
                                        <a:pt x="64" y="106"/>
                                      </a:cubicBezTo>
                                      <a:cubicBezTo>
                                        <a:pt x="63" y="106"/>
                                        <a:pt x="63" y="104"/>
                                        <a:pt x="63" y="103"/>
                                      </a:cubicBezTo>
                                      <a:cubicBezTo>
                                        <a:pt x="63" y="102"/>
                                        <a:pt x="63" y="100"/>
                                        <a:pt x="62" y="100"/>
                                      </a:cubicBezTo>
                                      <a:cubicBezTo>
                                        <a:pt x="61" y="99"/>
                                        <a:pt x="60" y="98"/>
                                        <a:pt x="61" y="97"/>
                                      </a:cubicBezTo>
                                      <a:cubicBezTo>
                                        <a:pt x="61" y="96"/>
                                        <a:pt x="61" y="95"/>
                                        <a:pt x="62" y="94"/>
                                      </a:cubicBezTo>
                                      <a:cubicBezTo>
                                        <a:pt x="63" y="93"/>
                                        <a:pt x="63" y="93"/>
                                        <a:pt x="63" y="93"/>
                                      </a:cubicBezTo>
                                      <a:cubicBezTo>
                                        <a:pt x="62" y="92"/>
                                        <a:pt x="62" y="92"/>
                                        <a:pt x="62" y="90"/>
                                      </a:cubicBezTo>
                                      <a:cubicBezTo>
                                        <a:pt x="62" y="88"/>
                                        <a:pt x="63" y="85"/>
                                        <a:pt x="63" y="82"/>
                                      </a:cubicBezTo>
                                      <a:cubicBezTo>
                                        <a:pt x="63" y="82"/>
                                        <a:pt x="61" y="79"/>
                                        <a:pt x="61" y="78"/>
                                      </a:cubicBezTo>
                                      <a:cubicBezTo>
                                        <a:pt x="60" y="76"/>
                                        <a:pt x="60" y="76"/>
                                        <a:pt x="59" y="75"/>
                                      </a:cubicBezTo>
                                      <a:cubicBezTo>
                                        <a:pt x="59" y="74"/>
                                        <a:pt x="59" y="73"/>
                                        <a:pt x="59" y="72"/>
                                      </a:cubicBezTo>
                                      <a:cubicBezTo>
                                        <a:pt x="59" y="70"/>
                                        <a:pt x="60" y="68"/>
                                        <a:pt x="60" y="66"/>
                                      </a:cubicBezTo>
                                      <a:cubicBezTo>
                                        <a:pt x="60" y="65"/>
                                        <a:pt x="60" y="65"/>
                                        <a:pt x="61" y="64"/>
                                      </a:cubicBezTo>
                                      <a:cubicBezTo>
                                        <a:pt x="62" y="64"/>
                                        <a:pt x="63" y="64"/>
                                        <a:pt x="63" y="63"/>
                                      </a:cubicBezTo>
                                      <a:cubicBezTo>
                                        <a:pt x="64" y="63"/>
                                        <a:pt x="64" y="62"/>
                                        <a:pt x="64" y="61"/>
                                      </a:cubicBezTo>
                                      <a:cubicBezTo>
                                        <a:pt x="64" y="60"/>
                                        <a:pt x="63" y="59"/>
                                        <a:pt x="63" y="58"/>
                                      </a:cubicBezTo>
                                      <a:cubicBezTo>
                                        <a:pt x="63" y="57"/>
                                        <a:pt x="63" y="55"/>
                                        <a:pt x="63" y="55"/>
                                      </a:cubicBezTo>
                                      <a:cubicBezTo>
                                        <a:pt x="64" y="54"/>
                                        <a:pt x="65" y="54"/>
                                        <a:pt x="66" y="53"/>
                                      </a:cubicBezTo>
                                      <a:cubicBezTo>
                                        <a:pt x="67" y="53"/>
                                        <a:pt x="67" y="52"/>
                                        <a:pt x="67" y="51"/>
                                      </a:cubicBezTo>
                                      <a:cubicBezTo>
                                        <a:pt x="67" y="50"/>
                                        <a:pt x="66" y="50"/>
                                        <a:pt x="66" y="49"/>
                                      </a:cubicBezTo>
                                      <a:cubicBezTo>
                                        <a:pt x="64" y="48"/>
                                        <a:pt x="62" y="47"/>
                                        <a:pt x="61" y="45"/>
                                      </a:cubicBezTo>
                                      <a:cubicBezTo>
                                        <a:pt x="59" y="43"/>
                                        <a:pt x="59" y="42"/>
                                        <a:pt x="57" y="41"/>
                                      </a:cubicBezTo>
                                      <a:cubicBezTo>
                                        <a:pt x="56" y="39"/>
                                        <a:pt x="54" y="38"/>
                                        <a:pt x="52" y="37"/>
                                      </a:cubicBezTo>
                                      <a:cubicBezTo>
                                        <a:pt x="50" y="36"/>
                                        <a:pt x="49" y="34"/>
                                        <a:pt x="48" y="32"/>
                                      </a:cubicBezTo>
                                      <a:cubicBezTo>
                                        <a:pt x="47" y="30"/>
                                        <a:pt x="46" y="29"/>
                                        <a:pt x="46" y="26"/>
                                      </a:cubicBezTo>
                                      <a:cubicBezTo>
                                        <a:pt x="46" y="24"/>
                                        <a:pt x="45" y="22"/>
                                        <a:pt x="44" y="20"/>
                                      </a:cubicBezTo>
                                      <a:cubicBezTo>
                                        <a:pt x="44" y="19"/>
                                        <a:pt x="41" y="18"/>
                                        <a:pt x="39" y="17"/>
                                      </a:cubicBezTo>
                                      <a:cubicBezTo>
                                        <a:pt x="37" y="17"/>
                                        <a:pt x="35" y="16"/>
                                        <a:pt x="33" y="15"/>
                                      </a:cubicBezTo>
                                      <a:cubicBezTo>
                                        <a:pt x="32" y="15"/>
                                        <a:pt x="31" y="14"/>
                                        <a:pt x="31" y="14"/>
                                      </a:cubicBezTo>
                                      <a:cubicBezTo>
                                        <a:pt x="31" y="13"/>
                                        <a:pt x="30" y="12"/>
                                        <a:pt x="30" y="11"/>
                                      </a:cubicBezTo>
                                      <a:cubicBezTo>
                                        <a:pt x="29" y="10"/>
                                        <a:pt x="29" y="7"/>
                                        <a:pt x="29" y="6"/>
                                      </a:cubicBezTo>
                                      <a:cubicBezTo>
                                        <a:pt x="29" y="5"/>
                                        <a:pt x="29" y="5"/>
                                        <a:pt x="29" y="5"/>
                                      </a:cubicBezTo>
                                      <a:cubicBezTo>
                                        <a:pt x="29" y="5"/>
                                        <a:pt x="28" y="5"/>
                                        <a:pt x="28" y="5"/>
                                      </a:cubicBezTo>
                                      <a:cubicBezTo>
                                        <a:pt x="26" y="5"/>
                                        <a:pt x="23" y="3"/>
                                        <a:pt x="22" y="3"/>
                                      </a:cubicBezTo>
                                      <a:cubicBezTo>
                                        <a:pt x="20" y="2"/>
                                        <a:pt x="20" y="1"/>
                                        <a:pt x="19" y="0"/>
                                      </a:cubicBezTo>
                                      <a:cubicBezTo>
                                        <a:pt x="19" y="0"/>
                                        <a:pt x="19" y="0"/>
                                        <a:pt x="19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8" name="Freeform 60">
                                  <a:extLst>
                                    <a:ext uri="{FF2B5EF4-FFF2-40B4-BE49-F238E27FC236}">
                                      <a16:creationId xmlns:a16="http://schemas.microsoft.com/office/drawing/2014/main" id="{37D40982-D931-3341-33EF-85CD08905256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414861" y="2676283"/>
                                  <a:ext cx="327530" cy="273442"/>
                                </a:xfrm>
                                <a:custGeom>
                                  <a:avLst/>
                                  <a:gdLst>
                                    <a:gd name="T0" fmla="*/ 88 w 90"/>
                                    <a:gd name="T1" fmla="*/ 41 h 75"/>
                                    <a:gd name="T2" fmla="*/ 87 w 90"/>
                                    <a:gd name="T3" fmla="*/ 36 h 75"/>
                                    <a:gd name="T4" fmla="*/ 89 w 90"/>
                                    <a:gd name="T5" fmla="*/ 35 h 75"/>
                                    <a:gd name="T6" fmla="*/ 88 w 90"/>
                                    <a:gd name="T7" fmla="*/ 34 h 75"/>
                                    <a:gd name="T8" fmla="*/ 85 w 90"/>
                                    <a:gd name="T9" fmla="*/ 30 h 75"/>
                                    <a:gd name="T10" fmla="*/ 87 w 90"/>
                                    <a:gd name="T11" fmla="*/ 27 h 75"/>
                                    <a:gd name="T12" fmla="*/ 87 w 90"/>
                                    <a:gd name="T13" fmla="*/ 23 h 75"/>
                                    <a:gd name="T14" fmla="*/ 90 w 90"/>
                                    <a:gd name="T15" fmla="*/ 21 h 75"/>
                                    <a:gd name="T16" fmla="*/ 87 w 90"/>
                                    <a:gd name="T17" fmla="*/ 18 h 75"/>
                                    <a:gd name="T18" fmla="*/ 87 w 90"/>
                                    <a:gd name="T19" fmla="*/ 13 h 75"/>
                                    <a:gd name="T20" fmla="*/ 82 w 90"/>
                                    <a:gd name="T21" fmla="*/ 8 h 75"/>
                                    <a:gd name="T22" fmla="*/ 79 w 90"/>
                                    <a:gd name="T23" fmla="*/ 12 h 75"/>
                                    <a:gd name="T24" fmla="*/ 75 w 90"/>
                                    <a:gd name="T25" fmla="*/ 10 h 75"/>
                                    <a:gd name="T26" fmla="*/ 73 w 90"/>
                                    <a:gd name="T27" fmla="*/ 10 h 75"/>
                                    <a:gd name="T28" fmla="*/ 67 w 90"/>
                                    <a:gd name="T29" fmla="*/ 13 h 75"/>
                                    <a:gd name="T30" fmla="*/ 65 w 90"/>
                                    <a:gd name="T31" fmla="*/ 7 h 75"/>
                                    <a:gd name="T32" fmla="*/ 63 w 90"/>
                                    <a:gd name="T33" fmla="*/ 5 h 75"/>
                                    <a:gd name="T34" fmla="*/ 58 w 90"/>
                                    <a:gd name="T35" fmla="*/ 1 h 75"/>
                                    <a:gd name="T36" fmla="*/ 51 w 90"/>
                                    <a:gd name="T37" fmla="*/ 2 h 75"/>
                                    <a:gd name="T38" fmla="*/ 47 w 90"/>
                                    <a:gd name="T39" fmla="*/ 7 h 75"/>
                                    <a:gd name="T40" fmla="*/ 43 w 90"/>
                                    <a:gd name="T41" fmla="*/ 12 h 75"/>
                                    <a:gd name="T42" fmla="*/ 38 w 90"/>
                                    <a:gd name="T43" fmla="*/ 18 h 75"/>
                                    <a:gd name="T44" fmla="*/ 36 w 90"/>
                                    <a:gd name="T45" fmla="*/ 20 h 75"/>
                                    <a:gd name="T46" fmla="*/ 34 w 90"/>
                                    <a:gd name="T47" fmla="*/ 25 h 75"/>
                                    <a:gd name="T48" fmla="*/ 30 w 90"/>
                                    <a:gd name="T49" fmla="*/ 22 h 75"/>
                                    <a:gd name="T50" fmla="*/ 27 w 90"/>
                                    <a:gd name="T51" fmla="*/ 23 h 75"/>
                                    <a:gd name="T52" fmla="*/ 25 w 90"/>
                                    <a:gd name="T53" fmla="*/ 27 h 75"/>
                                    <a:gd name="T54" fmla="*/ 28 w 90"/>
                                    <a:gd name="T55" fmla="*/ 31 h 75"/>
                                    <a:gd name="T56" fmla="*/ 33 w 90"/>
                                    <a:gd name="T57" fmla="*/ 31 h 75"/>
                                    <a:gd name="T58" fmla="*/ 31 w 90"/>
                                    <a:gd name="T59" fmla="*/ 35 h 75"/>
                                    <a:gd name="T60" fmla="*/ 24 w 90"/>
                                    <a:gd name="T61" fmla="*/ 40 h 75"/>
                                    <a:gd name="T62" fmla="*/ 22 w 90"/>
                                    <a:gd name="T63" fmla="*/ 46 h 75"/>
                                    <a:gd name="T64" fmla="*/ 20 w 90"/>
                                    <a:gd name="T65" fmla="*/ 43 h 75"/>
                                    <a:gd name="T66" fmla="*/ 14 w 90"/>
                                    <a:gd name="T67" fmla="*/ 42 h 75"/>
                                    <a:gd name="T68" fmla="*/ 11 w 90"/>
                                    <a:gd name="T69" fmla="*/ 46 h 75"/>
                                    <a:gd name="T70" fmla="*/ 6 w 90"/>
                                    <a:gd name="T71" fmla="*/ 49 h 75"/>
                                    <a:gd name="T72" fmla="*/ 8 w 90"/>
                                    <a:gd name="T73" fmla="*/ 53 h 75"/>
                                    <a:gd name="T74" fmla="*/ 5 w 90"/>
                                    <a:gd name="T75" fmla="*/ 58 h 75"/>
                                    <a:gd name="T76" fmla="*/ 3 w 90"/>
                                    <a:gd name="T77" fmla="*/ 64 h 75"/>
                                    <a:gd name="T78" fmla="*/ 0 w 90"/>
                                    <a:gd name="T79" fmla="*/ 67 h 75"/>
                                    <a:gd name="T80" fmla="*/ 8 w 90"/>
                                    <a:gd name="T81" fmla="*/ 68 h 75"/>
                                    <a:gd name="T82" fmla="*/ 13 w 90"/>
                                    <a:gd name="T83" fmla="*/ 72 h 75"/>
                                    <a:gd name="T84" fmla="*/ 16 w 90"/>
                                    <a:gd name="T85" fmla="*/ 71 h 75"/>
                                    <a:gd name="T86" fmla="*/ 19 w 90"/>
                                    <a:gd name="T87" fmla="*/ 68 h 75"/>
                                    <a:gd name="T88" fmla="*/ 26 w 90"/>
                                    <a:gd name="T89" fmla="*/ 68 h 75"/>
                                    <a:gd name="T90" fmla="*/ 30 w 90"/>
                                    <a:gd name="T91" fmla="*/ 66 h 75"/>
                                    <a:gd name="T92" fmla="*/ 35 w 90"/>
                                    <a:gd name="T93" fmla="*/ 73 h 75"/>
                                    <a:gd name="T94" fmla="*/ 45 w 90"/>
                                    <a:gd name="T95" fmla="*/ 75 h 75"/>
                                    <a:gd name="T96" fmla="*/ 48 w 90"/>
                                    <a:gd name="T97" fmla="*/ 72 h 75"/>
                                    <a:gd name="T98" fmla="*/ 54 w 90"/>
                                    <a:gd name="T99" fmla="*/ 70 h 75"/>
                                    <a:gd name="T100" fmla="*/ 59 w 90"/>
                                    <a:gd name="T101" fmla="*/ 72 h 75"/>
                                    <a:gd name="T102" fmla="*/ 65 w 90"/>
                                    <a:gd name="T103" fmla="*/ 65 h 75"/>
                                    <a:gd name="T104" fmla="*/ 74 w 90"/>
                                    <a:gd name="T105" fmla="*/ 63 h 75"/>
                                    <a:gd name="T106" fmla="*/ 79 w 90"/>
                                    <a:gd name="T107" fmla="*/ 59 h 75"/>
                                    <a:gd name="T108" fmla="*/ 80 w 90"/>
                                    <a:gd name="T109" fmla="*/ 56 h 75"/>
                                    <a:gd name="T110" fmla="*/ 82 w 90"/>
                                    <a:gd name="T111" fmla="*/ 48 h 75"/>
                                    <a:gd name="T112" fmla="*/ 82 w 90"/>
                                    <a:gd name="T113" fmla="*/ 43 h 75"/>
                                    <a:gd name="T114" fmla="*/ 88 w 90"/>
                                    <a:gd name="T115" fmla="*/ 42 h 7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</a:cxnLst>
                                  <a:rect l="0" t="0" r="r" b="b"/>
                                  <a:pathLst>
                                    <a:path w="90" h="75">
                                      <a:moveTo>
                                        <a:pt x="88" y="42"/>
                                      </a:moveTo>
                                      <a:cubicBezTo>
                                        <a:pt x="88" y="41"/>
                                        <a:pt x="88" y="41"/>
                                        <a:pt x="88" y="41"/>
                                      </a:cubicBezTo>
                                      <a:cubicBezTo>
                                        <a:pt x="89" y="41"/>
                                        <a:pt x="88" y="39"/>
                                        <a:pt x="88" y="38"/>
                                      </a:cubicBezTo>
                                      <a:cubicBezTo>
                                        <a:pt x="87" y="38"/>
                                        <a:pt x="87" y="37"/>
                                        <a:pt x="87" y="36"/>
                                      </a:cubicBezTo>
                                      <a:cubicBezTo>
                                        <a:pt x="87" y="36"/>
                                        <a:pt x="87" y="35"/>
                                        <a:pt x="87" y="35"/>
                                      </a:cubicBezTo>
                                      <a:cubicBezTo>
                                        <a:pt x="88" y="35"/>
                                        <a:pt x="89" y="35"/>
                                        <a:pt x="89" y="35"/>
                                      </a:cubicBezTo>
                                      <a:cubicBezTo>
                                        <a:pt x="90" y="35"/>
                                        <a:pt x="90" y="35"/>
                                        <a:pt x="89" y="34"/>
                                      </a:cubicBezTo>
                                      <a:cubicBezTo>
                                        <a:pt x="89" y="34"/>
                                        <a:pt x="88" y="34"/>
                                        <a:pt x="88" y="34"/>
                                      </a:cubicBezTo>
                                      <a:cubicBezTo>
                                        <a:pt x="87" y="34"/>
                                        <a:pt x="86" y="32"/>
                                        <a:pt x="85" y="32"/>
                                      </a:cubicBezTo>
                                      <a:cubicBezTo>
                                        <a:pt x="85" y="31"/>
                                        <a:pt x="85" y="31"/>
                                        <a:pt x="85" y="30"/>
                                      </a:cubicBezTo>
                                      <a:cubicBezTo>
                                        <a:pt x="86" y="30"/>
                                        <a:pt x="86" y="30"/>
                                        <a:pt x="87" y="29"/>
                                      </a:cubicBezTo>
                                      <a:cubicBezTo>
                                        <a:pt x="88" y="28"/>
                                        <a:pt x="87" y="28"/>
                                        <a:pt x="87" y="27"/>
                                      </a:cubicBezTo>
                                      <a:cubicBezTo>
                                        <a:pt x="87" y="25"/>
                                        <a:pt x="86" y="25"/>
                                        <a:pt x="86" y="24"/>
                                      </a:cubicBezTo>
                                      <a:cubicBezTo>
                                        <a:pt x="86" y="23"/>
                                        <a:pt x="86" y="23"/>
                                        <a:pt x="87" y="23"/>
                                      </a:cubicBezTo>
                                      <a:cubicBezTo>
                                        <a:pt x="88" y="22"/>
                                        <a:pt x="89" y="22"/>
                                        <a:pt x="89" y="22"/>
                                      </a:cubicBezTo>
                                      <a:cubicBezTo>
                                        <a:pt x="90" y="21"/>
                                        <a:pt x="90" y="21"/>
                                        <a:pt x="90" y="21"/>
                                      </a:cubicBezTo>
                                      <a:cubicBezTo>
                                        <a:pt x="90" y="20"/>
                                        <a:pt x="90" y="20"/>
                                        <a:pt x="90" y="19"/>
                                      </a:cubicBezTo>
                                      <a:cubicBezTo>
                                        <a:pt x="89" y="19"/>
                                        <a:pt x="88" y="18"/>
                                        <a:pt x="87" y="18"/>
                                      </a:cubicBezTo>
                                      <a:cubicBezTo>
                                        <a:pt x="87" y="17"/>
                                        <a:pt x="88" y="15"/>
                                        <a:pt x="89" y="15"/>
                                      </a:cubicBezTo>
                                      <a:cubicBezTo>
                                        <a:pt x="89" y="15"/>
                                        <a:pt x="87" y="14"/>
                                        <a:pt x="87" y="13"/>
                                      </a:cubicBezTo>
                                      <a:cubicBezTo>
                                        <a:pt x="86" y="12"/>
                                        <a:pt x="86" y="10"/>
                                        <a:pt x="86" y="8"/>
                                      </a:cubicBezTo>
                                      <a:cubicBezTo>
                                        <a:pt x="86" y="7"/>
                                        <a:pt x="83" y="8"/>
                                        <a:pt x="82" y="8"/>
                                      </a:cubicBezTo>
                                      <a:cubicBezTo>
                                        <a:pt x="82" y="8"/>
                                        <a:pt x="80" y="10"/>
                                        <a:pt x="80" y="11"/>
                                      </a:cubicBezTo>
                                      <a:cubicBezTo>
                                        <a:pt x="79" y="11"/>
                                        <a:pt x="79" y="11"/>
                                        <a:pt x="79" y="12"/>
                                      </a:cubicBezTo>
                                      <a:cubicBezTo>
                                        <a:pt x="78" y="12"/>
                                        <a:pt x="78" y="12"/>
                                        <a:pt x="77" y="12"/>
                                      </a:cubicBezTo>
                                      <a:cubicBezTo>
                                        <a:pt x="76" y="11"/>
                                        <a:pt x="75" y="10"/>
                                        <a:pt x="75" y="10"/>
                                      </a:cubicBezTo>
                                      <a:cubicBezTo>
                                        <a:pt x="74" y="9"/>
                                        <a:pt x="74" y="9"/>
                                        <a:pt x="74" y="9"/>
                                      </a:cubicBezTo>
                                      <a:cubicBezTo>
                                        <a:pt x="73" y="9"/>
                                        <a:pt x="73" y="9"/>
                                        <a:pt x="73" y="10"/>
                                      </a:cubicBezTo>
                                      <a:cubicBezTo>
                                        <a:pt x="72" y="11"/>
                                        <a:pt x="71" y="12"/>
                                        <a:pt x="71" y="12"/>
                                      </a:cubicBezTo>
                                      <a:cubicBezTo>
                                        <a:pt x="70" y="13"/>
                                        <a:pt x="69" y="13"/>
                                        <a:pt x="67" y="13"/>
                                      </a:cubicBezTo>
                                      <a:cubicBezTo>
                                        <a:pt x="66" y="12"/>
                                        <a:pt x="66" y="12"/>
                                        <a:pt x="65" y="11"/>
                                      </a:cubicBezTo>
                                      <a:cubicBezTo>
                                        <a:pt x="64" y="10"/>
                                        <a:pt x="65" y="7"/>
                                        <a:pt x="65" y="7"/>
                                      </a:cubicBezTo>
                                      <a:cubicBezTo>
                                        <a:pt x="66" y="6"/>
                                        <a:pt x="65" y="6"/>
                                        <a:pt x="65" y="6"/>
                                      </a:cubicBezTo>
                                      <a:cubicBezTo>
                                        <a:pt x="64" y="5"/>
                                        <a:pt x="64" y="5"/>
                                        <a:pt x="63" y="5"/>
                                      </a:cubicBezTo>
                                      <a:cubicBezTo>
                                        <a:pt x="62" y="5"/>
                                        <a:pt x="62" y="2"/>
                                        <a:pt x="61" y="2"/>
                                      </a:cubicBezTo>
                                      <a:cubicBezTo>
                                        <a:pt x="60" y="1"/>
                                        <a:pt x="59" y="1"/>
                                        <a:pt x="58" y="1"/>
                                      </a:cubicBezTo>
                                      <a:cubicBezTo>
                                        <a:pt x="57" y="0"/>
                                        <a:pt x="54" y="0"/>
                                        <a:pt x="53" y="0"/>
                                      </a:cubicBezTo>
                                      <a:cubicBezTo>
                                        <a:pt x="52" y="0"/>
                                        <a:pt x="51" y="2"/>
                                        <a:pt x="51" y="2"/>
                                      </a:cubicBezTo>
                                      <a:cubicBezTo>
                                        <a:pt x="50" y="3"/>
                                        <a:pt x="50" y="4"/>
                                        <a:pt x="50" y="5"/>
                                      </a:cubicBezTo>
                                      <a:cubicBezTo>
                                        <a:pt x="48" y="6"/>
                                        <a:pt x="47" y="6"/>
                                        <a:pt x="47" y="7"/>
                                      </a:cubicBezTo>
                                      <a:cubicBezTo>
                                        <a:pt x="46" y="8"/>
                                        <a:pt x="46" y="9"/>
                                        <a:pt x="45" y="10"/>
                                      </a:cubicBezTo>
                                      <a:cubicBezTo>
                                        <a:pt x="44" y="11"/>
                                        <a:pt x="44" y="12"/>
                                        <a:pt x="43" y="12"/>
                                      </a:cubicBezTo>
                                      <a:cubicBezTo>
                                        <a:pt x="41" y="13"/>
                                        <a:pt x="40" y="13"/>
                                        <a:pt x="40" y="15"/>
                                      </a:cubicBezTo>
                                      <a:cubicBezTo>
                                        <a:pt x="39" y="16"/>
                                        <a:pt x="39" y="16"/>
                                        <a:pt x="38" y="18"/>
                                      </a:cubicBezTo>
                                      <a:cubicBezTo>
                                        <a:pt x="37" y="18"/>
                                        <a:pt x="37" y="18"/>
                                        <a:pt x="36" y="19"/>
                                      </a:cubicBezTo>
                                      <a:cubicBezTo>
                                        <a:pt x="36" y="19"/>
                                        <a:pt x="36" y="19"/>
                                        <a:pt x="36" y="20"/>
                                      </a:cubicBezTo>
                                      <a:cubicBezTo>
                                        <a:pt x="35" y="21"/>
                                        <a:pt x="35" y="23"/>
                                        <a:pt x="34" y="23"/>
                                      </a:cubicBezTo>
                                      <a:cubicBezTo>
                                        <a:pt x="34" y="24"/>
                                        <a:pt x="34" y="25"/>
                                        <a:pt x="34" y="25"/>
                                      </a:cubicBezTo>
                                      <a:cubicBezTo>
                                        <a:pt x="34" y="26"/>
                                        <a:pt x="34" y="26"/>
                                        <a:pt x="33" y="24"/>
                                      </a:cubicBezTo>
                                      <a:cubicBezTo>
                                        <a:pt x="33" y="23"/>
                                        <a:pt x="31" y="23"/>
                                        <a:pt x="30" y="22"/>
                                      </a:cubicBezTo>
                                      <a:cubicBezTo>
                                        <a:pt x="30" y="21"/>
                                        <a:pt x="29" y="22"/>
                                        <a:pt x="29" y="22"/>
                                      </a:cubicBezTo>
                                      <a:cubicBezTo>
                                        <a:pt x="28" y="22"/>
                                        <a:pt x="28" y="23"/>
                                        <a:pt x="27" y="23"/>
                                      </a:cubicBezTo>
                                      <a:cubicBezTo>
                                        <a:pt x="27" y="24"/>
                                        <a:pt x="26" y="25"/>
                                        <a:pt x="26" y="26"/>
                                      </a:cubicBezTo>
                                      <a:cubicBezTo>
                                        <a:pt x="25" y="26"/>
                                        <a:pt x="25" y="27"/>
                                        <a:pt x="25" y="27"/>
                                      </a:cubicBezTo>
                                      <a:cubicBezTo>
                                        <a:pt x="25" y="28"/>
                                        <a:pt x="25" y="28"/>
                                        <a:pt x="26" y="28"/>
                                      </a:cubicBezTo>
                                      <a:cubicBezTo>
                                        <a:pt x="27" y="29"/>
                                        <a:pt x="27" y="31"/>
                                        <a:pt x="28" y="31"/>
                                      </a:cubicBezTo>
                                      <a:cubicBezTo>
                                        <a:pt x="29" y="32"/>
                                        <a:pt x="31" y="31"/>
                                        <a:pt x="32" y="31"/>
                                      </a:cubicBezTo>
                                      <a:cubicBezTo>
                                        <a:pt x="33" y="31"/>
                                        <a:pt x="33" y="31"/>
                                        <a:pt x="33" y="31"/>
                                      </a:cubicBezTo>
                                      <a:cubicBezTo>
                                        <a:pt x="33" y="32"/>
                                        <a:pt x="33" y="32"/>
                                        <a:pt x="33" y="33"/>
                                      </a:cubicBezTo>
                                      <a:cubicBezTo>
                                        <a:pt x="33" y="34"/>
                                        <a:pt x="32" y="35"/>
                                        <a:pt x="31" y="35"/>
                                      </a:cubicBezTo>
                                      <a:cubicBezTo>
                                        <a:pt x="30" y="36"/>
                                        <a:pt x="28" y="36"/>
                                        <a:pt x="27" y="37"/>
                                      </a:cubicBezTo>
                                      <a:cubicBezTo>
                                        <a:pt x="25" y="38"/>
                                        <a:pt x="25" y="39"/>
                                        <a:pt x="24" y="40"/>
                                      </a:cubicBezTo>
                                      <a:cubicBezTo>
                                        <a:pt x="23" y="40"/>
                                        <a:pt x="24" y="42"/>
                                        <a:pt x="24" y="43"/>
                                      </a:cubicBezTo>
                                      <a:cubicBezTo>
                                        <a:pt x="24" y="44"/>
                                        <a:pt x="23" y="45"/>
                                        <a:pt x="22" y="46"/>
                                      </a:cubicBezTo>
                                      <a:cubicBezTo>
                                        <a:pt x="22" y="46"/>
                                        <a:pt x="22" y="46"/>
                                        <a:pt x="21" y="45"/>
                                      </a:cubicBezTo>
                                      <a:cubicBezTo>
                                        <a:pt x="21" y="44"/>
                                        <a:pt x="20" y="43"/>
                                        <a:pt x="20" y="43"/>
                                      </a:cubicBezTo>
                                      <a:cubicBezTo>
                                        <a:pt x="19" y="42"/>
                                        <a:pt x="18" y="42"/>
                                        <a:pt x="16" y="42"/>
                                      </a:cubicBezTo>
                                      <a:cubicBezTo>
                                        <a:pt x="15" y="42"/>
                                        <a:pt x="14" y="42"/>
                                        <a:pt x="14" y="42"/>
                                      </a:cubicBezTo>
                                      <a:cubicBezTo>
                                        <a:pt x="13" y="42"/>
                                        <a:pt x="13" y="43"/>
                                        <a:pt x="13" y="44"/>
                                      </a:cubicBezTo>
                                      <a:cubicBezTo>
                                        <a:pt x="12" y="45"/>
                                        <a:pt x="12" y="45"/>
                                        <a:pt x="11" y="46"/>
                                      </a:cubicBezTo>
                                      <a:cubicBezTo>
                                        <a:pt x="11" y="47"/>
                                        <a:pt x="8" y="47"/>
                                        <a:pt x="7" y="48"/>
                                      </a:cubicBezTo>
                                      <a:cubicBezTo>
                                        <a:pt x="6" y="48"/>
                                        <a:pt x="6" y="48"/>
                                        <a:pt x="6" y="49"/>
                                      </a:cubicBezTo>
                                      <a:cubicBezTo>
                                        <a:pt x="6" y="49"/>
                                        <a:pt x="7" y="50"/>
                                        <a:pt x="7" y="50"/>
                                      </a:cubicBezTo>
                                      <a:cubicBezTo>
                                        <a:pt x="8" y="51"/>
                                        <a:pt x="8" y="53"/>
                                        <a:pt x="8" y="53"/>
                                      </a:cubicBezTo>
                                      <a:cubicBezTo>
                                        <a:pt x="8" y="55"/>
                                        <a:pt x="8" y="56"/>
                                        <a:pt x="7" y="57"/>
                                      </a:cubicBezTo>
                                      <a:cubicBezTo>
                                        <a:pt x="7" y="57"/>
                                        <a:pt x="6" y="57"/>
                                        <a:pt x="5" y="58"/>
                                      </a:cubicBezTo>
                                      <a:cubicBezTo>
                                        <a:pt x="5" y="59"/>
                                        <a:pt x="4" y="60"/>
                                        <a:pt x="4" y="61"/>
                                      </a:cubicBezTo>
                                      <a:cubicBezTo>
                                        <a:pt x="4" y="62"/>
                                        <a:pt x="4" y="63"/>
                                        <a:pt x="3" y="64"/>
                                      </a:cubicBezTo>
                                      <a:cubicBezTo>
                                        <a:pt x="2" y="65"/>
                                        <a:pt x="1" y="65"/>
                                        <a:pt x="1" y="66"/>
                                      </a:cubicBezTo>
                                      <a:cubicBezTo>
                                        <a:pt x="0" y="67"/>
                                        <a:pt x="0" y="67"/>
                                        <a:pt x="0" y="67"/>
                                      </a:cubicBezTo>
                                      <a:cubicBezTo>
                                        <a:pt x="0" y="68"/>
                                        <a:pt x="0" y="68"/>
                                        <a:pt x="0" y="68"/>
                                      </a:cubicBezTo>
                                      <a:cubicBezTo>
                                        <a:pt x="2" y="68"/>
                                        <a:pt x="8" y="67"/>
                                        <a:pt x="8" y="68"/>
                                      </a:cubicBezTo>
                                      <a:cubicBezTo>
                                        <a:pt x="9" y="70"/>
                                        <a:pt x="9" y="71"/>
                                        <a:pt x="10" y="71"/>
                                      </a:cubicBezTo>
                                      <a:cubicBezTo>
                                        <a:pt x="10" y="72"/>
                                        <a:pt x="11" y="72"/>
                                        <a:pt x="13" y="72"/>
                                      </a:cubicBezTo>
                                      <a:cubicBezTo>
                                        <a:pt x="14" y="72"/>
                                        <a:pt x="15" y="72"/>
                                        <a:pt x="16" y="72"/>
                                      </a:cubicBezTo>
                                      <a:cubicBezTo>
                                        <a:pt x="16" y="71"/>
                                        <a:pt x="16" y="71"/>
                                        <a:pt x="16" y="71"/>
                                      </a:cubicBezTo>
                                      <a:cubicBezTo>
                                        <a:pt x="17" y="70"/>
                                        <a:pt x="17" y="70"/>
                                        <a:pt x="17" y="69"/>
                                      </a:cubicBezTo>
                                      <a:cubicBezTo>
                                        <a:pt x="17" y="69"/>
                                        <a:pt x="18" y="68"/>
                                        <a:pt x="19" y="68"/>
                                      </a:cubicBezTo>
                                      <a:cubicBezTo>
                                        <a:pt x="20" y="68"/>
                                        <a:pt x="21" y="68"/>
                                        <a:pt x="22" y="69"/>
                                      </a:cubicBezTo>
                                      <a:cubicBezTo>
                                        <a:pt x="24" y="69"/>
                                        <a:pt x="25" y="69"/>
                                        <a:pt x="26" y="68"/>
                                      </a:cubicBezTo>
                                      <a:cubicBezTo>
                                        <a:pt x="27" y="68"/>
                                        <a:pt x="28" y="66"/>
                                        <a:pt x="29" y="66"/>
                                      </a:cubicBezTo>
                                      <a:cubicBezTo>
                                        <a:pt x="29" y="66"/>
                                        <a:pt x="30" y="65"/>
                                        <a:pt x="30" y="66"/>
                                      </a:cubicBezTo>
                                      <a:cubicBezTo>
                                        <a:pt x="31" y="66"/>
                                        <a:pt x="31" y="66"/>
                                        <a:pt x="31" y="67"/>
                                      </a:cubicBezTo>
                                      <a:cubicBezTo>
                                        <a:pt x="32" y="67"/>
                                        <a:pt x="35" y="73"/>
                                        <a:pt x="35" y="73"/>
                                      </a:cubicBezTo>
                                      <a:cubicBezTo>
                                        <a:pt x="36" y="74"/>
                                        <a:pt x="44" y="75"/>
                                        <a:pt x="44" y="74"/>
                                      </a:cubicBezTo>
                                      <a:cubicBezTo>
                                        <a:pt x="45" y="75"/>
                                        <a:pt x="45" y="75"/>
                                        <a:pt x="45" y="75"/>
                                      </a:cubicBezTo>
                                      <a:cubicBezTo>
                                        <a:pt x="44" y="73"/>
                                        <a:pt x="45" y="73"/>
                                        <a:pt x="45" y="73"/>
                                      </a:cubicBezTo>
                                      <a:cubicBezTo>
                                        <a:pt x="46" y="73"/>
                                        <a:pt x="47" y="73"/>
                                        <a:pt x="48" y="72"/>
                                      </a:cubicBezTo>
                                      <a:cubicBezTo>
                                        <a:pt x="49" y="72"/>
                                        <a:pt x="50" y="71"/>
                                        <a:pt x="51" y="70"/>
                                      </a:cubicBezTo>
                                      <a:cubicBezTo>
                                        <a:pt x="52" y="70"/>
                                        <a:pt x="53" y="70"/>
                                        <a:pt x="54" y="70"/>
                                      </a:cubicBezTo>
                                      <a:cubicBezTo>
                                        <a:pt x="55" y="71"/>
                                        <a:pt x="56" y="71"/>
                                        <a:pt x="57" y="71"/>
                                      </a:cubicBezTo>
                                      <a:cubicBezTo>
                                        <a:pt x="58" y="72"/>
                                        <a:pt x="58" y="72"/>
                                        <a:pt x="59" y="72"/>
                                      </a:cubicBezTo>
                                      <a:cubicBezTo>
                                        <a:pt x="62" y="70"/>
                                        <a:pt x="62" y="69"/>
                                        <a:pt x="64" y="67"/>
                                      </a:cubicBezTo>
                                      <a:cubicBezTo>
                                        <a:pt x="65" y="66"/>
                                        <a:pt x="65" y="66"/>
                                        <a:pt x="65" y="65"/>
                                      </a:cubicBezTo>
                                      <a:cubicBezTo>
                                        <a:pt x="66" y="64"/>
                                        <a:pt x="66" y="64"/>
                                        <a:pt x="67" y="64"/>
                                      </a:cubicBezTo>
                                      <a:cubicBezTo>
                                        <a:pt x="67" y="64"/>
                                        <a:pt x="72" y="63"/>
                                        <a:pt x="74" y="63"/>
                                      </a:cubicBezTo>
                                      <a:cubicBezTo>
                                        <a:pt x="76" y="63"/>
                                        <a:pt x="77" y="63"/>
                                        <a:pt x="77" y="62"/>
                                      </a:cubicBezTo>
                                      <a:cubicBezTo>
                                        <a:pt x="78" y="62"/>
                                        <a:pt x="78" y="61"/>
                                        <a:pt x="79" y="59"/>
                                      </a:cubicBezTo>
                                      <a:cubicBezTo>
                                        <a:pt x="80" y="59"/>
                                        <a:pt x="80" y="58"/>
                                        <a:pt x="80" y="58"/>
                                      </a:cubicBezTo>
                                      <a:cubicBezTo>
                                        <a:pt x="80" y="57"/>
                                        <a:pt x="80" y="57"/>
                                        <a:pt x="80" y="56"/>
                                      </a:cubicBezTo>
                                      <a:cubicBezTo>
                                        <a:pt x="79" y="55"/>
                                        <a:pt x="79" y="54"/>
                                        <a:pt x="79" y="53"/>
                                      </a:cubicBezTo>
                                      <a:cubicBezTo>
                                        <a:pt x="79" y="53"/>
                                        <a:pt x="82" y="50"/>
                                        <a:pt x="82" y="48"/>
                                      </a:cubicBezTo>
                                      <a:cubicBezTo>
                                        <a:pt x="82" y="47"/>
                                        <a:pt x="82" y="46"/>
                                        <a:pt x="82" y="45"/>
                                      </a:cubicBezTo>
                                      <a:cubicBezTo>
                                        <a:pt x="81" y="44"/>
                                        <a:pt x="81" y="43"/>
                                        <a:pt x="82" y="43"/>
                                      </a:cubicBezTo>
                                      <a:cubicBezTo>
                                        <a:pt x="83" y="43"/>
                                        <a:pt x="84" y="42"/>
                                        <a:pt x="85" y="42"/>
                                      </a:cubicBezTo>
                                      <a:cubicBezTo>
                                        <a:pt x="86" y="42"/>
                                        <a:pt x="87" y="42"/>
                                        <a:pt x="88" y="4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9552888F-5504-E504-49DF-689312CC4178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024845" y="2195507"/>
                                  <a:ext cx="330534" cy="489792"/>
                                </a:xfrm>
                                <a:custGeom>
                                  <a:avLst/>
                                  <a:gdLst>
                                    <a:gd name="T0" fmla="*/ 46 w 90"/>
                                    <a:gd name="T1" fmla="*/ 4 h 134"/>
                                    <a:gd name="T2" fmla="*/ 41 w 90"/>
                                    <a:gd name="T3" fmla="*/ 3 h 134"/>
                                    <a:gd name="T4" fmla="*/ 32 w 90"/>
                                    <a:gd name="T5" fmla="*/ 8 h 134"/>
                                    <a:gd name="T6" fmla="*/ 28 w 90"/>
                                    <a:gd name="T7" fmla="*/ 6 h 134"/>
                                    <a:gd name="T8" fmla="*/ 19 w 90"/>
                                    <a:gd name="T9" fmla="*/ 2 h 134"/>
                                    <a:gd name="T10" fmla="*/ 13 w 90"/>
                                    <a:gd name="T11" fmla="*/ 3 h 134"/>
                                    <a:gd name="T12" fmla="*/ 16 w 90"/>
                                    <a:gd name="T13" fmla="*/ 16 h 134"/>
                                    <a:gd name="T14" fmla="*/ 10 w 90"/>
                                    <a:gd name="T15" fmla="*/ 20 h 134"/>
                                    <a:gd name="T16" fmla="*/ 7 w 90"/>
                                    <a:gd name="T17" fmla="*/ 26 h 134"/>
                                    <a:gd name="T18" fmla="*/ 7 w 90"/>
                                    <a:gd name="T19" fmla="*/ 35 h 134"/>
                                    <a:gd name="T20" fmla="*/ 6 w 90"/>
                                    <a:gd name="T21" fmla="*/ 43 h 134"/>
                                    <a:gd name="T22" fmla="*/ 1 w 90"/>
                                    <a:gd name="T23" fmla="*/ 47 h 134"/>
                                    <a:gd name="T24" fmla="*/ 0 w 90"/>
                                    <a:gd name="T25" fmla="*/ 61 h 134"/>
                                    <a:gd name="T26" fmla="*/ 8 w 90"/>
                                    <a:gd name="T27" fmla="*/ 62 h 134"/>
                                    <a:gd name="T28" fmla="*/ 7 w 90"/>
                                    <a:gd name="T29" fmla="*/ 76 h 134"/>
                                    <a:gd name="T30" fmla="*/ 9 w 90"/>
                                    <a:gd name="T31" fmla="*/ 82 h 134"/>
                                    <a:gd name="T32" fmla="*/ 12 w 90"/>
                                    <a:gd name="T33" fmla="*/ 86 h 134"/>
                                    <a:gd name="T34" fmla="*/ 17 w 90"/>
                                    <a:gd name="T35" fmla="*/ 90 h 134"/>
                                    <a:gd name="T36" fmla="*/ 24 w 90"/>
                                    <a:gd name="T37" fmla="*/ 96 h 134"/>
                                    <a:gd name="T38" fmla="*/ 27 w 90"/>
                                    <a:gd name="T39" fmla="*/ 106 h 134"/>
                                    <a:gd name="T40" fmla="*/ 26 w 90"/>
                                    <a:gd name="T41" fmla="*/ 110 h 134"/>
                                    <a:gd name="T42" fmla="*/ 27 w 90"/>
                                    <a:gd name="T43" fmla="*/ 117 h 134"/>
                                    <a:gd name="T44" fmla="*/ 20 w 90"/>
                                    <a:gd name="T45" fmla="*/ 112 h 134"/>
                                    <a:gd name="T46" fmla="*/ 18 w 90"/>
                                    <a:gd name="T47" fmla="*/ 119 h 134"/>
                                    <a:gd name="T48" fmla="*/ 23 w 90"/>
                                    <a:gd name="T49" fmla="*/ 122 h 134"/>
                                    <a:gd name="T50" fmla="*/ 32 w 90"/>
                                    <a:gd name="T51" fmla="*/ 132 h 134"/>
                                    <a:gd name="T52" fmla="*/ 39 w 90"/>
                                    <a:gd name="T53" fmla="*/ 132 h 134"/>
                                    <a:gd name="T54" fmla="*/ 46 w 90"/>
                                    <a:gd name="T55" fmla="*/ 125 h 134"/>
                                    <a:gd name="T56" fmla="*/ 58 w 90"/>
                                    <a:gd name="T57" fmla="*/ 120 h 134"/>
                                    <a:gd name="T58" fmla="*/ 61 w 90"/>
                                    <a:gd name="T59" fmla="*/ 115 h 134"/>
                                    <a:gd name="T60" fmla="*/ 69 w 90"/>
                                    <a:gd name="T61" fmla="*/ 106 h 134"/>
                                    <a:gd name="T62" fmla="*/ 73 w 90"/>
                                    <a:gd name="T63" fmla="*/ 100 h 134"/>
                                    <a:gd name="T64" fmla="*/ 83 w 90"/>
                                    <a:gd name="T65" fmla="*/ 98 h 134"/>
                                    <a:gd name="T66" fmla="*/ 90 w 90"/>
                                    <a:gd name="T67" fmla="*/ 88 h 134"/>
                                    <a:gd name="T68" fmla="*/ 84 w 90"/>
                                    <a:gd name="T69" fmla="*/ 79 h 134"/>
                                    <a:gd name="T70" fmla="*/ 88 w 90"/>
                                    <a:gd name="T71" fmla="*/ 70 h 134"/>
                                    <a:gd name="T72" fmla="*/ 83 w 90"/>
                                    <a:gd name="T73" fmla="*/ 61 h 134"/>
                                    <a:gd name="T74" fmla="*/ 79 w 90"/>
                                    <a:gd name="T75" fmla="*/ 50 h 134"/>
                                    <a:gd name="T76" fmla="*/ 72 w 90"/>
                                    <a:gd name="T77" fmla="*/ 41 h 134"/>
                                    <a:gd name="T78" fmla="*/ 64 w 90"/>
                                    <a:gd name="T79" fmla="*/ 37 h 134"/>
                                    <a:gd name="T80" fmla="*/ 58 w 90"/>
                                    <a:gd name="T81" fmla="*/ 31 h 134"/>
                                    <a:gd name="T82" fmla="*/ 51 w 90"/>
                                    <a:gd name="T83" fmla="*/ 25 h 134"/>
                                    <a:gd name="T84" fmla="*/ 46 w 90"/>
                                    <a:gd name="T85" fmla="*/ 16 h 134"/>
                                    <a:gd name="T86" fmla="*/ 51 w 90"/>
                                    <a:gd name="T87" fmla="*/ 12 h 13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</a:cxnLst>
                                  <a:rect l="0" t="0" r="r" b="b"/>
                                  <a:pathLst>
                                    <a:path w="90" h="134">
                                      <a:moveTo>
                                        <a:pt x="50" y="7"/>
                                      </a:moveTo>
                                      <a:cubicBezTo>
                                        <a:pt x="48" y="6"/>
                                        <a:pt x="48" y="6"/>
                                        <a:pt x="48" y="6"/>
                                      </a:cubicBezTo>
                                      <a:cubicBezTo>
                                        <a:pt x="47" y="5"/>
                                        <a:pt x="47" y="5"/>
                                        <a:pt x="46" y="4"/>
                                      </a:cubicBezTo>
                                      <a:cubicBezTo>
                                        <a:pt x="46" y="3"/>
                                        <a:pt x="45" y="2"/>
                                        <a:pt x="44" y="1"/>
                                      </a:cubicBezTo>
                                      <a:cubicBezTo>
                                        <a:pt x="43" y="1"/>
                                        <a:pt x="42" y="0"/>
                                        <a:pt x="42" y="1"/>
                                      </a:cubicBezTo>
                                      <a:cubicBezTo>
                                        <a:pt x="41" y="2"/>
                                        <a:pt x="41" y="3"/>
                                        <a:pt x="41" y="3"/>
                                      </a:cubicBezTo>
                                      <a:cubicBezTo>
                                        <a:pt x="41" y="4"/>
                                        <a:pt x="40" y="5"/>
                                        <a:pt x="39" y="5"/>
                                      </a:cubicBezTo>
                                      <a:cubicBezTo>
                                        <a:pt x="37" y="5"/>
                                        <a:pt x="35" y="7"/>
                                        <a:pt x="34" y="8"/>
                                      </a:cubicBezTo>
                                      <a:cubicBezTo>
                                        <a:pt x="34" y="8"/>
                                        <a:pt x="33" y="8"/>
                                        <a:pt x="32" y="8"/>
                                      </a:cubicBezTo>
                                      <a:cubicBezTo>
                                        <a:pt x="31" y="8"/>
                                        <a:pt x="31" y="7"/>
                                        <a:pt x="31" y="6"/>
                                      </a:cubicBezTo>
                                      <a:cubicBezTo>
                                        <a:pt x="30" y="4"/>
                                        <a:pt x="30" y="3"/>
                                        <a:pt x="29" y="3"/>
                                      </a:cubicBezTo>
                                      <a:cubicBezTo>
                                        <a:pt x="29" y="2"/>
                                        <a:pt x="28" y="3"/>
                                        <a:pt x="28" y="6"/>
                                      </a:cubicBezTo>
                                      <a:cubicBezTo>
                                        <a:pt x="27" y="7"/>
                                        <a:pt x="27" y="8"/>
                                        <a:pt x="26" y="8"/>
                                      </a:cubicBezTo>
                                      <a:cubicBezTo>
                                        <a:pt x="25" y="8"/>
                                        <a:pt x="24" y="8"/>
                                        <a:pt x="22" y="6"/>
                                      </a:cubicBezTo>
                                      <a:cubicBezTo>
                                        <a:pt x="22" y="6"/>
                                        <a:pt x="20" y="2"/>
                                        <a:pt x="19" y="2"/>
                                      </a:cubicBezTo>
                                      <a:cubicBezTo>
                                        <a:pt x="16" y="2"/>
                                        <a:pt x="16" y="3"/>
                                        <a:pt x="15" y="3"/>
                                      </a:cubicBezTo>
                                      <a:cubicBezTo>
                                        <a:pt x="13" y="3"/>
                                        <a:pt x="10" y="3"/>
                                        <a:pt x="11" y="3"/>
                                      </a:cubicBezTo>
                                      <a:cubicBezTo>
                                        <a:pt x="11" y="3"/>
                                        <a:pt x="12" y="3"/>
                                        <a:pt x="13" y="3"/>
                                      </a:cubicBezTo>
                                      <a:cubicBezTo>
                                        <a:pt x="14" y="4"/>
                                        <a:pt x="15" y="4"/>
                                        <a:pt x="15" y="4"/>
                                      </a:cubicBezTo>
                                      <a:cubicBezTo>
                                        <a:pt x="16" y="6"/>
                                        <a:pt x="17" y="9"/>
                                        <a:pt x="17" y="11"/>
                                      </a:cubicBezTo>
                                      <a:cubicBezTo>
                                        <a:pt x="16" y="12"/>
                                        <a:pt x="16" y="16"/>
                                        <a:pt x="16" y="16"/>
                                      </a:cubicBezTo>
                                      <a:cubicBezTo>
                                        <a:pt x="15" y="16"/>
                                        <a:pt x="14" y="17"/>
                                        <a:pt x="14" y="18"/>
                                      </a:cubicBezTo>
                                      <a:cubicBezTo>
                                        <a:pt x="14" y="19"/>
                                        <a:pt x="13" y="19"/>
                                        <a:pt x="12" y="19"/>
                                      </a:cubicBezTo>
                                      <a:cubicBezTo>
                                        <a:pt x="11" y="19"/>
                                        <a:pt x="11" y="20"/>
                                        <a:pt x="10" y="20"/>
                                      </a:cubicBezTo>
                                      <a:cubicBezTo>
                                        <a:pt x="10" y="20"/>
                                        <a:pt x="10" y="21"/>
                                        <a:pt x="10" y="21"/>
                                      </a:cubicBezTo>
                                      <a:cubicBezTo>
                                        <a:pt x="10" y="22"/>
                                        <a:pt x="10" y="24"/>
                                        <a:pt x="9" y="25"/>
                                      </a:cubicBezTo>
                                      <a:cubicBezTo>
                                        <a:pt x="8" y="26"/>
                                        <a:pt x="7" y="26"/>
                                        <a:pt x="7" y="26"/>
                                      </a:cubicBezTo>
                                      <a:cubicBezTo>
                                        <a:pt x="6" y="27"/>
                                        <a:pt x="6" y="27"/>
                                        <a:pt x="6" y="28"/>
                                      </a:cubicBezTo>
                                      <a:cubicBezTo>
                                        <a:pt x="6" y="29"/>
                                        <a:pt x="6" y="31"/>
                                        <a:pt x="6" y="32"/>
                                      </a:cubicBezTo>
                                      <a:cubicBezTo>
                                        <a:pt x="6" y="33"/>
                                        <a:pt x="6" y="34"/>
                                        <a:pt x="7" y="35"/>
                                      </a:cubicBezTo>
                                      <a:cubicBezTo>
                                        <a:pt x="9" y="35"/>
                                        <a:pt x="10" y="35"/>
                                        <a:pt x="10" y="35"/>
                                      </a:cubicBezTo>
                                      <a:cubicBezTo>
                                        <a:pt x="10" y="36"/>
                                        <a:pt x="9" y="36"/>
                                        <a:pt x="8" y="37"/>
                                      </a:cubicBezTo>
                                      <a:cubicBezTo>
                                        <a:pt x="7" y="38"/>
                                        <a:pt x="6" y="43"/>
                                        <a:pt x="6" y="43"/>
                                      </a:cubicBezTo>
                                      <a:cubicBezTo>
                                        <a:pt x="5" y="44"/>
                                        <a:pt x="3" y="44"/>
                                        <a:pt x="2" y="44"/>
                                      </a:cubicBezTo>
                                      <a:cubicBezTo>
                                        <a:pt x="2" y="45"/>
                                        <a:pt x="1" y="45"/>
                                        <a:pt x="1" y="45"/>
                                      </a:cubicBezTo>
                                      <a:cubicBezTo>
                                        <a:pt x="1" y="46"/>
                                        <a:pt x="1" y="46"/>
                                        <a:pt x="1" y="47"/>
                                      </a:cubicBezTo>
                                      <a:cubicBezTo>
                                        <a:pt x="2" y="49"/>
                                        <a:pt x="1" y="50"/>
                                        <a:pt x="1" y="52"/>
                                      </a:cubicBezTo>
                                      <a:cubicBezTo>
                                        <a:pt x="1" y="53"/>
                                        <a:pt x="2" y="58"/>
                                        <a:pt x="2" y="59"/>
                                      </a:cubicBezTo>
                                      <a:cubicBezTo>
                                        <a:pt x="1" y="60"/>
                                        <a:pt x="0" y="60"/>
                                        <a:pt x="0" y="61"/>
                                      </a:cubicBezTo>
                                      <a:cubicBezTo>
                                        <a:pt x="0" y="62"/>
                                        <a:pt x="1" y="62"/>
                                        <a:pt x="3" y="63"/>
                                      </a:cubicBezTo>
                                      <a:cubicBezTo>
                                        <a:pt x="4" y="63"/>
                                        <a:pt x="5" y="62"/>
                                        <a:pt x="6" y="62"/>
                                      </a:cubicBezTo>
                                      <a:cubicBezTo>
                                        <a:pt x="7" y="61"/>
                                        <a:pt x="8" y="61"/>
                                        <a:pt x="8" y="62"/>
                                      </a:cubicBezTo>
                                      <a:cubicBezTo>
                                        <a:pt x="8" y="65"/>
                                        <a:pt x="8" y="67"/>
                                        <a:pt x="7" y="70"/>
                                      </a:cubicBezTo>
                                      <a:cubicBezTo>
                                        <a:pt x="7" y="71"/>
                                        <a:pt x="6" y="72"/>
                                        <a:pt x="6" y="73"/>
                                      </a:cubicBezTo>
                                      <a:cubicBezTo>
                                        <a:pt x="6" y="74"/>
                                        <a:pt x="6" y="75"/>
                                        <a:pt x="7" y="76"/>
                                      </a:cubicBezTo>
                                      <a:cubicBezTo>
                                        <a:pt x="8" y="76"/>
                                        <a:pt x="9" y="77"/>
                                        <a:pt x="9" y="77"/>
                                      </a:cubicBezTo>
                                      <a:cubicBezTo>
                                        <a:pt x="10" y="78"/>
                                        <a:pt x="10" y="78"/>
                                        <a:pt x="10" y="79"/>
                                      </a:cubicBezTo>
                                      <a:cubicBezTo>
                                        <a:pt x="9" y="80"/>
                                        <a:pt x="9" y="81"/>
                                        <a:pt x="9" y="82"/>
                                      </a:cubicBezTo>
                                      <a:cubicBezTo>
                                        <a:pt x="9" y="83"/>
                                        <a:pt x="9" y="83"/>
                                        <a:pt x="9" y="83"/>
                                      </a:cubicBezTo>
                                      <a:cubicBezTo>
                                        <a:pt x="9" y="84"/>
                                        <a:pt x="10" y="84"/>
                                        <a:pt x="11" y="84"/>
                                      </a:cubicBezTo>
                                      <a:cubicBezTo>
                                        <a:pt x="12" y="84"/>
                                        <a:pt x="12" y="85"/>
                                        <a:pt x="12" y="86"/>
                                      </a:cubicBezTo>
                                      <a:cubicBezTo>
                                        <a:pt x="13" y="86"/>
                                        <a:pt x="13" y="87"/>
                                        <a:pt x="13" y="87"/>
                                      </a:cubicBezTo>
                                      <a:cubicBezTo>
                                        <a:pt x="14" y="87"/>
                                        <a:pt x="15" y="88"/>
                                        <a:pt x="16" y="88"/>
                                      </a:cubicBezTo>
                                      <a:cubicBezTo>
                                        <a:pt x="17" y="88"/>
                                        <a:pt x="17" y="89"/>
                                        <a:pt x="17" y="90"/>
                                      </a:cubicBezTo>
                                      <a:cubicBezTo>
                                        <a:pt x="16" y="92"/>
                                        <a:pt x="16" y="92"/>
                                        <a:pt x="17" y="92"/>
                                      </a:cubicBezTo>
                                      <a:cubicBezTo>
                                        <a:pt x="18" y="92"/>
                                        <a:pt x="19" y="92"/>
                                        <a:pt x="20" y="93"/>
                                      </a:cubicBezTo>
                                      <a:cubicBezTo>
                                        <a:pt x="21" y="94"/>
                                        <a:pt x="23" y="95"/>
                                        <a:pt x="24" y="96"/>
                                      </a:cubicBezTo>
                                      <a:cubicBezTo>
                                        <a:pt x="24" y="98"/>
                                        <a:pt x="24" y="98"/>
                                        <a:pt x="24" y="99"/>
                                      </a:cubicBezTo>
                                      <a:cubicBezTo>
                                        <a:pt x="24" y="100"/>
                                        <a:pt x="24" y="101"/>
                                        <a:pt x="24" y="103"/>
                                      </a:cubicBezTo>
                                      <a:cubicBezTo>
                                        <a:pt x="24" y="104"/>
                                        <a:pt x="27" y="106"/>
                                        <a:pt x="27" y="106"/>
                                      </a:cubicBezTo>
                                      <a:cubicBezTo>
                                        <a:pt x="27" y="106"/>
                                        <a:pt x="26" y="107"/>
                                        <a:pt x="25" y="107"/>
                                      </a:cubicBezTo>
                                      <a:cubicBezTo>
                                        <a:pt x="24" y="108"/>
                                        <a:pt x="23" y="108"/>
                                        <a:pt x="24" y="108"/>
                                      </a:cubicBezTo>
                                      <a:cubicBezTo>
                                        <a:pt x="25" y="109"/>
                                        <a:pt x="25" y="109"/>
                                        <a:pt x="26" y="110"/>
                                      </a:cubicBezTo>
                                      <a:cubicBezTo>
                                        <a:pt x="26" y="111"/>
                                        <a:pt x="26" y="112"/>
                                        <a:pt x="27" y="112"/>
                                      </a:cubicBezTo>
                                      <a:cubicBezTo>
                                        <a:pt x="28" y="113"/>
                                        <a:pt x="30" y="115"/>
                                        <a:pt x="30" y="115"/>
                                      </a:cubicBezTo>
                                      <a:cubicBezTo>
                                        <a:pt x="29" y="116"/>
                                        <a:pt x="28" y="117"/>
                                        <a:pt x="27" y="117"/>
                                      </a:cubicBezTo>
                                      <a:cubicBezTo>
                                        <a:pt x="26" y="117"/>
                                        <a:pt x="25" y="116"/>
                                        <a:pt x="24" y="116"/>
                                      </a:cubicBezTo>
                                      <a:cubicBezTo>
                                        <a:pt x="24" y="115"/>
                                        <a:pt x="23" y="114"/>
                                        <a:pt x="22" y="113"/>
                                      </a:cubicBezTo>
                                      <a:cubicBezTo>
                                        <a:pt x="21" y="113"/>
                                        <a:pt x="21" y="113"/>
                                        <a:pt x="20" y="112"/>
                                      </a:cubicBezTo>
                                      <a:cubicBezTo>
                                        <a:pt x="20" y="112"/>
                                        <a:pt x="19" y="113"/>
                                        <a:pt x="19" y="113"/>
                                      </a:cubicBezTo>
                                      <a:cubicBezTo>
                                        <a:pt x="18" y="115"/>
                                        <a:pt x="19" y="118"/>
                                        <a:pt x="18" y="118"/>
                                      </a:cubicBezTo>
                                      <a:cubicBezTo>
                                        <a:pt x="18" y="119"/>
                                        <a:pt x="18" y="119"/>
                                        <a:pt x="18" y="119"/>
                                      </a:cubicBezTo>
                                      <a:cubicBezTo>
                                        <a:pt x="18" y="119"/>
                                        <a:pt x="18" y="120"/>
                                        <a:pt x="18" y="120"/>
                                      </a:cubicBezTo>
                                      <a:cubicBezTo>
                                        <a:pt x="19" y="120"/>
                                        <a:pt x="19" y="121"/>
                                        <a:pt x="20" y="121"/>
                                      </a:cubicBezTo>
                                      <a:cubicBezTo>
                                        <a:pt x="21" y="122"/>
                                        <a:pt x="22" y="122"/>
                                        <a:pt x="23" y="122"/>
                                      </a:cubicBezTo>
                                      <a:cubicBezTo>
                                        <a:pt x="25" y="122"/>
                                        <a:pt x="27" y="123"/>
                                        <a:pt x="29" y="124"/>
                                      </a:cubicBezTo>
                                      <a:cubicBezTo>
                                        <a:pt x="30" y="125"/>
                                        <a:pt x="31" y="127"/>
                                        <a:pt x="31" y="129"/>
                                      </a:cubicBezTo>
                                      <a:cubicBezTo>
                                        <a:pt x="31" y="130"/>
                                        <a:pt x="31" y="132"/>
                                        <a:pt x="32" y="132"/>
                                      </a:cubicBezTo>
                                      <a:cubicBezTo>
                                        <a:pt x="32" y="133"/>
                                        <a:pt x="33" y="133"/>
                                        <a:pt x="34" y="134"/>
                                      </a:cubicBezTo>
                                      <a:cubicBezTo>
                                        <a:pt x="35" y="134"/>
                                        <a:pt x="37" y="134"/>
                                        <a:pt x="37" y="133"/>
                                      </a:cubicBezTo>
                                      <a:cubicBezTo>
                                        <a:pt x="38" y="133"/>
                                        <a:pt x="39" y="133"/>
                                        <a:pt x="39" y="132"/>
                                      </a:cubicBezTo>
                                      <a:cubicBezTo>
                                        <a:pt x="39" y="130"/>
                                        <a:pt x="39" y="128"/>
                                        <a:pt x="40" y="127"/>
                                      </a:cubicBezTo>
                                      <a:cubicBezTo>
                                        <a:pt x="41" y="126"/>
                                        <a:pt x="41" y="125"/>
                                        <a:pt x="42" y="125"/>
                                      </a:cubicBezTo>
                                      <a:cubicBezTo>
                                        <a:pt x="43" y="125"/>
                                        <a:pt x="45" y="125"/>
                                        <a:pt x="46" y="125"/>
                                      </a:cubicBezTo>
                                      <a:cubicBezTo>
                                        <a:pt x="49" y="126"/>
                                        <a:pt x="50" y="126"/>
                                        <a:pt x="50" y="125"/>
                                      </a:cubicBezTo>
                                      <a:cubicBezTo>
                                        <a:pt x="51" y="124"/>
                                        <a:pt x="51" y="123"/>
                                        <a:pt x="53" y="121"/>
                                      </a:cubicBezTo>
                                      <a:cubicBezTo>
                                        <a:pt x="54" y="120"/>
                                        <a:pt x="56" y="120"/>
                                        <a:pt x="58" y="120"/>
                                      </a:cubicBezTo>
                                      <a:cubicBezTo>
                                        <a:pt x="59" y="119"/>
                                        <a:pt x="59" y="119"/>
                                        <a:pt x="60" y="119"/>
                                      </a:cubicBezTo>
                                      <a:cubicBezTo>
                                        <a:pt x="61" y="119"/>
                                        <a:pt x="61" y="118"/>
                                        <a:pt x="61" y="118"/>
                                      </a:cubicBezTo>
                                      <a:cubicBezTo>
                                        <a:pt x="61" y="118"/>
                                        <a:pt x="61" y="116"/>
                                        <a:pt x="61" y="115"/>
                                      </a:cubicBezTo>
                                      <a:cubicBezTo>
                                        <a:pt x="61" y="113"/>
                                        <a:pt x="61" y="111"/>
                                        <a:pt x="62" y="110"/>
                                      </a:cubicBezTo>
                                      <a:cubicBezTo>
                                        <a:pt x="64" y="108"/>
                                        <a:pt x="65" y="107"/>
                                        <a:pt x="66" y="106"/>
                                      </a:cubicBezTo>
                                      <a:cubicBezTo>
                                        <a:pt x="66" y="105"/>
                                        <a:pt x="67" y="105"/>
                                        <a:pt x="69" y="106"/>
                                      </a:cubicBezTo>
                                      <a:cubicBezTo>
                                        <a:pt x="71" y="106"/>
                                        <a:pt x="72" y="106"/>
                                        <a:pt x="72" y="106"/>
                                      </a:cubicBezTo>
                                      <a:cubicBezTo>
                                        <a:pt x="73" y="105"/>
                                        <a:pt x="73" y="104"/>
                                        <a:pt x="73" y="103"/>
                                      </a:cubicBezTo>
                                      <a:cubicBezTo>
                                        <a:pt x="73" y="102"/>
                                        <a:pt x="72" y="101"/>
                                        <a:pt x="73" y="100"/>
                                      </a:cubicBezTo>
                                      <a:cubicBezTo>
                                        <a:pt x="73" y="100"/>
                                        <a:pt x="73" y="99"/>
                                        <a:pt x="75" y="98"/>
                                      </a:cubicBezTo>
                                      <a:cubicBezTo>
                                        <a:pt x="76" y="98"/>
                                        <a:pt x="78" y="98"/>
                                        <a:pt x="80" y="98"/>
                                      </a:cubicBezTo>
                                      <a:cubicBezTo>
                                        <a:pt x="81" y="98"/>
                                        <a:pt x="82" y="98"/>
                                        <a:pt x="83" y="98"/>
                                      </a:cubicBezTo>
                                      <a:cubicBezTo>
                                        <a:pt x="83" y="97"/>
                                        <a:pt x="84" y="97"/>
                                        <a:pt x="84" y="96"/>
                                      </a:cubicBezTo>
                                      <a:cubicBezTo>
                                        <a:pt x="84" y="94"/>
                                        <a:pt x="85" y="92"/>
                                        <a:pt x="87" y="90"/>
                                      </a:cubicBezTo>
                                      <a:cubicBezTo>
                                        <a:pt x="88" y="89"/>
                                        <a:pt x="90" y="88"/>
                                        <a:pt x="90" y="88"/>
                                      </a:cubicBezTo>
                                      <a:cubicBezTo>
                                        <a:pt x="89" y="87"/>
                                        <a:pt x="90" y="87"/>
                                        <a:pt x="86" y="83"/>
                                      </a:cubicBezTo>
                                      <a:cubicBezTo>
                                        <a:pt x="84" y="81"/>
                                        <a:pt x="84" y="80"/>
                                        <a:pt x="83" y="80"/>
                                      </a:cubicBezTo>
                                      <a:cubicBezTo>
                                        <a:pt x="83" y="80"/>
                                        <a:pt x="84" y="80"/>
                                        <a:pt x="84" y="79"/>
                                      </a:cubicBezTo>
                                      <a:cubicBezTo>
                                        <a:pt x="85" y="79"/>
                                        <a:pt x="86" y="79"/>
                                        <a:pt x="86" y="79"/>
                                      </a:cubicBezTo>
                                      <a:cubicBezTo>
                                        <a:pt x="87" y="79"/>
                                        <a:pt x="88" y="78"/>
                                        <a:pt x="88" y="77"/>
                                      </a:cubicBezTo>
                                      <a:cubicBezTo>
                                        <a:pt x="88" y="75"/>
                                        <a:pt x="88" y="73"/>
                                        <a:pt x="88" y="70"/>
                                      </a:cubicBezTo>
                                      <a:cubicBezTo>
                                        <a:pt x="88" y="68"/>
                                        <a:pt x="88" y="66"/>
                                        <a:pt x="89" y="65"/>
                                      </a:cubicBezTo>
                                      <a:cubicBezTo>
                                        <a:pt x="88" y="65"/>
                                        <a:pt x="88" y="65"/>
                                        <a:pt x="88" y="64"/>
                                      </a:cubicBezTo>
                                      <a:cubicBezTo>
                                        <a:pt x="87" y="63"/>
                                        <a:pt x="84" y="63"/>
                                        <a:pt x="83" y="61"/>
                                      </a:cubicBezTo>
                                      <a:cubicBezTo>
                                        <a:pt x="82" y="59"/>
                                        <a:pt x="79" y="57"/>
                                        <a:pt x="78" y="56"/>
                                      </a:cubicBezTo>
                                      <a:cubicBezTo>
                                        <a:pt x="77" y="55"/>
                                        <a:pt x="77" y="54"/>
                                        <a:pt x="77" y="53"/>
                                      </a:cubicBezTo>
                                      <a:cubicBezTo>
                                        <a:pt x="78" y="52"/>
                                        <a:pt x="78" y="51"/>
                                        <a:pt x="79" y="50"/>
                                      </a:cubicBezTo>
                                      <a:cubicBezTo>
                                        <a:pt x="79" y="49"/>
                                        <a:pt x="79" y="48"/>
                                        <a:pt x="79" y="47"/>
                                      </a:cubicBezTo>
                                      <a:cubicBezTo>
                                        <a:pt x="79" y="46"/>
                                        <a:pt x="78" y="45"/>
                                        <a:pt x="78" y="44"/>
                                      </a:cubicBezTo>
                                      <a:cubicBezTo>
                                        <a:pt x="77" y="43"/>
                                        <a:pt x="74" y="42"/>
                                        <a:pt x="72" y="41"/>
                                      </a:cubicBezTo>
                                      <a:cubicBezTo>
                                        <a:pt x="72" y="40"/>
                                        <a:pt x="70" y="40"/>
                                        <a:pt x="69" y="40"/>
                                      </a:cubicBezTo>
                                      <a:cubicBezTo>
                                        <a:pt x="68" y="40"/>
                                        <a:pt x="67" y="40"/>
                                        <a:pt x="66" y="40"/>
                                      </a:cubicBezTo>
                                      <a:cubicBezTo>
                                        <a:pt x="65" y="39"/>
                                        <a:pt x="64" y="38"/>
                                        <a:pt x="64" y="37"/>
                                      </a:cubicBezTo>
                                      <a:cubicBezTo>
                                        <a:pt x="64" y="36"/>
                                        <a:pt x="63" y="35"/>
                                        <a:pt x="63" y="34"/>
                                      </a:cubicBezTo>
                                      <a:cubicBezTo>
                                        <a:pt x="63" y="34"/>
                                        <a:pt x="62" y="33"/>
                                        <a:pt x="61" y="33"/>
                                      </a:cubicBezTo>
                                      <a:cubicBezTo>
                                        <a:pt x="60" y="32"/>
                                        <a:pt x="58" y="32"/>
                                        <a:pt x="58" y="31"/>
                                      </a:cubicBezTo>
                                      <a:cubicBezTo>
                                        <a:pt x="57" y="29"/>
                                        <a:pt x="57" y="28"/>
                                        <a:pt x="57" y="28"/>
                                      </a:cubicBezTo>
                                      <a:cubicBezTo>
                                        <a:pt x="56" y="27"/>
                                        <a:pt x="56" y="27"/>
                                        <a:pt x="54" y="27"/>
                                      </a:cubicBezTo>
                                      <a:cubicBezTo>
                                        <a:pt x="53" y="26"/>
                                        <a:pt x="52" y="26"/>
                                        <a:pt x="51" y="25"/>
                                      </a:cubicBezTo>
                                      <a:cubicBezTo>
                                        <a:pt x="51" y="25"/>
                                        <a:pt x="50" y="24"/>
                                        <a:pt x="50" y="23"/>
                                      </a:cubicBezTo>
                                      <a:cubicBezTo>
                                        <a:pt x="49" y="21"/>
                                        <a:pt x="47" y="19"/>
                                        <a:pt x="46" y="17"/>
                                      </a:cubicBezTo>
                                      <a:cubicBezTo>
                                        <a:pt x="45" y="17"/>
                                        <a:pt x="45" y="16"/>
                                        <a:pt x="46" y="16"/>
                                      </a:cubicBezTo>
                                      <a:cubicBezTo>
                                        <a:pt x="46" y="15"/>
                                        <a:pt x="46" y="15"/>
                                        <a:pt x="47" y="15"/>
                                      </a:cubicBezTo>
                                      <a:cubicBezTo>
                                        <a:pt x="48" y="14"/>
                                        <a:pt x="49" y="13"/>
                                        <a:pt x="50" y="13"/>
                                      </a:cubicBezTo>
                                      <a:cubicBezTo>
                                        <a:pt x="51" y="12"/>
                                        <a:pt x="51" y="12"/>
                                        <a:pt x="51" y="12"/>
                                      </a:cubicBezTo>
                                      <a:cubicBezTo>
                                        <a:pt x="51" y="11"/>
                                        <a:pt x="50" y="11"/>
                                        <a:pt x="50" y="9"/>
                                      </a:cubicBezTo>
                                      <a:cubicBezTo>
                                        <a:pt x="50" y="8"/>
                                        <a:pt x="50" y="8"/>
                                        <a:pt x="50" y="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0" name="Freeform 105">
                                  <a:extLst>
                                    <a:ext uri="{FF2B5EF4-FFF2-40B4-BE49-F238E27FC236}">
                                      <a16:creationId xmlns:a16="http://schemas.microsoft.com/office/drawing/2014/main" id="{0EA044F6-BFD8-C95D-4389-CB7876E21BC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658253" y="1864973"/>
                                  <a:ext cx="297481" cy="219355"/>
                                </a:xfrm>
                                <a:custGeom>
                                  <a:avLst/>
                                  <a:gdLst>
                                    <a:gd name="T0" fmla="*/ 45 w 81"/>
                                    <a:gd name="T1" fmla="*/ 4 h 60"/>
                                    <a:gd name="T2" fmla="*/ 32 w 81"/>
                                    <a:gd name="T3" fmla="*/ 2 h 60"/>
                                    <a:gd name="T4" fmla="*/ 25 w 81"/>
                                    <a:gd name="T5" fmla="*/ 5 h 60"/>
                                    <a:gd name="T6" fmla="*/ 20 w 81"/>
                                    <a:gd name="T7" fmla="*/ 1 h 60"/>
                                    <a:gd name="T8" fmla="*/ 10 w 81"/>
                                    <a:gd name="T9" fmla="*/ 3 h 60"/>
                                    <a:gd name="T10" fmla="*/ 6 w 81"/>
                                    <a:gd name="T11" fmla="*/ 4 h 60"/>
                                    <a:gd name="T12" fmla="*/ 7 w 81"/>
                                    <a:gd name="T13" fmla="*/ 28 h 60"/>
                                    <a:gd name="T14" fmla="*/ 3 w 81"/>
                                    <a:gd name="T15" fmla="*/ 35 h 60"/>
                                    <a:gd name="T16" fmla="*/ 7 w 81"/>
                                    <a:gd name="T17" fmla="*/ 41 h 60"/>
                                    <a:gd name="T18" fmla="*/ 7 w 81"/>
                                    <a:gd name="T19" fmla="*/ 44 h 60"/>
                                    <a:gd name="T20" fmla="*/ 1 w 81"/>
                                    <a:gd name="T21" fmla="*/ 47 h 60"/>
                                    <a:gd name="T22" fmla="*/ 5 w 81"/>
                                    <a:gd name="T23" fmla="*/ 50 h 60"/>
                                    <a:gd name="T24" fmla="*/ 8 w 81"/>
                                    <a:gd name="T25" fmla="*/ 53 h 60"/>
                                    <a:gd name="T26" fmla="*/ 10 w 81"/>
                                    <a:gd name="T27" fmla="*/ 57 h 60"/>
                                    <a:gd name="T28" fmla="*/ 19 w 81"/>
                                    <a:gd name="T29" fmla="*/ 60 h 60"/>
                                    <a:gd name="T30" fmla="*/ 22 w 81"/>
                                    <a:gd name="T31" fmla="*/ 57 h 60"/>
                                    <a:gd name="T32" fmla="*/ 27 w 81"/>
                                    <a:gd name="T33" fmla="*/ 60 h 60"/>
                                    <a:gd name="T34" fmla="*/ 32 w 81"/>
                                    <a:gd name="T35" fmla="*/ 56 h 60"/>
                                    <a:gd name="T36" fmla="*/ 35 w 81"/>
                                    <a:gd name="T37" fmla="*/ 57 h 60"/>
                                    <a:gd name="T38" fmla="*/ 40 w 81"/>
                                    <a:gd name="T39" fmla="*/ 59 h 60"/>
                                    <a:gd name="T40" fmla="*/ 43 w 81"/>
                                    <a:gd name="T41" fmla="*/ 57 h 60"/>
                                    <a:gd name="T42" fmla="*/ 48 w 81"/>
                                    <a:gd name="T43" fmla="*/ 58 h 60"/>
                                    <a:gd name="T44" fmla="*/ 51 w 81"/>
                                    <a:gd name="T45" fmla="*/ 54 h 60"/>
                                    <a:gd name="T46" fmla="*/ 60 w 81"/>
                                    <a:gd name="T47" fmla="*/ 55 h 60"/>
                                    <a:gd name="T48" fmla="*/ 60 w 81"/>
                                    <a:gd name="T49" fmla="*/ 48 h 60"/>
                                    <a:gd name="T50" fmla="*/ 71 w 81"/>
                                    <a:gd name="T51" fmla="*/ 48 h 60"/>
                                    <a:gd name="T52" fmla="*/ 76 w 81"/>
                                    <a:gd name="T53" fmla="*/ 43 h 60"/>
                                    <a:gd name="T54" fmla="*/ 80 w 81"/>
                                    <a:gd name="T55" fmla="*/ 38 h 60"/>
                                    <a:gd name="T56" fmla="*/ 73 w 81"/>
                                    <a:gd name="T57" fmla="*/ 33 h 60"/>
                                    <a:gd name="T58" fmla="*/ 74 w 81"/>
                                    <a:gd name="T59" fmla="*/ 31 h 60"/>
                                    <a:gd name="T60" fmla="*/ 79 w 81"/>
                                    <a:gd name="T61" fmla="*/ 29 h 60"/>
                                    <a:gd name="T62" fmla="*/ 81 w 81"/>
                                    <a:gd name="T63" fmla="*/ 21 h 60"/>
                                    <a:gd name="T64" fmla="*/ 79 w 81"/>
                                    <a:gd name="T65" fmla="*/ 13 h 60"/>
                                    <a:gd name="T66" fmla="*/ 78 w 81"/>
                                    <a:gd name="T67" fmla="*/ 9 h 60"/>
                                    <a:gd name="T68" fmla="*/ 76 w 81"/>
                                    <a:gd name="T69" fmla="*/ 1 h 60"/>
                                    <a:gd name="T70" fmla="*/ 64 w 81"/>
                                    <a:gd name="T71" fmla="*/ 0 h 60"/>
                                    <a:gd name="T72" fmla="*/ 61 w 81"/>
                                    <a:gd name="T73" fmla="*/ 3 h 60"/>
                                    <a:gd name="T74" fmla="*/ 51 w 81"/>
                                    <a:gd name="T75" fmla="*/ 5 h 6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</a:cxnLst>
                                  <a:rect l="0" t="0" r="r" b="b"/>
                                  <a:pathLst>
                                    <a:path w="81" h="60">
                                      <a:moveTo>
                                        <a:pt x="47" y="3"/>
                                      </a:moveTo>
                                      <a:cubicBezTo>
                                        <a:pt x="45" y="4"/>
                                        <a:pt x="45" y="4"/>
                                        <a:pt x="45" y="4"/>
                                      </a:cubicBezTo>
                                      <a:cubicBezTo>
                                        <a:pt x="43" y="4"/>
                                        <a:pt x="44" y="5"/>
                                        <a:pt x="42" y="5"/>
                                      </a:cubicBezTo>
                                      <a:cubicBezTo>
                                        <a:pt x="39" y="5"/>
                                        <a:pt x="32" y="2"/>
                                        <a:pt x="32" y="2"/>
                                      </a:cubicBezTo>
                                      <a:cubicBezTo>
                                        <a:pt x="31" y="2"/>
                                        <a:pt x="29" y="4"/>
                                        <a:pt x="27" y="5"/>
                                      </a:cubicBezTo>
                                      <a:cubicBezTo>
                                        <a:pt x="27" y="5"/>
                                        <a:pt x="26" y="5"/>
                                        <a:pt x="25" y="5"/>
                                      </a:cubicBezTo>
                                      <a:cubicBezTo>
                                        <a:pt x="24" y="5"/>
                                        <a:pt x="23" y="5"/>
                                        <a:pt x="23" y="4"/>
                                      </a:cubicBezTo>
                                      <a:cubicBezTo>
                                        <a:pt x="21" y="2"/>
                                        <a:pt x="21" y="1"/>
                                        <a:pt x="20" y="1"/>
                                      </a:cubicBezTo>
                                      <a:cubicBezTo>
                                        <a:pt x="20" y="1"/>
                                        <a:pt x="19" y="1"/>
                                        <a:pt x="17" y="3"/>
                                      </a:cubicBezTo>
                                      <a:cubicBezTo>
                                        <a:pt x="15" y="4"/>
                                        <a:pt x="12" y="3"/>
                                        <a:pt x="10" y="3"/>
                                      </a:cubicBezTo>
                                      <a:cubicBezTo>
                                        <a:pt x="9" y="3"/>
                                        <a:pt x="8" y="3"/>
                                        <a:pt x="7" y="3"/>
                                      </a:cubicBezTo>
                                      <a:cubicBezTo>
                                        <a:pt x="6" y="3"/>
                                        <a:pt x="6" y="3"/>
                                        <a:pt x="6" y="4"/>
                                      </a:cubicBezTo>
                                      <a:cubicBezTo>
                                        <a:pt x="6" y="8"/>
                                        <a:pt x="6" y="13"/>
                                        <a:pt x="6" y="15"/>
                                      </a:cubicBezTo>
                                      <a:cubicBezTo>
                                        <a:pt x="6" y="20"/>
                                        <a:pt x="7" y="23"/>
                                        <a:pt x="7" y="28"/>
                                      </a:cubicBezTo>
                                      <a:cubicBezTo>
                                        <a:pt x="7" y="29"/>
                                        <a:pt x="6" y="31"/>
                                        <a:pt x="4" y="33"/>
                                      </a:cubicBezTo>
                                      <a:cubicBezTo>
                                        <a:pt x="4" y="33"/>
                                        <a:pt x="3" y="34"/>
                                        <a:pt x="3" y="35"/>
                                      </a:cubicBezTo>
                                      <a:cubicBezTo>
                                        <a:pt x="3" y="35"/>
                                        <a:pt x="3" y="36"/>
                                        <a:pt x="3" y="36"/>
                                      </a:cubicBezTo>
                                      <a:cubicBezTo>
                                        <a:pt x="4" y="38"/>
                                        <a:pt x="6" y="39"/>
                                        <a:pt x="7" y="41"/>
                                      </a:cubicBezTo>
                                      <a:cubicBezTo>
                                        <a:pt x="8" y="42"/>
                                        <a:pt x="8" y="42"/>
                                        <a:pt x="8" y="43"/>
                                      </a:cubicBezTo>
                                      <a:cubicBezTo>
                                        <a:pt x="8" y="44"/>
                                        <a:pt x="8" y="44"/>
                                        <a:pt x="7" y="44"/>
                                      </a:cubicBezTo>
                                      <a:cubicBezTo>
                                        <a:pt x="6" y="45"/>
                                        <a:pt x="4" y="46"/>
                                        <a:pt x="2" y="46"/>
                                      </a:cubicBezTo>
                                      <a:cubicBezTo>
                                        <a:pt x="2" y="47"/>
                                        <a:pt x="1" y="47"/>
                                        <a:pt x="1" y="47"/>
                                      </a:cubicBezTo>
                                      <a:cubicBezTo>
                                        <a:pt x="0" y="48"/>
                                        <a:pt x="0" y="48"/>
                                        <a:pt x="1" y="48"/>
                                      </a:cubicBezTo>
                                      <a:cubicBezTo>
                                        <a:pt x="2" y="49"/>
                                        <a:pt x="3" y="49"/>
                                        <a:pt x="5" y="50"/>
                                      </a:cubicBezTo>
                                      <a:cubicBezTo>
                                        <a:pt x="6" y="50"/>
                                        <a:pt x="7" y="51"/>
                                        <a:pt x="7" y="51"/>
                                      </a:cubicBezTo>
                                      <a:cubicBezTo>
                                        <a:pt x="8" y="52"/>
                                        <a:pt x="8" y="52"/>
                                        <a:pt x="8" y="53"/>
                                      </a:cubicBezTo>
                                      <a:cubicBezTo>
                                        <a:pt x="8" y="54"/>
                                        <a:pt x="8" y="55"/>
                                        <a:pt x="9" y="55"/>
                                      </a:cubicBezTo>
                                      <a:cubicBezTo>
                                        <a:pt x="9" y="56"/>
                                        <a:pt x="10" y="56"/>
                                        <a:pt x="10" y="57"/>
                                      </a:cubicBezTo>
                                      <a:cubicBezTo>
                                        <a:pt x="12" y="57"/>
                                        <a:pt x="14" y="58"/>
                                        <a:pt x="15" y="58"/>
                                      </a:cubicBezTo>
                                      <a:cubicBezTo>
                                        <a:pt x="16" y="59"/>
                                        <a:pt x="18" y="60"/>
                                        <a:pt x="19" y="60"/>
                                      </a:cubicBezTo>
                                      <a:cubicBezTo>
                                        <a:pt x="19" y="60"/>
                                        <a:pt x="19" y="60"/>
                                        <a:pt x="19" y="60"/>
                                      </a:cubicBezTo>
                                      <a:cubicBezTo>
                                        <a:pt x="20" y="58"/>
                                        <a:pt x="21" y="57"/>
                                        <a:pt x="22" y="57"/>
                                      </a:cubicBezTo>
                                      <a:cubicBezTo>
                                        <a:pt x="23" y="57"/>
                                        <a:pt x="24" y="58"/>
                                        <a:pt x="25" y="59"/>
                                      </a:cubicBezTo>
                                      <a:cubicBezTo>
                                        <a:pt x="26" y="60"/>
                                        <a:pt x="27" y="60"/>
                                        <a:pt x="27" y="60"/>
                                      </a:cubicBezTo>
                                      <a:cubicBezTo>
                                        <a:pt x="28" y="60"/>
                                        <a:pt x="29" y="60"/>
                                        <a:pt x="29" y="60"/>
                                      </a:cubicBezTo>
                                      <a:cubicBezTo>
                                        <a:pt x="30" y="59"/>
                                        <a:pt x="31" y="57"/>
                                        <a:pt x="32" y="56"/>
                                      </a:cubicBezTo>
                                      <a:cubicBezTo>
                                        <a:pt x="33" y="56"/>
                                        <a:pt x="33" y="56"/>
                                        <a:pt x="34" y="56"/>
                                      </a:cubicBezTo>
                                      <a:cubicBezTo>
                                        <a:pt x="34" y="56"/>
                                        <a:pt x="34" y="57"/>
                                        <a:pt x="35" y="57"/>
                                      </a:cubicBezTo>
                                      <a:cubicBezTo>
                                        <a:pt x="36" y="58"/>
                                        <a:pt x="37" y="60"/>
                                        <a:pt x="38" y="60"/>
                                      </a:cubicBezTo>
                                      <a:cubicBezTo>
                                        <a:pt x="39" y="60"/>
                                        <a:pt x="39" y="60"/>
                                        <a:pt x="40" y="59"/>
                                      </a:cubicBezTo>
                                      <a:cubicBezTo>
                                        <a:pt x="40" y="59"/>
                                        <a:pt x="40" y="58"/>
                                        <a:pt x="41" y="57"/>
                                      </a:cubicBezTo>
                                      <a:cubicBezTo>
                                        <a:pt x="41" y="57"/>
                                        <a:pt x="42" y="57"/>
                                        <a:pt x="43" y="57"/>
                                      </a:cubicBezTo>
                                      <a:cubicBezTo>
                                        <a:pt x="44" y="57"/>
                                        <a:pt x="45" y="58"/>
                                        <a:pt x="46" y="59"/>
                                      </a:cubicBezTo>
                                      <a:cubicBezTo>
                                        <a:pt x="47" y="60"/>
                                        <a:pt x="48" y="59"/>
                                        <a:pt x="48" y="58"/>
                                      </a:cubicBezTo>
                                      <a:cubicBezTo>
                                        <a:pt x="49" y="57"/>
                                        <a:pt x="49" y="56"/>
                                        <a:pt x="50" y="55"/>
                                      </a:cubicBezTo>
                                      <a:cubicBezTo>
                                        <a:pt x="50" y="55"/>
                                        <a:pt x="51" y="54"/>
                                        <a:pt x="51" y="54"/>
                                      </a:cubicBezTo>
                                      <a:cubicBezTo>
                                        <a:pt x="52" y="54"/>
                                        <a:pt x="53" y="54"/>
                                        <a:pt x="54" y="54"/>
                                      </a:cubicBezTo>
                                      <a:cubicBezTo>
                                        <a:pt x="56" y="55"/>
                                        <a:pt x="58" y="55"/>
                                        <a:pt x="60" y="55"/>
                                      </a:cubicBezTo>
                                      <a:cubicBezTo>
                                        <a:pt x="60" y="54"/>
                                        <a:pt x="59" y="53"/>
                                        <a:pt x="59" y="51"/>
                                      </a:cubicBezTo>
                                      <a:cubicBezTo>
                                        <a:pt x="59" y="50"/>
                                        <a:pt x="59" y="49"/>
                                        <a:pt x="60" y="48"/>
                                      </a:cubicBezTo>
                                      <a:cubicBezTo>
                                        <a:pt x="60" y="47"/>
                                        <a:pt x="60" y="46"/>
                                        <a:pt x="61" y="46"/>
                                      </a:cubicBezTo>
                                      <a:cubicBezTo>
                                        <a:pt x="62" y="45"/>
                                        <a:pt x="68" y="48"/>
                                        <a:pt x="71" y="48"/>
                                      </a:cubicBezTo>
                                      <a:cubicBezTo>
                                        <a:pt x="72" y="48"/>
                                        <a:pt x="73" y="47"/>
                                        <a:pt x="73" y="46"/>
                                      </a:cubicBezTo>
                                      <a:cubicBezTo>
                                        <a:pt x="74" y="44"/>
                                        <a:pt x="74" y="43"/>
                                        <a:pt x="76" y="43"/>
                                      </a:cubicBezTo>
                                      <a:cubicBezTo>
                                        <a:pt x="76" y="43"/>
                                        <a:pt x="79" y="39"/>
                                        <a:pt x="80" y="39"/>
                                      </a:cubicBezTo>
                                      <a:cubicBezTo>
                                        <a:pt x="80" y="39"/>
                                        <a:pt x="80" y="38"/>
                                        <a:pt x="80" y="38"/>
                                      </a:cubicBezTo>
                                      <a:cubicBezTo>
                                        <a:pt x="79" y="38"/>
                                        <a:pt x="79" y="38"/>
                                        <a:pt x="79" y="35"/>
                                      </a:cubicBezTo>
                                      <a:cubicBezTo>
                                        <a:pt x="79" y="35"/>
                                        <a:pt x="75" y="34"/>
                                        <a:pt x="73" y="33"/>
                                      </a:cubicBezTo>
                                      <a:cubicBezTo>
                                        <a:pt x="72" y="32"/>
                                        <a:pt x="71" y="32"/>
                                        <a:pt x="71" y="31"/>
                                      </a:cubicBezTo>
                                      <a:cubicBezTo>
                                        <a:pt x="71" y="31"/>
                                        <a:pt x="72" y="31"/>
                                        <a:pt x="74" y="31"/>
                                      </a:cubicBezTo>
                                      <a:cubicBezTo>
                                        <a:pt x="75" y="31"/>
                                        <a:pt x="76" y="31"/>
                                        <a:pt x="77" y="30"/>
                                      </a:cubicBezTo>
                                      <a:cubicBezTo>
                                        <a:pt x="78" y="30"/>
                                        <a:pt x="78" y="29"/>
                                        <a:pt x="79" y="29"/>
                                      </a:cubicBezTo>
                                      <a:cubicBezTo>
                                        <a:pt x="79" y="27"/>
                                        <a:pt x="80" y="25"/>
                                        <a:pt x="80" y="24"/>
                                      </a:cubicBezTo>
                                      <a:cubicBezTo>
                                        <a:pt x="81" y="22"/>
                                        <a:pt x="81" y="22"/>
                                        <a:pt x="81" y="21"/>
                                      </a:cubicBezTo>
                                      <a:cubicBezTo>
                                        <a:pt x="81" y="20"/>
                                        <a:pt x="80" y="19"/>
                                        <a:pt x="80" y="16"/>
                                      </a:cubicBezTo>
                                      <a:cubicBezTo>
                                        <a:pt x="80" y="15"/>
                                        <a:pt x="79" y="14"/>
                                        <a:pt x="79" y="13"/>
                                      </a:cubicBezTo>
                                      <a:cubicBezTo>
                                        <a:pt x="78" y="13"/>
                                        <a:pt x="78" y="13"/>
                                        <a:pt x="78" y="12"/>
                                      </a:cubicBezTo>
                                      <a:cubicBezTo>
                                        <a:pt x="78" y="11"/>
                                        <a:pt x="78" y="10"/>
                                        <a:pt x="78" y="9"/>
                                      </a:cubicBezTo>
                                      <a:cubicBezTo>
                                        <a:pt x="78" y="7"/>
                                        <a:pt x="79" y="5"/>
                                        <a:pt x="79" y="4"/>
                                      </a:cubicBezTo>
                                      <a:cubicBezTo>
                                        <a:pt x="79" y="3"/>
                                        <a:pt x="78" y="2"/>
                                        <a:pt x="76" y="1"/>
                                      </a:cubicBezTo>
                                      <a:cubicBezTo>
                                        <a:pt x="74" y="0"/>
                                        <a:pt x="72" y="0"/>
                                        <a:pt x="70" y="0"/>
                                      </a:cubicBezTo>
                                      <a:cubicBezTo>
                                        <a:pt x="68" y="1"/>
                                        <a:pt x="65" y="1"/>
                                        <a:pt x="64" y="0"/>
                                      </a:cubicBezTo>
                                      <a:cubicBezTo>
                                        <a:pt x="63" y="0"/>
                                        <a:pt x="62" y="0"/>
                                        <a:pt x="62" y="1"/>
                                      </a:cubicBezTo>
                                      <a:cubicBezTo>
                                        <a:pt x="61" y="1"/>
                                        <a:pt x="61" y="2"/>
                                        <a:pt x="61" y="3"/>
                                      </a:cubicBezTo>
                                      <a:cubicBezTo>
                                        <a:pt x="60" y="5"/>
                                        <a:pt x="59" y="6"/>
                                        <a:pt x="57" y="7"/>
                                      </a:cubicBezTo>
                                      <a:cubicBezTo>
                                        <a:pt x="56" y="7"/>
                                        <a:pt x="53" y="6"/>
                                        <a:pt x="51" y="5"/>
                                      </a:cubicBezTo>
                                      <a:cubicBezTo>
                                        <a:pt x="49" y="4"/>
                                        <a:pt x="48" y="3"/>
                                        <a:pt x="47" y="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1" name="Freeform 106">
                                  <a:extLst>
                                    <a:ext uri="{FF2B5EF4-FFF2-40B4-BE49-F238E27FC236}">
                                      <a16:creationId xmlns:a16="http://schemas.microsoft.com/office/drawing/2014/main" id="{44F33329-45B8-CFA6-3E9F-E6448199AE3E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414861" y="1867979"/>
                                  <a:ext cx="273442" cy="306495"/>
                                </a:xfrm>
                                <a:custGeom>
                                  <a:avLst/>
                                  <a:gdLst>
                                    <a:gd name="T0" fmla="*/ 39 w 75"/>
                                    <a:gd name="T1" fmla="*/ 1 h 83"/>
                                    <a:gd name="T2" fmla="*/ 32 w 75"/>
                                    <a:gd name="T3" fmla="*/ 9 h 83"/>
                                    <a:gd name="T4" fmla="*/ 28 w 75"/>
                                    <a:gd name="T5" fmla="*/ 8 h 83"/>
                                    <a:gd name="T6" fmla="*/ 21 w 75"/>
                                    <a:gd name="T7" fmla="*/ 9 h 83"/>
                                    <a:gd name="T8" fmla="*/ 16 w 75"/>
                                    <a:gd name="T9" fmla="*/ 12 h 83"/>
                                    <a:gd name="T10" fmla="*/ 10 w 75"/>
                                    <a:gd name="T11" fmla="*/ 6 h 83"/>
                                    <a:gd name="T12" fmla="*/ 7 w 75"/>
                                    <a:gd name="T13" fmla="*/ 8 h 83"/>
                                    <a:gd name="T14" fmla="*/ 8 w 75"/>
                                    <a:gd name="T15" fmla="*/ 16 h 83"/>
                                    <a:gd name="T16" fmla="*/ 12 w 75"/>
                                    <a:gd name="T17" fmla="*/ 20 h 83"/>
                                    <a:gd name="T18" fmla="*/ 10 w 75"/>
                                    <a:gd name="T19" fmla="*/ 27 h 83"/>
                                    <a:gd name="T20" fmla="*/ 11 w 75"/>
                                    <a:gd name="T21" fmla="*/ 32 h 83"/>
                                    <a:gd name="T22" fmla="*/ 23 w 75"/>
                                    <a:gd name="T23" fmla="*/ 38 h 83"/>
                                    <a:gd name="T24" fmla="*/ 19 w 75"/>
                                    <a:gd name="T25" fmla="*/ 44 h 83"/>
                                    <a:gd name="T26" fmla="*/ 9 w 75"/>
                                    <a:gd name="T27" fmla="*/ 41 h 83"/>
                                    <a:gd name="T28" fmla="*/ 4 w 75"/>
                                    <a:gd name="T29" fmla="*/ 52 h 83"/>
                                    <a:gd name="T30" fmla="*/ 1 w 75"/>
                                    <a:gd name="T31" fmla="*/ 55 h 83"/>
                                    <a:gd name="T32" fmla="*/ 6 w 75"/>
                                    <a:gd name="T33" fmla="*/ 57 h 83"/>
                                    <a:gd name="T34" fmla="*/ 4 w 75"/>
                                    <a:gd name="T35" fmla="*/ 65 h 83"/>
                                    <a:gd name="T36" fmla="*/ 6 w 75"/>
                                    <a:gd name="T37" fmla="*/ 74 h 83"/>
                                    <a:gd name="T38" fmla="*/ 11 w 75"/>
                                    <a:gd name="T39" fmla="*/ 78 h 83"/>
                                    <a:gd name="T40" fmla="*/ 16 w 75"/>
                                    <a:gd name="T41" fmla="*/ 77 h 83"/>
                                    <a:gd name="T42" fmla="*/ 18 w 75"/>
                                    <a:gd name="T43" fmla="*/ 73 h 83"/>
                                    <a:gd name="T44" fmla="*/ 29 w 75"/>
                                    <a:gd name="T45" fmla="*/ 74 h 83"/>
                                    <a:gd name="T46" fmla="*/ 33 w 75"/>
                                    <a:gd name="T47" fmla="*/ 80 h 83"/>
                                    <a:gd name="T48" fmla="*/ 36 w 75"/>
                                    <a:gd name="T49" fmla="*/ 81 h 83"/>
                                    <a:gd name="T50" fmla="*/ 44 w 75"/>
                                    <a:gd name="T51" fmla="*/ 74 h 83"/>
                                    <a:gd name="T52" fmla="*/ 41 w 75"/>
                                    <a:gd name="T53" fmla="*/ 68 h 83"/>
                                    <a:gd name="T54" fmla="*/ 46 w 75"/>
                                    <a:gd name="T55" fmla="*/ 69 h 83"/>
                                    <a:gd name="T56" fmla="*/ 51 w 75"/>
                                    <a:gd name="T57" fmla="*/ 65 h 83"/>
                                    <a:gd name="T58" fmla="*/ 56 w 75"/>
                                    <a:gd name="T59" fmla="*/ 63 h 83"/>
                                    <a:gd name="T60" fmla="*/ 64 w 75"/>
                                    <a:gd name="T61" fmla="*/ 61 h 83"/>
                                    <a:gd name="T62" fmla="*/ 75 w 75"/>
                                    <a:gd name="T63" fmla="*/ 53 h 83"/>
                                    <a:gd name="T64" fmla="*/ 74 w 75"/>
                                    <a:gd name="T65" fmla="*/ 50 h 83"/>
                                    <a:gd name="T66" fmla="*/ 68 w 75"/>
                                    <a:gd name="T67" fmla="*/ 47 h 83"/>
                                    <a:gd name="T68" fmla="*/ 69 w 75"/>
                                    <a:gd name="T69" fmla="*/ 45 h 83"/>
                                    <a:gd name="T70" fmla="*/ 75 w 75"/>
                                    <a:gd name="T71" fmla="*/ 42 h 83"/>
                                    <a:gd name="T72" fmla="*/ 70 w 75"/>
                                    <a:gd name="T73" fmla="*/ 35 h 83"/>
                                    <a:gd name="T74" fmla="*/ 71 w 75"/>
                                    <a:gd name="T75" fmla="*/ 32 h 83"/>
                                    <a:gd name="T76" fmla="*/ 73 w 75"/>
                                    <a:gd name="T77" fmla="*/ 14 h 83"/>
                                    <a:gd name="T78" fmla="*/ 73 w 75"/>
                                    <a:gd name="T79" fmla="*/ 3 h 83"/>
                                    <a:gd name="T80" fmla="*/ 63 w 75"/>
                                    <a:gd name="T81" fmla="*/ 3 h 83"/>
                                    <a:gd name="T82" fmla="*/ 57 w 75"/>
                                    <a:gd name="T83" fmla="*/ 12 h 83"/>
                                    <a:gd name="T84" fmla="*/ 52 w 75"/>
                                    <a:gd name="T85" fmla="*/ 6 h 83"/>
                                    <a:gd name="T86" fmla="*/ 44 w 75"/>
                                    <a:gd name="T87" fmla="*/ 2 h 8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</a:cxnLst>
                                  <a:rect l="0" t="0" r="r" b="b"/>
                                  <a:pathLst>
                                    <a:path w="75" h="83">
                                      <a:moveTo>
                                        <a:pt x="41" y="0"/>
                                      </a:moveTo>
                                      <a:cubicBezTo>
                                        <a:pt x="39" y="1"/>
                                        <a:pt x="39" y="1"/>
                                        <a:pt x="39" y="1"/>
                                      </a:cubicBezTo>
                                      <a:cubicBezTo>
                                        <a:pt x="37" y="2"/>
                                        <a:pt x="37" y="4"/>
                                        <a:pt x="35" y="6"/>
                                      </a:cubicBezTo>
                                      <a:cubicBezTo>
                                        <a:pt x="34" y="7"/>
                                        <a:pt x="33" y="8"/>
                                        <a:pt x="32" y="9"/>
                                      </a:cubicBezTo>
                                      <a:cubicBezTo>
                                        <a:pt x="31" y="9"/>
                                        <a:pt x="30" y="9"/>
                                        <a:pt x="30" y="9"/>
                                      </a:cubicBezTo>
                                      <a:cubicBezTo>
                                        <a:pt x="29" y="9"/>
                                        <a:pt x="28" y="9"/>
                                        <a:pt x="28" y="8"/>
                                      </a:cubicBezTo>
                                      <a:cubicBezTo>
                                        <a:pt x="26" y="6"/>
                                        <a:pt x="25" y="6"/>
                                        <a:pt x="24" y="6"/>
                                      </a:cubicBezTo>
                                      <a:cubicBezTo>
                                        <a:pt x="23" y="6"/>
                                        <a:pt x="22" y="7"/>
                                        <a:pt x="21" y="9"/>
                                      </a:cubicBezTo>
                                      <a:cubicBezTo>
                                        <a:pt x="20" y="10"/>
                                        <a:pt x="19" y="11"/>
                                        <a:pt x="18" y="12"/>
                                      </a:cubicBezTo>
                                      <a:cubicBezTo>
                                        <a:pt x="17" y="12"/>
                                        <a:pt x="16" y="12"/>
                                        <a:pt x="16" y="12"/>
                                      </a:cubicBezTo>
                                      <a:cubicBezTo>
                                        <a:pt x="15" y="12"/>
                                        <a:pt x="14" y="11"/>
                                        <a:pt x="14" y="10"/>
                                      </a:cubicBezTo>
                                      <a:cubicBezTo>
                                        <a:pt x="13" y="9"/>
                                        <a:pt x="11" y="6"/>
                                        <a:pt x="10" y="6"/>
                                      </a:cubicBezTo>
                                      <a:cubicBezTo>
                                        <a:pt x="9" y="5"/>
                                        <a:pt x="9" y="5"/>
                                        <a:pt x="8" y="5"/>
                                      </a:cubicBezTo>
                                      <a:cubicBezTo>
                                        <a:pt x="8" y="6"/>
                                        <a:pt x="7" y="6"/>
                                        <a:pt x="7" y="8"/>
                                      </a:cubicBezTo>
                                      <a:cubicBezTo>
                                        <a:pt x="6" y="11"/>
                                        <a:pt x="6" y="12"/>
                                        <a:pt x="6" y="13"/>
                                      </a:cubicBezTo>
                                      <a:cubicBezTo>
                                        <a:pt x="6" y="14"/>
                                        <a:pt x="7" y="14"/>
                                        <a:pt x="8" y="16"/>
                                      </a:cubicBezTo>
                                      <a:cubicBezTo>
                                        <a:pt x="8" y="16"/>
                                        <a:pt x="10" y="17"/>
                                        <a:pt x="11" y="18"/>
                                      </a:cubicBezTo>
                                      <a:cubicBezTo>
                                        <a:pt x="11" y="19"/>
                                        <a:pt x="12" y="19"/>
                                        <a:pt x="12" y="20"/>
                                      </a:cubicBezTo>
                                      <a:cubicBezTo>
                                        <a:pt x="12" y="21"/>
                                        <a:pt x="12" y="22"/>
                                        <a:pt x="12" y="22"/>
                                      </a:cubicBezTo>
                                      <a:cubicBezTo>
                                        <a:pt x="12" y="23"/>
                                        <a:pt x="10" y="25"/>
                                        <a:pt x="10" y="27"/>
                                      </a:cubicBezTo>
                                      <a:cubicBezTo>
                                        <a:pt x="9" y="28"/>
                                        <a:pt x="9" y="29"/>
                                        <a:pt x="10" y="29"/>
                                      </a:cubicBezTo>
                                      <a:cubicBezTo>
                                        <a:pt x="10" y="30"/>
                                        <a:pt x="10" y="31"/>
                                        <a:pt x="11" y="32"/>
                                      </a:cubicBezTo>
                                      <a:cubicBezTo>
                                        <a:pt x="12" y="32"/>
                                        <a:pt x="20" y="33"/>
                                        <a:pt x="21" y="34"/>
                                      </a:cubicBezTo>
                                      <a:cubicBezTo>
                                        <a:pt x="22" y="35"/>
                                        <a:pt x="23" y="37"/>
                                        <a:pt x="23" y="38"/>
                                      </a:cubicBezTo>
                                      <a:cubicBezTo>
                                        <a:pt x="24" y="40"/>
                                        <a:pt x="24" y="41"/>
                                        <a:pt x="24" y="42"/>
                                      </a:cubicBezTo>
                                      <a:cubicBezTo>
                                        <a:pt x="23" y="43"/>
                                        <a:pt x="21" y="44"/>
                                        <a:pt x="19" y="44"/>
                                      </a:cubicBezTo>
                                      <a:cubicBezTo>
                                        <a:pt x="17" y="44"/>
                                        <a:pt x="15" y="43"/>
                                        <a:pt x="12" y="42"/>
                                      </a:cubicBezTo>
                                      <a:cubicBezTo>
                                        <a:pt x="11" y="42"/>
                                        <a:pt x="10" y="41"/>
                                        <a:pt x="9" y="41"/>
                                      </a:cubicBezTo>
                                      <a:cubicBezTo>
                                        <a:pt x="9" y="41"/>
                                        <a:pt x="8" y="42"/>
                                        <a:pt x="8" y="43"/>
                                      </a:cubicBezTo>
                                      <a:cubicBezTo>
                                        <a:pt x="8" y="44"/>
                                        <a:pt x="5" y="51"/>
                                        <a:pt x="4" y="52"/>
                                      </a:cubicBezTo>
                                      <a:cubicBezTo>
                                        <a:pt x="1" y="53"/>
                                        <a:pt x="0" y="54"/>
                                        <a:pt x="0" y="54"/>
                                      </a:cubicBezTo>
                                      <a:cubicBezTo>
                                        <a:pt x="0" y="55"/>
                                        <a:pt x="1" y="55"/>
                                        <a:pt x="1" y="55"/>
                                      </a:cubicBezTo>
                                      <a:cubicBezTo>
                                        <a:pt x="2" y="55"/>
                                        <a:pt x="3" y="55"/>
                                        <a:pt x="4" y="56"/>
                                      </a:cubicBezTo>
                                      <a:cubicBezTo>
                                        <a:pt x="5" y="56"/>
                                        <a:pt x="6" y="56"/>
                                        <a:pt x="6" y="57"/>
                                      </a:cubicBezTo>
                                      <a:cubicBezTo>
                                        <a:pt x="6" y="59"/>
                                        <a:pt x="6" y="60"/>
                                        <a:pt x="6" y="61"/>
                                      </a:cubicBezTo>
                                      <a:cubicBezTo>
                                        <a:pt x="5" y="62"/>
                                        <a:pt x="4" y="63"/>
                                        <a:pt x="4" y="65"/>
                                      </a:cubicBezTo>
                                      <a:cubicBezTo>
                                        <a:pt x="3" y="66"/>
                                        <a:pt x="2" y="68"/>
                                        <a:pt x="3" y="69"/>
                                      </a:cubicBezTo>
                                      <a:cubicBezTo>
                                        <a:pt x="3" y="71"/>
                                        <a:pt x="4" y="73"/>
                                        <a:pt x="6" y="74"/>
                                      </a:cubicBezTo>
                                      <a:cubicBezTo>
                                        <a:pt x="7" y="75"/>
                                        <a:pt x="8" y="76"/>
                                        <a:pt x="9" y="77"/>
                                      </a:cubicBezTo>
                                      <a:cubicBezTo>
                                        <a:pt x="9" y="77"/>
                                        <a:pt x="10" y="78"/>
                                        <a:pt x="11" y="78"/>
                                      </a:cubicBezTo>
                                      <a:cubicBezTo>
                                        <a:pt x="12" y="78"/>
                                        <a:pt x="13" y="78"/>
                                        <a:pt x="14" y="78"/>
                                      </a:cubicBezTo>
                                      <a:cubicBezTo>
                                        <a:pt x="15" y="78"/>
                                        <a:pt x="16" y="77"/>
                                        <a:pt x="16" y="77"/>
                                      </a:cubicBezTo>
                                      <a:cubicBezTo>
                                        <a:pt x="17" y="76"/>
                                        <a:pt x="17" y="76"/>
                                        <a:pt x="17" y="75"/>
                                      </a:cubicBezTo>
                                      <a:cubicBezTo>
                                        <a:pt x="17" y="74"/>
                                        <a:pt x="17" y="73"/>
                                        <a:pt x="18" y="73"/>
                                      </a:cubicBezTo>
                                      <a:cubicBezTo>
                                        <a:pt x="20" y="73"/>
                                        <a:pt x="23" y="73"/>
                                        <a:pt x="26" y="73"/>
                                      </a:cubicBezTo>
                                      <a:cubicBezTo>
                                        <a:pt x="27" y="73"/>
                                        <a:pt x="28" y="73"/>
                                        <a:pt x="29" y="74"/>
                                      </a:cubicBezTo>
                                      <a:cubicBezTo>
                                        <a:pt x="30" y="74"/>
                                        <a:pt x="30" y="75"/>
                                        <a:pt x="31" y="76"/>
                                      </a:cubicBezTo>
                                      <a:cubicBezTo>
                                        <a:pt x="31" y="76"/>
                                        <a:pt x="32" y="78"/>
                                        <a:pt x="33" y="80"/>
                                      </a:cubicBezTo>
                                      <a:cubicBezTo>
                                        <a:pt x="33" y="81"/>
                                        <a:pt x="34" y="82"/>
                                        <a:pt x="34" y="82"/>
                                      </a:cubicBezTo>
                                      <a:cubicBezTo>
                                        <a:pt x="35" y="83"/>
                                        <a:pt x="35" y="82"/>
                                        <a:pt x="36" y="81"/>
                                      </a:cubicBezTo>
                                      <a:cubicBezTo>
                                        <a:pt x="36" y="80"/>
                                        <a:pt x="42" y="75"/>
                                        <a:pt x="42" y="75"/>
                                      </a:cubicBezTo>
                                      <a:cubicBezTo>
                                        <a:pt x="44" y="75"/>
                                        <a:pt x="44" y="75"/>
                                        <a:pt x="44" y="74"/>
                                      </a:cubicBezTo>
                                      <a:cubicBezTo>
                                        <a:pt x="43" y="74"/>
                                        <a:pt x="42" y="73"/>
                                        <a:pt x="41" y="72"/>
                                      </a:cubicBezTo>
                                      <a:cubicBezTo>
                                        <a:pt x="41" y="70"/>
                                        <a:pt x="41" y="69"/>
                                        <a:pt x="41" y="68"/>
                                      </a:cubicBezTo>
                                      <a:cubicBezTo>
                                        <a:pt x="41" y="68"/>
                                        <a:pt x="42" y="68"/>
                                        <a:pt x="43" y="68"/>
                                      </a:cubicBezTo>
                                      <a:cubicBezTo>
                                        <a:pt x="44" y="68"/>
                                        <a:pt x="45" y="69"/>
                                        <a:pt x="46" y="69"/>
                                      </a:cubicBezTo>
                                      <a:cubicBezTo>
                                        <a:pt x="47" y="69"/>
                                        <a:pt x="48" y="69"/>
                                        <a:pt x="48" y="68"/>
                                      </a:cubicBezTo>
                                      <a:cubicBezTo>
                                        <a:pt x="48" y="67"/>
                                        <a:pt x="49" y="66"/>
                                        <a:pt x="51" y="65"/>
                                      </a:cubicBezTo>
                                      <a:cubicBezTo>
                                        <a:pt x="51" y="64"/>
                                        <a:pt x="52" y="64"/>
                                        <a:pt x="53" y="63"/>
                                      </a:cubicBezTo>
                                      <a:cubicBezTo>
                                        <a:pt x="54" y="63"/>
                                        <a:pt x="55" y="63"/>
                                        <a:pt x="56" y="63"/>
                                      </a:cubicBezTo>
                                      <a:cubicBezTo>
                                        <a:pt x="57" y="63"/>
                                        <a:pt x="58" y="63"/>
                                        <a:pt x="60" y="63"/>
                                      </a:cubicBezTo>
                                      <a:cubicBezTo>
                                        <a:pt x="61" y="63"/>
                                        <a:pt x="63" y="62"/>
                                        <a:pt x="64" y="61"/>
                                      </a:cubicBezTo>
                                      <a:cubicBezTo>
                                        <a:pt x="66" y="59"/>
                                        <a:pt x="71" y="57"/>
                                        <a:pt x="73" y="56"/>
                                      </a:cubicBezTo>
                                      <a:cubicBezTo>
                                        <a:pt x="75" y="53"/>
                                        <a:pt x="75" y="53"/>
                                        <a:pt x="75" y="53"/>
                                      </a:cubicBezTo>
                                      <a:cubicBezTo>
                                        <a:pt x="75" y="53"/>
                                        <a:pt x="75" y="53"/>
                                        <a:pt x="75" y="52"/>
                                      </a:cubicBezTo>
                                      <a:cubicBezTo>
                                        <a:pt x="75" y="51"/>
                                        <a:pt x="75" y="51"/>
                                        <a:pt x="74" y="50"/>
                                      </a:cubicBezTo>
                                      <a:cubicBezTo>
                                        <a:pt x="74" y="50"/>
                                        <a:pt x="73" y="49"/>
                                        <a:pt x="72" y="49"/>
                                      </a:cubicBezTo>
                                      <a:cubicBezTo>
                                        <a:pt x="70" y="48"/>
                                        <a:pt x="69" y="48"/>
                                        <a:pt x="68" y="47"/>
                                      </a:cubicBezTo>
                                      <a:cubicBezTo>
                                        <a:pt x="67" y="47"/>
                                        <a:pt x="67" y="47"/>
                                        <a:pt x="68" y="46"/>
                                      </a:cubicBezTo>
                                      <a:cubicBezTo>
                                        <a:pt x="68" y="46"/>
                                        <a:pt x="69" y="46"/>
                                        <a:pt x="69" y="45"/>
                                      </a:cubicBezTo>
                                      <a:cubicBezTo>
                                        <a:pt x="71" y="45"/>
                                        <a:pt x="73" y="44"/>
                                        <a:pt x="74" y="43"/>
                                      </a:cubicBezTo>
                                      <a:cubicBezTo>
                                        <a:pt x="75" y="43"/>
                                        <a:pt x="75" y="43"/>
                                        <a:pt x="75" y="42"/>
                                      </a:cubicBezTo>
                                      <a:cubicBezTo>
                                        <a:pt x="75" y="41"/>
                                        <a:pt x="75" y="41"/>
                                        <a:pt x="74" y="40"/>
                                      </a:cubicBezTo>
                                      <a:cubicBezTo>
                                        <a:pt x="73" y="38"/>
                                        <a:pt x="71" y="37"/>
                                        <a:pt x="70" y="35"/>
                                      </a:cubicBezTo>
                                      <a:cubicBezTo>
                                        <a:pt x="70" y="35"/>
                                        <a:pt x="70" y="34"/>
                                        <a:pt x="70" y="34"/>
                                      </a:cubicBezTo>
                                      <a:cubicBezTo>
                                        <a:pt x="70" y="33"/>
                                        <a:pt x="71" y="32"/>
                                        <a:pt x="71" y="32"/>
                                      </a:cubicBezTo>
                                      <a:cubicBezTo>
                                        <a:pt x="73" y="30"/>
                                        <a:pt x="74" y="28"/>
                                        <a:pt x="74" y="27"/>
                                      </a:cubicBezTo>
                                      <a:cubicBezTo>
                                        <a:pt x="74" y="22"/>
                                        <a:pt x="73" y="19"/>
                                        <a:pt x="73" y="14"/>
                                      </a:cubicBezTo>
                                      <a:cubicBezTo>
                                        <a:pt x="73" y="12"/>
                                        <a:pt x="73" y="7"/>
                                        <a:pt x="73" y="3"/>
                                      </a:cubicBezTo>
                                      <a:cubicBezTo>
                                        <a:pt x="73" y="3"/>
                                        <a:pt x="73" y="3"/>
                                        <a:pt x="73" y="3"/>
                                      </a:cubicBezTo>
                                      <a:cubicBezTo>
                                        <a:pt x="71" y="2"/>
                                        <a:pt x="69" y="2"/>
                                        <a:pt x="68" y="2"/>
                                      </a:cubicBezTo>
                                      <a:cubicBezTo>
                                        <a:pt x="67" y="1"/>
                                        <a:pt x="65" y="2"/>
                                        <a:pt x="63" y="3"/>
                                      </a:cubicBezTo>
                                      <a:cubicBezTo>
                                        <a:pt x="62" y="3"/>
                                        <a:pt x="59" y="11"/>
                                        <a:pt x="58" y="12"/>
                                      </a:cubicBezTo>
                                      <a:cubicBezTo>
                                        <a:pt x="58" y="12"/>
                                        <a:pt x="57" y="12"/>
                                        <a:pt x="57" y="12"/>
                                      </a:cubicBezTo>
                                      <a:cubicBezTo>
                                        <a:pt x="57" y="12"/>
                                        <a:pt x="56" y="11"/>
                                        <a:pt x="56" y="10"/>
                                      </a:cubicBezTo>
                                      <a:cubicBezTo>
                                        <a:pt x="55" y="9"/>
                                        <a:pt x="54" y="7"/>
                                        <a:pt x="52" y="6"/>
                                      </a:cubicBezTo>
                                      <a:cubicBezTo>
                                        <a:pt x="50" y="6"/>
                                        <a:pt x="48" y="5"/>
                                        <a:pt x="47" y="4"/>
                                      </a:cubicBezTo>
                                      <a:cubicBezTo>
                                        <a:pt x="46" y="3"/>
                                        <a:pt x="45" y="3"/>
                                        <a:pt x="44" y="2"/>
                                      </a:cubicBezTo>
                                      <a:cubicBezTo>
                                        <a:pt x="42" y="1"/>
                                        <a:pt x="41" y="1"/>
                                        <a:pt x="41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2" name="Freeform 107">
                                  <a:extLst>
                                    <a:ext uri="{FF2B5EF4-FFF2-40B4-BE49-F238E27FC236}">
                                      <a16:creationId xmlns:a16="http://schemas.microsoft.com/office/drawing/2014/main" id="{7A0D2038-5315-CEBA-90DA-2C91EFA7F034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291661" y="2063293"/>
                                  <a:ext cx="844364" cy="787271"/>
                                </a:xfrm>
                                <a:custGeom>
                                  <a:avLst/>
                                  <a:gdLst>
                                    <a:gd name="T0" fmla="*/ 16 w 230"/>
                                    <a:gd name="T1" fmla="*/ 30 h 215"/>
                                    <a:gd name="T2" fmla="*/ 4 w 230"/>
                                    <a:gd name="T3" fmla="*/ 42 h 215"/>
                                    <a:gd name="T4" fmla="*/ 4 w 230"/>
                                    <a:gd name="T5" fmla="*/ 59 h 215"/>
                                    <a:gd name="T6" fmla="*/ 11 w 230"/>
                                    <a:gd name="T7" fmla="*/ 78 h 215"/>
                                    <a:gd name="T8" fmla="*/ 17 w 230"/>
                                    <a:gd name="T9" fmla="*/ 89 h 215"/>
                                    <a:gd name="T10" fmla="*/ 36 w 230"/>
                                    <a:gd name="T11" fmla="*/ 76 h 215"/>
                                    <a:gd name="T12" fmla="*/ 52 w 230"/>
                                    <a:gd name="T13" fmla="*/ 92 h 215"/>
                                    <a:gd name="T14" fmla="*/ 43 w 230"/>
                                    <a:gd name="T15" fmla="*/ 93 h 215"/>
                                    <a:gd name="T16" fmla="*/ 31 w 230"/>
                                    <a:gd name="T17" fmla="*/ 103 h 215"/>
                                    <a:gd name="T18" fmla="*/ 30 w 230"/>
                                    <a:gd name="T19" fmla="*/ 116 h 215"/>
                                    <a:gd name="T20" fmla="*/ 36 w 230"/>
                                    <a:gd name="T21" fmla="*/ 127 h 215"/>
                                    <a:gd name="T22" fmla="*/ 54 w 230"/>
                                    <a:gd name="T23" fmla="*/ 122 h 215"/>
                                    <a:gd name="T24" fmla="*/ 70 w 230"/>
                                    <a:gd name="T25" fmla="*/ 128 h 215"/>
                                    <a:gd name="T26" fmla="*/ 62 w 230"/>
                                    <a:gd name="T27" fmla="*/ 146 h 215"/>
                                    <a:gd name="T28" fmla="*/ 65 w 230"/>
                                    <a:gd name="T29" fmla="*/ 157 h 215"/>
                                    <a:gd name="T30" fmla="*/ 62 w 230"/>
                                    <a:gd name="T31" fmla="*/ 170 h 215"/>
                                    <a:gd name="T32" fmla="*/ 47 w 230"/>
                                    <a:gd name="T33" fmla="*/ 176 h 215"/>
                                    <a:gd name="T34" fmla="*/ 49 w 230"/>
                                    <a:gd name="T35" fmla="*/ 190 h 215"/>
                                    <a:gd name="T36" fmla="*/ 42 w 230"/>
                                    <a:gd name="T37" fmla="*/ 205 h 215"/>
                                    <a:gd name="T38" fmla="*/ 46 w 230"/>
                                    <a:gd name="T39" fmla="*/ 211 h 215"/>
                                    <a:gd name="T40" fmla="*/ 57 w 230"/>
                                    <a:gd name="T41" fmla="*/ 210 h 215"/>
                                    <a:gd name="T42" fmla="*/ 65 w 230"/>
                                    <a:gd name="T43" fmla="*/ 198 h 215"/>
                                    <a:gd name="T44" fmla="*/ 62 w 230"/>
                                    <a:gd name="T45" fmla="*/ 189 h 215"/>
                                    <a:gd name="T46" fmla="*/ 69 w 230"/>
                                    <a:gd name="T47" fmla="*/ 186 h 215"/>
                                    <a:gd name="T48" fmla="*/ 83 w 230"/>
                                    <a:gd name="T49" fmla="*/ 172 h 215"/>
                                    <a:gd name="T50" fmla="*/ 98 w 230"/>
                                    <a:gd name="T51" fmla="*/ 173 h 215"/>
                                    <a:gd name="T52" fmla="*/ 107 w 230"/>
                                    <a:gd name="T53" fmla="*/ 176 h 215"/>
                                    <a:gd name="T54" fmla="*/ 119 w 230"/>
                                    <a:gd name="T55" fmla="*/ 175 h 215"/>
                                    <a:gd name="T56" fmla="*/ 122 w 230"/>
                                    <a:gd name="T57" fmla="*/ 189 h 215"/>
                                    <a:gd name="T58" fmla="*/ 118 w 230"/>
                                    <a:gd name="T59" fmla="*/ 199 h 215"/>
                                    <a:gd name="T60" fmla="*/ 121 w 230"/>
                                    <a:gd name="T61" fmla="*/ 205 h 215"/>
                                    <a:gd name="T62" fmla="*/ 129 w 230"/>
                                    <a:gd name="T63" fmla="*/ 206 h 215"/>
                                    <a:gd name="T64" fmla="*/ 142 w 230"/>
                                    <a:gd name="T65" fmla="*/ 202 h 215"/>
                                    <a:gd name="T66" fmla="*/ 158 w 230"/>
                                    <a:gd name="T67" fmla="*/ 214 h 215"/>
                                    <a:gd name="T68" fmla="*/ 160 w 230"/>
                                    <a:gd name="T69" fmla="*/ 197 h 215"/>
                                    <a:gd name="T70" fmla="*/ 169 w 230"/>
                                    <a:gd name="T71" fmla="*/ 178 h 215"/>
                                    <a:gd name="T72" fmla="*/ 185 w 230"/>
                                    <a:gd name="T73" fmla="*/ 178 h 215"/>
                                    <a:gd name="T74" fmla="*/ 195 w 230"/>
                                    <a:gd name="T75" fmla="*/ 168 h 215"/>
                                    <a:gd name="T76" fmla="*/ 190 w 230"/>
                                    <a:gd name="T77" fmla="*/ 149 h 215"/>
                                    <a:gd name="T78" fmla="*/ 206 w 230"/>
                                    <a:gd name="T79" fmla="*/ 144 h 215"/>
                                    <a:gd name="T80" fmla="*/ 218 w 230"/>
                                    <a:gd name="T81" fmla="*/ 154 h 215"/>
                                    <a:gd name="T82" fmla="*/ 230 w 230"/>
                                    <a:gd name="T83" fmla="*/ 151 h 215"/>
                                    <a:gd name="T84" fmla="*/ 224 w 230"/>
                                    <a:gd name="T85" fmla="*/ 139 h 215"/>
                                    <a:gd name="T86" fmla="*/ 216 w 230"/>
                                    <a:gd name="T87" fmla="*/ 124 h 215"/>
                                    <a:gd name="T88" fmla="*/ 210 w 230"/>
                                    <a:gd name="T89" fmla="*/ 115 h 215"/>
                                    <a:gd name="T90" fmla="*/ 206 w 230"/>
                                    <a:gd name="T91" fmla="*/ 98 h 215"/>
                                    <a:gd name="T92" fmla="*/ 201 w 230"/>
                                    <a:gd name="T93" fmla="*/ 81 h 215"/>
                                    <a:gd name="T94" fmla="*/ 206 w 230"/>
                                    <a:gd name="T95" fmla="*/ 68 h 215"/>
                                    <a:gd name="T96" fmla="*/ 194 w 230"/>
                                    <a:gd name="T97" fmla="*/ 64 h 215"/>
                                    <a:gd name="T98" fmla="*/ 189 w 230"/>
                                    <a:gd name="T99" fmla="*/ 51 h 215"/>
                                    <a:gd name="T100" fmla="*/ 174 w 230"/>
                                    <a:gd name="T101" fmla="*/ 58 h 215"/>
                                    <a:gd name="T102" fmla="*/ 161 w 230"/>
                                    <a:gd name="T103" fmla="*/ 59 h 215"/>
                                    <a:gd name="T104" fmla="*/ 143 w 230"/>
                                    <a:gd name="T105" fmla="*/ 54 h 215"/>
                                    <a:gd name="T106" fmla="*/ 132 w 230"/>
                                    <a:gd name="T107" fmla="*/ 47 h 215"/>
                                    <a:gd name="T108" fmla="*/ 114 w 230"/>
                                    <a:gd name="T109" fmla="*/ 17 h 215"/>
                                    <a:gd name="T110" fmla="*/ 115 w 230"/>
                                    <a:gd name="T111" fmla="*/ 4 h 215"/>
                                    <a:gd name="T112" fmla="*/ 93 w 230"/>
                                    <a:gd name="T113" fmla="*/ 10 h 215"/>
                                    <a:gd name="T114" fmla="*/ 76 w 230"/>
                                    <a:gd name="T115" fmla="*/ 15 h 215"/>
                                    <a:gd name="T116" fmla="*/ 67 w 230"/>
                                    <a:gd name="T117" fmla="*/ 29 h 215"/>
                                    <a:gd name="T118" fmla="*/ 50 w 230"/>
                                    <a:gd name="T119" fmla="*/ 22 h 21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</a:cxnLst>
                                  <a:rect l="0" t="0" r="r" b="b"/>
                                  <a:pathLst>
                                    <a:path w="230" h="215">
                                      <a:moveTo>
                                        <a:pt x="40" y="23"/>
                                      </a:moveTo>
                                      <a:cubicBezTo>
                                        <a:pt x="40" y="23"/>
                                        <a:pt x="40" y="23"/>
                                        <a:pt x="40" y="23"/>
                                      </a:cubicBezTo>
                                      <a:cubicBezTo>
                                        <a:pt x="37" y="23"/>
                                        <a:pt x="32" y="24"/>
                                        <a:pt x="27" y="24"/>
                                      </a:cubicBezTo>
                                      <a:cubicBezTo>
                                        <a:pt x="25" y="24"/>
                                        <a:pt x="23" y="25"/>
                                        <a:pt x="22" y="26"/>
                                      </a:cubicBezTo>
                                      <a:cubicBezTo>
                                        <a:pt x="21" y="26"/>
                                        <a:pt x="19" y="27"/>
                                        <a:pt x="18" y="28"/>
                                      </a:cubicBezTo>
                                      <a:cubicBezTo>
                                        <a:pt x="17" y="29"/>
                                        <a:pt x="16" y="29"/>
                                        <a:pt x="16" y="30"/>
                                      </a:cubicBezTo>
                                      <a:cubicBezTo>
                                        <a:pt x="16" y="31"/>
                                        <a:pt x="16" y="32"/>
                                        <a:pt x="16" y="33"/>
                                      </a:cubicBezTo>
                                      <a:cubicBezTo>
                                        <a:pt x="17" y="33"/>
                                        <a:pt x="17" y="34"/>
                                        <a:pt x="16" y="35"/>
                                      </a:cubicBezTo>
                                      <a:cubicBezTo>
                                        <a:pt x="16" y="36"/>
                                        <a:pt x="15" y="36"/>
                                        <a:pt x="14" y="37"/>
                                      </a:cubicBezTo>
                                      <a:cubicBezTo>
                                        <a:pt x="12" y="37"/>
                                        <a:pt x="9" y="36"/>
                                        <a:pt x="7" y="36"/>
                                      </a:cubicBezTo>
                                      <a:cubicBezTo>
                                        <a:pt x="6" y="36"/>
                                        <a:pt x="6" y="36"/>
                                        <a:pt x="6" y="36"/>
                                      </a:cubicBezTo>
                                      <a:cubicBezTo>
                                        <a:pt x="6" y="38"/>
                                        <a:pt x="5" y="40"/>
                                        <a:pt x="4" y="42"/>
                                      </a:cubicBezTo>
                                      <a:cubicBezTo>
                                        <a:pt x="4" y="43"/>
                                        <a:pt x="4" y="44"/>
                                        <a:pt x="3" y="45"/>
                                      </a:cubicBezTo>
                                      <a:cubicBezTo>
                                        <a:pt x="2" y="47"/>
                                        <a:pt x="2" y="47"/>
                                        <a:pt x="2" y="47"/>
                                      </a:cubicBezTo>
                                      <a:cubicBezTo>
                                        <a:pt x="1" y="48"/>
                                        <a:pt x="1" y="50"/>
                                        <a:pt x="1" y="51"/>
                                      </a:cubicBezTo>
                                      <a:cubicBezTo>
                                        <a:pt x="0" y="52"/>
                                        <a:pt x="0" y="52"/>
                                        <a:pt x="0" y="53"/>
                                      </a:cubicBezTo>
                                      <a:cubicBezTo>
                                        <a:pt x="0" y="53"/>
                                        <a:pt x="0" y="54"/>
                                        <a:pt x="1" y="55"/>
                                      </a:cubicBezTo>
                                      <a:cubicBezTo>
                                        <a:pt x="2" y="56"/>
                                        <a:pt x="2" y="57"/>
                                        <a:pt x="4" y="59"/>
                                      </a:cubicBezTo>
                                      <a:cubicBezTo>
                                        <a:pt x="4" y="59"/>
                                        <a:pt x="5" y="59"/>
                                        <a:pt x="5" y="60"/>
                                      </a:cubicBezTo>
                                      <a:cubicBezTo>
                                        <a:pt x="5" y="60"/>
                                        <a:pt x="6" y="61"/>
                                        <a:pt x="6" y="62"/>
                                      </a:cubicBezTo>
                                      <a:cubicBezTo>
                                        <a:pt x="6" y="63"/>
                                        <a:pt x="5" y="65"/>
                                        <a:pt x="5" y="66"/>
                                      </a:cubicBezTo>
                                      <a:cubicBezTo>
                                        <a:pt x="6" y="68"/>
                                        <a:pt x="7" y="70"/>
                                        <a:pt x="8" y="71"/>
                                      </a:cubicBezTo>
                                      <a:cubicBezTo>
                                        <a:pt x="10" y="72"/>
                                        <a:pt x="10" y="74"/>
                                        <a:pt x="11" y="76"/>
                                      </a:cubicBezTo>
                                      <a:cubicBezTo>
                                        <a:pt x="11" y="76"/>
                                        <a:pt x="11" y="77"/>
                                        <a:pt x="11" y="78"/>
                                      </a:cubicBezTo>
                                      <a:cubicBezTo>
                                        <a:pt x="11" y="78"/>
                                        <a:pt x="11" y="79"/>
                                        <a:pt x="10" y="79"/>
                                      </a:cubicBezTo>
                                      <a:cubicBezTo>
                                        <a:pt x="10" y="79"/>
                                        <a:pt x="4" y="84"/>
                                        <a:pt x="5" y="84"/>
                                      </a:cubicBezTo>
                                      <a:cubicBezTo>
                                        <a:pt x="6" y="86"/>
                                        <a:pt x="7" y="86"/>
                                        <a:pt x="8" y="88"/>
                                      </a:cubicBezTo>
                                      <a:cubicBezTo>
                                        <a:pt x="8" y="88"/>
                                        <a:pt x="10" y="92"/>
                                        <a:pt x="10" y="92"/>
                                      </a:cubicBezTo>
                                      <a:cubicBezTo>
                                        <a:pt x="11" y="92"/>
                                        <a:pt x="10" y="92"/>
                                        <a:pt x="12" y="91"/>
                                      </a:cubicBezTo>
                                      <a:cubicBezTo>
                                        <a:pt x="14" y="91"/>
                                        <a:pt x="16" y="90"/>
                                        <a:pt x="17" y="89"/>
                                      </a:cubicBezTo>
                                      <a:cubicBezTo>
                                        <a:pt x="19" y="89"/>
                                        <a:pt x="20" y="89"/>
                                        <a:pt x="21" y="88"/>
                                      </a:cubicBezTo>
                                      <a:cubicBezTo>
                                        <a:pt x="22" y="86"/>
                                        <a:pt x="24" y="85"/>
                                        <a:pt x="24" y="84"/>
                                      </a:cubicBezTo>
                                      <a:cubicBezTo>
                                        <a:pt x="25" y="83"/>
                                        <a:pt x="24" y="82"/>
                                        <a:pt x="25" y="81"/>
                                      </a:cubicBezTo>
                                      <a:cubicBezTo>
                                        <a:pt x="27" y="79"/>
                                        <a:pt x="28" y="78"/>
                                        <a:pt x="29" y="77"/>
                                      </a:cubicBezTo>
                                      <a:cubicBezTo>
                                        <a:pt x="30" y="76"/>
                                        <a:pt x="33" y="74"/>
                                        <a:pt x="33" y="74"/>
                                      </a:cubicBezTo>
                                      <a:cubicBezTo>
                                        <a:pt x="34" y="74"/>
                                        <a:pt x="35" y="74"/>
                                        <a:pt x="36" y="76"/>
                                      </a:cubicBezTo>
                                      <a:cubicBezTo>
                                        <a:pt x="37" y="77"/>
                                        <a:pt x="38" y="78"/>
                                        <a:pt x="39" y="79"/>
                                      </a:cubicBezTo>
                                      <a:cubicBezTo>
                                        <a:pt x="40" y="80"/>
                                        <a:pt x="40" y="80"/>
                                        <a:pt x="42" y="82"/>
                                      </a:cubicBezTo>
                                      <a:cubicBezTo>
                                        <a:pt x="43" y="83"/>
                                        <a:pt x="43" y="83"/>
                                        <a:pt x="45" y="85"/>
                                      </a:cubicBezTo>
                                      <a:cubicBezTo>
                                        <a:pt x="46" y="86"/>
                                        <a:pt x="47" y="87"/>
                                        <a:pt x="48" y="88"/>
                                      </a:cubicBezTo>
                                      <a:cubicBezTo>
                                        <a:pt x="49" y="89"/>
                                        <a:pt x="50" y="91"/>
                                        <a:pt x="51" y="91"/>
                                      </a:cubicBezTo>
                                      <a:cubicBezTo>
                                        <a:pt x="52" y="91"/>
                                        <a:pt x="52" y="92"/>
                                        <a:pt x="52" y="92"/>
                                      </a:cubicBezTo>
                                      <a:cubicBezTo>
                                        <a:pt x="52" y="92"/>
                                        <a:pt x="52" y="93"/>
                                        <a:pt x="51" y="93"/>
                                      </a:cubicBezTo>
                                      <a:cubicBezTo>
                                        <a:pt x="51" y="94"/>
                                        <a:pt x="50" y="94"/>
                                        <a:pt x="50" y="95"/>
                                      </a:cubicBezTo>
                                      <a:cubicBezTo>
                                        <a:pt x="49" y="95"/>
                                        <a:pt x="49" y="96"/>
                                        <a:pt x="48" y="96"/>
                                      </a:cubicBezTo>
                                      <a:cubicBezTo>
                                        <a:pt x="46" y="96"/>
                                        <a:pt x="46" y="95"/>
                                        <a:pt x="46" y="95"/>
                                      </a:cubicBezTo>
                                      <a:cubicBezTo>
                                        <a:pt x="45" y="94"/>
                                        <a:pt x="45" y="94"/>
                                        <a:pt x="45" y="93"/>
                                      </a:cubicBezTo>
                                      <a:cubicBezTo>
                                        <a:pt x="43" y="93"/>
                                        <a:pt x="43" y="93"/>
                                        <a:pt x="43" y="93"/>
                                      </a:cubicBezTo>
                                      <a:cubicBezTo>
                                        <a:pt x="43" y="94"/>
                                        <a:pt x="43" y="95"/>
                                        <a:pt x="42" y="95"/>
                                      </a:cubicBezTo>
                                      <a:cubicBezTo>
                                        <a:pt x="40" y="95"/>
                                        <a:pt x="37" y="97"/>
                                        <a:pt x="35" y="97"/>
                                      </a:cubicBezTo>
                                      <a:cubicBezTo>
                                        <a:pt x="34" y="97"/>
                                        <a:pt x="34" y="97"/>
                                        <a:pt x="33" y="97"/>
                                      </a:cubicBezTo>
                                      <a:cubicBezTo>
                                        <a:pt x="33" y="98"/>
                                        <a:pt x="33" y="98"/>
                                        <a:pt x="33" y="99"/>
                                      </a:cubicBezTo>
                                      <a:cubicBezTo>
                                        <a:pt x="33" y="100"/>
                                        <a:pt x="33" y="101"/>
                                        <a:pt x="33" y="102"/>
                                      </a:cubicBezTo>
                                      <a:cubicBezTo>
                                        <a:pt x="32" y="102"/>
                                        <a:pt x="32" y="103"/>
                                        <a:pt x="31" y="103"/>
                                      </a:cubicBezTo>
                                      <a:cubicBezTo>
                                        <a:pt x="31" y="104"/>
                                        <a:pt x="30" y="104"/>
                                        <a:pt x="30" y="104"/>
                                      </a:cubicBezTo>
                                      <a:cubicBezTo>
                                        <a:pt x="30" y="105"/>
                                        <a:pt x="30" y="105"/>
                                        <a:pt x="30" y="106"/>
                                      </a:cubicBezTo>
                                      <a:cubicBezTo>
                                        <a:pt x="31" y="106"/>
                                        <a:pt x="32" y="109"/>
                                        <a:pt x="33" y="110"/>
                                      </a:cubicBezTo>
                                      <a:cubicBezTo>
                                        <a:pt x="33" y="110"/>
                                        <a:pt x="33" y="111"/>
                                        <a:pt x="33" y="111"/>
                                      </a:cubicBezTo>
                                      <a:cubicBezTo>
                                        <a:pt x="32" y="112"/>
                                        <a:pt x="32" y="112"/>
                                        <a:pt x="31" y="113"/>
                                      </a:cubicBezTo>
                                      <a:cubicBezTo>
                                        <a:pt x="31" y="114"/>
                                        <a:pt x="29" y="115"/>
                                        <a:pt x="30" y="116"/>
                                      </a:cubicBezTo>
                                      <a:cubicBezTo>
                                        <a:pt x="28" y="117"/>
                                        <a:pt x="28" y="117"/>
                                        <a:pt x="28" y="117"/>
                                      </a:cubicBezTo>
                                      <a:cubicBezTo>
                                        <a:pt x="28" y="118"/>
                                        <a:pt x="29" y="119"/>
                                        <a:pt x="29" y="120"/>
                                      </a:cubicBezTo>
                                      <a:cubicBezTo>
                                        <a:pt x="29" y="121"/>
                                        <a:pt x="29" y="121"/>
                                        <a:pt x="29" y="121"/>
                                      </a:cubicBezTo>
                                      <a:cubicBezTo>
                                        <a:pt x="30" y="121"/>
                                        <a:pt x="30" y="121"/>
                                        <a:pt x="30" y="121"/>
                                      </a:cubicBezTo>
                                      <a:cubicBezTo>
                                        <a:pt x="31" y="121"/>
                                        <a:pt x="34" y="122"/>
                                        <a:pt x="35" y="123"/>
                                      </a:cubicBezTo>
                                      <a:cubicBezTo>
                                        <a:pt x="35" y="124"/>
                                        <a:pt x="36" y="126"/>
                                        <a:pt x="36" y="127"/>
                                      </a:cubicBezTo>
                                      <a:cubicBezTo>
                                        <a:pt x="36" y="128"/>
                                        <a:pt x="39" y="134"/>
                                        <a:pt x="40" y="133"/>
                                      </a:cubicBezTo>
                                      <a:cubicBezTo>
                                        <a:pt x="40" y="133"/>
                                        <a:pt x="42" y="132"/>
                                        <a:pt x="42" y="131"/>
                                      </a:cubicBezTo>
                                      <a:cubicBezTo>
                                        <a:pt x="43" y="130"/>
                                        <a:pt x="43" y="128"/>
                                        <a:pt x="44" y="127"/>
                                      </a:cubicBezTo>
                                      <a:cubicBezTo>
                                        <a:pt x="45" y="126"/>
                                        <a:pt x="46" y="124"/>
                                        <a:pt x="47" y="123"/>
                                      </a:cubicBezTo>
                                      <a:cubicBezTo>
                                        <a:pt x="48" y="122"/>
                                        <a:pt x="49" y="121"/>
                                        <a:pt x="50" y="121"/>
                                      </a:cubicBezTo>
                                      <a:cubicBezTo>
                                        <a:pt x="52" y="121"/>
                                        <a:pt x="53" y="121"/>
                                        <a:pt x="54" y="122"/>
                                      </a:cubicBezTo>
                                      <a:cubicBezTo>
                                        <a:pt x="56" y="124"/>
                                        <a:pt x="56" y="124"/>
                                        <a:pt x="56" y="124"/>
                                      </a:cubicBezTo>
                                      <a:cubicBezTo>
                                        <a:pt x="56" y="124"/>
                                        <a:pt x="57" y="124"/>
                                        <a:pt x="60" y="124"/>
                                      </a:cubicBezTo>
                                      <a:cubicBezTo>
                                        <a:pt x="61" y="124"/>
                                        <a:pt x="62" y="124"/>
                                        <a:pt x="63" y="125"/>
                                      </a:cubicBezTo>
                                      <a:cubicBezTo>
                                        <a:pt x="63" y="125"/>
                                        <a:pt x="64" y="126"/>
                                        <a:pt x="65" y="127"/>
                                      </a:cubicBezTo>
                                      <a:cubicBezTo>
                                        <a:pt x="65" y="128"/>
                                        <a:pt x="67" y="127"/>
                                        <a:pt x="68" y="127"/>
                                      </a:cubicBezTo>
                                      <a:cubicBezTo>
                                        <a:pt x="69" y="127"/>
                                        <a:pt x="70" y="127"/>
                                        <a:pt x="70" y="128"/>
                                      </a:cubicBezTo>
                                      <a:cubicBezTo>
                                        <a:pt x="70" y="129"/>
                                        <a:pt x="69" y="132"/>
                                        <a:pt x="69" y="132"/>
                                      </a:cubicBezTo>
                                      <a:cubicBezTo>
                                        <a:pt x="67" y="133"/>
                                        <a:pt x="67" y="133"/>
                                        <a:pt x="66" y="133"/>
                                      </a:cubicBezTo>
                                      <a:cubicBezTo>
                                        <a:pt x="66" y="133"/>
                                        <a:pt x="65" y="134"/>
                                        <a:pt x="65" y="135"/>
                                      </a:cubicBezTo>
                                      <a:cubicBezTo>
                                        <a:pt x="65" y="137"/>
                                        <a:pt x="64" y="137"/>
                                        <a:pt x="63" y="139"/>
                                      </a:cubicBezTo>
                                      <a:cubicBezTo>
                                        <a:pt x="62" y="139"/>
                                        <a:pt x="61" y="143"/>
                                        <a:pt x="61" y="144"/>
                                      </a:cubicBezTo>
                                      <a:cubicBezTo>
                                        <a:pt x="62" y="145"/>
                                        <a:pt x="62" y="145"/>
                                        <a:pt x="62" y="146"/>
                                      </a:cubicBezTo>
                                      <a:cubicBezTo>
                                        <a:pt x="63" y="147"/>
                                        <a:pt x="64" y="147"/>
                                        <a:pt x="65" y="147"/>
                                      </a:cubicBezTo>
                                      <a:cubicBezTo>
                                        <a:pt x="66" y="147"/>
                                        <a:pt x="67" y="147"/>
                                        <a:pt x="67" y="147"/>
                                      </a:cubicBezTo>
                                      <a:cubicBezTo>
                                        <a:pt x="68" y="148"/>
                                        <a:pt x="68" y="148"/>
                                        <a:pt x="68" y="149"/>
                                      </a:cubicBezTo>
                                      <a:cubicBezTo>
                                        <a:pt x="67" y="151"/>
                                        <a:pt x="64" y="153"/>
                                        <a:pt x="64" y="153"/>
                                      </a:cubicBezTo>
                                      <a:cubicBezTo>
                                        <a:pt x="65" y="154"/>
                                        <a:pt x="65" y="154"/>
                                        <a:pt x="65" y="155"/>
                                      </a:cubicBezTo>
                                      <a:cubicBezTo>
                                        <a:pt x="66" y="156"/>
                                        <a:pt x="66" y="157"/>
                                        <a:pt x="65" y="157"/>
                                      </a:cubicBezTo>
                                      <a:cubicBezTo>
                                        <a:pt x="65" y="158"/>
                                        <a:pt x="62" y="159"/>
                                        <a:pt x="62" y="159"/>
                                      </a:cubicBezTo>
                                      <a:cubicBezTo>
                                        <a:pt x="62" y="160"/>
                                        <a:pt x="62" y="161"/>
                                        <a:pt x="62" y="162"/>
                                      </a:cubicBezTo>
                                      <a:cubicBezTo>
                                        <a:pt x="62" y="162"/>
                                        <a:pt x="62" y="163"/>
                                        <a:pt x="63" y="163"/>
                                      </a:cubicBezTo>
                                      <a:cubicBezTo>
                                        <a:pt x="64" y="163"/>
                                        <a:pt x="64" y="164"/>
                                        <a:pt x="65" y="164"/>
                                      </a:cubicBezTo>
                                      <a:cubicBezTo>
                                        <a:pt x="65" y="164"/>
                                        <a:pt x="65" y="165"/>
                                        <a:pt x="64" y="166"/>
                                      </a:cubicBezTo>
                                      <a:cubicBezTo>
                                        <a:pt x="64" y="168"/>
                                        <a:pt x="63" y="168"/>
                                        <a:pt x="62" y="170"/>
                                      </a:cubicBezTo>
                                      <a:cubicBezTo>
                                        <a:pt x="62" y="170"/>
                                        <a:pt x="60" y="174"/>
                                        <a:pt x="60" y="174"/>
                                      </a:cubicBezTo>
                                      <a:cubicBezTo>
                                        <a:pt x="59" y="174"/>
                                        <a:pt x="57" y="175"/>
                                        <a:pt x="55" y="174"/>
                                      </a:cubicBezTo>
                                      <a:cubicBezTo>
                                        <a:pt x="53" y="174"/>
                                        <a:pt x="49" y="174"/>
                                        <a:pt x="48" y="175"/>
                                      </a:cubicBezTo>
                                      <a:cubicBezTo>
                                        <a:pt x="47" y="175"/>
                                        <a:pt x="47" y="175"/>
                                        <a:pt x="47" y="175"/>
                                      </a:cubicBezTo>
                                      <a:cubicBezTo>
                                        <a:pt x="47" y="175"/>
                                        <a:pt x="47" y="176"/>
                                        <a:pt x="47" y="176"/>
                                      </a:cubicBezTo>
                                      <a:cubicBezTo>
                                        <a:pt x="47" y="176"/>
                                        <a:pt x="47" y="176"/>
                                        <a:pt x="47" y="176"/>
                                      </a:cubicBezTo>
                                      <a:cubicBezTo>
                                        <a:pt x="47" y="177"/>
                                        <a:pt x="47" y="178"/>
                                        <a:pt x="47" y="180"/>
                                      </a:cubicBezTo>
                                      <a:cubicBezTo>
                                        <a:pt x="47" y="180"/>
                                        <a:pt x="49" y="183"/>
                                        <a:pt x="49" y="184"/>
                                      </a:cubicBezTo>
                                      <a:cubicBezTo>
                                        <a:pt x="50" y="184"/>
                                        <a:pt x="51" y="184"/>
                                        <a:pt x="52" y="185"/>
                                      </a:cubicBezTo>
                                      <a:cubicBezTo>
                                        <a:pt x="52" y="185"/>
                                        <a:pt x="53" y="185"/>
                                        <a:pt x="53" y="186"/>
                                      </a:cubicBezTo>
                                      <a:cubicBezTo>
                                        <a:pt x="53" y="186"/>
                                        <a:pt x="53" y="186"/>
                                        <a:pt x="52" y="187"/>
                                      </a:cubicBezTo>
                                      <a:cubicBezTo>
                                        <a:pt x="52" y="187"/>
                                        <a:pt x="50" y="189"/>
                                        <a:pt x="49" y="190"/>
                                      </a:cubicBezTo>
                                      <a:cubicBezTo>
                                        <a:pt x="48" y="191"/>
                                        <a:pt x="49" y="192"/>
                                        <a:pt x="49" y="193"/>
                                      </a:cubicBezTo>
                                      <a:cubicBezTo>
                                        <a:pt x="49" y="193"/>
                                        <a:pt x="50" y="194"/>
                                        <a:pt x="49" y="195"/>
                                      </a:cubicBezTo>
                                      <a:cubicBezTo>
                                        <a:pt x="49" y="197"/>
                                        <a:pt x="49" y="198"/>
                                        <a:pt x="48" y="200"/>
                                      </a:cubicBezTo>
                                      <a:cubicBezTo>
                                        <a:pt x="48" y="202"/>
                                        <a:pt x="47" y="203"/>
                                        <a:pt x="46" y="203"/>
                                      </a:cubicBezTo>
                                      <a:cubicBezTo>
                                        <a:pt x="46" y="203"/>
                                        <a:pt x="44" y="204"/>
                                        <a:pt x="43" y="203"/>
                                      </a:cubicBezTo>
                                      <a:cubicBezTo>
                                        <a:pt x="42" y="205"/>
                                        <a:pt x="42" y="205"/>
                                        <a:pt x="42" y="205"/>
                                      </a:cubicBezTo>
                                      <a:cubicBezTo>
                                        <a:pt x="41" y="206"/>
                                        <a:pt x="40" y="207"/>
                                        <a:pt x="40" y="207"/>
                                      </a:cubicBezTo>
                                      <a:cubicBezTo>
                                        <a:pt x="41" y="208"/>
                                        <a:pt x="40" y="208"/>
                                        <a:pt x="40" y="210"/>
                                      </a:cubicBezTo>
                                      <a:cubicBezTo>
                                        <a:pt x="40" y="211"/>
                                        <a:pt x="40" y="212"/>
                                        <a:pt x="41" y="213"/>
                                      </a:cubicBezTo>
                                      <a:cubicBezTo>
                                        <a:pt x="41" y="213"/>
                                        <a:pt x="42" y="214"/>
                                        <a:pt x="42" y="214"/>
                                      </a:cubicBezTo>
                                      <a:cubicBezTo>
                                        <a:pt x="43" y="214"/>
                                        <a:pt x="44" y="214"/>
                                        <a:pt x="44" y="213"/>
                                      </a:cubicBezTo>
                                      <a:cubicBezTo>
                                        <a:pt x="45" y="212"/>
                                        <a:pt x="45" y="212"/>
                                        <a:pt x="46" y="211"/>
                                      </a:cubicBezTo>
                                      <a:cubicBezTo>
                                        <a:pt x="46" y="210"/>
                                        <a:pt x="46" y="209"/>
                                        <a:pt x="47" y="209"/>
                                      </a:cubicBezTo>
                                      <a:cubicBezTo>
                                        <a:pt x="47" y="209"/>
                                        <a:pt x="48" y="209"/>
                                        <a:pt x="49" y="209"/>
                                      </a:cubicBezTo>
                                      <a:cubicBezTo>
                                        <a:pt x="51" y="209"/>
                                        <a:pt x="52" y="209"/>
                                        <a:pt x="53" y="210"/>
                                      </a:cubicBezTo>
                                      <a:cubicBezTo>
                                        <a:pt x="53" y="210"/>
                                        <a:pt x="54" y="211"/>
                                        <a:pt x="54" y="212"/>
                                      </a:cubicBezTo>
                                      <a:cubicBezTo>
                                        <a:pt x="55" y="213"/>
                                        <a:pt x="55" y="213"/>
                                        <a:pt x="55" y="213"/>
                                      </a:cubicBezTo>
                                      <a:cubicBezTo>
                                        <a:pt x="56" y="212"/>
                                        <a:pt x="57" y="211"/>
                                        <a:pt x="57" y="210"/>
                                      </a:cubicBezTo>
                                      <a:cubicBezTo>
                                        <a:pt x="57" y="209"/>
                                        <a:pt x="56" y="207"/>
                                        <a:pt x="57" y="207"/>
                                      </a:cubicBezTo>
                                      <a:cubicBezTo>
                                        <a:pt x="58" y="206"/>
                                        <a:pt x="58" y="205"/>
                                        <a:pt x="60" y="204"/>
                                      </a:cubicBezTo>
                                      <a:cubicBezTo>
                                        <a:pt x="61" y="203"/>
                                        <a:pt x="63" y="203"/>
                                        <a:pt x="64" y="202"/>
                                      </a:cubicBezTo>
                                      <a:cubicBezTo>
                                        <a:pt x="65" y="202"/>
                                        <a:pt x="66" y="201"/>
                                        <a:pt x="66" y="200"/>
                                      </a:cubicBezTo>
                                      <a:cubicBezTo>
                                        <a:pt x="66" y="199"/>
                                        <a:pt x="66" y="199"/>
                                        <a:pt x="66" y="198"/>
                                      </a:cubicBezTo>
                                      <a:cubicBezTo>
                                        <a:pt x="66" y="198"/>
                                        <a:pt x="66" y="198"/>
                                        <a:pt x="65" y="198"/>
                                      </a:cubicBezTo>
                                      <a:cubicBezTo>
                                        <a:pt x="64" y="198"/>
                                        <a:pt x="62" y="199"/>
                                        <a:pt x="61" y="198"/>
                                      </a:cubicBezTo>
                                      <a:cubicBezTo>
                                        <a:pt x="60" y="198"/>
                                        <a:pt x="60" y="196"/>
                                        <a:pt x="59" y="195"/>
                                      </a:cubicBezTo>
                                      <a:cubicBezTo>
                                        <a:pt x="58" y="195"/>
                                        <a:pt x="58" y="195"/>
                                        <a:pt x="58" y="194"/>
                                      </a:cubicBezTo>
                                      <a:cubicBezTo>
                                        <a:pt x="58" y="194"/>
                                        <a:pt x="58" y="193"/>
                                        <a:pt x="59" y="193"/>
                                      </a:cubicBezTo>
                                      <a:cubicBezTo>
                                        <a:pt x="59" y="192"/>
                                        <a:pt x="60" y="191"/>
                                        <a:pt x="60" y="190"/>
                                      </a:cubicBezTo>
                                      <a:cubicBezTo>
                                        <a:pt x="61" y="190"/>
                                        <a:pt x="61" y="189"/>
                                        <a:pt x="62" y="189"/>
                                      </a:cubicBezTo>
                                      <a:cubicBezTo>
                                        <a:pt x="62" y="189"/>
                                        <a:pt x="63" y="188"/>
                                        <a:pt x="63" y="189"/>
                                      </a:cubicBezTo>
                                      <a:cubicBezTo>
                                        <a:pt x="64" y="190"/>
                                        <a:pt x="66" y="190"/>
                                        <a:pt x="66" y="191"/>
                                      </a:cubicBezTo>
                                      <a:cubicBezTo>
                                        <a:pt x="67" y="193"/>
                                        <a:pt x="67" y="193"/>
                                        <a:pt x="67" y="192"/>
                                      </a:cubicBezTo>
                                      <a:cubicBezTo>
                                        <a:pt x="67" y="192"/>
                                        <a:pt x="67" y="191"/>
                                        <a:pt x="67" y="190"/>
                                      </a:cubicBezTo>
                                      <a:cubicBezTo>
                                        <a:pt x="68" y="190"/>
                                        <a:pt x="68" y="188"/>
                                        <a:pt x="69" y="187"/>
                                      </a:cubicBezTo>
                                      <a:cubicBezTo>
                                        <a:pt x="69" y="186"/>
                                        <a:pt x="69" y="186"/>
                                        <a:pt x="69" y="186"/>
                                      </a:cubicBezTo>
                                      <a:cubicBezTo>
                                        <a:pt x="70" y="185"/>
                                        <a:pt x="70" y="185"/>
                                        <a:pt x="71" y="185"/>
                                      </a:cubicBezTo>
                                      <a:cubicBezTo>
                                        <a:pt x="72" y="183"/>
                                        <a:pt x="72" y="183"/>
                                        <a:pt x="73" y="182"/>
                                      </a:cubicBezTo>
                                      <a:cubicBezTo>
                                        <a:pt x="73" y="180"/>
                                        <a:pt x="74" y="180"/>
                                        <a:pt x="76" y="179"/>
                                      </a:cubicBezTo>
                                      <a:cubicBezTo>
                                        <a:pt x="77" y="179"/>
                                        <a:pt x="77" y="178"/>
                                        <a:pt x="78" y="177"/>
                                      </a:cubicBezTo>
                                      <a:cubicBezTo>
                                        <a:pt x="79" y="176"/>
                                        <a:pt x="79" y="175"/>
                                        <a:pt x="80" y="174"/>
                                      </a:cubicBezTo>
                                      <a:cubicBezTo>
                                        <a:pt x="80" y="173"/>
                                        <a:pt x="81" y="173"/>
                                        <a:pt x="83" y="172"/>
                                      </a:cubicBezTo>
                                      <a:cubicBezTo>
                                        <a:pt x="83" y="171"/>
                                        <a:pt x="83" y="170"/>
                                        <a:pt x="84" y="169"/>
                                      </a:cubicBezTo>
                                      <a:cubicBezTo>
                                        <a:pt x="84" y="169"/>
                                        <a:pt x="85" y="167"/>
                                        <a:pt x="86" y="167"/>
                                      </a:cubicBezTo>
                                      <a:cubicBezTo>
                                        <a:pt x="87" y="167"/>
                                        <a:pt x="90" y="167"/>
                                        <a:pt x="91" y="168"/>
                                      </a:cubicBezTo>
                                      <a:cubicBezTo>
                                        <a:pt x="92" y="168"/>
                                        <a:pt x="93" y="168"/>
                                        <a:pt x="94" y="169"/>
                                      </a:cubicBezTo>
                                      <a:cubicBezTo>
                                        <a:pt x="95" y="169"/>
                                        <a:pt x="95" y="172"/>
                                        <a:pt x="96" y="172"/>
                                      </a:cubicBezTo>
                                      <a:cubicBezTo>
                                        <a:pt x="97" y="172"/>
                                        <a:pt x="97" y="172"/>
                                        <a:pt x="98" y="173"/>
                                      </a:cubicBezTo>
                                      <a:cubicBezTo>
                                        <a:pt x="98" y="173"/>
                                        <a:pt x="99" y="173"/>
                                        <a:pt x="98" y="174"/>
                                      </a:cubicBezTo>
                                      <a:cubicBezTo>
                                        <a:pt x="98" y="174"/>
                                        <a:pt x="97" y="177"/>
                                        <a:pt x="98" y="178"/>
                                      </a:cubicBezTo>
                                      <a:cubicBezTo>
                                        <a:pt x="99" y="179"/>
                                        <a:pt x="99" y="179"/>
                                        <a:pt x="100" y="180"/>
                                      </a:cubicBezTo>
                                      <a:cubicBezTo>
                                        <a:pt x="102" y="180"/>
                                        <a:pt x="103" y="180"/>
                                        <a:pt x="104" y="179"/>
                                      </a:cubicBezTo>
                                      <a:cubicBezTo>
                                        <a:pt x="104" y="179"/>
                                        <a:pt x="105" y="178"/>
                                        <a:pt x="106" y="177"/>
                                      </a:cubicBezTo>
                                      <a:cubicBezTo>
                                        <a:pt x="106" y="176"/>
                                        <a:pt x="106" y="176"/>
                                        <a:pt x="107" y="176"/>
                                      </a:cubicBezTo>
                                      <a:cubicBezTo>
                                        <a:pt x="107" y="176"/>
                                        <a:pt x="107" y="176"/>
                                        <a:pt x="108" y="177"/>
                                      </a:cubicBezTo>
                                      <a:cubicBezTo>
                                        <a:pt x="108" y="177"/>
                                        <a:pt x="109" y="178"/>
                                        <a:pt x="110" y="179"/>
                                      </a:cubicBezTo>
                                      <a:cubicBezTo>
                                        <a:pt x="111" y="179"/>
                                        <a:pt x="111" y="179"/>
                                        <a:pt x="112" y="179"/>
                                      </a:cubicBezTo>
                                      <a:cubicBezTo>
                                        <a:pt x="112" y="178"/>
                                        <a:pt x="112" y="178"/>
                                        <a:pt x="113" y="178"/>
                                      </a:cubicBezTo>
                                      <a:cubicBezTo>
                                        <a:pt x="113" y="177"/>
                                        <a:pt x="115" y="175"/>
                                        <a:pt x="115" y="175"/>
                                      </a:cubicBezTo>
                                      <a:cubicBezTo>
                                        <a:pt x="116" y="175"/>
                                        <a:pt x="119" y="174"/>
                                        <a:pt x="119" y="175"/>
                                      </a:cubicBezTo>
                                      <a:cubicBezTo>
                                        <a:pt x="119" y="177"/>
                                        <a:pt x="119" y="179"/>
                                        <a:pt x="120" y="180"/>
                                      </a:cubicBezTo>
                                      <a:cubicBezTo>
                                        <a:pt x="120" y="181"/>
                                        <a:pt x="122" y="182"/>
                                        <a:pt x="122" y="182"/>
                                      </a:cubicBezTo>
                                      <a:cubicBezTo>
                                        <a:pt x="121" y="182"/>
                                        <a:pt x="120" y="184"/>
                                        <a:pt x="120" y="185"/>
                                      </a:cubicBezTo>
                                      <a:cubicBezTo>
                                        <a:pt x="121" y="185"/>
                                        <a:pt x="122" y="186"/>
                                        <a:pt x="123" y="186"/>
                                      </a:cubicBezTo>
                                      <a:cubicBezTo>
                                        <a:pt x="123" y="187"/>
                                        <a:pt x="123" y="187"/>
                                        <a:pt x="123" y="188"/>
                                      </a:cubicBezTo>
                                      <a:cubicBezTo>
                                        <a:pt x="123" y="188"/>
                                        <a:pt x="123" y="188"/>
                                        <a:pt x="122" y="189"/>
                                      </a:cubicBezTo>
                                      <a:cubicBezTo>
                                        <a:pt x="122" y="189"/>
                                        <a:pt x="121" y="189"/>
                                        <a:pt x="120" y="190"/>
                                      </a:cubicBezTo>
                                      <a:cubicBezTo>
                                        <a:pt x="119" y="190"/>
                                        <a:pt x="119" y="190"/>
                                        <a:pt x="119" y="191"/>
                                      </a:cubicBezTo>
                                      <a:cubicBezTo>
                                        <a:pt x="119" y="192"/>
                                        <a:pt x="120" y="192"/>
                                        <a:pt x="120" y="194"/>
                                      </a:cubicBezTo>
                                      <a:cubicBezTo>
                                        <a:pt x="120" y="195"/>
                                        <a:pt x="121" y="195"/>
                                        <a:pt x="120" y="196"/>
                                      </a:cubicBezTo>
                                      <a:cubicBezTo>
                                        <a:pt x="119" y="197"/>
                                        <a:pt x="119" y="197"/>
                                        <a:pt x="118" y="197"/>
                                      </a:cubicBezTo>
                                      <a:cubicBezTo>
                                        <a:pt x="118" y="198"/>
                                        <a:pt x="118" y="198"/>
                                        <a:pt x="118" y="199"/>
                                      </a:cubicBezTo>
                                      <a:cubicBezTo>
                                        <a:pt x="119" y="199"/>
                                        <a:pt x="120" y="201"/>
                                        <a:pt x="121" y="201"/>
                                      </a:cubicBezTo>
                                      <a:cubicBezTo>
                                        <a:pt x="121" y="201"/>
                                        <a:pt x="122" y="201"/>
                                        <a:pt x="122" y="201"/>
                                      </a:cubicBezTo>
                                      <a:cubicBezTo>
                                        <a:pt x="123" y="202"/>
                                        <a:pt x="123" y="202"/>
                                        <a:pt x="122" y="202"/>
                                      </a:cubicBezTo>
                                      <a:cubicBezTo>
                                        <a:pt x="122" y="202"/>
                                        <a:pt x="121" y="202"/>
                                        <a:pt x="120" y="202"/>
                                      </a:cubicBezTo>
                                      <a:cubicBezTo>
                                        <a:pt x="120" y="202"/>
                                        <a:pt x="120" y="203"/>
                                        <a:pt x="120" y="203"/>
                                      </a:cubicBezTo>
                                      <a:cubicBezTo>
                                        <a:pt x="120" y="204"/>
                                        <a:pt x="120" y="205"/>
                                        <a:pt x="121" y="205"/>
                                      </a:cubicBezTo>
                                      <a:cubicBezTo>
                                        <a:pt x="121" y="206"/>
                                        <a:pt x="122" y="208"/>
                                        <a:pt x="121" y="208"/>
                                      </a:cubicBezTo>
                                      <a:cubicBezTo>
                                        <a:pt x="121" y="209"/>
                                        <a:pt x="121" y="209"/>
                                        <a:pt x="121" y="209"/>
                                      </a:cubicBezTo>
                                      <a:cubicBezTo>
                                        <a:pt x="122" y="209"/>
                                        <a:pt x="122" y="209"/>
                                        <a:pt x="122" y="209"/>
                                      </a:cubicBezTo>
                                      <a:cubicBezTo>
                                        <a:pt x="123" y="209"/>
                                        <a:pt x="124" y="210"/>
                                        <a:pt x="124" y="211"/>
                                      </a:cubicBezTo>
                                      <a:cubicBezTo>
                                        <a:pt x="125" y="211"/>
                                        <a:pt x="126" y="212"/>
                                        <a:pt x="126" y="211"/>
                                      </a:cubicBezTo>
                                      <a:cubicBezTo>
                                        <a:pt x="128" y="210"/>
                                        <a:pt x="128" y="207"/>
                                        <a:pt x="129" y="206"/>
                                      </a:cubicBezTo>
                                      <a:cubicBezTo>
                                        <a:pt x="129" y="205"/>
                                        <a:pt x="130" y="205"/>
                                        <a:pt x="131" y="204"/>
                                      </a:cubicBezTo>
                                      <a:cubicBezTo>
                                        <a:pt x="132" y="204"/>
                                        <a:pt x="133" y="203"/>
                                        <a:pt x="133" y="202"/>
                                      </a:cubicBezTo>
                                      <a:cubicBezTo>
                                        <a:pt x="133" y="200"/>
                                        <a:pt x="134" y="200"/>
                                        <a:pt x="135" y="199"/>
                                      </a:cubicBezTo>
                                      <a:cubicBezTo>
                                        <a:pt x="136" y="199"/>
                                        <a:pt x="138" y="199"/>
                                        <a:pt x="139" y="199"/>
                                      </a:cubicBezTo>
                                      <a:cubicBezTo>
                                        <a:pt x="140" y="199"/>
                                        <a:pt x="141" y="200"/>
                                        <a:pt x="141" y="200"/>
                                      </a:cubicBezTo>
                                      <a:cubicBezTo>
                                        <a:pt x="142" y="201"/>
                                        <a:pt x="142" y="201"/>
                                        <a:pt x="142" y="202"/>
                                      </a:cubicBezTo>
                                      <a:cubicBezTo>
                                        <a:pt x="142" y="203"/>
                                        <a:pt x="142" y="205"/>
                                        <a:pt x="143" y="205"/>
                                      </a:cubicBezTo>
                                      <a:cubicBezTo>
                                        <a:pt x="145" y="206"/>
                                        <a:pt x="147" y="206"/>
                                        <a:pt x="148" y="206"/>
                                      </a:cubicBezTo>
                                      <a:cubicBezTo>
                                        <a:pt x="149" y="207"/>
                                        <a:pt x="151" y="207"/>
                                        <a:pt x="152" y="209"/>
                                      </a:cubicBezTo>
                                      <a:cubicBezTo>
                                        <a:pt x="152" y="210"/>
                                        <a:pt x="153" y="211"/>
                                        <a:pt x="154" y="211"/>
                                      </a:cubicBezTo>
                                      <a:cubicBezTo>
                                        <a:pt x="154" y="211"/>
                                        <a:pt x="155" y="211"/>
                                        <a:pt x="156" y="212"/>
                                      </a:cubicBezTo>
                                      <a:cubicBezTo>
                                        <a:pt x="157" y="213"/>
                                        <a:pt x="158" y="214"/>
                                        <a:pt x="158" y="214"/>
                                      </a:cubicBezTo>
                                      <a:cubicBezTo>
                                        <a:pt x="159" y="215"/>
                                        <a:pt x="159" y="214"/>
                                        <a:pt x="160" y="213"/>
                                      </a:cubicBezTo>
                                      <a:cubicBezTo>
                                        <a:pt x="161" y="213"/>
                                        <a:pt x="162" y="212"/>
                                        <a:pt x="162" y="211"/>
                                      </a:cubicBezTo>
                                      <a:cubicBezTo>
                                        <a:pt x="162" y="210"/>
                                        <a:pt x="162" y="209"/>
                                        <a:pt x="161" y="207"/>
                                      </a:cubicBezTo>
                                      <a:cubicBezTo>
                                        <a:pt x="160" y="206"/>
                                        <a:pt x="160" y="205"/>
                                        <a:pt x="160" y="204"/>
                                      </a:cubicBezTo>
                                      <a:cubicBezTo>
                                        <a:pt x="160" y="203"/>
                                        <a:pt x="160" y="202"/>
                                        <a:pt x="160" y="201"/>
                                      </a:cubicBezTo>
                                      <a:cubicBezTo>
                                        <a:pt x="160" y="199"/>
                                        <a:pt x="160" y="198"/>
                                        <a:pt x="160" y="197"/>
                                      </a:cubicBezTo>
                                      <a:cubicBezTo>
                                        <a:pt x="160" y="197"/>
                                        <a:pt x="161" y="196"/>
                                        <a:pt x="161" y="194"/>
                                      </a:cubicBezTo>
                                      <a:cubicBezTo>
                                        <a:pt x="162" y="193"/>
                                        <a:pt x="163" y="191"/>
                                        <a:pt x="164" y="189"/>
                                      </a:cubicBezTo>
                                      <a:cubicBezTo>
                                        <a:pt x="164" y="187"/>
                                        <a:pt x="165" y="186"/>
                                        <a:pt x="166" y="186"/>
                                      </a:cubicBezTo>
                                      <a:cubicBezTo>
                                        <a:pt x="166" y="185"/>
                                        <a:pt x="166" y="184"/>
                                        <a:pt x="166" y="182"/>
                                      </a:cubicBezTo>
                                      <a:cubicBezTo>
                                        <a:pt x="166" y="180"/>
                                        <a:pt x="167" y="179"/>
                                        <a:pt x="167" y="179"/>
                                      </a:cubicBezTo>
                                      <a:cubicBezTo>
                                        <a:pt x="167" y="178"/>
                                        <a:pt x="168" y="178"/>
                                        <a:pt x="169" y="178"/>
                                      </a:cubicBezTo>
                                      <a:cubicBezTo>
                                        <a:pt x="171" y="177"/>
                                        <a:pt x="172" y="175"/>
                                        <a:pt x="174" y="174"/>
                                      </a:cubicBezTo>
                                      <a:cubicBezTo>
                                        <a:pt x="175" y="173"/>
                                        <a:pt x="175" y="172"/>
                                        <a:pt x="176" y="172"/>
                                      </a:cubicBezTo>
                                      <a:cubicBezTo>
                                        <a:pt x="177" y="172"/>
                                        <a:pt x="178" y="172"/>
                                        <a:pt x="180" y="172"/>
                                      </a:cubicBezTo>
                                      <a:cubicBezTo>
                                        <a:pt x="182" y="172"/>
                                        <a:pt x="182" y="172"/>
                                        <a:pt x="183" y="172"/>
                                      </a:cubicBezTo>
                                      <a:cubicBezTo>
                                        <a:pt x="183" y="173"/>
                                        <a:pt x="183" y="173"/>
                                        <a:pt x="184" y="175"/>
                                      </a:cubicBezTo>
                                      <a:cubicBezTo>
                                        <a:pt x="184" y="176"/>
                                        <a:pt x="184" y="177"/>
                                        <a:pt x="185" y="178"/>
                                      </a:cubicBezTo>
                                      <a:cubicBezTo>
                                        <a:pt x="185" y="178"/>
                                        <a:pt x="185" y="179"/>
                                        <a:pt x="186" y="179"/>
                                      </a:cubicBezTo>
                                      <a:cubicBezTo>
                                        <a:pt x="186" y="179"/>
                                        <a:pt x="186" y="179"/>
                                        <a:pt x="187" y="179"/>
                                      </a:cubicBezTo>
                                      <a:cubicBezTo>
                                        <a:pt x="188" y="177"/>
                                        <a:pt x="189" y="176"/>
                                        <a:pt x="190" y="175"/>
                                      </a:cubicBezTo>
                                      <a:cubicBezTo>
                                        <a:pt x="190" y="174"/>
                                        <a:pt x="191" y="174"/>
                                        <a:pt x="193" y="174"/>
                                      </a:cubicBezTo>
                                      <a:cubicBezTo>
                                        <a:pt x="193" y="174"/>
                                        <a:pt x="193" y="174"/>
                                        <a:pt x="193" y="174"/>
                                      </a:cubicBezTo>
                                      <a:cubicBezTo>
                                        <a:pt x="193" y="173"/>
                                        <a:pt x="194" y="171"/>
                                        <a:pt x="195" y="168"/>
                                      </a:cubicBezTo>
                                      <a:cubicBezTo>
                                        <a:pt x="196" y="166"/>
                                        <a:pt x="197" y="164"/>
                                        <a:pt x="196" y="164"/>
                                      </a:cubicBezTo>
                                      <a:cubicBezTo>
                                        <a:pt x="195" y="164"/>
                                        <a:pt x="192" y="164"/>
                                        <a:pt x="189" y="165"/>
                                      </a:cubicBezTo>
                                      <a:cubicBezTo>
                                        <a:pt x="188" y="165"/>
                                        <a:pt x="187" y="165"/>
                                        <a:pt x="186" y="165"/>
                                      </a:cubicBezTo>
                                      <a:cubicBezTo>
                                        <a:pt x="186" y="165"/>
                                        <a:pt x="185" y="165"/>
                                        <a:pt x="185" y="164"/>
                                      </a:cubicBezTo>
                                      <a:cubicBezTo>
                                        <a:pt x="186" y="162"/>
                                        <a:pt x="187" y="157"/>
                                        <a:pt x="188" y="154"/>
                                      </a:cubicBezTo>
                                      <a:cubicBezTo>
                                        <a:pt x="189" y="151"/>
                                        <a:pt x="189" y="150"/>
                                        <a:pt x="190" y="149"/>
                                      </a:cubicBezTo>
                                      <a:cubicBezTo>
                                        <a:pt x="190" y="149"/>
                                        <a:pt x="191" y="148"/>
                                        <a:pt x="191" y="148"/>
                                      </a:cubicBezTo>
                                      <a:cubicBezTo>
                                        <a:pt x="192" y="148"/>
                                        <a:pt x="193" y="149"/>
                                        <a:pt x="194" y="148"/>
                                      </a:cubicBezTo>
                                      <a:cubicBezTo>
                                        <a:pt x="194" y="148"/>
                                        <a:pt x="196" y="148"/>
                                        <a:pt x="197" y="146"/>
                                      </a:cubicBezTo>
                                      <a:cubicBezTo>
                                        <a:pt x="199" y="146"/>
                                        <a:pt x="200" y="146"/>
                                        <a:pt x="201" y="146"/>
                                      </a:cubicBezTo>
                                      <a:cubicBezTo>
                                        <a:pt x="201" y="146"/>
                                        <a:pt x="202" y="145"/>
                                        <a:pt x="203" y="144"/>
                                      </a:cubicBezTo>
                                      <a:cubicBezTo>
                                        <a:pt x="204" y="144"/>
                                        <a:pt x="205" y="144"/>
                                        <a:pt x="206" y="144"/>
                                      </a:cubicBezTo>
                                      <a:cubicBezTo>
                                        <a:pt x="207" y="144"/>
                                        <a:pt x="209" y="145"/>
                                        <a:pt x="209" y="146"/>
                                      </a:cubicBezTo>
                                      <a:cubicBezTo>
                                        <a:pt x="209" y="147"/>
                                        <a:pt x="210" y="148"/>
                                        <a:pt x="210" y="149"/>
                                      </a:cubicBezTo>
                                      <a:cubicBezTo>
                                        <a:pt x="210" y="149"/>
                                        <a:pt x="211" y="149"/>
                                        <a:pt x="211" y="150"/>
                                      </a:cubicBezTo>
                                      <a:cubicBezTo>
                                        <a:pt x="212" y="150"/>
                                        <a:pt x="214" y="150"/>
                                        <a:pt x="216" y="152"/>
                                      </a:cubicBezTo>
                                      <a:cubicBezTo>
                                        <a:pt x="216" y="153"/>
                                        <a:pt x="217" y="154"/>
                                        <a:pt x="218" y="155"/>
                                      </a:cubicBezTo>
                                      <a:cubicBezTo>
                                        <a:pt x="218" y="154"/>
                                        <a:pt x="218" y="154"/>
                                        <a:pt x="218" y="154"/>
                                      </a:cubicBezTo>
                                      <a:cubicBezTo>
                                        <a:pt x="219" y="154"/>
                                        <a:pt x="218" y="151"/>
                                        <a:pt x="219" y="149"/>
                                      </a:cubicBezTo>
                                      <a:cubicBezTo>
                                        <a:pt x="219" y="149"/>
                                        <a:pt x="220" y="148"/>
                                        <a:pt x="220" y="148"/>
                                      </a:cubicBezTo>
                                      <a:cubicBezTo>
                                        <a:pt x="221" y="149"/>
                                        <a:pt x="221" y="149"/>
                                        <a:pt x="222" y="149"/>
                                      </a:cubicBezTo>
                                      <a:cubicBezTo>
                                        <a:pt x="223" y="150"/>
                                        <a:pt x="224" y="151"/>
                                        <a:pt x="224" y="152"/>
                                      </a:cubicBezTo>
                                      <a:cubicBezTo>
                                        <a:pt x="225" y="152"/>
                                        <a:pt x="226" y="153"/>
                                        <a:pt x="227" y="153"/>
                                      </a:cubicBezTo>
                                      <a:cubicBezTo>
                                        <a:pt x="228" y="153"/>
                                        <a:pt x="229" y="152"/>
                                        <a:pt x="230" y="151"/>
                                      </a:cubicBezTo>
                                      <a:cubicBezTo>
                                        <a:pt x="230" y="151"/>
                                        <a:pt x="228" y="149"/>
                                        <a:pt x="227" y="148"/>
                                      </a:cubicBezTo>
                                      <a:cubicBezTo>
                                        <a:pt x="226" y="148"/>
                                        <a:pt x="226" y="147"/>
                                        <a:pt x="226" y="146"/>
                                      </a:cubicBezTo>
                                      <a:cubicBezTo>
                                        <a:pt x="225" y="145"/>
                                        <a:pt x="225" y="145"/>
                                        <a:pt x="224" y="144"/>
                                      </a:cubicBezTo>
                                      <a:cubicBezTo>
                                        <a:pt x="223" y="144"/>
                                        <a:pt x="224" y="144"/>
                                        <a:pt x="225" y="143"/>
                                      </a:cubicBezTo>
                                      <a:cubicBezTo>
                                        <a:pt x="226" y="143"/>
                                        <a:pt x="227" y="142"/>
                                        <a:pt x="227" y="142"/>
                                      </a:cubicBezTo>
                                      <a:cubicBezTo>
                                        <a:pt x="227" y="142"/>
                                        <a:pt x="224" y="140"/>
                                        <a:pt x="224" y="139"/>
                                      </a:cubicBezTo>
                                      <a:cubicBezTo>
                                        <a:pt x="224" y="137"/>
                                        <a:pt x="224" y="136"/>
                                        <a:pt x="224" y="135"/>
                                      </a:cubicBezTo>
                                      <a:cubicBezTo>
                                        <a:pt x="224" y="134"/>
                                        <a:pt x="224" y="134"/>
                                        <a:pt x="224" y="132"/>
                                      </a:cubicBezTo>
                                      <a:cubicBezTo>
                                        <a:pt x="223" y="131"/>
                                        <a:pt x="221" y="130"/>
                                        <a:pt x="220" y="129"/>
                                      </a:cubicBezTo>
                                      <a:cubicBezTo>
                                        <a:pt x="219" y="128"/>
                                        <a:pt x="218" y="128"/>
                                        <a:pt x="217" y="128"/>
                                      </a:cubicBezTo>
                                      <a:cubicBezTo>
                                        <a:pt x="216" y="128"/>
                                        <a:pt x="216" y="128"/>
                                        <a:pt x="217" y="126"/>
                                      </a:cubicBezTo>
                                      <a:cubicBezTo>
                                        <a:pt x="217" y="125"/>
                                        <a:pt x="217" y="124"/>
                                        <a:pt x="216" y="124"/>
                                      </a:cubicBezTo>
                                      <a:cubicBezTo>
                                        <a:pt x="215" y="124"/>
                                        <a:pt x="214" y="123"/>
                                        <a:pt x="213" y="123"/>
                                      </a:cubicBezTo>
                                      <a:cubicBezTo>
                                        <a:pt x="213" y="123"/>
                                        <a:pt x="213" y="122"/>
                                        <a:pt x="212" y="122"/>
                                      </a:cubicBezTo>
                                      <a:cubicBezTo>
                                        <a:pt x="212" y="121"/>
                                        <a:pt x="212" y="120"/>
                                        <a:pt x="211" y="120"/>
                                      </a:cubicBezTo>
                                      <a:cubicBezTo>
                                        <a:pt x="210" y="120"/>
                                        <a:pt x="209" y="120"/>
                                        <a:pt x="209" y="119"/>
                                      </a:cubicBezTo>
                                      <a:cubicBezTo>
                                        <a:pt x="209" y="119"/>
                                        <a:pt x="209" y="119"/>
                                        <a:pt x="209" y="118"/>
                                      </a:cubicBezTo>
                                      <a:cubicBezTo>
                                        <a:pt x="209" y="117"/>
                                        <a:pt x="209" y="116"/>
                                        <a:pt x="210" y="115"/>
                                      </a:cubicBezTo>
                                      <a:cubicBezTo>
                                        <a:pt x="210" y="114"/>
                                        <a:pt x="210" y="114"/>
                                        <a:pt x="209" y="113"/>
                                      </a:cubicBezTo>
                                      <a:cubicBezTo>
                                        <a:pt x="209" y="113"/>
                                        <a:pt x="208" y="112"/>
                                        <a:pt x="207" y="112"/>
                                      </a:cubicBezTo>
                                      <a:cubicBezTo>
                                        <a:pt x="206" y="111"/>
                                        <a:pt x="206" y="110"/>
                                        <a:pt x="206" y="109"/>
                                      </a:cubicBezTo>
                                      <a:cubicBezTo>
                                        <a:pt x="206" y="108"/>
                                        <a:pt x="207" y="107"/>
                                        <a:pt x="207" y="106"/>
                                      </a:cubicBezTo>
                                      <a:cubicBezTo>
                                        <a:pt x="208" y="103"/>
                                        <a:pt x="208" y="101"/>
                                        <a:pt x="208" y="98"/>
                                      </a:cubicBezTo>
                                      <a:cubicBezTo>
                                        <a:pt x="208" y="97"/>
                                        <a:pt x="207" y="97"/>
                                        <a:pt x="206" y="98"/>
                                      </a:cubicBezTo>
                                      <a:cubicBezTo>
                                        <a:pt x="205" y="98"/>
                                        <a:pt x="204" y="99"/>
                                        <a:pt x="203" y="99"/>
                                      </a:cubicBezTo>
                                      <a:cubicBezTo>
                                        <a:pt x="201" y="98"/>
                                        <a:pt x="200" y="98"/>
                                        <a:pt x="200" y="97"/>
                                      </a:cubicBezTo>
                                      <a:cubicBezTo>
                                        <a:pt x="200" y="96"/>
                                        <a:pt x="201" y="96"/>
                                        <a:pt x="202" y="95"/>
                                      </a:cubicBezTo>
                                      <a:cubicBezTo>
                                        <a:pt x="202" y="94"/>
                                        <a:pt x="201" y="89"/>
                                        <a:pt x="201" y="88"/>
                                      </a:cubicBezTo>
                                      <a:cubicBezTo>
                                        <a:pt x="201" y="86"/>
                                        <a:pt x="202" y="85"/>
                                        <a:pt x="201" y="83"/>
                                      </a:cubicBezTo>
                                      <a:cubicBezTo>
                                        <a:pt x="201" y="82"/>
                                        <a:pt x="201" y="82"/>
                                        <a:pt x="201" y="81"/>
                                      </a:cubicBezTo>
                                      <a:cubicBezTo>
                                        <a:pt x="201" y="81"/>
                                        <a:pt x="202" y="81"/>
                                        <a:pt x="202" y="80"/>
                                      </a:cubicBezTo>
                                      <a:cubicBezTo>
                                        <a:pt x="203" y="80"/>
                                        <a:pt x="205" y="80"/>
                                        <a:pt x="206" y="79"/>
                                      </a:cubicBezTo>
                                      <a:cubicBezTo>
                                        <a:pt x="206" y="79"/>
                                        <a:pt x="207" y="74"/>
                                        <a:pt x="208" y="73"/>
                                      </a:cubicBezTo>
                                      <a:cubicBezTo>
                                        <a:pt x="209" y="72"/>
                                        <a:pt x="210" y="72"/>
                                        <a:pt x="210" y="71"/>
                                      </a:cubicBezTo>
                                      <a:cubicBezTo>
                                        <a:pt x="210" y="71"/>
                                        <a:pt x="209" y="71"/>
                                        <a:pt x="207" y="71"/>
                                      </a:cubicBezTo>
                                      <a:cubicBezTo>
                                        <a:pt x="206" y="70"/>
                                        <a:pt x="206" y="69"/>
                                        <a:pt x="206" y="68"/>
                                      </a:cubicBezTo>
                                      <a:cubicBezTo>
                                        <a:pt x="206" y="67"/>
                                        <a:pt x="206" y="65"/>
                                        <a:pt x="206" y="64"/>
                                      </a:cubicBezTo>
                                      <a:cubicBezTo>
                                        <a:pt x="206" y="64"/>
                                        <a:pt x="206" y="64"/>
                                        <a:pt x="206" y="64"/>
                                      </a:cubicBezTo>
                                      <a:cubicBezTo>
                                        <a:pt x="205" y="63"/>
                                        <a:pt x="205" y="63"/>
                                        <a:pt x="205" y="63"/>
                                      </a:cubicBezTo>
                                      <a:cubicBezTo>
                                        <a:pt x="204" y="64"/>
                                        <a:pt x="199" y="66"/>
                                        <a:pt x="198" y="67"/>
                                      </a:cubicBezTo>
                                      <a:cubicBezTo>
                                        <a:pt x="196" y="67"/>
                                        <a:pt x="196" y="67"/>
                                        <a:pt x="195" y="66"/>
                                      </a:cubicBezTo>
                                      <a:cubicBezTo>
                                        <a:pt x="195" y="66"/>
                                        <a:pt x="194" y="65"/>
                                        <a:pt x="194" y="64"/>
                                      </a:cubicBezTo>
                                      <a:cubicBezTo>
                                        <a:pt x="194" y="62"/>
                                        <a:pt x="194" y="60"/>
                                        <a:pt x="194" y="60"/>
                                      </a:cubicBezTo>
                                      <a:cubicBezTo>
                                        <a:pt x="195" y="58"/>
                                        <a:pt x="195" y="57"/>
                                        <a:pt x="195" y="56"/>
                                      </a:cubicBezTo>
                                      <a:cubicBezTo>
                                        <a:pt x="195" y="55"/>
                                        <a:pt x="195" y="54"/>
                                        <a:pt x="195" y="52"/>
                                      </a:cubicBezTo>
                                      <a:cubicBezTo>
                                        <a:pt x="195" y="52"/>
                                        <a:pt x="195" y="51"/>
                                        <a:pt x="194" y="51"/>
                                      </a:cubicBezTo>
                                      <a:cubicBezTo>
                                        <a:pt x="194" y="51"/>
                                        <a:pt x="193" y="51"/>
                                        <a:pt x="192" y="51"/>
                                      </a:cubicBezTo>
                                      <a:cubicBezTo>
                                        <a:pt x="191" y="51"/>
                                        <a:pt x="190" y="51"/>
                                        <a:pt x="189" y="51"/>
                                      </a:cubicBezTo>
                                      <a:cubicBezTo>
                                        <a:pt x="188" y="52"/>
                                        <a:pt x="188" y="53"/>
                                        <a:pt x="187" y="54"/>
                                      </a:cubicBezTo>
                                      <a:cubicBezTo>
                                        <a:pt x="187" y="54"/>
                                        <a:pt x="185" y="54"/>
                                        <a:pt x="183" y="54"/>
                                      </a:cubicBezTo>
                                      <a:cubicBezTo>
                                        <a:pt x="182" y="54"/>
                                        <a:pt x="181" y="54"/>
                                        <a:pt x="180" y="55"/>
                                      </a:cubicBezTo>
                                      <a:cubicBezTo>
                                        <a:pt x="179" y="55"/>
                                        <a:pt x="178" y="56"/>
                                        <a:pt x="178" y="56"/>
                                      </a:cubicBezTo>
                                      <a:cubicBezTo>
                                        <a:pt x="177" y="58"/>
                                        <a:pt x="177" y="58"/>
                                        <a:pt x="176" y="58"/>
                                      </a:cubicBezTo>
                                      <a:cubicBezTo>
                                        <a:pt x="175" y="58"/>
                                        <a:pt x="175" y="58"/>
                                        <a:pt x="174" y="58"/>
                                      </a:cubicBezTo>
                                      <a:cubicBezTo>
                                        <a:pt x="173" y="58"/>
                                        <a:pt x="173" y="57"/>
                                        <a:pt x="172" y="58"/>
                                      </a:cubicBezTo>
                                      <a:cubicBezTo>
                                        <a:pt x="172" y="58"/>
                                        <a:pt x="171" y="59"/>
                                        <a:pt x="171" y="60"/>
                                      </a:cubicBezTo>
                                      <a:cubicBezTo>
                                        <a:pt x="171" y="61"/>
                                        <a:pt x="170" y="62"/>
                                        <a:pt x="170" y="62"/>
                                      </a:cubicBezTo>
                                      <a:cubicBezTo>
                                        <a:pt x="170" y="62"/>
                                        <a:pt x="169" y="62"/>
                                        <a:pt x="169" y="62"/>
                                      </a:cubicBezTo>
                                      <a:cubicBezTo>
                                        <a:pt x="168" y="61"/>
                                        <a:pt x="167" y="60"/>
                                        <a:pt x="165" y="60"/>
                                      </a:cubicBezTo>
                                      <a:cubicBezTo>
                                        <a:pt x="163" y="59"/>
                                        <a:pt x="162" y="59"/>
                                        <a:pt x="161" y="59"/>
                                      </a:cubicBezTo>
                                      <a:cubicBezTo>
                                        <a:pt x="160" y="59"/>
                                        <a:pt x="159" y="60"/>
                                        <a:pt x="157" y="61"/>
                                      </a:cubicBezTo>
                                      <a:cubicBezTo>
                                        <a:pt x="156" y="62"/>
                                        <a:pt x="155" y="63"/>
                                        <a:pt x="153" y="63"/>
                                      </a:cubicBezTo>
                                      <a:cubicBezTo>
                                        <a:pt x="153" y="63"/>
                                        <a:pt x="152" y="63"/>
                                        <a:pt x="151" y="63"/>
                                      </a:cubicBezTo>
                                      <a:cubicBezTo>
                                        <a:pt x="151" y="62"/>
                                        <a:pt x="150" y="61"/>
                                        <a:pt x="150" y="60"/>
                                      </a:cubicBezTo>
                                      <a:cubicBezTo>
                                        <a:pt x="149" y="58"/>
                                        <a:pt x="148" y="57"/>
                                        <a:pt x="148" y="56"/>
                                      </a:cubicBezTo>
                                      <a:cubicBezTo>
                                        <a:pt x="147" y="55"/>
                                        <a:pt x="146" y="55"/>
                                        <a:pt x="143" y="54"/>
                                      </a:cubicBezTo>
                                      <a:cubicBezTo>
                                        <a:pt x="142" y="54"/>
                                        <a:pt x="138" y="58"/>
                                        <a:pt x="135" y="59"/>
                                      </a:cubicBezTo>
                                      <a:cubicBezTo>
                                        <a:pt x="135" y="59"/>
                                        <a:pt x="134" y="59"/>
                                        <a:pt x="134" y="58"/>
                                      </a:cubicBezTo>
                                      <a:cubicBezTo>
                                        <a:pt x="134" y="57"/>
                                        <a:pt x="135" y="56"/>
                                        <a:pt x="135" y="55"/>
                                      </a:cubicBezTo>
                                      <a:cubicBezTo>
                                        <a:pt x="135" y="54"/>
                                        <a:pt x="135" y="53"/>
                                        <a:pt x="135" y="52"/>
                                      </a:cubicBezTo>
                                      <a:cubicBezTo>
                                        <a:pt x="135" y="51"/>
                                        <a:pt x="135" y="51"/>
                                        <a:pt x="135" y="50"/>
                                      </a:cubicBezTo>
                                      <a:cubicBezTo>
                                        <a:pt x="133" y="49"/>
                                        <a:pt x="132" y="48"/>
                                        <a:pt x="132" y="47"/>
                                      </a:cubicBezTo>
                                      <a:cubicBezTo>
                                        <a:pt x="131" y="46"/>
                                        <a:pt x="131" y="45"/>
                                        <a:pt x="131" y="42"/>
                                      </a:cubicBezTo>
                                      <a:cubicBezTo>
                                        <a:pt x="131" y="42"/>
                                        <a:pt x="130" y="38"/>
                                        <a:pt x="130" y="34"/>
                                      </a:cubicBezTo>
                                      <a:cubicBezTo>
                                        <a:pt x="130" y="33"/>
                                        <a:pt x="124" y="28"/>
                                        <a:pt x="124" y="26"/>
                                      </a:cubicBezTo>
                                      <a:cubicBezTo>
                                        <a:pt x="123" y="25"/>
                                        <a:pt x="121" y="24"/>
                                        <a:pt x="119" y="23"/>
                                      </a:cubicBezTo>
                                      <a:cubicBezTo>
                                        <a:pt x="118" y="22"/>
                                        <a:pt x="116" y="22"/>
                                        <a:pt x="115" y="21"/>
                                      </a:cubicBezTo>
                                      <a:cubicBezTo>
                                        <a:pt x="114" y="20"/>
                                        <a:pt x="114" y="19"/>
                                        <a:pt x="114" y="17"/>
                                      </a:cubicBezTo>
                                      <a:cubicBezTo>
                                        <a:pt x="113" y="16"/>
                                        <a:pt x="113" y="14"/>
                                        <a:pt x="113" y="13"/>
                                      </a:cubicBezTo>
                                      <a:cubicBezTo>
                                        <a:pt x="113" y="12"/>
                                        <a:pt x="115" y="11"/>
                                        <a:pt x="116" y="10"/>
                                      </a:cubicBezTo>
                                      <a:cubicBezTo>
                                        <a:pt x="117" y="9"/>
                                        <a:pt x="118" y="8"/>
                                        <a:pt x="119" y="7"/>
                                      </a:cubicBezTo>
                                      <a:cubicBezTo>
                                        <a:pt x="119" y="7"/>
                                        <a:pt x="119" y="7"/>
                                        <a:pt x="119" y="6"/>
                                      </a:cubicBezTo>
                                      <a:cubicBezTo>
                                        <a:pt x="119" y="6"/>
                                        <a:pt x="119" y="6"/>
                                        <a:pt x="119" y="6"/>
                                      </a:cubicBezTo>
                                      <a:cubicBezTo>
                                        <a:pt x="118" y="6"/>
                                        <a:pt x="116" y="5"/>
                                        <a:pt x="115" y="4"/>
                                      </a:cubicBezTo>
                                      <a:cubicBezTo>
                                        <a:pt x="114" y="4"/>
                                        <a:pt x="112" y="3"/>
                                        <a:pt x="110" y="3"/>
                                      </a:cubicBezTo>
                                      <a:cubicBezTo>
                                        <a:pt x="110" y="2"/>
                                        <a:pt x="109" y="2"/>
                                        <a:pt x="109" y="1"/>
                                      </a:cubicBezTo>
                                      <a:cubicBezTo>
                                        <a:pt x="109" y="1"/>
                                        <a:pt x="109" y="1"/>
                                        <a:pt x="108" y="0"/>
                                      </a:cubicBezTo>
                                      <a:cubicBezTo>
                                        <a:pt x="106" y="3"/>
                                        <a:pt x="106" y="3"/>
                                        <a:pt x="106" y="3"/>
                                      </a:cubicBezTo>
                                      <a:cubicBezTo>
                                        <a:pt x="104" y="4"/>
                                        <a:pt x="99" y="6"/>
                                        <a:pt x="97" y="8"/>
                                      </a:cubicBezTo>
                                      <a:cubicBezTo>
                                        <a:pt x="96" y="9"/>
                                        <a:pt x="94" y="10"/>
                                        <a:pt x="93" y="10"/>
                                      </a:cubicBezTo>
                                      <a:cubicBezTo>
                                        <a:pt x="91" y="10"/>
                                        <a:pt x="90" y="10"/>
                                        <a:pt x="89" y="10"/>
                                      </a:cubicBezTo>
                                      <a:cubicBezTo>
                                        <a:pt x="88" y="10"/>
                                        <a:pt x="87" y="10"/>
                                        <a:pt x="86" y="10"/>
                                      </a:cubicBezTo>
                                      <a:cubicBezTo>
                                        <a:pt x="85" y="11"/>
                                        <a:pt x="84" y="11"/>
                                        <a:pt x="84" y="12"/>
                                      </a:cubicBezTo>
                                      <a:cubicBezTo>
                                        <a:pt x="82" y="13"/>
                                        <a:pt x="81" y="14"/>
                                        <a:pt x="81" y="15"/>
                                      </a:cubicBezTo>
                                      <a:cubicBezTo>
                                        <a:pt x="81" y="16"/>
                                        <a:pt x="80" y="16"/>
                                        <a:pt x="79" y="16"/>
                                      </a:cubicBezTo>
                                      <a:cubicBezTo>
                                        <a:pt x="78" y="16"/>
                                        <a:pt x="77" y="15"/>
                                        <a:pt x="76" y="15"/>
                                      </a:cubicBezTo>
                                      <a:cubicBezTo>
                                        <a:pt x="75" y="15"/>
                                        <a:pt x="74" y="15"/>
                                        <a:pt x="74" y="15"/>
                                      </a:cubicBezTo>
                                      <a:cubicBezTo>
                                        <a:pt x="74" y="16"/>
                                        <a:pt x="74" y="17"/>
                                        <a:pt x="74" y="19"/>
                                      </a:cubicBezTo>
                                      <a:cubicBezTo>
                                        <a:pt x="75" y="20"/>
                                        <a:pt x="76" y="21"/>
                                        <a:pt x="77" y="21"/>
                                      </a:cubicBezTo>
                                      <a:cubicBezTo>
                                        <a:pt x="77" y="22"/>
                                        <a:pt x="77" y="22"/>
                                        <a:pt x="75" y="22"/>
                                      </a:cubicBezTo>
                                      <a:cubicBezTo>
                                        <a:pt x="75" y="22"/>
                                        <a:pt x="69" y="27"/>
                                        <a:pt x="69" y="28"/>
                                      </a:cubicBezTo>
                                      <a:cubicBezTo>
                                        <a:pt x="68" y="29"/>
                                        <a:pt x="68" y="30"/>
                                        <a:pt x="67" y="29"/>
                                      </a:cubicBezTo>
                                      <a:cubicBezTo>
                                        <a:pt x="67" y="29"/>
                                        <a:pt x="66" y="28"/>
                                        <a:pt x="66" y="27"/>
                                      </a:cubicBezTo>
                                      <a:cubicBezTo>
                                        <a:pt x="65" y="25"/>
                                        <a:pt x="64" y="23"/>
                                        <a:pt x="64" y="23"/>
                                      </a:cubicBezTo>
                                      <a:cubicBezTo>
                                        <a:pt x="63" y="22"/>
                                        <a:pt x="63" y="21"/>
                                        <a:pt x="62" y="21"/>
                                      </a:cubicBezTo>
                                      <a:cubicBezTo>
                                        <a:pt x="61" y="20"/>
                                        <a:pt x="60" y="20"/>
                                        <a:pt x="59" y="20"/>
                                      </a:cubicBezTo>
                                      <a:cubicBezTo>
                                        <a:pt x="56" y="20"/>
                                        <a:pt x="53" y="20"/>
                                        <a:pt x="51" y="20"/>
                                      </a:cubicBezTo>
                                      <a:cubicBezTo>
                                        <a:pt x="50" y="20"/>
                                        <a:pt x="50" y="21"/>
                                        <a:pt x="50" y="22"/>
                                      </a:cubicBezTo>
                                      <a:cubicBezTo>
                                        <a:pt x="50" y="23"/>
                                        <a:pt x="50" y="23"/>
                                        <a:pt x="49" y="24"/>
                                      </a:cubicBezTo>
                                      <a:cubicBezTo>
                                        <a:pt x="49" y="24"/>
                                        <a:pt x="48" y="25"/>
                                        <a:pt x="47" y="25"/>
                                      </a:cubicBezTo>
                                      <a:cubicBezTo>
                                        <a:pt x="46" y="25"/>
                                        <a:pt x="45" y="25"/>
                                        <a:pt x="44" y="25"/>
                                      </a:cubicBezTo>
                                      <a:cubicBezTo>
                                        <a:pt x="43" y="25"/>
                                        <a:pt x="42" y="24"/>
                                        <a:pt x="42" y="24"/>
                                      </a:cubicBezTo>
                                      <a:cubicBezTo>
                                        <a:pt x="41" y="24"/>
                                        <a:pt x="41" y="23"/>
                                        <a:pt x="40" y="2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3" name="Freeform 112">
                                  <a:extLst>
                                    <a:ext uri="{FF2B5EF4-FFF2-40B4-BE49-F238E27FC236}">
                                      <a16:creationId xmlns:a16="http://schemas.microsoft.com/office/drawing/2014/main" id="{C6D1447C-274E-E957-8331-251789691690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979773" y="1633601"/>
                                  <a:ext cx="291471" cy="246398"/>
                                </a:xfrm>
                                <a:custGeom>
                                  <a:avLst/>
                                  <a:gdLst>
                                    <a:gd name="T0" fmla="*/ 0 w 80"/>
                                    <a:gd name="T1" fmla="*/ 14 h 67"/>
                                    <a:gd name="T2" fmla="*/ 0 w 80"/>
                                    <a:gd name="T3" fmla="*/ 15 h 67"/>
                                    <a:gd name="T4" fmla="*/ 35 w 80"/>
                                    <a:gd name="T5" fmla="*/ 37 h 67"/>
                                    <a:gd name="T6" fmla="*/ 53 w 80"/>
                                    <a:gd name="T7" fmla="*/ 52 h 67"/>
                                    <a:gd name="T8" fmla="*/ 50 w 80"/>
                                    <a:gd name="T9" fmla="*/ 66 h 67"/>
                                    <a:gd name="T10" fmla="*/ 51 w 80"/>
                                    <a:gd name="T11" fmla="*/ 65 h 67"/>
                                    <a:gd name="T12" fmla="*/ 55 w 80"/>
                                    <a:gd name="T13" fmla="*/ 67 h 67"/>
                                    <a:gd name="T14" fmla="*/ 57 w 80"/>
                                    <a:gd name="T15" fmla="*/ 66 h 67"/>
                                    <a:gd name="T16" fmla="*/ 63 w 80"/>
                                    <a:gd name="T17" fmla="*/ 63 h 67"/>
                                    <a:gd name="T18" fmla="*/ 72 w 80"/>
                                    <a:gd name="T19" fmla="*/ 60 h 67"/>
                                    <a:gd name="T20" fmla="*/ 72 w 80"/>
                                    <a:gd name="T21" fmla="*/ 53 h 67"/>
                                    <a:gd name="T22" fmla="*/ 69 w 80"/>
                                    <a:gd name="T23" fmla="*/ 46 h 67"/>
                                    <a:gd name="T24" fmla="*/ 78 w 80"/>
                                    <a:gd name="T25" fmla="*/ 44 h 67"/>
                                    <a:gd name="T26" fmla="*/ 74 w 80"/>
                                    <a:gd name="T27" fmla="*/ 37 h 67"/>
                                    <a:gd name="T28" fmla="*/ 66 w 80"/>
                                    <a:gd name="T29" fmla="*/ 31 h 67"/>
                                    <a:gd name="T30" fmla="*/ 56 w 80"/>
                                    <a:gd name="T31" fmla="*/ 31 h 67"/>
                                    <a:gd name="T32" fmla="*/ 55 w 80"/>
                                    <a:gd name="T33" fmla="*/ 23 h 67"/>
                                    <a:gd name="T34" fmla="*/ 61 w 80"/>
                                    <a:gd name="T35" fmla="*/ 17 h 67"/>
                                    <a:gd name="T36" fmla="*/ 60 w 80"/>
                                    <a:gd name="T37" fmla="*/ 10 h 67"/>
                                    <a:gd name="T38" fmla="*/ 53 w 80"/>
                                    <a:gd name="T39" fmla="*/ 2 h 67"/>
                                    <a:gd name="T40" fmla="*/ 42 w 80"/>
                                    <a:gd name="T41" fmla="*/ 2 h 67"/>
                                    <a:gd name="T42" fmla="*/ 29 w 80"/>
                                    <a:gd name="T43" fmla="*/ 0 h 67"/>
                                    <a:gd name="T44" fmla="*/ 19 w 80"/>
                                    <a:gd name="T45" fmla="*/ 2 h 67"/>
                                    <a:gd name="T46" fmla="*/ 9 w 80"/>
                                    <a:gd name="T47" fmla="*/ 7 h 67"/>
                                    <a:gd name="T48" fmla="*/ 1 w 80"/>
                                    <a:gd name="T49" fmla="*/ 13 h 67"/>
                                    <a:gd name="T50" fmla="*/ 0 w 80"/>
                                    <a:gd name="T51" fmla="*/ 14 h 67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</a:cxnLst>
                                  <a:rect l="0" t="0" r="r" b="b"/>
                                  <a:pathLst>
                                    <a:path w="80" h="67">
                                      <a:moveTo>
                                        <a:pt x="0" y="14"/>
                                      </a:moveTo>
                                      <a:cubicBezTo>
                                        <a:pt x="0" y="15"/>
                                        <a:pt x="0" y="15"/>
                                        <a:pt x="0" y="15"/>
                                      </a:cubicBezTo>
                                      <a:cubicBezTo>
                                        <a:pt x="35" y="37"/>
                                        <a:pt x="35" y="37"/>
                                        <a:pt x="35" y="37"/>
                                      </a:cubicBezTo>
                                      <a:cubicBezTo>
                                        <a:pt x="53" y="52"/>
                                        <a:pt x="53" y="52"/>
                                        <a:pt x="53" y="52"/>
                                      </a:cubicBezTo>
                                      <a:cubicBezTo>
                                        <a:pt x="50" y="66"/>
                                        <a:pt x="50" y="66"/>
                                        <a:pt x="50" y="66"/>
                                      </a:cubicBezTo>
                                      <a:cubicBezTo>
                                        <a:pt x="50" y="65"/>
                                        <a:pt x="51" y="65"/>
                                        <a:pt x="51" y="65"/>
                                      </a:cubicBezTo>
                                      <a:cubicBezTo>
                                        <a:pt x="53" y="66"/>
                                        <a:pt x="54" y="66"/>
                                        <a:pt x="55" y="67"/>
                                      </a:cubicBezTo>
                                      <a:cubicBezTo>
                                        <a:pt x="57" y="66"/>
                                        <a:pt x="57" y="66"/>
                                        <a:pt x="57" y="66"/>
                                      </a:cubicBezTo>
                                      <a:cubicBezTo>
                                        <a:pt x="58" y="65"/>
                                        <a:pt x="61" y="64"/>
                                        <a:pt x="63" y="63"/>
                                      </a:cubicBezTo>
                                      <a:cubicBezTo>
                                        <a:pt x="66" y="63"/>
                                        <a:pt x="69" y="61"/>
                                        <a:pt x="72" y="60"/>
                                      </a:cubicBezTo>
                                      <a:cubicBezTo>
                                        <a:pt x="77" y="59"/>
                                        <a:pt x="72" y="55"/>
                                        <a:pt x="72" y="53"/>
                                      </a:cubicBezTo>
                                      <a:cubicBezTo>
                                        <a:pt x="71" y="49"/>
                                        <a:pt x="68" y="50"/>
                                        <a:pt x="69" y="46"/>
                                      </a:cubicBezTo>
                                      <a:cubicBezTo>
                                        <a:pt x="70" y="43"/>
                                        <a:pt x="75" y="45"/>
                                        <a:pt x="78" y="44"/>
                                      </a:cubicBezTo>
                                      <a:cubicBezTo>
                                        <a:pt x="80" y="43"/>
                                        <a:pt x="76" y="39"/>
                                        <a:pt x="74" y="37"/>
                                      </a:cubicBezTo>
                                      <a:cubicBezTo>
                                        <a:pt x="77" y="36"/>
                                        <a:pt x="67" y="34"/>
                                        <a:pt x="66" y="31"/>
                                      </a:cubicBezTo>
                                      <a:cubicBezTo>
                                        <a:pt x="64" y="28"/>
                                        <a:pt x="59" y="32"/>
                                        <a:pt x="56" y="31"/>
                                      </a:cubicBezTo>
                                      <a:cubicBezTo>
                                        <a:pt x="53" y="30"/>
                                        <a:pt x="55" y="25"/>
                                        <a:pt x="55" y="23"/>
                                      </a:cubicBezTo>
                                      <a:cubicBezTo>
                                        <a:pt x="55" y="22"/>
                                        <a:pt x="61" y="17"/>
                                        <a:pt x="61" y="17"/>
                                      </a:cubicBezTo>
                                      <a:cubicBezTo>
                                        <a:pt x="64" y="14"/>
                                        <a:pt x="63" y="11"/>
                                        <a:pt x="60" y="10"/>
                                      </a:cubicBezTo>
                                      <a:cubicBezTo>
                                        <a:pt x="58" y="9"/>
                                        <a:pt x="54" y="4"/>
                                        <a:pt x="53" y="2"/>
                                      </a:cubicBezTo>
                                      <a:cubicBezTo>
                                        <a:pt x="52" y="1"/>
                                        <a:pt x="43" y="2"/>
                                        <a:pt x="42" y="2"/>
                                      </a:cubicBezTo>
                                      <a:cubicBezTo>
                                        <a:pt x="38" y="1"/>
                                        <a:pt x="34" y="0"/>
                                        <a:pt x="29" y="0"/>
                                      </a:cubicBezTo>
                                      <a:cubicBezTo>
                                        <a:pt x="26" y="0"/>
                                        <a:pt x="22" y="1"/>
                                        <a:pt x="19" y="2"/>
                                      </a:cubicBezTo>
                                      <a:cubicBezTo>
                                        <a:pt x="14" y="3"/>
                                        <a:pt x="16" y="7"/>
                                        <a:pt x="9" y="7"/>
                                      </a:cubicBezTo>
                                      <a:cubicBezTo>
                                        <a:pt x="5" y="7"/>
                                        <a:pt x="3" y="10"/>
                                        <a:pt x="1" y="13"/>
                                      </a:cubicBezTo>
                                      <a:cubicBezTo>
                                        <a:pt x="1" y="13"/>
                                        <a:pt x="0" y="14"/>
                                        <a:pt x="0" y="1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84" name="Grupo 183">
                                  <a:extLst>
                                    <a:ext uri="{FF2B5EF4-FFF2-40B4-BE49-F238E27FC236}">
                                      <a16:creationId xmlns:a16="http://schemas.microsoft.com/office/drawing/2014/main" id="{95314330-1FB9-55BB-A7CB-01FFB65F760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271171" y="1218931"/>
                                  <a:ext cx="6585159" cy="4576389"/>
                                  <a:chOff x="1271171" y="1218931"/>
                                  <a:chExt cx="6585159" cy="4576389"/>
                                </a:xfrm>
                              </p:grpSpPr>
                              <p:grpSp>
                                <p:nvGrpSpPr>
                                  <p:cNvPr id="185" name="Grupo 184">
                                    <a:extLst>
                                      <a:ext uri="{FF2B5EF4-FFF2-40B4-BE49-F238E27FC236}">
                                        <a16:creationId xmlns:a16="http://schemas.microsoft.com/office/drawing/2014/main" id="{8E243EEF-0470-802B-0BC6-90EBB213ABCF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5954259" y="1218931"/>
                                    <a:ext cx="1902071" cy="2878649"/>
                                    <a:chOff x="5954259" y="1218931"/>
                                    <a:chExt cx="1902071" cy="2878649"/>
                                  </a:xfrm>
                                </p:grpSpPr>
                                <p:sp>
                                  <p:nvSpPr>
                                    <p:cNvPr id="369" name="Freeform 16">
                                      <a:extLst>
                                        <a:ext uri="{FF2B5EF4-FFF2-40B4-BE49-F238E27FC236}">
                                          <a16:creationId xmlns:a16="http://schemas.microsoft.com/office/drawing/2014/main" id="{361E3EFE-A077-9D53-0E68-CE6E4B75873D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181713" y="2357769"/>
                                      <a:ext cx="207336" cy="156252"/>
                                    </a:xfrm>
                                    <a:custGeom>
                                      <a:avLst/>
                                      <a:gdLst>
                                        <a:gd name="T0" fmla="*/ 0 w 57"/>
                                        <a:gd name="T1" fmla="*/ 33 h 43"/>
                                        <a:gd name="T2" fmla="*/ 0 w 57"/>
                                        <a:gd name="T3" fmla="*/ 33 h 43"/>
                                        <a:gd name="T4" fmla="*/ 6 w 57"/>
                                        <a:gd name="T5" fmla="*/ 33 h 43"/>
                                        <a:gd name="T6" fmla="*/ 8 w 57"/>
                                        <a:gd name="T7" fmla="*/ 33 h 43"/>
                                        <a:gd name="T8" fmla="*/ 9 w 57"/>
                                        <a:gd name="T9" fmla="*/ 34 h 43"/>
                                        <a:gd name="T10" fmla="*/ 11 w 57"/>
                                        <a:gd name="T11" fmla="*/ 38 h 43"/>
                                        <a:gd name="T12" fmla="*/ 16 w 57"/>
                                        <a:gd name="T13" fmla="*/ 38 h 43"/>
                                        <a:gd name="T14" fmla="*/ 19 w 57"/>
                                        <a:gd name="T15" fmla="*/ 36 h 43"/>
                                        <a:gd name="T16" fmla="*/ 21 w 57"/>
                                        <a:gd name="T17" fmla="*/ 34 h 43"/>
                                        <a:gd name="T18" fmla="*/ 26 w 57"/>
                                        <a:gd name="T19" fmla="*/ 35 h 43"/>
                                        <a:gd name="T20" fmla="*/ 28 w 57"/>
                                        <a:gd name="T21" fmla="*/ 37 h 43"/>
                                        <a:gd name="T22" fmla="*/ 30 w 57"/>
                                        <a:gd name="T23" fmla="*/ 41 h 43"/>
                                        <a:gd name="T24" fmla="*/ 32 w 57"/>
                                        <a:gd name="T25" fmla="*/ 43 h 43"/>
                                        <a:gd name="T26" fmla="*/ 34 w 57"/>
                                        <a:gd name="T27" fmla="*/ 42 h 43"/>
                                        <a:gd name="T28" fmla="*/ 37 w 57"/>
                                        <a:gd name="T29" fmla="*/ 36 h 43"/>
                                        <a:gd name="T30" fmla="*/ 44 w 57"/>
                                        <a:gd name="T31" fmla="*/ 30 h 43"/>
                                        <a:gd name="T32" fmla="*/ 49 w 57"/>
                                        <a:gd name="T33" fmla="*/ 30 h 43"/>
                                        <a:gd name="T34" fmla="*/ 52 w 57"/>
                                        <a:gd name="T35" fmla="*/ 30 h 43"/>
                                        <a:gd name="T36" fmla="*/ 54 w 57"/>
                                        <a:gd name="T37" fmla="*/ 26 h 43"/>
                                        <a:gd name="T38" fmla="*/ 57 w 57"/>
                                        <a:gd name="T39" fmla="*/ 24 h 43"/>
                                        <a:gd name="T40" fmla="*/ 57 w 57"/>
                                        <a:gd name="T41" fmla="*/ 23 h 43"/>
                                        <a:gd name="T42" fmla="*/ 57 w 57"/>
                                        <a:gd name="T43" fmla="*/ 22 h 43"/>
                                        <a:gd name="T44" fmla="*/ 56 w 57"/>
                                        <a:gd name="T45" fmla="*/ 20 h 43"/>
                                        <a:gd name="T46" fmla="*/ 54 w 57"/>
                                        <a:gd name="T47" fmla="*/ 18 h 43"/>
                                        <a:gd name="T48" fmla="*/ 46 w 57"/>
                                        <a:gd name="T49" fmla="*/ 16 h 43"/>
                                        <a:gd name="T50" fmla="*/ 45 w 57"/>
                                        <a:gd name="T51" fmla="*/ 15 h 43"/>
                                        <a:gd name="T52" fmla="*/ 45 w 57"/>
                                        <a:gd name="T53" fmla="*/ 12 h 43"/>
                                        <a:gd name="T54" fmla="*/ 45 w 57"/>
                                        <a:gd name="T55" fmla="*/ 10 h 43"/>
                                        <a:gd name="T56" fmla="*/ 43 w 57"/>
                                        <a:gd name="T57" fmla="*/ 9 h 43"/>
                                        <a:gd name="T58" fmla="*/ 41 w 57"/>
                                        <a:gd name="T59" fmla="*/ 6 h 43"/>
                                        <a:gd name="T60" fmla="*/ 40 w 57"/>
                                        <a:gd name="T61" fmla="*/ 4 h 43"/>
                                        <a:gd name="T62" fmla="*/ 36 w 57"/>
                                        <a:gd name="T63" fmla="*/ 2 h 43"/>
                                        <a:gd name="T64" fmla="*/ 33 w 57"/>
                                        <a:gd name="T65" fmla="*/ 2 h 43"/>
                                        <a:gd name="T66" fmla="*/ 30 w 57"/>
                                        <a:gd name="T67" fmla="*/ 2 h 43"/>
                                        <a:gd name="T68" fmla="*/ 28 w 57"/>
                                        <a:gd name="T69" fmla="*/ 0 h 43"/>
                                        <a:gd name="T70" fmla="*/ 28 w 57"/>
                                        <a:gd name="T71" fmla="*/ 1 h 43"/>
                                        <a:gd name="T72" fmla="*/ 24 w 57"/>
                                        <a:gd name="T73" fmla="*/ 4 h 43"/>
                                        <a:gd name="T74" fmla="*/ 22 w 57"/>
                                        <a:gd name="T75" fmla="*/ 4 h 43"/>
                                        <a:gd name="T76" fmla="*/ 21 w 57"/>
                                        <a:gd name="T77" fmla="*/ 6 h 43"/>
                                        <a:gd name="T78" fmla="*/ 19 w 57"/>
                                        <a:gd name="T79" fmla="*/ 7 h 43"/>
                                        <a:gd name="T80" fmla="*/ 17 w 57"/>
                                        <a:gd name="T81" fmla="*/ 7 h 43"/>
                                        <a:gd name="T82" fmla="*/ 14 w 57"/>
                                        <a:gd name="T83" fmla="*/ 8 h 43"/>
                                        <a:gd name="T84" fmla="*/ 14 w 57"/>
                                        <a:gd name="T85" fmla="*/ 10 h 43"/>
                                        <a:gd name="T86" fmla="*/ 18 w 57"/>
                                        <a:gd name="T87" fmla="*/ 13 h 43"/>
                                        <a:gd name="T88" fmla="*/ 19 w 57"/>
                                        <a:gd name="T89" fmla="*/ 17 h 43"/>
                                        <a:gd name="T90" fmla="*/ 18 w 57"/>
                                        <a:gd name="T91" fmla="*/ 18 h 43"/>
                                        <a:gd name="T92" fmla="*/ 15 w 57"/>
                                        <a:gd name="T93" fmla="*/ 18 h 43"/>
                                        <a:gd name="T94" fmla="*/ 13 w 57"/>
                                        <a:gd name="T95" fmla="*/ 19 h 43"/>
                                        <a:gd name="T96" fmla="*/ 12 w 57"/>
                                        <a:gd name="T97" fmla="*/ 22 h 43"/>
                                        <a:gd name="T98" fmla="*/ 11 w 57"/>
                                        <a:gd name="T99" fmla="*/ 24 h 43"/>
                                        <a:gd name="T100" fmla="*/ 11 w 57"/>
                                        <a:gd name="T101" fmla="*/ 25 h 43"/>
                                        <a:gd name="T102" fmla="*/ 5 w 57"/>
                                        <a:gd name="T103" fmla="*/ 25 h 43"/>
                                        <a:gd name="T104" fmla="*/ 2 w 57"/>
                                        <a:gd name="T105" fmla="*/ 25 h 43"/>
                                        <a:gd name="T106" fmla="*/ 0 w 57"/>
                                        <a:gd name="T107" fmla="*/ 28 h 43"/>
                                        <a:gd name="T108" fmla="*/ 0 w 57"/>
                                        <a:gd name="T109" fmla="*/ 33 h 43"/>
                                        <a:gd name="T110" fmla="*/ 0 w 57"/>
                                        <a:gd name="T111" fmla="*/ 33 h 43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  <a:cxn ang="0">
                                          <a:pos x="T6" y="T7"/>
                                        </a:cxn>
                                        <a:cxn ang="0">
                                          <a:pos x="T8" y="T9"/>
                                        </a:cxn>
                                        <a:cxn ang="0">
                                          <a:pos x="T10" y="T11"/>
                                        </a:cxn>
                                        <a:cxn ang="0">
                                          <a:pos x="T12" y="T13"/>
                                        </a:cxn>
                                        <a:cxn ang="0">
                                          <a:pos x="T14" y="T15"/>
                                        </a:cxn>
                                        <a:cxn ang="0">
                                          <a:pos x="T16" y="T17"/>
                                        </a:cxn>
                                        <a:cxn ang="0">
                                          <a:pos x="T18" y="T19"/>
                                        </a:cxn>
                                        <a:cxn ang="0">
                                          <a:pos x="T20" y="T21"/>
                                        </a:cxn>
                                        <a:cxn ang="0">
                                          <a:pos x="T22" y="T23"/>
                                        </a:cxn>
                                        <a:cxn ang="0">
                                          <a:pos x="T24" y="T25"/>
                                        </a:cxn>
                                        <a:cxn ang="0">
                                          <a:pos x="T26" y="T27"/>
                                        </a:cxn>
                                        <a:cxn ang="0">
                                          <a:pos x="T28" y="T29"/>
                                        </a:cxn>
                                        <a:cxn ang="0">
                                          <a:pos x="T30" y="T31"/>
                                        </a:cxn>
                                        <a:cxn ang="0">
                                          <a:pos x="T32" y="T33"/>
                                        </a:cxn>
                                        <a:cxn ang="0">
                                          <a:pos x="T34" y="T35"/>
                                        </a:cxn>
                                        <a:cxn ang="0">
                                          <a:pos x="T36" y="T37"/>
                                        </a:cxn>
                                        <a:cxn ang="0">
                                          <a:pos x="T38" y="T39"/>
                                        </a:cxn>
                                        <a:cxn ang="0">
                                          <a:pos x="T40" y="T41"/>
                                        </a:cxn>
                                        <a:cxn ang="0">
                                          <a:pos x="T42" y="T43"/>
                                        </a:cxn>
                                        <a:cxn ang="0">
                                          <a:pos x="T44" y="T45"/>
                                        </a:cxn>
                                        <a:cxn ang="0">
                                          <a:pos x="T46" y="T47"/>
                                        </a:cxn>
                                        <a:cxn ang="0">
                                          <a:pos x="T48" y="T49"/>
                                        </a:cxn>
                                        <a:cxn ang="0">
                                          <a:pos x="T50" y="T51"/>
                                        </a:cxn>
                                        <a:cxn ang="0">
                                          <a:pos x="T52" y="T53"/>
                                        </a:cxn>
                                        <a:cxn ang="0">
                                          <a:pos x="T54" y="T55"/>
                                        </a:cxn>
                                        <a:cxn ang="0">
                                          <a:pos x="T56" y="T57"/>
                                        </a:cxn>
                                        <a:cxn ang="0">
                                          <a:pos x="T58" y="T59"/>
                                        </a:cxn>
                                        <a:cxn ang="0">
                                          <a:pos x="T60" y="T61"/>
                                        </a:cxn>
                                        <a:cxn ang="0">
                                          <a:pos x="T62" y="T63"/>
                                        </a:cxn>
                                        <a:cxn ang="0">
                                          <a:pos x="T64" y="T65"/>
                                        </a:cxn>
                                        <a:cxn ang="0">
                                          <a:pos x="T66" y="T67"/>
                                        </a:cxn>
                                        <a:cxn ang="0">
                                          <a:pos x="T68" y="T69"/>
                                        </a:cxn>
                                        <a:cxn ang="0">
                                          <a:pos x="T70" y="T71"/>
                                        </a:cxn>
                                        <a:cxn ang="0">
                                          <a:pos x="T72" y="T73"/>
                                        </a:cxn>
                                        <a:cxn ang="0">
                                          <a:pos x="T74" y="T75"/>
                                        </a:cxn>
                                        <a:cxn ang="0">
                                          <a:pos x="T76" y="T77"/>
                                        </a:cxn>
                                        <a:cxn ang="0">
                                          <a:pos x="T78" y="T79"/>
                                        </a:cxn>
                                        <a:cxn ang="0">
                                          <a:pos x="T80" y="T81"/>
                                        </a:cxn>
                                        <a:cxn ang="0">
                                          <a:pos x="T82" y="T83"/>
                                        </a:cxn>
                                        <a:cxn ang="0">
                                          <a:pos x="T84" y="T85"/>
                                        </a:cxn>
                                        <a:cxn ang="0">
                                          <a:pos x="T86" y="T87"/>
                                        </a:cxn>
                                        <a:cxn ang="0">
                                          <a:pos x="T88" y="T89"/>
                                        </a:cxn>
                                        <a:cxn ang="0">
                                          <a:pos x="T90" y="T91"/>
                                        </a:cxn>
                                        <a:cxn ang="0">
                                          <a:pos x="T92" y="T93"/>
                                        </a:cxn>
                                        <a:cxn ang="0">
                                          <a:pos x="T94" y="T95"/>
                                        </a:cxn>
                                        <a:cxn ang="0">
                                          <a:pos x="T96" y="T97"/>
                                        </a:cxn>
                                        <a:cxn ang="0">
                                          <a:pos x="T98" y="T99"/>
                                        </a:cxn>
                                        <a:cxn ang="0">
                                          <a:pos x="T100" y="T101"/>
                                        </a:cxn>
                                        <a:cxn ang="0">
                                          <a:pos x="T102" y="T103"/>
                                        </a:cxn>
                                        <a:cxn ang="0">
                                          <a:pos x="T104" y="T105"/>
                                        </a:cxn>
                                        <a:cxn ang="0">
                                          <a:pos x="T106" y="T107"/>
                                        </a:cxn>
                                        <a:cxn ang="0">
                                          <a:pos x="T108" y="T109"/>
                                        </a:cxn>
                                        <a:cxn ang="0">
                                          <a:pos x="T110" y="T111"/>
                                        </a:cxn>
                                      </a:cxnLst>
                                      <a:rect l="0" t="0" r="r" b="b"/>
                                      <a:pathLst>
                                        <a:path w="57" h="43">
                                          <a:moveTo>
                                            <a:pt x="0" y="33"/>
                                          </a:moveTo>
                                          <a:cubicBezTo>
                                            <a:pt x="0" y="33"/>
                                            <a:pt x="0" y="33"/>
                                            <a:pt x="0" y="33"/>
                                          </a:cubicBezTo>
                                          <a:cubicBezTo>
                                            <a:pt x="1" y="34"/>
                                            <a:pt x="4" y="33"/>
                                            <a:pt x="6" y="33"/>
                                          </a:cubicBezTo>
                                          <a:cubicBezTo>
                                            <a:pt x="7" y="33"/>
                                            <a:pt x="7" y="33"/>
                                            <a:pt x="8" y="33"/>
                                          </a:cubicBezTo>
                                          <a:cubicBezTo>
                                            <a:pt x="9" y="33"/>
                                            <a:pt x="9" y="34"/>
                                            <a:pt x="9" y="34"/>
                                          </a:cubicBezTo>
                                          <a:cubicBezTo>
                                            <a:pt x="10" y="36"/>
                                            <a:pt x="10" y="37"/>
                                            <a:pt x="11" y="38"/>
                                          </a:cubicBezTo>
                                          <a:cubicBezTo>
                                            <a:pt x="12" y="39"/>
                                            <a:pt x="14" y="39"/>
                                            <a:pt x="16" y="38"/>
                                          </a:cubicBezTo>
                                          <a:cubicBezTo>
                                            <a:pt x="17" y="38"/>
                                            <a:pt x="18" y="37"/>
                                            <a:pt x="19" y="36"/>
                                          </a:cubicBezTo>
                                          <a:cubicBezTo>
                                            <a:pt x="20" y="35"/>
                                            <a:pt x="20" y="34"/>
                                            <a:pt x="21" y="34"/>
                                          </a:cubicBezTo>
                                          <a:cubicBezTo>
                                            <a:pt x="23" y="34"/>
                                            <a:pt x="25" y="34"/>
                                            <a:pt x="26" y="35"/>
                                          </a:cubicBezTo>
                                          <a:cubicBezTo>
                                            <a:pt x="27" y="35"/>
                                            <a:pt x="27" y="36"/>
                                            <a:pt x="28" y="37"/>
                                          </a:cubicBezTo>
                                          <a:cubicBezTo>
                                            <a:pt x="28" y="38"/>
                                            <a:pt x="29" y="40"/>
                                            <a:pt x="30" y="41"/>
                                          </a:cubicBezTo>
                                          <a:cubicBezTo>
                                            <a:pt x="31" y="42"/>
                                            <a:pt x="31" y="43"/>
                                            <a:pt x="32" y="43"/>
                                          </a:cubicBezTo>
                                          <a:cubicBezTo>
                                            <a:pt x="33" y="43"/>
                                            <a:pt x="34" y="43"/>
                                            <a:pt x="34" y="42"/>
                                          </a:cubicBezTo>
                                          <a:cubicBezTo>
                                            <a:pt x="36" y="41"/>
                                            <a:pt x="36" y="37"/>
                                            <a:pt x="37" y="36"/>
                                          </a:cubicBezTo>
                                          <a:cubicBezTo>
                                            <a:pt x="39" y="34"/>
                                            <a:pt x="43" y="30"/>
                                            <a:pt x="44" y="30"/>
                                          </a:cubicBezTo>
                                          <a:cubicBezTo>
                                            <a:pt x="45" y="29"/>
                                            <a:pt x="47" y="30"/>
                                            <a:pt x="49" y="30"/>
                                          </a:cubicBezTo>
                                          <a:cubicBezTo>
                                            <a:pt x="51" y="30"/>
                                            <a:pt x="52" y="30"/>
                                            <a:pt x="52" y="30"/>
                                          </a:cubicBezTo>
                                          <a:cubicBezTo>
                                            <a:pt x="53" y="28"/>
                                            <a:pt x="53" y="27"/>
                                            <a:pt x="54" y="26"/>
                                          </a:cubicBezTo>
                                          <a:cubicBezTo>
                                            <a:pt x="55" y="25"/>
                                            <a:pt x="56" y="25"/>
                                            <a:pt x="57" y="24"/>
                                          </a:cubicBezTo>
                                          <a:cubicBezTo>
                                            <a:pt x="57" y="23"/>
                                            <a:pt x="57" y="23"/>
                                            <a:pt x="57" y="23"/>
                                          </a:cubicBezTo>
                                          <a:cubicBezTo>
                                            <a:pt x="57" y="23"/>
                                            <a:pt x="57" y="23"/>
                                            <a:pt x="57" y="22"/>
                                          </a:cubicBezTo>
                                          <a:cubicBezTo>
                                            <a:pt x="57" y="21"/>
                                            <a:pt x="56" y="20"/>
                                            <a:pt x="56" y="20"/>
                                          </a:cubicBezTo>
                                          <a:cubicBezTo>
                                            <a:pt x="55" y="19"/>
                                            <a:pt x="55" y="19"/>
                                            <a:pt x="54" y="18"/>
                                          </a:cubicBezTo>
                                          <a:cubicBezTo>
                                            <a:pt x="52" y="18"/>
                                            <a:pt x="49" y="17"/>
                                            <a:pt x="46" y="16"/>
                                          </a:cubicBezTo>
                                          <a:cubicBezTo>
                                            <a:pt x="45" y="16"/>
                                            <a:pt x="45" y="15"/>
                                            <a:pt x="45" y="15"/>
                                          </a:cubicBezTo>
                                          <a:cubicBezTo>
                                            <a:pt x="45" y="14"/>
                                            <a:pt x="45" y="13"/>
                                            <a:pt x="45" y="12"/>
                                          </a:cubicBezTo>
                                          <a:cubicBezTo>
                                            <a:pt x="46" y="11"/>
                                            <a:pt x="45" y="10"/>
                                            <a:pt x="45" y="10"/>
                                          </a:cubicBezTo>
                                          <a:cubicBezTo>
                                            <a:pt x="44" y="9"/>
                                            <a:pt x="43" y="9"/>
                                            <a:pt x="43" y="9"/>
                                          </a:cubicBezTo>
                                          <a:cubicBezTo>
                                            <a:pt x="41" y="8"/>
                                            <a:pt x="41" y="7"/>
                                            <a:pt x="41" y="6"/>
                                          </a:cubicBezTo>
                                          <a:cubicBezTo>
                                            <a:pt x="40" y="5"/>
                                            <a:pt x="40" y="5"/>
                                            <a:pt x="40" y="4"/>
                                          </a:cubicBezTo>
                                          <a:cubicBezTo>
                                            <a:pt x="39" y="3"/>
                                            <a:pt x="38" y="3"/>
                                            <a:pt x="36" y="2"/>
                                          </a:cubicBezTo>
                                          <a:cubicBezTo>
                                            <a:pt x="35" y="2"/>
                                            <a:pt x="34" y="2"/>
                                            <a:pt x="33" y="2"/>
                                          </a:cubicBezTo>
                                          <a:cubicBezTo>
                                            <a:pt x="31" y="2"/>
                                            <a:pt x="30" y="2"/>
                                            <a:pt x="30" y="2"/>
                                          </a:cubicBezTo>
                                          <a:cubicBezTo>
                                            <a:pt x="29" y="2"/>
                                            <a:pt x="29" y="1"/>
                                            <a:pt x="28" y="0"/>
                                          </a:cubicBezTo>
                                          <a:cubicBezTo>
                                            <a:pt x="28" y="1"/>
                                            <a:pt x="28" y="1"/>
                                            <a:pt x="28" y="1"/>
                                          </a:cubicBezTo>
                                          <a:cubicBezTo>
                                            <a:pt x="27" y="1"/>
                                            <a:pt x="25" y="3"/>
                                            <a:pt x="24" y="4"/>
                                          </a:cubicBezTo>
                                          <a:cubicBezTo>
                                            <a:pt x="23" y="4"/>
                                            <a:pt x="22" y="4"/>
                                            <a:pt x="22" y="4"/>
                                          </a:cubicBezTo>
                                          <a:cubicBezTo>
                                            <a:pt x="21" y="4"/>
                                            <a:pt x="21" y="4"/>
                                            <a:pt x="21" y="6"/>
                                          </a:cubicBezTo>
                                          <a:cubicBezTo>
                                            <a:pt x="21" y="6"/>
                                            <a:pt x="20" y="7"/>
                                            <a:pt x="19" y="7"/>
                                          </a:cubicBezTo>
                                          <a:cubicBezTo>
                                            <a:pt x="18" y="7"/>
                                            <a:pt x="17" y="7"/>
                                            <a:pt x="17" y="7"/>
                                          </a:cubicBezTo>
                                          <a:cubicBezTo>
                                            <a:pt x="16" y="8"/>
                                            <a:pt x="15" y="8"/>
                                            <a:pt x="14" y="8"/>
                                          </a:cubicBezTo>
                                          <a:cubicBezTo>
                                            <a:pt x="13" y="8"/>
                                            <a:pt x="13" y="9"/>
                                            <a:pt x="14" y="10"/>
                                          </a:cubicBezTo>
                                          <a:cubicBezTo>
                                            <a:pt x="14" y="11"/>
                                            <a:pt x="17" y="12"/>
                                            <a:pt x="18" y="13"/>
                                          </a:cubicBezTo>
                                          <a:cubicBezTo>
                                            <a:pt x="19" y="14"/>
                                            <a:pt x="19" y="15"/>
                                            <a:pt x="19" y="17"/>
                                          </a:cubicBezTo>
                                          <a:cubicBezTo>
                                            <a:pt x="19" y="18"/>
                                            <a:pt x="19" y="18"/>
                                            <a:pt x="18" y="18"/>
                                          </a:cubicBezTo>
                                          <a:cubicBezTo>
                                            <a:pt x="17" y="18"/>
                                            <a:pt x="16" y="18"/>
                                            <a:pt x="15" y="18"/>
                                          </a:cubicBezTo>
                                          <a:cubicBezTo>
                                            <a:pt x="14" y="18"/>
                                            <a:pt x="14" y="19"/>
                                            <a:pt x="13" y="19"/>
                                          </a:cubicBezTo>
                                          <a:cubicBezTo>
                                            <a:pt x="12" y="20"/>
                                            <a:pt x="12" y="21"/>
                                            <a:pt x="12" y="22"/>
                                          </a:cubicBezTo>
                                          <a:cubicBezTo>
                                            <a:pt x="11" y="23"/>
                                            <a:pt x="11" y="23"/>
                                            <a:pt x="11" y="24"/>
                                          </a:cubicBezTo>
                                          <a:cubicBezTo>
                                            <a:pt x="11" y="24"/>
                                            <a:pt x="11" y="25"/>
                                            <a:pt x="11" y="25"/>
                                          </a:cubicBezTo>
                                          <a:cubicBezTo>
                                            <a:pt x="10" y="26"/>
                                            <a:pt x="6" y="25"/>
                                            <a:pt x="5" y="25"/>
                                          </a:cubicBezTo>
                                          <a:cubicBezTo>
                                            <a:pt x="4" y="25"/>
                                            <a:pt x="3" y="25"/>
                                            <a:pt x="2" y="25"/>
                                          </a:cubicBezTo>
                                          <a:cubicBezTo>
                                            <a:pt x="1" y="26"/>
                                            <a:pt x="0" y="26"/>
                                            <a:pt x="0" y="28"/>
                                          </a:cubicBezTo>
                                          <a:cubicBezTo>
                                            <a:pt x="0" y="29"/>
                                            <a:pt x="0" y="31"/>
                                            <a:pt x="0" y="33"/>
                                          </a:cubicBezTo>
                                          <a:cubicBezTo>
                                            <a:pt x="0" y="33"/>
                                            <a:pt x="0" y="33"/>
                                            <a:pt x="0" y="33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9C0CD"/>
                                    </a:solidFill>
                                    <a:ln w="1588" cap="rnd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prstDash val="solid"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s-MX" dirty="0">
                                        <a:latin typeface="Galano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370" name="Grupo 369">
                                      <a:extLst>
                                        <a:ext uri="{FF2B5EF4-FFF2-40B4-BE49-F238E27FC236}">
                                          <a16:creationId xmlns:a16="http://schemas.microsoft.com/office/drawing/2014/main" id="{81636649-0CAC-51FE-588B-2E804B5324CF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954259" y="1218931"/>
                                      <a:ext cx="1902071" cy="2878649"/>
                                      <a:chOff x="5954259" y="1218931"/>
                                      <a:chExt cx="1902071" cy="2878649"/>
                                    </a:xfrm>
                                  </p:grpSpPr>
                                  <p:sp>
                                    <p:nvSpPr>
                                      <p:cNvPr id="371" name="Freeform 1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CBA4514F-30E5-98EB-F7B9-FD5E22D57678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461061" y="2040154"/>
                                        <a:ext cx="276446" cy="342553"/>
                                      </a:xfrm>
                                      <a:custGeom>
                                        <a:avLst/>
                                        <a:gdLst>
                                          <a:gd name="T0" fmla="*/ 9 w 76"/>
                                          <a:gd name="T1" fmla="*/ 24 h 94"/>
                                          <a:gd name="T2" fmla="*/ 11 w 76"/>
                                          <a:gd name="T3" fmla="*/ 32 h 94"/>
                                          <a:gd name="T4" fmla="*/ 6 w 76"/>
                                          <a:gd name="T5" fmla="*/ 37 h 94"/>
                                          <a:gd name="T6" fmla="*/ 0 w 76"/>
                                          <a:gd name="T7" fmla="*/ 44 h 94"/>
                                          <a:gd name="T8" fmla="*/ 1 w 76"/>
                                          <a:gd name="T9" fmla="*/ 50 h 94"/>
                                          <a:gd name="T10" fmla="*/ 8 w 76"/>
                                          <a:gd name="T11" fmla="*/ 56 h 94"/>
                                          <a:gd name="T12" fmla="*/ 12 w 76"/>
                                          <a:gd name="T13" fmla="*/ 59 h 94"/>
                                          <a:gd name="T14" fmla="*/ 14 w 76"/>
                                          <a:gd name="T15" fmla="*/ 63 h 94"/>
                                          <a:gd name="T16" fmla="*/ 15 w 76"/>
                                          <a:gd name="T17" fmla="*/ 67 h 94"/>
                                          <a:gd name="T18" fmla="*/ 25 w 76"/>
                                          <a:gd name="T19" fmla="*/ 69 h 94"/>
                                          <a:gd name="T20" fmla="*/ 22 w 76"/>
                                          <a:gd name="T21" fmla="*/ 71 h 94"/>
                                          <a:gd name="T22" fmla="*/ 22 w 76"/>
                                          <a:gd name="T23" fmla="*/ 85 h 94"/>
                                          <a:gd name="T24" fmla="*/ 27 w 76"/>
                                          <a:gd name="T25" fmla="*/ 82 h 94"/>
                                          <a:gd name="T26" fmla="*/ 41 w 76"/>
                                          <a:gd name="T27" fmla="*/ 89 h 94"/>
                                          <a:gd name="T28" fmla="*/ 52 w 76"/>
                                          <a:gd name="T29" fmla="*/ 83 h 94"/>
                                          <a:gd name="T30" fmla="*/ 66 w 76"/>
                                          <a:gd name="T31" fmla="*/ 74 h 94"/>
                                          <a:gd name="T32" fmla="*/ 71 w 76"/>
                                          <a:gd name="T33" fmla="*/ 59 h 94"/>
                                          <a:gd name="T34" fmla="*/ 73 w 76"/>
                                          <a:gd name="T35" fmla="*/ 46 h 94"/>
                                          <a:gd name="T36" fmla="*/ 70 w 76"/>
                                          <a:gd name="T37" fmla="*/ 30 h 94"/>
                                          <a:gd name="T38" fmla="*/ 76 w 76"/>
                                          <a:gd name="T39" fmla="*/ 17 h 94"/>
                                          <a:gd name="T40" fmla="*/ 66 w 76"/>
                                          <a:gd name="T41" fmla="*/ 16 h 94"/>
                                          <a:gd name="T42" fmla="*/ 64 w 76"/>
                                          <a:gd name="T43" fmla="*/ 10 h 94"/>
                                          <a:gd name="T44" fmla="*/ 58 w 76"/>
                                          <a:gd name="T45" fmla="*/ 11 h 94"/>
                                          <a:gd name="T46" fmla="*/ 54 w 76"/>
                                          <a:gd name="T47" fmla="*/ 10 h 94"/>
                                          <a:gd name="T48" fmla="*/ 49 w 76"/>
                                          <a:gd name="T49" fmla="*/ 3 h 94"/>
                                          <a:gd name="T50" fmla="*/ 42 w 76"/>
                                          <a:gd name="T51" fmla="*/ 0 h 94"/>
                                          <a:gd name="T52" fmla="*/ 37 w 76"/>
                                          <a:gd name="T53" fmla="*/ 4 h 94"/>
                                          <a:gd name="T54" fmla="*/ 36 w 76"/>
                                          <a:gd name="T55" fmla="*/ 4 h 94"/>
                                          <a:gd name="T56" fmla="*/ 39 w 76"/>
                                          <a:gd name="T57" fmla="*/ 18 h 94"/>
                                          <a:gd name="T58" fmla="*/ 32 w 76"/>
                                          <a:gd name="T59" fmla="*/ 18 h 94"/>
                                          <a:gd name="T60" fmla="*/ 26 w 76"/>
                                          <a:gd name="T61" fmla="*/ 18 h 94"/>
                                          <a:gd name="T62" fmla="*/ 19 w 76"/>
                                          <a:gd name="T63" fmla="*/ 21 h 94"/>
                                          <a:gd name="T64" fmla="*/ 15 w 76"/>
                                          <a:gd name="T65" fmla="*/ 26 h 94"/>
                                          <a:gd name="T66" fmla="*/ 13 w 76"/>
                                          <a:gd name="T67" fmla="*/ 28 h 94"/>
                                          <a:gd name="T68" fmla="*/ 9 w 76"/>
                                          <a:gd name="T69" fmla="*/ 24 h 9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76" h="94">
                                            <a:moveTo>
                                              <a:pt x="9" y="24"/>
                                            </a:moveTo>
                                            <a:cubicBezTo>
                                              <a:pt x="9" y="24"/>
                                              <a:pt x="9" y="24"/>
                                              <a:pt x="9" y="24"/>
                                            </a:cubicBezTo>
                                            <a:cubicBezTo>
                                              <a:pt x="9" y="24"/>
                                              <a:pt x="10" y="26"/>
                                              <a:pt x="11" y="28"/>
                                            </a:cubicBezTo>
                                            <a:cubicBezTo>
                                              <a:pt x="11" y="30"/>
                                              <a:pt x="11" y="31"/>
                                              <a:pt x="11" y="32"/>
                                            </a:cubicBezTo>
                                            <a:cubicBezTo>
                                              <a:pt x="11" y="32"/>
                                              <a:pt x="11" y="33"/>
                                              <a:pt x="10" y="34"/>
                                            </a:cubicBezTo>
                                            <a:cubicBezTo>
                                              <a:pt x="8" y="35"/>
                                              <a:pt x="7" y="36"/>
                                              <a:pt x="6" y="37"/>
                                            </a:cubicBezTo>
                                            <a:cubicBezTo>
                                              <a:pt x="5" y="38"/>
                                              <a:pt x="5" y="39"/>
                                              <a:pt x="3" y="40"/>
                                            </a:cubicBezTo>
                                            <a:cubicBezTo>
                                              <a:pt x="2" y="41"/>
                                              <a:pt x="1" y="42"/>
                                              <a:pt x="0" y="44"/>
                                            </a:cubicBezTo>
                                            <a:cubicBezTo>
                                              <a:pt x="0" y="45"/>
                                              <a:pt x="0" y="45"/>
                                              <a:pt x="0" y="46"/>
                                            </a:cubicBezTo>
                                            <a:cubicBezTo>
                                              <a:pt x="0" y="47"/>
                                              <a:pt x="0" y="49"/>
                                              <a:pt x="1" y="50"/>
                                            </a:cubicBezTo>
                                            <a:cubicBezTo>
                                              <a:pt x="2" y="52"/>
                                              <a:pt x="3" y="52"/>
                                              <a:pt x="5" y="53"/>
                                            </a:cubicBezTo>
                                            <a:cubicBezTo>
                                              <a:pt x="6" y="54"/>
                                              <a:pt x="7" y="54"/>
                                              <a:pt x="8" y="56"/>
                                            </a:cubicBezTo>
                                            <a:cubicBezTo>
                                              <a:pt x="9" y="57"/>
                                              <a:pt x="9" y="58"/>
                                              <a:pt x="10" y="58"/>
                                            </a:cubicBezTo>
                                            <a:cubicBezTo>
                                              <a:pt x="11" y="58"/>
                                              <a:pt x="12" y="59"/>
                                              <a:pt x="12" y="59"/>
                                            </a:cubicBezTo>
                                            <a:cubicBezTo>
                                              <a:pt x="13" y="59"/>
                                              <a:pt x="13" y="60"/>
                                              <a:pt x="14" y="60"/>
                                            </a:cubicBezTo>
                                            <a:cubicBezTo>
                                              <a:pt x="14" y="61"/>
                                              <a:pt x="14" y="61"/>
                                              <a:pt x="14" y="63"/>
                                            </a:cubicBezTo>
                                            <a:cubicBezTo>
                                              <a:pt x="13" y="64"/>
                                              <a:pt x="13" y="65"/>
                                              <a:pt x="14" y="66"/>
                                            </a:cubicBezTo>
                                            <a:cubicBezTo>
                                              <a:pt x="14" y="67"/>
                                              <a:pt x="15" y="67"/>
                                              <a:pt x="15" y="67"/>
                                            </a:cubicBezTo>
                                            <a:cubicBezTo>
                                              <a:pt x="17" y="67"/>
                                              <a:pt x="19" y="67"/>
                                              <a:pt x="22" y="67"/>
                                            </a:cubicBezTo>
                                            <a:cubicBezTo>
                                              <a:pt x="24" y="68"/>
                                              <a:pt x="25" y="68"/>
                                              <a:pt x="25" y="69"/>
                                            </a:cubicBezTo>
                                            <a:cubicBezTo>
                                              <a:pt x="25" y="69"/>
                                              <a:pt x="25" y="70"/>
                                              <a:pt x="24" y="70"/>
                                            </a:cubicBezTo>
                                            <a:cubicBezTo>
                                              <a:pt x="24" y="70"/>
                                              <a:pt x="23" y="71"/>
                                              <a:pt x="22" y="71"/>
                                            </a:cubicBezTo>
                                            <a:cubicBezTo>
                                              <a:pt x="21" y="72"/>
                                              <a:pt x="21" y="72"/>
                                              <a:pt x="21" y="73"/>
                                            </a:cubicBezTo>
                                            <a:cubicBezTo>
                                              <a:pt x="22" y="76"/>
                                              <a:pt x="22" y="83"/>
                                              <a:pt x="22" y="85"/>
                                            </a:cubicBezTo>
                                            <a:cubicBezTo>
                                              <a:pt x="22" y="86"/>
                                              <a:pt x="22" y="86"/>
                                              <a:pt x="22" y="86"/>
                                            </a:cubicBezTo>
                                            <a:cubicBezTo>
                                              <a:pt x="24" y="83"/>
                                              <a:pt x="26" y="80"/>
                                              <a:pt x="27" y="82"/>
                                            </a:cubicBezTo>
                                            <a:cubicBezTo>
                                              <a:pt x="29" y="83"/>
                                              <a:pt x="29" y="87"/>
                                              <a:pt x="31" y="87"/>
                                            </a:cubicBezTo>
                                            <a:cubicBezTo>
                                              <a:pt x="33" y="88"/>
                                              <a:pt x="38" y="87"/>
                                              <a:pt x="41" y="89"/>
                                            </a:cubicBezTo>
                                            <a:cubicBezTo>
                                              <a:pt x="42" y="89"/>
                                              <a:pt x="47" y="94"/>
                                              <a:pt x="48" y="92"/>
                                            </a:cubicBezTo>
                                            <a:cubicBezTo>
                                              <a:pt x="49" y="91"/>
                                              <a:pt x="50" y="83"/>
                                              <a:pt x="52" y="83"/>
                                            </a:cubicBezTo>
                                            <a:cubicBezTo>
                                              <a:pt x="55" y="83"/>
                                              <a:pt x="62" y="84"/>
                                              <a:pt x="62" y="81"/>
                                            </a:cubicBezTo>
                                            <a:cubicBezTo>
                                              <a:pt x="62" y="75"/>
                                              <a:pt x="62" y="76"/>
                                              <a:pt x="66" y="74"/>
                                            </a:cubicBezTo>
                                            <a:cubicBezTo>
                                              <a:pt x="71" y="71"/>
                                              <a:pt x="67" y="69"/>
                                              <a:pt x="70" y="66"/>
                                            </a:cubicBezTo>
                                            <a:cubicBezTo>
                                              <a:pt x="72" y="64"/>
                                              <a:pt x="73" y="61"/>
                                              <a:pt x="71" y="59"/>
                                            </a:cubicBezTo>
                                            <a:cubicBezTo>
                                              <a:pt x="70" y="59"/>
                                              <a:pt x="63" y="56"/>
                                              <a:pt x="66" y="54"/>
                                            </a:cubicBezTo>
                                            <a:cubicBezTo>
                                              <a:pt x="68" y="51"/>
                                              <a:pt x="75" y="49"/>
                                              <a:pt x="73" y="46"/>
                                            </a:cubicBezTo>
                                            <a:cubicBezTo>
                                              <a:pt x="70" y="40"/>
                                              <a:pt x="72" y="42"/>
                                              <a:pt x="73" y="37"/>
                                            </a:cubicBezTo>
                                            <a:cubicBezTo>
                                              <a:pt x="74" y="34"/>
                                              <a:pt x="70" y="31"/>
                                              <a:pt x="70" y="30"/>
                                            </a:cubicBezTo>
                                            <a:cubicBezTo>
                                              <a:pt x="71" y="27"/>
                                              <a:pt x="75" y="27"/>
                                              <a:pt x="75" y="24"/>
                                            </a:cubicBezTo>
                                            <a:cubicBezTo>
                                              <a:pt x="76" y="22"/>
                                              <a:pt x="76" y="20"/>
                                              <a:pt x="76" y="17"/>
                                            </a:cubicBezTo>
                                            <a:cubicBezTo>
                                              <a:pt x="75" y="17"/>
                                              <a:pt x="71" y="17"/>
                                              <a:pt x="69" y="17"/>
                                            </a:cubicBezTo>
                                            <a:cubicBezTo>
                                              <a:pt x="67" y="17"/>
                                              <a:pt x="66" y="17"/>
                                              <a:pt x="66" y="16"/>
                                            </a:cubicBezTo>
                                            <a:cubicBezTo>
                                              <a:pt x="65" y="15"/>
                                              <a:pt x="65" y="14"/>
                                              <a:pt x="65" y="12"/>
                                            </a:cubicBezTo>
                                            <a:cubicBezTo>
                                              <a:pt x="64" y="11"/>
                                              <a:pt x="64" y="11"/>
                                              <a:pt x="64" y="10"/>
                                            </a:cubicBezTo>
                                            <a:cubicBezTo>
                                              <a:pt x="63" y="10"/>
                                              <a:pt x="63" y="10"/>
                                              <a:pt x="62" y="10"/>
                                            </a:cubicBezTo>
                                            <a:cubicBezTo>
                                              <a:pt x="61" y="10"/>
                                              <a:pt x="60" y="11"/>
                                              <a:pt x="58" y="11"/>
                                            </a:cubicBezTo>
                                            <a:cubicBezTo>
                                              <a:pt x="57" y="12"/>
                                              <a:pt x="57" y="12"/>
                                              <a:pt x="56" y="11"/>
                                            </a:cubicBezTo>
                                            <a:cubicBezTo>
                                              <a:pt x="55" y="11"/>
                                              <a:pt x="55" y="10"/>
                                              <a:pt x="54" y="10"/>
                                            </a:cubicBezTo>
                                            <a:cubicBezTo>
                                              <a:pt x="53" y="9"/>
                                              <a:pt x="52" y="7"/>
                                              <a:pt x="52" y="6"/>
                                            </a:cubicBezTo>
                                            <a:cubicBezTo>
                                              <a:pt x="51" y="5"/>
                                              <a:pt x="50" y="4"/>
                                              <a:pt x="49" y="3"/>
                                            </a:cubicBezTo>
                                            <a:cubicBezTo>
                                              <a:pt x="47" y="2"/>
                                              <a:pt x="46" y="1"/>
                                              <a:pt x="45" y="1"/>
                                            </a:cubicBezTo>
                                            <a:cubicBezTo>
                                              <a:pt x="44" y="0"/>
                                              <a:pt x="43" y="0"/>
                                              <a:pt x="42" y="0"/>
                                            </a:cubicBezTo>
                                            <a:cubicBezTo>
                                              <a:pt x="41" y="0"/>
                                              <a:pt x="40" y="0"/>
                                              <a:pt x="39" y="1"/>
                                            </a:cubicBezTo>
                                            <a:cubicBezTo>
                                              <a:pt x="38" y="1"/>
                                              <a:pt x="37" y="3"/>
                                              <a:pt x="37" y="4"/>
                                            </a:cubicBezTo>
                                            <a:cubicBezTo>
                                              <a:pt x="36" y="4"/>
                                              <a:pt x="36" y="4"/>
                                              <a:pt x="36" y="4"/>
                                            </a:cubicBezTo>
                                            <a:cubicBezTo>
                                              <a:pt x="36" y="4"/>
                                              <a:pt x="36" y="4"/>
                                              <a:pt x="36" y="4"/>
                                            </a:cubicBezTo>
                                            <a:cubicBezTo>
                                              <a:pt x="37" y="5"/>
                                              <a:pt x="39" y="9"/>
                                              <a:pt x="39" y="12"/>
                                            </a:cubicBezTo>
                                            <a:cubicBezTo>
                                              <a:pt x="40" y="15"/>
                                              <a:pt x="40" y="16"/>
                                              <a:pt x="39" y="18"/>
                                            </a:cubicBezTo>
                                            <a:cubicBezTo>
                                              <a:pt x="39" y="18"/>
                                              <a:pt x="35" y="16"/>
                                              <a:pt x="34" y="16"/>
                                            </a:cubicBezTo>
                                            <a:cubicBezTo>
                                              <a:pt x="33" y="17"/>
                                              <a:pt x="32" y="17"/>
                                              <a:pt x="32" y="18"/>
                                            </a:cubicBezTo>
                                            <a:cubicBezTo>
                                              <a:pt x="32" y="19"/>
                                              <a:pt x="31" y="19"/>
                                              <a:pt x="31" y="19"/>
                                            </a:cubicBezTo>
                                            <a:cubicBezTo>
                                              <a:pt x="29" y="20"/>
                                              <a:pt x="28" y="19"/>
                                              <a:pt x="26" y="18"/>
                                            </a:cubicBezTo>
                                            <a:cubicBezTo>
                                              <a:pt x="25" y="17"/>
                                              <a:pt x="24" y="16"/>
                                              <a:pt x="23" y="16"/>
                                            </a:cubicBezTo>
                                            <a:cubicBezTo>
                                              <a:pt x="23" y="16"/>
                                              <a:pt x="19" y="21"/>
                                              <a:pt x="19" y="21"/>
                                            </a:cubicBezTo>
                                            <a:cubicBezTo>
                                              <a:pt x="18" y="22"/>
                                              <a:pt x="17" y="22"/>
                                              <a:pt x="17" y="23"/>
                                            </a:cubicBezTo>
                                            <a:cubicBezTo>
                                              <a:pt x="16" y="23"/>
                                              <a:pt x="16" y="24"/>
                                              <a:pt x="15" y="26"/>
                                            </a:cubicBezTo>
                                            <a:cubicBezTo>
                                              <a:pt x="15" y="27"/>
                                              <a:pt x="15" y="27"/>
                                              <a:pt x="14" y="27"/>
                                            </a:cubicBezTo>
                                            <a:cubicBezTo>
                                              <a:pt x="14" y="28"/>
                                              <a:pt x="14" y="28"/>
                                              <a:pt x="13" y="28"/>
                                            </a:cubicBezTo>
                                            <a:cubicBezTo>
                                              <a:pt x="12" y="27"/>
                                              <a:pt x="11" y="26"/>
                                              <a:pt x="11" y="26"/>
                                            </a:cubicBezTo>
                                            <a:cubicBezTo>
                                              <a:pt x="10" y="25"/>
                                              <a:pt x="10" y="24"/>
                                              <a:pt x="9" y="2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9C0CD"/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72" name="Grupo 37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5CB4AF3B-034A-8333-A0DE-BA61E885310D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954259" y="1218931"/>
                                        <a:ext cx="1902071" cy="2878649"/>
                                        <a:chOff x="5970758" y="1235630"/>
                                        <a:chExt cx="1902071" cy="2878649"/>
                                      </a:xfrm>
                                    </p:grpSpPr>
                                    <p:sp>
                                      <p:nvSpPr>
                                        <p:cNvPr id="373" name="Freeform 1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08EEC8A-9B0F-B39F-F796-14C5B291FF03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6935537" y="2469122"/>
                                          <a:ext cx="405656" cy="294475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51 w 111"/>
                                            <a:gd name="T1" fmla="*/ 9 h 80"/>
                                            <a:gd name="T2" fmla="*/ 46 w 111"/>
                                            <a:gd name="T3" fmla="*/ 15 h 80"/>
                                            <a:gd name="T4" fmla="*/ 40 w 111"/>
                                            <a:gd name="T5" fmla="*/ 15 h 80"/>
                                            <a:gd name="T6" fmla="*/ 32 w 111"/>
                                            <a:gd name="T7" fmla="*/ 11 h 80"/>
                                            <a:gd name="T8" fmla="*/ 30 w 111"/>
                                            <a:gd name="T9" fmla="*/ 13 h 80"/>
                                            <a:gd name="T10" fmla="*/ 23 w 111"/>
                                            <a:gd name="T11" fmla="*/ 17 h 80"/>
                                            <a:gd name="T12" fmla="*/ 19 w 111"/>
                                            <a:gd name="T13" fmla="*/ 15 h 80"/>
                                            <a:gd name="T14" fmla="*/ 13 w 111"/>
                                            <a:gd name="T15" fmla="*/ 24 h 80"/>
                                            <a:gd name="T16" fmla="*/ 10 w 111"/>
                                            <a:gd name="T17" fmla="*/ 21 h 80"/>
                                            <a:gd name="T18" fmla="*/ 3 w 111"/>
                                            <a:gd name="T19" fmla="*/ 30 h 80"/>
                                            <a:gd name="T20" fmla="*/ 7 w 111"/>
                                            <a:gd name="T21" fmla="*/ 35 h 80"/>
                                            <a:gd name="T22" fmla="*/ 17 w 111"/>
                                            <a:gd name="T23" fmla="*/ 42 h 80"/>
                                            <a:gd name="T24" fmla="*/ 13 w 111"/>
                                            <a:gd name="T25" fmla="*/ 47 h 80"/>
                                            <a:gd name="T26" fmla="*/ 8 w 111"/>
                                            <a:gd name="T27" fmla="*/ 50 h 80"/>
                                            <a:gd name="T28" fmla="*/ 3 w 111"/>
                                            <a:gd name="T29" fmla="*/ 53 h 80"/>
                                            <a:gd name="T30" fmla="*/ 2 w 111"/>
                                            <a:gd name="T31" fmla="*/ 58 h 80"/>
                                            <a:gd name="T32" fmla="*/ 1 w 111"/>
                                            <a:gd name="T33" fmla="*/ 61 h 80"/>
                                            <a:gd name="T34" fmla="*/ 2 w 111"/>
                                            <a:gd name="T35" fmla="*/ 65 h 80"/>
                                            <a:gd name="T36" fmla="*/ 5 w 111"/>
                                            <a:gd name="T37" fmla="*/ 72 h 80"/>
                                            <a:gd name="T38" fmla="*/ 11 w 111"/>
                                            <a:gd name="T39" fmla="*/ 77 h 80"/>
                                            <a:gd name="T40" fmla="*/ 13 w 111"/>
                                            <a:gd name="T41" fmla="*/ 71 h 80"/>
                                            <a:gd name="T42" fmla="*/ 18 w 111"/>
                                            <a:gd name="T43" fmla="*/ 66 h 80"/>
                                            <a:gd name="T44" fmla="*/ 21 w 111"/>
                                            <a:gd name="T45" fmla="*/ 72 h 80"/>
                                            <a:gd name="T46" fmla="*/ 29 w 111"/>
                                            <a:gd name="T47" fmla="*/ 72 h 80"/>
                                            <a:gd name="T48" fmla="*/ 36 w 111"/>
                                            <a:gd name="T49" fmla="*/ 78 h 80"/>
                                            <a:gd name="T50" fmla="*/ 39 w 111"/>
                                            <a:gd name="T51" fmla="*/ 79 h 80"/>
                                            <a:gd name="T52" fmla="*/ 45 w 111"/>
                                            <a:gd name="T53" fmla="*/ 75 h 80"/>
                                            <a:gd name="T54" fmla="*/ 57 w 111"/>
                                            <a:gd name="T55" fmla="*/ 71 h 80"/>
                                            <a:gd name="T56" fmla="*/ 61 w 111"/>
                                            <a:gd name="T57" fmla="*/ 72 h 80"/>
                                            <a:gd name="T58" fmla="*/ 65 w 111"/>
                                            <a:gd name="T59" fmla="*/ 76 h 80"/>
                                            <a:gd name="T60" fmla="*/ 72 w 111"/>
                                            <a:gd name="T61" fmla="*/ 74 h 80"/>
                                            <a:gd name="T62" fmla="*/ 78 w 111"/>
                                            <a:gd name="T63" fmla="*/ 71 h 80"/>
                                            <a:gd name="T64" fmla="*/ 85 w 111"/>
                                            <a:gd name="T65" fmla="*/ 69 h 80"/>
                                            <a:gd name="T66" fmla="*/ 88 w 111"/>
                                            <a:gd name="T67" fmla="*/ 63 h 80"/>
                                            <a:gd name="T68" fmla="*/ 96 w 111"/>
                                            <a:gd name="T69" fmla="*/ 60 h 80"/>
                                            <a:gd name="T70" fmla="*/ 102 w 111"/>
                                            <a:gd name="T71" fmla="*/ 62 h 80"/>
                                            <a:gd name="T72" fmla="*/ 111 w 111"/>
                                            <a:gd name="T73" fmla="*/ 63 h 80"/>
                                            <a:gd name="T74" fmla="*/ 111 w 111"/>
                                            <a:gd name="T75" fmla="*/ 57 h 80"/>
                                            <a:gd name="T76" fmla="*/ 107 w 111"/>
                                            <a:gd name="T77" fmla="*/ 51 h 80"/>
                                            <a:gd name="T78" fmla="*/ 97 w 111"/>
                                            <a:gd name="T79" fmla="*/ 40 h 80"/>
                                            <a:gd name="T80" fmla="*/ 89 w 111"/>
                                            <a:gd name="T81" fmla="*/ 38 h 80"/>
                                            <a:gd name="T82" fmla="*/ 90 w 111"/>
                                            <a:gd name="T83" fmla="*/ 35 h 80"/>
                                            <a:gd name="T84" fmla="*/ 95 w 111"/>
                                            <a:gd name="T85" fmla="*/ 32 h 80"/>
                                            <a:gd name="T86" fmla="*/ 93 w 111"/>
                                            <a:gd name="T87" fmla="*/ 27 h 80"/>
                                            <a:gd name="T88" fmla="*/ 88 w 111"/>
                                            <a:gd name="T89" fmla="*/ 23 h 80"/>
                                            <a:gd name="T90" fmla="*/ 83 w 111"/>
                                            <a:gd name="T91" fmla="*/ 21 h 80"/>
                                            <a:gd name="T92" fmla="*/ 83 w 111"/>
                                            <a:gd name="T93" fmla="*/ 9 h 80"/>
                                            <a:gd name="T94" fmla="*/ 76 w 111"/>
                                            <a:gd name="T95" fmla="*/ 5 h 80"/>
                                            <a:gd name="T96" fmla="*/ 73 w 111"/>
                                            <a:gd name="T97" fmla="*/ 4 h 80"/>
                                            <a:gd name="T98" fmla="*/ 67 w 111"/>
                                            <a:gd name="T99" fmla="*/ 4 h 80"/>
                                            <a:gd name="T100" fmla="*/ 65 w 111"/>
                                            <a:gd name="T101" fmla="*/ 3 h 80"/>
                                            <a:gd name="T102" fmla="*/ 61 w 111"/>
                                            <a:gd name="T103" fmla="*/ 1 h 80"/>
                                            <a:gd name="T104" fmla="*/ 60 w 111"/>
                                            <a:gd name="T105" fmla="*/ 5 h 80"/>
                                            <a:gd name="T106" fmla="*/ 58 w 111"/>
                                            <a:gd name="T107" fmla="*/ 9 h 80"/>
                                            <a:gd name="T108" fmla="*/ 52 w 111"/>
                                            <a:gd name="T109" fmla="*/ 8 h 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111" h="80">
                                              <a:moveTo>
                                                <a:pt x="52" y="8"/>
                                              </a:moveTo>
                                              <a:cubicBezTo>
                                                <a:pt x="51" y="9"/>
                                                <a:pt x="51" y="9"/>
                                                <a:pt x="51" y="9"/>
                                              </a:cubicBezTo>
                                              <a:cubicBezTo>
                                                <a:pt x="51" y="10"/>
                                                <a:pt x="51" y="11"/>
                                                <a:pt x="50" y="13"/>
                                              </a:cubicBezTo>
                                              <a:cubicBezTo>
                                                <a:pt x="49" y="14"/>
                                                <a:pt x="48" y="14"/>
                                                <a:pt x="46" y="15"/>
                                              </a:cubicBezTo>
                                              <a:cubicBezTo>
                                                <a:pt x="45" y="15"/>
                                                <a:pt x="44" y="16"/>
                                                <a:pt x="43" y="16"/>
                                              </a:cubicBezTo>
                                              <a:cubicBezTo>
                                                <a:pt x="42" y="16"/>
                                                <a:pt x="41" y="16"/>
                                                <a:pt x="40" y="15"/>
                                              </a:cubicBezTo>
                                              <a:cubicBezTo>
                                                <a:pt x="39" y="14"/>
                                                <a:pt x="38" y="13"/>
                                                <a:pt x="36" y="13"/>
                                              </a:cubicBezTo>
                                              <a:cubicBezTo>
                                                <a:pt x="35" y="12"/>
                                                <a:pt x="33" y="12"/>
                                                <a:pt x="32" y="11"/>
                                              </a:cubicBezTo>
                                              <a:cubicBezTo>
                                                <a:pt x="31" y="11"/>
                                                <a:pt x="31" y="11"/>
                                                <a:pt x="30" y="11"/>
                                              </a:cubicBezTo>
                                              <a:cubicBezTo>
                                                <a:pt x="30" y="12"/>
                                                <a:pt x="30" y="12"/>
                                                <a:pt x="30" y="13"/>
                                              </a:cubicBezTo>
                                              <a:cubicBezTo>
                                                <a:pt x="29" y="14"/>
                                                <a:pt x="28" y="16"/>
                                                <a:pt x="27" y="16"/>
                                              </a:cubicBezTo>
                                              <a:cubicBezTo>
                                                <a:pt x="25" y="17"/>
                                                <a:pt x="24" y="17"/>
                                                <a:pt x="23" y="17"/>
                                              </a:cubicBezTo>
                                              <a:cubicBezTo>
                                                <a:pt x="22" y="17"/>
                                                <a:pt x="21" y="16"/>
                                                <a:pt x="20" y="16"/>
                                              </a:cubicBezTo>
                                              <a:cubicBezTo>
                                                <a:pt x="20" y="15"/>
                                                <a:pt x="19" y="15"/>
                                                <a:pt x="19" y="15"/>
                                              </a:cubicBezTo>
                                              <a:cubicBezTo>
                                                <a:pt x="18" y="16"/>
                                                <a:pt x="18" y="16"/>
                                                <a:pt x="17" y="18"/>
                                              </a:cubicBezTo>
                                              <a:cubicBezTo>
                                                <a:pt x="16" y="19"/>
                                                <a:pt x="15" y="22"/>
                                                <a:pt x="13" y="24"/>
                                              </a:cubicBezTo>
                                              <a:cubicBezTo>
                                                <a:pt x="13" y="25"/>
                                                <a:pt x="12" y="23"/>
                                                <a:pt x="11" y="22"/>
                                              </a:cubicBezTo>
                                              <a:cubicBezTo>
                                                <a:pt x="11" y="22"/>
                                                <a:pt x="11" y="21"/>
                                                <a:pt x="10" y="21"/>
                                              </a:cubicBezTo>
                                              <a:cubicBezTo>
                                                <a:pt x="9" y="21"/>
                                                <a:pt x="8" y="21"/>
                                                <a:pt x="7" y="23"/>
                                              </a:cubicBezTo>
                                              <a:cubicBezTo>
                                                <a:pt x="5" y="24"/>
                                                <a:pt x="5" y="27"/>
                                                <a:pt x="3" y="30"/>
                                              </a:cubicBezTo>
                                              <a:cubicBezTo>
                                                <a:pt x="3" y="30"/>
                                                <a:pt x="4" y="31"/>
                                                <a:pt x="5" y="33"/>
                                              </a:cubicBezTo>
                                              <a:cubicBezTo>
                                                <a:pt x="6" y="34"/>
                                                <a:pt x="7" y="35"/>
                                                <a:pt x="7" y="35"/>
                                              </a:cubicBezTo>
                                              <a:cubicBezTo>
                                                <a:pt x="10" y="37"/>
                                                <a:pt x="12" y="38"/>
                                                <a:pt x="16" y="40"/>
                                              </a:cubicBezTo>
                                              <a:cubicBezTo>
                                                <a:pt x="17" y="40"/>
                                                <a:pt x="17" y="41"/>
                                                <a:pt x="17" y="42"/>
                                              </a:cubicBezTo>
                                              <a:cubicBezTo>
                                                <a:pt x="17" y="43"/>
                                                <a:pt x="16" y="44"/>
                                                <a:pt x="16" y="45"/>
                                              </a:cubicBezTo>
                                              <a:cubicBezTo>
                                                <a:pt x="15" y="46"/>
                                                <a:pt x="13" y="46"/>
                                                <a:pt x="13" y="47"/>
                                              </a:cubicBezTo>
                                              <a:cubicBezTo>
                                                <a:pt x="12" y="47"/>
                                                <a:pt x="11" y="48"/>
                                                <a:pt x="11" y="49"/>
                                              </a:cubicBezTo>
                                              <a:cubicBezTo>
                                                <a:pt x="11" y="50"/>
                                                <a:pt x="9" y="50"/>
                                                <a:pt x="8" y="50"/>
                                              </a:cubicBezTo>
                                              <a:cubicBezTo>
                                                <a:pt x="6" y="50"/>
                                                <a:pt x="4" y="50"/>
                                                <a:pt x="4" y="50"/>
                                              </a:cubicBezTo>
                                              <a:cubicBezTo>
                                                <a:pt x="3" y="51"/>
                                                <a:pt x="3" y="52"/>
                                                <a:pt x="3" y="53"/>
                                              </a:cubicBezTo>
                                              <a:cubicBezTo>
                                                <a:pt x="4" y="54"/>
                                                <a:pt x="4" y="55"/>
                                                <a:pt x="4" y="56"/>
                                              </a:cubicBezTo>
                                              <a:cubicBezTo>
                                                <a:pt x="5" y="57"/>
                                                <a:pt x="3" y="57"/>
                                                <a:pt x="2" y="58"/>
                                              </a:cubicBezTo>
                                              <a:cubicBezTo>
                                                <a:pt x="1" y="58"/>
                                                <a:pt x="0" y="59"/>
                                                <a:pt x="0" y="60"/>
                                              </a:cubicBezTo>
                                              <a:cubicBezTo>
                                                <a:pt x="0" y="61"/>
                                                <a:pt x="1" y="61"/>
                                                <a:pt x="1" y="61"/>
                                              </a:cubicBezTo>
                                              <a:cubicBezTo>
                                                <a:pt x="1" y="62"/>
                                                <a:pt x="2" y="62"/>
                                                <a:pt x="2" y="62"/>
                                              </a:cubicBezTo>
                                              <a:cubicBezTo>
                                                <a:pt x="2" y="62"/>
                                                <a:pt x="3" y="62"/>
                                                <a:pt x="2" y="65"/>
                                              </a:cubicBezTo>
                                              <a:cubicBezTo>
                                                <a:pt x="1" y="67"/>
                                                <a:pt x="2" y="68"/>
                                                <a:pt x="2" y="69"/>
                                              </a:cubicBezTo>
                                              <a:cubicBezTo>
                                                <a:pt x="3" y="70"/>
                                                <a:pt x="4" y="71"/>
                                                <a:pt x="5" y="72"/>
                                              </a:cubicBezTo>
                                              <a:cubicBezTo>
                                                <a:pt x="7" y="74"/>
                                                <a:pt x="8" y="76"/>
                                                <a:pt x="10" y="77"/>
                                              </a:cubicBezTo>
                                              <a:cubicBezTo>
                                                <a:pt x="10" y="77"/>
                                                <a:pt x="11" y="77"/>
                                                <a:pt x="11" y="77"/>
                                              </a:cubicBezTo>
                                              <a:cubicBezTo>
                                                <a:pt x="12" y="77"/>
                                                <a:pt x="12" y="76"/>
                                                <a:pt x="12" y="75"/>
                                              </a:cubicBezTo>
                                              <a:cubicBezTo>
                                                <a:pt x="13" y="74"/>
                                                <a:pt x="13" y="72"/>
                                                <a:pt x="13" y="71"/>
                                              </a:cubicBezTo>
                                              <a:cubicBezTo>
                                                <a:pt x="13" y="70"/>
                                                <a:pt x="17" y="68"/>
                                                <a:pt x="17" y="66"/>
                                              </a:cubicBezTo>
                                              <a:cubicBezTo>
                                                <a:pt x="18" y="66"/>
                                                <a:pt x="18" y="66"/>
                                                <a:pt x="18" y="66"/>
                                              </a:cubicBezTo>
                                              <a:cubicBezTo>
                                                <a:pt x="18" y="67"/>
                                                <a:pt x="18" y="67"/>
                                                <a:pt x="19" y="68"/>
                                              </a:cubicBezTo>
                                              <a:cubicBezTo>
                                                <a:pt x="19" y="70"/>
                                                <a:pt x="20" y="72"/>
                                                <a:pt x="21" y="72"/>
                                              </a:cubicBezTo>
                                              <a:cubicBezTo>
                                                <a:pt x="22" y="73"/>
                                                <a:pt x="23" y="73"/>
                                                <a:pt x="25" y="73"/>
                                              </a:cubicBezTo>
                                              <a:cubicBezTo>
                                                <a:pt x="26" y="72"/>
                                                <a:pt x="28" y="72"/>
                                                <a:pt x="29" y="72"/>
                                              </a:cubicBezTo>
                                              <a:cubicBezTo>
                                                <a:pt x="31" y="73"/>
                                                <a:pt x="32" y="74"/>
                                                <a:pt x="33" y="75"/>
                                              </a:cubicBezTo>
                                              <a:cubicBezTo>
                                                <a:pt x="34" y="76"/>
                                                <a:pt x="35" y="77"/>
                                                <a:pt x="36" y="78"/>
                                              </a:cubicBezTo>
                                              <a:cubicBezTo>
                                                <a:pt x="36" y="79"/>
                                                <a:pt x="37" y="79"/>
                                                <a:pt x="37" y="80"/>
                                              </a:cubicBezTo>
                                              <a:cubicBezTo>
                                                <a:pt x="38" y="80"/>
                                                <a:pt x="38" y="80"/>
                                                <a:pt x="39" y="79"/>
                                              </a:cubicBezTo>
                                              <a:cubicBezTo>
                                                <a:pt x="40" y="79"/>
                                                <a:pt x="41" y="78"/>
                                                <a:pt x="42" y="77"/>
                                              </a:cubicBezTo>
                                              <a:cubicBezTo>
                                                <a:pt x="43" y="76"/>
                                                <a:pt x="44" y="75"/>
                                                <a:pt x="45" y="75"/>
                                              </a:cubicBezTo>
                                              <a:cubicBezTo>
                                                <a:pt x="46" y="75"/>
                                                <a:pt x="47" y="74"/>
                                                <a:pt x="49" y="74"/>
                                              </a:cubicBezTo>
                                              <a:cubicBezTo>
                                                <a:pt x="51" y="73"/>
                                                <a:pt x="55" y="72"/>
                                                <a:pt x="57" y="71"/>
                                              </a:cubicBezTo>
                                              <a:cubicBezTo>
                                                <a:pt x="58" y="71"/>
                                                <a:pt x="59" y="70"/>
                                                <a:pt x="59" y="71"/>
                                              </a:cubicBezTo>
                                              <a:cubicBezTo>
                                                <a:pt x="60" y="71"/>
                                                <a:pt x="60" y="71"/>
                                                <a:pt x="61" y="72"/>
                                              </a:cubicBezTo>
                                              <a:cubicBezTo>
                                                <a:pt x="61" y="72"/>
                                                <a:pt x="62" y="74"/>
                                                <a:pt x="62" y="75"/>
                                              </a:cubicBezTo>
                                              <a:cubicBezTo>
                                                <a:pt x="63" y="76"/>
                                                <a:pt x="64" y="77"/>
                                                <a:pt x="65" y="76"/>
                                              </a:cubicBezTo>
                                              <a:cubicBezTo>
                                                <a:pt x="66" y="76"/>
                                                <a:pt x="67" y="76"/>
                                                <a:pt x="69" y="76"/>
                                              </a:cubicBezTo>
                                              <a:cubicBezTo>
                                                <a:pt x="70" y="76"/>
                                                <a:pt x="71" y="75"/>
                                                <a:pt x="72" y="74"/>
                                              </a:cubicBezTo>
                                              <a:cubicBezTo>
                                                <a:pt x="73" y="73"/>
                                                <a:pt x="74" y="72"/>
                                                <a:pt x="76" y="72"/>
                                              </a:cubicBezTo>
                                              <a:cubicBezTo>
                                                <a:pt x="76" y="72"/>
                                                <a:pt x="77" y="72"/>
                                                <a:pt x="78" y="71"/>
                                              </a:cubicBezTo>
                                              <a:cubicBezTo>
                                                <a:pt x="79" y="70"/>
                                                <a:pt x="81" y="69"/>
                                                <a:pt x="82" y="69"/>
                                              </a:cubicBezTo>
                                              <a:cubicBezTo>
                                                <a:pt x="84" y="69"/>
                                                <a:pt x="84" y="69"/>
                                                <a:pt x="85" y="69"/>
                                              </a:cubicBezTo>
                                              <a:cubicBezTo>
                                                <a:pt x="86" y="68"/>
                                                <a:pt x="86" y="68"/>
                                                <a:pt x="86" y="67"/>
                                              </a:cubicBezTo>
                                              <a:cubicBezTo>
                                                <a:pt x="87" y="66"/>
                                                <a:pt x="87" y="65"/>
                                                <a:pt x="88" y="63"/>
                                              </a:cubicBezTo>
                                              <a:cubicBezTo>
                                                <a:pt x="88" y="62"/>
                                                <a:pt x="90" y="61"/>
                                                <a:pt x="92" y="61"/>
                                              </a:cubicBezTo>
                                              <a:cubicBezTo>
                                                <a:pt x="93" y="60"/>
                                                <a:pt x="95" y="60"/>
                                                <a:pt x="96" y="60"/>
                                              </a:cubicBezTo>
                                              <a:cubicBezTo>
                                                <a:pt x="97" y="60"/>
                                                <a:pt x="98" y="60"/>
                                                <a:pt x="98" y="60"/>
                                              </a:cubicBezTo>
                                              <a:cubicBezTo>
                                                <a:pt x="99" y="61"/>
                                                <a:pt x="100" y="61"/>
                                                <a:pt x="102" y="62"/>
                                              </a:cubicBezTo>
                                              <a:cubicBezTo>
                                                <a:pt x="105" y="62"/>
                                                <a:pt x="106" y="62"/>
                                                <a:pt x="109" y="63"/>
                                              </a:cubicBezTo>
                                              <a:cubicBezTo>
                                                <a:pt x="110" y="63"/>
                                                <a:pt x="110" y="63"/>
                                                <a:pt x="111" y="63"/>
                                              </a:cubicBezTo>
                                              <a:cubicBezTo>
                                                <a:pt x="111" y="62"/>
                                                <a:pt x="111" y="62"/>
                                                <a:pt x="111" y="61"/>
                                              </a:cubicBezTo>
                                              <a:cubicBezTo>
                                                <a:pt x="111" y="60"/>
                                                <a:pt x="111" y="59"/>
                                                <a:pt x="111" y="57"/>
                                              </a:cubicBezTo>
                                              <a:cubicBezTo>
                                                <a:pt x="110" y="56"/>
                                                <a:pt x="110" y="55"/>
                                                <a:pt x="109" y="54"/>
                                              </a:cubicBezTo>
                                              <a:cubicBezTo>
                                                <a:pt x="108" y="52"/>
                                                <a:pt x="107" y="52"/>
                                                <a:pt x="107" y="51"/>
                                              </a:cubicBezTo>
                                              <a:cubicBezTo>
                                                <a:pt x="105" y="49"/>
                                                <a:pt x="103" y="47"/>
                                                <a:pt x="101" y="45"/>
                                              </a:cubicBezTo>
                                              <a:cubicBezTo>
                                                <a:pt x="100" y="43"/>
                                                <a:pt x="98" y="41"/>
                                                <a:pt x="97" y="40"/>
                                              </a:cubicBezTo>
                                              <a:cubicBezTo>
                                                <a:pt x="96" y="39"/>
                                                <a:pt x="94" y="39"/>
                                                <a:pt x="93" y="39"/>
                                              </a:cubicBezTo>
                                              <a:cubicBezTo>
                                                <a:pt x="91" y="39"/>
                                                <a:pt x="90" y="39"/>
                                                <a:pt x="89" y="38"/>
                                              </a:cubicBezTo>
                                              <a:cubicBezTo>
                                                <a:pt x="88" y="38"/>
                                                <a:pt x="88" y="38"/>
                                                <a:pt x="88" y="37"/>
                                              </a:cubicBezTo>
                                              <a:cubicBezTo>
                                                <a:pt x="88" y="37"/>
                                                <a:pt x="89" y="36"/>
                                                <a:pt x="90" y="35"/>
                                              </a:cubicBezTo>
                                              <a:cubicBezTo>
                                                <a:pt x="92" y="34"/>
                                                <a:pt x="95" y="33"/>
                                                <a:pt x="95" y="33"/>
                                              </a:cubicBezTo>
                                              <a:cubicBezTo>
                                                <a:pt x="95" y="33"/>
                                                <a:pt x="95" y="33"/>
                                                <a:pt x="95" y="32"/>
                                              </a:cubicBezTo>
                                              <a:cubicBezTo>
                                                <a:pt x="95" y="32"/>
                                                <a:pt x="95" y="31"/>
                                                <a:pt x="94" y="30"/>
                                              </a:cubicBezTo>
                                              <a:cubicBezTo>
                                                <a:pt x="94" y="29"/>
                                                <a:pt x="93" y="28"/>
                                                <a:pt x="93" y="27"/>
                                              </a:cubicBezTo>
                                              <a:cubicBezTo>
                                                <a:pt x="92" y="25"/>
                                                <a:pt x="92" y="24"/>
                                                <a:pt x="92" y="24"/>
                                              </a:cubicBezTo>
                                              <a:cubicBezTo>
                                                <a:pt x="92" y="23"/>
                                                <a:pt x="91" y="23"/>
                                                <a:pt x="88" y="23"/>
                                              </a:cubicBezTo>
                                              <a:cubicBezTo>
                                                <a:pt x="87" y="22"/>
                                                <a:pt x="85" y="22"/>
                                                <a:pt x="84" y="22"/>
                                              </a:cubicBezTo>
                                              <a:cubicBezTo>
                                                <a:pt x="84" y="22"/>
                                                <a:pt x="83" y="21"/>
                                                <a:pt x="83" y="21"/>
                                              </a:cubicBezTo>
                                              <a:cubicBezTo>
                                                <a:pt x="83" y="20"/>
                                                <a:pt x="82" y="19"/>
                                                <a:pt x="82" y="18"/>
                                              </a:cubicBezTo>
                                              <a:cubicBezTo>
                                                <a:pt x="82" y="15"/>
                                                <a:pt x="82" y="12"/>
                                                <a:pt x="83" y="9"/>
                                              </a:cubicBezTo>
                                              <a:cubicBezTo>
                                                <a:pt x="81" y="10"/>
                                                <a:pt x="79" y="10"/>
                                                <a:pt x="78" y="9"/>
                                              </a:cubicBezTo>
                                              <a:cubicBezTo>
                                                <a:pt x="77" y="8"/>
                                                <a:pt x="77" y="7"/>
                                                <a:pt x="76" y="5"/>
                                              </a:cubicBezTo>
                                              <a:cubicBezTo>
                                                <a:pt x="76" y="5"/>
                                                <a:pt x="76" y="4"/>
                                                <a:pt x="75" y="4"/>
                                              </a:cubicBezTo>
                                              <a:cubicBezTo>
                                                <a:pt x="74" y="4"/>
                                                <a:pt x="74" y="4"/>
                                                <a:pt x="73" y="4"/>
                                              </a:cubicBezTo>
                                              <a:cubicBezTo>
                                                <a:pt x="71" y="4"/>
                                                <a:pt x="68" y="5"/>
                                                <a:pt x="67" y="4"/>
                                              </a:cubicBezTo>
                                              <a:cubicBezTo>
                                                <a:pt x="67" y="4"/>
                                                <a:pt x="67" y="4"/>
                                                <a:pt x="67" y="4"/>
                                              </a:cubicBezTo>
                                              <a:cubicBezTo>
                                                <a:pt x="67" y="4"/>
                                                <a:pt x="67" y="5"/>
                                                <a:pt x="66" y="4"/>
                                              </a:cubicBezTo>
                                              <a:cubicBezTo>
                                                <a:pt x="66" y="4"/>
                                                <a:pt x="65" y="3"/>
                                                <a:pt x="65" y="3"/>
                                              </a:cubicBezTo>
                                              <a:cubicBezTo>
                                                <a:pt x="64" y="2"/>
                                                <a:pt x="64" y="1"/>
                                                <a:pt x="64" y="1"/>
                                              </a:cubicBezTo>
                                              <a:cubicBezTo>
                                                <a:pt x="64" y="0"/>
                                                <a:pt x="63" y="0"/>
                                                <a:pt x="61" y="1"/>
                                              </a:cubicBezTo>
                                              <a:cubicBezTo>
                                                <a:pt x="60" y="1"/>
                                                <a:pt x="60" y="2"/>
                                                <a:pt x="60" y="3"/>
                                              </a:cubicBezTo>
                                              <a:cubicBezTo>
                                                <a:pt x="60" y="3"/>
                                                <a:pt x="60" y="4"/>
                                                <a:pt x="60" y="5"/>
                                              </a:cubicBezTo>
                                              <a:cubicBezTo>
                                                <a:pt x="60" y="6"/>
                                                <a:pt x="60" y="7"/>
                                                <a:pt x="59" y="8"/>
                                              </a:cubicBezTo>
                                              <a:cubicBezTo>
                                                <a:pt x="59" y="8"/>
                                                <a:pt x="58" y="9"/>
                                                <a:pt x="58" y="9"/>
                                              </a:cubicBezTo>
                                              <a:cubicBezTo>
                                                <a:pt x="57" y="10"/>
                                                <a:pt x="53" y="8"/>
                                                <a:pt x="52" y="8"/>
                                              </a:cubicBezTo>
                                              <a:cubicBezTo>
                                                <a:pt x="52" y="8"/>
                                                <a:pt x="52" y="8"/>
                                                <a:pt x="52" y="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9C0CD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374" name="Grupo 37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BD6C30D-BA8C-0190-AEE9-7CA1CBA4DFEF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970758" y="1235630"/>
                                          <a:ext cx="1902071" cy="2878649"/>
                                          <a:chOff x="5970758" y="1221935"/>
                                          <a:chExt cx="1902071" cy="2878649"/>
                                        </a:xfrm>
                                      </p:grpSpPr>
                                      <p:sp>
                                        <p:nvSpPr>
                                          <p:cNvPr id="375" name="Freeform 2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9F094A17-6648-D7AC-B55D-E134E8B24524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019451" y="3018836"/>
                                            <a:ext cx="318514" cy="23137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 w 87"/>
                                              <a:gd name="T1" fmla="*/ 30 h 63"/>
                                              <a:gd name="T2" fmla="*/ 1 w 87"/>
                                              <a:gd name="T3" fmla="*/ 36 h 63"/>
                                              <a:gd name="T4" fmla="*/ 2 w 87"/>
                                              <a:gd name="T5" fmla="*/ 42 h 63"/>
                                              <a:gd name="T6" fmla="*/ 9 w 87"/>
                                              <a:gd name="T7" fmla="*/ 49 h 63"/>
                                              <a:gd name="T8" fmla="*/ 10 w 87"/>
                                              <a:gd name="T9" fmla="*/ 54 h 63"/>
                                              <a:gd name="T10" fmla="*/ 7 w 87"/>
                                              <a:gd name="T11" fmla="*/ 57 h 63"/>
                                              <a:gd name="T12" fmla="*/ 11 w 87"/>
                                              <a:gd name="T13" fmla="*/ 60 h 63"/>
                                              <a:gd name="T14" fmla="*/ 15 w 87"/>
                                              <a:gd name="T15" fmla="*/ 62 h 63"/>
                                              <a:gd name="T16" fmla="*/ 20 w 87"/>
                                              <a:gd name="T17" fmla="*/ 61 h 63"/>
                                              <a:gd name="T18" fmla="*/ 25 w 87"/>
                                              <a:gd name="T19" fmla="*/ 62 h 63"/>
                                              <a:gd name="T20" fmla="*/ 31 w 87"/>
                                              <a:gd name="T21" fmla="*/ 59 h 63"/>
                                              <a:gd name="T22" fmla="*/ 40 w 87"/>
                                              <a:gd name="T23" fmla="*/ 58 h 63"/>
                                              <a:gd name="T24" fmla="*/ 48 w 87"/>
                                              <a:gd name="T25" fmla="*/ 55 h 63"/>
                                              <a:gd name="T26" fmla="*/ 56 w 87"/>
                                              <a:gd name="T27" fmla="*/ 51 h 63"/>
                                              <a:gd name="T28" fmla="*/ 59 w 87"/>
                                              <a:gd name="T29" fmla="*/ 49 h 63"/>
                                              <a:gd name="T30" fmla="*/ 62 w 87"/>
                                              <a:gd name="T31" fmla="*/ 45 h 63"/>
                                              <a:gd name="T32" fmla="*/ 74 w 87"/>
                                              <a:gd name="T33" fmla="*/ 45 h 63"/>
                                              <a:gd name="T34" fmla="*/ 77 w 87"/>
                                              <a:gd name="T35" fmla="*/ 49 h 63"/>
                                              <a:gd name="T36" fmla="*/ 82 w 87"/>
                                              <a:gd name="T37" fmla="*/ 47 h 63"/>
                                              <a:gd name="T38" fmla="*/ 86 w 87"/>
                                              <a:gd name="T39" fmla="*/ 44 h 63"/>
                                              <a:gd name="T40" fmla="*/ 86 w 87"/>
                                              <a:gd name="T41" fmla="*/ 39 h 63"/>
                                              <a:gd name="T42" fmla="*/ 82 w 87"/>
                                              <a:gd name="T43" fmla="*/ 37 h 63"/>
                                              <a:gd name="T44" fmla="*/ 80 w 87"/>
                                              <a:gd name="T45" fmla="*/ 32 h 63"/>
                                              <a:gd name="T46" fmla="*/ 84 w 87"/>
                                              <a:gd name="T47" fmla="*/ 30 h 63"/>
                                              <a:gd name="T48" fmla="*/ 83 w 87"/>
                                              <a:gd name="T49" fmla="*/ 25 h 63"/>
                                              <a:gd name="T50" fmla="*/ 85 w 87"/>
                                              <a:gd name="T51" fmla="*/ 21 h 63"/>
                                              <a:gd name="T52" fmla="*/ 87 w 87"/>
                                              <a:gd name="T53" fmla="*/ 18 h 63"/>
                                              <a:gd name="T54" fmla="*/ 83 w 87"/>
                                              <a:gd name="T55" fmla="*/ 17 h 63"/>
                                              <a:gd name="T56" fmla="*/ 83 w 87"/>
                                              <a:gd name="T57" fmla="*/ 13 h 63"/>
                                              <a:gd name="T58" fmla="*/ 81 w 87"/>
                                              <a:gd name="T59" fmla="*/ 9 h 63"/>
                                              <a:gd name="T60" fmla="*/ 75 w 87"/>
                                              <a:gd name="T61" fmla="*/ 8 h 63"/>
                                              <a:gd name="T62" fmla="*/ 72 w 87"/>
                                              <a:gd name="T63" fmla="*/ 7 h 63"/>
                                              <a:gd name="T64" fmla="*/ 69 w 87"/>
                                              <a:gd name="T65" fmla="*/ 5 h 63"/>
                                              <a:gd name="T66" fmla="*/ 62 w 87"/>
                                              <a:gd name="T67" fmla="*/ 0 h 63"/>
                                              <a:gd name="T68" fmla="*/ 56 w 87"/>
                                              <a:gd name="T69" fmla="*/ 7 h 63"/>
                                              <a:gd name="T70" fmla="*/ 48 w 87"/>
                                              <a:gd name="T71" fmla="*/ 3 h 63"/>
                                              <a:gd name="T72" fmla="*/ 45 w 87"/>
                                              <a:gd name="T73" fmla="*/ 11 h 63"/>
                                              <a:gd name="T74" fmla="*/ 40 w 87"/>
                                              <a:gd name="T75" fmla="*/ 14 h 63"/>
                                              <a:gd name="T76" fmla="*/ 38 w 87"/>
                                              <a:gd name="T77" fmla="*/ 15 h 63"/>
                                              <a:gd name="T78" fmla="*/ 26 w 87"/>
                                              <a:gd name="T79" fmla="*/ 16 h 63"/>
                                              <a:gd name="T80" fmla="*/ 21 w 87"/>
                                              <a:gd name="T81" fmla="*/ 20 h 63"/>
                                              <a:gd name="T82" fmla="*/ 16 w 87"/>
                                              <a:gd name="T83" fmla="*/ 23 h 63"/>
                                              <a:gd name="T84" fmla="*/ 13 w 87"/>
                                              <a:gd name="T85" fmla="*/ 27 h 63"/>
                                              <a:gd name="T86" fmla="*/ 7 w 87"/>
                                              <a:gd name="T87" fmla="*/ 30 h 63"/>
                                              <a:gd name="T88" fmla="*/ 4 w 87"/>
                                              <a:gd name="T89" fmla="*/ 30 h 6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87" h="63">
                                                <a:moveTo>
                                                  <a:pt x="4" y="30"/>
                                                </a:moveTo>
                                                <a:cubicBezTo>
                                                  <a:pt x="4" y="30"/>
                                                  <a:pt x="4" y="30"/>
                                                  <a:pt x="4" y="30"/>
                                                </a:cubicBezTo>
                                                <a:cubicBezTo>
                                                  <a:pt x="3" y="31"/>
                                                  <a:pt x="1" y="31"/>
                                                  <a:pt x="0" y="32"/>
                                                </a:cubicBezTo>
                                                <a:cubicBezTo>
                                                  <a:pt x="0" y="34"/>
                                                  <a:pt x="0" y="35"/>
                                                  <a:pt x="1" y="36"/>
                                                </a:cubicBezTo>
                                                <a:cubicBezTo>
                                                  <a:pt x="1" y="37"/>
                                                  <a:pt x="2" y="38"/>
                                                  <a:pt x="2" y="39"/>
                                                </a:cubicBezTo>
                                                <a:cubicBezTo>
                                                  <a:pt x="2" y="40"/>
                                                  <a:pt x="2" y="41"/>
                                                  <a:pt x="2" y="42"/>
                                                </a:cubicBezTo>
                                                <a:cubicBezTo>
                                                  <a:pt x="2" y="44"/>
                                                  <a:pt x="3" y="45"/>
                                                  <a:pt x="3" y="46"/>
                                                </a:cubicBezTo>
                                                <a:cubicBezTo>
                                                  <a:pt x="5" y="47"/>
                                                  <a:pt x="7" y="48"/>
                                                  <a:pt x="9" y="49"/>
                                                </a:cubicBezTo>
                                                <a:cubicBezTo>
                                                  <a:pt x="9" y="50"/>
                                                  <a:pt x="10" y="50"/>
                                                  <a:pt x="10" y="51"/>
                                                </a:cubicBezTo>
                                                <a:cubicBezTo>
                                                  <a:pt x="11" y="52"/>
                                                  <a:pt x="11" y="53"/>
                                                  <a:pt x="10" y="54"/>
                                                </a:cubicBezTo>
                                                <a:cubicBezTo>
                                                  <a:pt x="9" y="54"/>
                                                  <a:pt x="8" y="55"/>
                                                  <a:pt x="7" y="56"/>
                                                </a:cubicBezTo>
                                                <a:cubicBezTo>
                                                  <a:pt x="7" y="56"/>
                                                  <a:pt x="6" y="57"/>
                                                  <a:pt x="7" y="57"/>
                                                </a:cubicBezTo>
                                                <a:cubicBezTo>
                                                  <a:pt x="7" y="58"/>
                                                  <a:pt x="7" y="58"/>
                                                  <a:pt x="8" y="58"/>
                                                </a:cubicBezTo>
                                                <a:cubicBezTo>
                                                  <a:pt x="10" y="59"/>
                                                  <a:pt x="11" y="59"/>
                                                  <a:pt x="11" y="60"/>
                                                </a:cubicBezTo>
                                                <a:cubicBezTo>
                                                  <a:pt x="12" y="60"/>
                                                  <a:pt x="11" y="61"/>
                                                  <a:pt x="12" y="61"/>
                                                </a:cubicBezTo>
                                                <a:cubicBezTo>
                                                  <a:pt x="12" y="61"/>
                                                  <a:pt x="14" y="62"/>
                                                  <a:pt x="15" y="62"/>
                                                </a:cubicBezTo>
                                                <a:cubicBezTo>
                                                  <a:pt x="16" y="63"/>
                                                  <a:pt x="17" y="63"/>
                                                  <a:pt x="18" y="63"/>
                                                </a:cubicBezTo>
                                                <a:cubicBezTo>
                                                  <a:pt x="19" y="63"/>
                                                  <a:pt x="20" y="62"/>
                                                  <a:pt x="20" y="61"/>
                                                </a:cubicBezTo>
                                                <a:cubicBezTo>
                                                  <a:pt x="21" y="60"/>
                                                  <a:pt x="22" y="59"/>
                                                  <a:pt x="22" y="60"/>
                                                </a:cubicBezTo>
                                                <a:cubicBezTo>
                                                  <a:pt x="24" y="61"/>
                                                  <a:pt x="24" y="62"/>
                                                  <a:pt x="25" y="62"/>
                                                </a:cubicBezTo>
                                                <a:cubicBezTo>
                                                  <a:pt x="26" y="62"/>
                                                  <a:pt x="27" y="61"/>
                                                  <a:pt x="28" y="60"/>
                                                </a:cubicBezTo>
                                                <a:cubicBezTo>
                                                  <a:pt x="29" y="60"/>
                                                  <a:pt x="30" y="59"/>
                                                  <a:pt x="31" y="59"/>
                                                </a:cubicBezTo>
                                                <a:cubicBezTo>
                                                  <a:pt x="31" y="58"/>
                                                  <a:pt x="32" y="58"/>
                                                  <a:pt x="32" y="58"/>
                                                </a:cubicBezTo>
                                                <a:cubicBezTo>
                                                  <a:pt x="35" y="58"/>
                                                  <a:pt x="38" y="58"/>
                                                  <a:pt x="40" y="58"/>
                                                </a:cubicBezTo>
                                                <a:cubicBezTo>
                                                  <a:pt x="41" y="57"/>
                                                  <a:pt x="44" y="57"/>
                                                  <a:pt x="45" y="56"/>
                                                </a:cubicBezTo>
                                                <a:cubicBezTo>
                                                  <a:pt x="48" y="56"/>
                                                  <a:pt x="46" y="56"/>
                                                  <a:pt x="48" y="55"/>
                                                </a:cubicBezTo>
                                                <a:cubicBezTo>
                                                  <a:pt x="49" y="55"/>
                                                  <a:pt x="51" y="51"/>
                                                  <a:pt x="52" y="51"/>
                                                </a:cubicBezTo>
                                                <a:cubicBezTo>
                                                  <a:pt x="52" y="51"/>
                                                  <a:pt x="54" y="51"/>
                                                  <a:pt x="56" y="51"/>
                                                </a:cubicBezTo>
                                                <a:cubicBezTo>
                                                  <a:pt x="57" y="51"/>
                                                  <a:pt x="57" y="51"/>
                                                  <a:pt x="58" y="50"/>
                                                </a:cubicBezTo>
                                                <a:cubicBezTo>
                                                  <a:pt x="58" y="50"/>
                                                  <a:pt x="59" y="50"/>
                                                  <a:pt x="59" y="49"/>
                                                </a:cubicBezTo>
                                                <a:cubicBezTo>
                                                  <a:pt x="59" y="47"/>
                                                  <a:pt x="59" y="46"/>
                                                  <a:pt x="59" y="46"/>
                                                </a:cubicBezTo>
                                                <a:cubicBezTo>
                                                  <a:pt x="60" y="45"/>
                                                  <a:pt x="60" y="45"/>
                                                  <a:pt x="62" y="45"/>
                                                </a:cubicBezTo>
                                                <a:cubicBezTo>
                                                  <a:pt x="65" y="45"/>
                                                  <a:pt x="67" y="45"/>
                                                  <a:pt x="70" y="45"/>
                                                </a:cubicBezTo>
                                                <a:cubicBezTo>
                                                  <a:pt x="71" y="45"/>
                                                  <a:pt x="73" y="45"/>
                                                  <a:pt x="74" y="45"/>
                                                </a:cubicBezTo>
                                                <a:cubicBezTo>
                                                  <a:pt x="75" y="45"/>
                                                  <a:pt x="75" y="46"/>
                                                  <a:pt x="76" y="47"/>
                                                </a:cubicBezTo>
                                                <a:cubicBezTo>
                                                  <a:pt x="76" y="48"/>
                                                  <a:pt x="76" y="49"/>
                                                  <a:pt x="77" y="49"/>
                                                </a:cubicBezTo>
                                                <a:cubicBezTo>
                                                  <a:pt x="78" y="50"/>
                                                  <a:pt x="78" y="49"/>
                                                  <a:pt x="80" y="49"/>
                                                </a:cubicBezTo>
                                                <a:cubicBezTo>
                                                  <a:pt x="81" y="49"/>
                                                  <a:pt x="82" y="48"/>
                                                  <a:pt x="82" y="47"/>
                                                </a:cubicBezTo>
                                                <a:cubicBezTo>
                                                  <a:pt x="82" y="47"/>
                                                  <a:pt x="83" y="46"/>
                                                  <a:pt x="84" y="45"/>
                                                </a:cubicBezTo>
                                                <a:cubicBezTo>
                                                  <a:pt x="85" y="45"/>
                                                  <a:pt x="86" y="44"/>
                                                  <a:pt x="86" y="44"/>
                                                </a:cubicBezTo>
                                                <a:cubicBezTo>
                                                  <a:pt x="87" y="43"/>
                                                  <a:pt x="87" y="42"/>
                                                  <a:pt x="87" y="40"/>
                                                </a:cubicBezTo>
                                                <a:cubicBezTo>
                                                  <a:pt x="86" y="39"/>
                                                  <a:pt x="86" y="39"/>
                                                  <a:pt x="86" y="39"/>
                                                </a:cubicBezTo>
                                                <a:cubicBezTo>
                                                  <a:pt x="85" y="38"/>
                                                  <a:pt x="85" y="38"/>
                                                  <a:pt x="84" y="38"/>
                                                </a:cubicBezTo>
                                                <a:cubicBezTo>
                                                  <a:pt x="83" y="38"/>
                                                  <a:pt x="82" y="38"/>
                                                  <a:pt x="82" y="37"/>
                                                </a:cubicBezTo>
                                                <a:cubicBezTo>
                                                  <a:pt x="81" y="37"/>
                                                  <a:pt x="81" y="36"/>
                                                  <a:pt x="80" y="34"/>
                                                </a:cubicBezTo>
                                                <a:cubicBezTo>
                                                  <a:pt x="80" y="34"/>
                                                  <a:pt x="80" y="33"/>
                                                  <a:pt x="80" y="32"/>
                                                </a:cubicBezTo>
                                                <a:cubicBezTo>
                                                  <a:pt x="80" y="32"/>
                                                  <a:pt x="80" y="31"/>
                                                  <a:pt x="81" y="31"/>
                                                </a:cubicBezTo>
                                                <a:cubicBezTo>
                                                  <a:pt x="82" y="31"/>
                                                  <a:pt x="83" y="31"/>
                                                  <a:pt x="84" y="30"/>
                                                </a:cubicBezTo>
                                                <a:cubicBezTo>
                                                  <a:pt x="85" y="29"/>
                                                  <a:pt x="86" y="29"/>
                                                  <a:pt x="86" y="28"/>
                                                </a:cubicBezTo>
                                                <a:cubicBezTo>
                                                  <a:pt x="86" y="27"/>
                                                  <a:pt x="84" y="26"/>
                                                  <a:pt x="83" y="25"/>
                                                </a:cubicBezTo>
                                                <a:cubicBezTo>
                                                  <a:pt x="82" y="24"/>
                                                  <a:pt x="81" y="24"/>
                                                  <a:pt x="82" y="23"/>
                                                </a:cubicBezTo>
                                                <a:cubicBezTo>
                                                  <a:pt x="83" y="23"/>
                                                  <a:pt x="85" y="22"/>
                                                  <a:pt x="85" y="21"/>
                                                </a:cubicBezTo>
                                                <a:cubicBezTo>
                                                  <a:pt x="86" y="20"/>
                                                  <a:pt x="87" y="19"/>
                                                  <a:pt x="87" y="18"/>
                                                </a:cubicBezTo>
                                                <a:cubicBezTo>
                                                  <a:pt x="87" y="18"/>
                                                  <a:pt x="87" y="18"/>
                                                  <a:pt x="87" y="18"/>
                                                </a:cubicBezTo>
                                                <a:cubicBezTo>
                                                  <a:pt x="87" y="18"/>
                                                  <a:pt x="87" y="18"/>
                                                  <a:pt x="87" y="18"/>
                                                </a:cubicBezTo>
                                                <a:cubicBezTo>
                                                  <a:pt x="86" y="18"/>
                                                  <a:pt x="85" y="18"/>
                                                  <a:pt x="83" y="17"/>
                                                </a:cubicBezTo>
                                                <a:cubicBezTo>
                                                  <a:pt x="81" y="16"/>
                                                  <a:pt x="80" y="16"/>
                                                  <a:pt x="80" y="16"/>
                                                </a:cubicBezTo>
                                                <a:cubicBezTo>
                                                  <a:pt x="81" y="16"/>
                                                  <a:pt x="82" y="15"/>
                                                  <a:pt x="83" y="13"/>
                                                </a:cubicBezTo>
                                                <a:cubicBezTo>
                                                  <a:pt x="83" y="12"/>
                                                  <a:pt x="84" y="11"/>
                                                  <a:pt x="84" y="10"/>
                                                </a:cubicBezTo>
                                                <a:cubicBezTo>
                                                  <a:pt x="83" y="10"/>
                                                  <a:pt x="83" y="10"/>
                                                  <a:pt x="81" y="9"/>
                                                </a:cubicBezTo>
                                                <a:cubicBezTo>
                                                  <a:pt x="79" y="9"/>
                                                  <a:pt x="78" y="9"/>
                                                  <a:pt x="77" y="9"/>
                                                </a:cubicBezTo>
                                                <a:cubicBezTo>
                                                  <a:pt x="77" y="9"/>
                                                  <a:pt x="76" y="9"/>
                                                  <a:pt x="75" y="8"/>
                                                </a:cubicBezTo>
                                                <a:cubicBezTo>
                                                  <a:pt x="74" y="7"/>
                                                  <a:pt x="74" y="7"/>
                                                  <a:pt x="73" y="7"/>
                                                </a:cubicBezTo>
                                                <a:cubicBezTo>
                                                  <a:pt x="73" y="7"/>
                                                  <a:pt x="72" y="7"/>
                                                  <a:pt x="72" y="7"/>
                                                </a:cubicBezTo>
                                                <a:cubicBezTo>
                                                  <a:pt x="71" y="7"/>
                                                  <a:pt x="71" y="7"/>
                                                  <a:pt x="70" y="7"/>
                                                </a:cubicBezTo>
                                                <a:cubicBezTo>
                                                  <a:pt x="70" y="7"/>
                                                  <a:pt x="69" y="6"/>
                                                  <a:pt x="69" y="5"/>
                                                </a:cubicBezTo>
                                                <a:cubicBezTo>
                                                  <a:pt x="68" y="3"/>
                                                  <a:pt x="67" y="3"/>
                                                  <a:pt x="66" y="2"/>
                                                </a:cubicBezTo>
                                                <a:cubicBezTo>
                                                  <a:pt x="65" y="1"/>
                                                  <a:pt x="64" y="0"/>
                                                  <a:pt x="62" y="0"/>
                                                </a:cubicBezTo>
                                                <a:cubicBezTo>
                                                  <a:pt x="62" y="0"/>
                                                  <a:pt x="60" y="5"/>
                                                  <a:pt x="59" y="6"/>
                                                </a:cubicBezTo>
                                                <a:cubicBezTo>
                                                  <a:pt x="58" y="7"/>
                                                  <a:pt x="57" y="7"/>
                                                  <a:pt x="56" y="7"/>
                                                </a:cubicBezTo>
                                                <a:cubicBezTo>
                                                  <a:pt x="55" y="7"/>
                                                  <a:pt x="53" y="7"/>
                                                  <a:pt x="52" y="7"/>
                                                </a:cubicBezTo>
                                                <a:cubicBezTo>
                                                  <a:pt x="52" y="7"/>
                                                  <a:pt x="48" y="3"/>
                                                  <a:pt x="48" y="3"/>
                                                </a:cubicBezTo>
                                                <a:cubicBezTo>
                                                  <a:pt x="48" y="2"/>
                                                  <a:pt x="47" y="7"/>
                                                  <a:pt x="47" y="8"/>
                                                </a:cubicBezTo>
                                                <a:cubicBezTo>
                                                  <a:pt x="47" y="10"/>
                                                  <a:pt x="46" y="11"/>
                                                  <a:pt x="45" y="11"/>
                                                </a:cubicBezTo>
                                                <a:cubicBezTo>
                                                  <a:pt x="45" y="12"/>
                                                  <a:pt x="43" y="12"/>
                                                  <a:pt x="42" y="12"/>
                                                </a:cubicBezTo>
                                                <a:cubicBezTo>
                                                  <a:pt x="41" y="12"/>
                                                  <a:pt x="41" y="13"/>
                                                  <a:pt x="40" y="14"/>
                                                </a:cubicBezTo>
                                                <a:cubicBezTo>
                                                  <a:pt x="40" y="15"/>
                                                  <a:pt x="40" y="16"/>
                                                  <a:pt x="39" y="16"/>
                                                </a:cubicBezTo>
                                                <a:cubicBezTo>
                                                  <a:pt x="39" y="16"/>
                                                  <a:pt x="38" y="15"/>
                                                  <a:pt x="38" y="15"/>
                                                </a:cubicBezTo>
                                                <a:cubicBezTo>
                                                  <a:pt x="38" y="16"/>
                                                  <a:pt x="38" y="16"/>
                                                  <a:pt x="38" y="16"/>
                                                </a:cubicBezTo>
                                                <a:cubicBezTo>
                                                  <a:pt x="37" y="15"/>
                                                  <a:pt x="31" y="16"/>
                                                  <a:pt x="26" y="16"/>
                                                </a:cubicBezTo>
                                                <a:cubicBezTo>
                                                  <a:pt x="24" y="16"/>
                                                  <a:pt x="23" y="16"/>
                                                  <a:pt x="23" y="17"/>
                                                </a:cubicBezTo>
                                                <a:cubicBezTo>
                                                  <a:pt x="22" y="18"/>
                                                  <a:pt x="22" y="19"/>
                                                  <a:pt x="21" y="20"/>
                                                </a:cubicBezTo>
                                                <a:cubicBezTo>
                                                  <a:pt x="20" y="22"/>
                                                  <a:pt x="20" y="22"/>
                                                  <a:pt x="19" y="23"/>
                                                </a:cubicBezTo>
                                                <a:cubicBezTo>
                                                  <a:pt x="19" y="23"/>
                                                  <a:pt x="18" y="23"/>
                                                  <a:pt x="16" y="23"/>
                                                </a:cubicBezTo>
                                                <a:cubicBezTo>
                                                  <a:pt x="14" y="23"/>
                                                  <a:pt x="14" y="24"/>
                                                  <a:pt x="13" y="24"/>
                                                </a:cubicBezTo>
                                                <a:cubicBezTo>
                                                  <a:pt x="13" y="25"/>
                                                  <a:pt x="13" y="26"/>
                                                  <a:pt x="13" y="27"/>
                                                </a:cubicBezTo>
                                                <a:cubicBezTo>
                                                  <a:pt x="13" y="28"/>
                                                  <a:pt x="12" y="29"/>
                                                  <a:pt x="10" y="29"/>
                                                </a:cubicBezTo>
                                                <a:cubicBezTo>
                                                  <a:pt x="9" y="30"/>
                                                  <a:pt x="8" y="30"/>
                                                  <a:pt x="7" y="30"/>
                                                </a:cubicBezTo>
                                                <a:cubicBezTo>
                                                  <a:pt x="6" y="30"/>
                                                  <a:pt x="6" y="30"/>
                                                  <a:pt x="5" y="30"/>
                                                </a:cubicBezTo>
                                                <a:cubicBezTo>
                                                  <a:pt x="5" y="30"/>
                                                  <a:pt x="4" y="30"/>
                                                  <a:pt x="4" y="3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9C0CD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76" name="Freeform 2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7F79314-C5C8-8483-08A5-10848E3AB331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613796" y="2868593"/>
                                            <a:ext cx="603976" cy="83835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5 w 165"/>
                                              <a:gd name="T1" fmla="*/ 31 h 228"/>
                                              <a:gd name="T2" fmla="*/ 10 w 165"/>
                                              <a:gd name="T3" fmla="*/ 41 h 228"/>
                                              <a:gd name="T4" fmla="*/ 10 w 165"/>
                                              <a:gd name="T5" fmla="*/ 51 h 228"/>
                                              <a:gd name="T6" fmla="*/ 15 w 165"/>
                                              <a:gd name="T7" fmla="*/ 60 h 228"/>
                                              <a:gd name="T8" fmla="*/ 9 w 165"/>
                                              <a:gd name="T9" fmla="*/ 62 h 228"/>
                                              <a:gd name="T10" fmla="*/ 13 w 165"/>
                                              <a:gd name="T11" fmla="*/ 74 h 228"/>
                                              <a:gd name="T12" fmla="*/ 14 w 165"/>
                                              <a:gd name="T13" fmla="*/ 80 h 228"/>
                                              <a:gd name="T14" fmla="*/ 12 w 165"/>
                                              <a:gd name="T15" fmla="*/ 90 h 228"/>
                                              <a:gd name="T16" fmla="*/ 18 w 165"/>
                                              <a:gd name="T17" fmla="*/ 102 h 228"/>
                                              <a:gd name="T18" fmla="*/ 24 w 165"/>
                                              <a:gd name="T19" fmla="*/ 122 h 228"/>
                                              <a:gd name="T20" fmla="*/ 20 w 165"/>
                                              <a:gd name="T21" fmla="*/ 133 h 228"/>
                                              <a:gd name="T22" fmla="*/ 24 w 165"/>
                                              <a:gd name="T23" fmla="*/ 150 h 228"/>
                                              <a:gd name="T24" fmla="*/ 30 w 165"/>
                                              <a:gd name="T25" fmla="*/ 158 h 228"/>
                                              <a:gd name="T26" fmla="*/ 32 w 165"/>
                                              <a:gd name="T27" fmla="*/ 175 h 228"/>
                                              <a:gd name="T28" fmla="*/ 33 w 165"/>
                                              <a:gd name="T29" fmla="*/ 187 h 228"/>
                                              <a:gd name="T30" fmla="*/ 31 w 165"/>
                                              <a:gd name="T31" fmla="*/ 201 h 228"/>
                                              <a:gd name="T32" fmla="*/ 36 w 165"/>
                                              <a:gd name="T33" fmla="*/ 212 h 228"/>
                                              <a:gd name="T34" fmla="*/ 47 w 165"/>
                                              <a:gd name="T35" fmla="*/ 221 h 228"/>
                                              <a:gd name="T36" fmla="*/ 56 w 165"/>
                                              <a:gd name="T37" fmla="*/ 223 h 228"/>
                                              <a:gd name="T38" fmla="*/ 60 w 165"/>
                                              <a:gd name="T39" fmla="*/ 211 h 228"/>
                                              <a:gd name="T40" fmla="*/ 65 w 165"/>
                                              <a:gd name="T41" fmla="*/ 202 h 228"/>
                                              <a:gd name="T42" fmla="*/ 61 w 165"/>
                                              <a:gd name="T43" fmla="*/ 190 h 228"/>
                                              <a:gd name="T44" fmla="*/ 68 w 165"/>
                                              <a:gd name="T45" fmla="*/ 181 h 228"/>
                                              <a:gd name="T46" fmla="*/ 69 w 165"/>
                                              <a:gd name="T47" fmla="*/ 170 h 228"/>
                                              <a:gd name="T48" fmla="*/ 79 w 165"/>
                                              <a:gd name="T49" fmla="*/ 174 h 228"/>
                                              <a:gd name="T50" fmla="*/ 89 w 165"/>
                                              <a:gd name="T51" fmla="*/ 173 h 228"/>
                                              <a:gd name="T52" fmla="*/ 89 w 165"/>
                                              <a:gd name="T53" fmla="*/ 182 h 228"/>
                                              <a:gd name="T54" fmla="*/ 89 w 165"/>
                                              <a:gd name="T55" fmla="*/ 190 h 228"/>
                                              <a:gd name="T56" fmla="*/ 100 w 165"/>
                                              <a:gd name="T57" fmla="*/ 191 h 228"/>
                                              <a:gd name="T58" fmla="*/ 106 w 165"/>
                                              <a:gd name="T59" fmla="*/ 197 h 228"/>
                                              <a:gd name="T60" fmla="*/ 114 w 165"/>
                                              <a:gd name="T61" fmla="*/ 204 h 228"/>
                                              <a:gd name="T62" fmla="*/ 121 w 165"/>
                                              <a:gd name="T63" fmla="*/ 215 h 228"/>
                                              <a:gd name="T64" fmla="*/ 125 w 165"/>
                                              <a:gd name="T65" fmla="*/ 222 h 228"/>
                                              <a:gd name="T66" fmla="*/ 149 w 165"/>
                                              <a:gd name="T67" fmla="*/ 211 h 228"/>
                                              <a:gd name="T68" fmla="*/ 148 w 165"/>
                                              <a:gd name="T69" fmla="*/ 196 h 228"/>
                                              <a:gd name="T70" fmla="*/ 146 w 165"/>
                                              <a:gd name="T71" fmla="*/ 188 h 228"/>
                                              <a:gd name="T72" fmla="*/ 148 w 165"/>
                                              <a:gd name="T73" fmla="*/ 173 h 228"/>
                                              <a:gd name="T74" fmla="*/ 152 w 165"/>
                                              <a:gd name="T75" fmla="*/ 155 h 228"/>
                                              <a:gd name="T76" fmla="*/ 165 w 165"/>
                                              <a:gd name="T77" fmla="*/ 143 h 228"/>
                                              <a:gd name="T78" fmla="*/ 157 w 165"/>
                                              <a:gd name="T79" fmla="*/ 126 h 228"/>
                                              <a:gd name="T80" fmla="*/ 149 w 165"/>
                                              <a:gd name="T81" fmla="*/ 116 h 228"/>
                                              <a:gd name="T82" fmla="*/ 153 w 165"/>
                                              <a:gd name="T83" fmla="*/ 102 h 228"/>
                                              <a:gd name="T84" fmla="*/ 139 w 165"/>
                                              <a:gd name="T85" fmla="*/ 101 h 228"/>
                                              <a:gd name="T86" fmla="*/ 126 w 165"/>
                                              <a:gd name="T87" fmla="*/ 103 h 228"/>
                                              <a:gd name="T88" fmla="*/ 118 w 165"/>
                                              <a:gd name="T89" fmla="*/ 97 h 228"/>
                                              <a:gd name="T90" fmla="*/ 113 w 165"/>
                                              <a:gd name="T91" fmla="*/ 83 h 228"/>
                                              <a:gd name="T92" fmla="*/ 115 w 165"/>
                                              <a:gd name="T93" fmla="*/ 71 h 228"/>
                                              <a:gd name="T94" fmla="*/ 117 w 165"/>
                                              <a:gd name="T95" fmla="*/ 61 h 228"/>
                                              <a:gd name="T96" fmla="*/ 115 w 165"/>
                                              <a:gd name="T97" fmla="*/ 50 h 228"/>
                                              <a:gd name="T98" fmla="*/ 113 w 165"/>
                                              <a:gd name="T99" fmla="*/ 40 h 228"/>
                                              <a:gd name="T100" fmla="*/ 110 w 165"/>
                                              <a:gd name="T101" fmla="*/ 27 h 228"/>
                                              <a:gd name="T102" fmla="*/ 94 w 165"/>
                                              <a:gd name="T103" fmla="*/ 9 h 228"/>
                                              <a:gd name="T104" fmla="*/ 85 w 165"/>
                                              <a:gd name="T105" fmla="*/ 1 h 228"/>
                                              <a:gd name="T106" fmla="*/ 81 w 165"/>
                                              <a:gd name="T107" fmla="*/ 11 h 228"/>
                                              <a:gd name="T108" fmla="*/ 72 w 165"/>
                                              <a:gd name="T109" fmla="*/ 11 h 228"/>
                                              <a:gd name="T110" fmla="*/ 64 w 165"/>
                                              <a:gd name="T111" fmla="*/ 16 h 228"/>
                                              <a:gd name="T112" fmla="*/ 54 w 165"/>
                                              <a:gd name="T113" fmla="*/ 7 h 228"/>
                                              <a:gd name="T114" fmla="*/ 48 w 165"/>
                                              <a:gd name="T115" fmla="*/ 9 h 228"/>
                                              <a:gd name="T116" fmla="*/ 31 w 165"/>
                                              <a:gd name="T117" fmla="*/ 8 h 228"/>
                                              <a:gd name="T118" fmla="*/ 21 w 165"/>
                                              <a:gd name="T119" fmla="*/ 20 h 228"/>
                                              <a:gd name="T120" fmla="*/ 6 w 165"/>
                                              <a:gd name="T121" fmla="*/ 24 h 22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5" h="228">
                                                <a:moveTo>
                                                  <a:pt x="2" y="22"/>
                                                </a:moveTo>
                                                <a:cubicBezTo>
                                                  <a:pt x="2" y="22"/>
                                                  <a:pt x="2" y="22"/>
                                                  <a:pt x="2" y="22"/>
                                                </a:cubicBezTo>
                                                <a:cubicBezTo>
                                                  <a:pt x="2" y="23"/>
                                                  <a:pt x="1" y="24"/>
                                                  <a:pt x="1" y="25"/>
                                                </a:cubicBezTo>
                                                <a:cubicBezTo>
                                                  <a:pt x="1" y="26"/>
                                                  <a:pt x="0" y="28"/>
                                                  <a:pt x="1" y="28"/>
                                                </a:cubicBezTo>
                                                <a:cubicBezTo>
                                                  <a:pt x="2" y="30"/>
                                                  <a:pt x="3" y="29"/>
                                                  <a:pt x="5" y="31"/>
                                                </a:cubicBezTo>
                                                <a:cubicBezTo>
                                                  <a:pt x="6" y="31"/>
                                                  <a:pt x="7" y="31"/>
                                                  <a:pt x="7" y="32"/>
                                                </a:cubicBezTo>
                                                <a:cubicBezTo>
                                                  <a:pt x="8" y="32"/>
                                                  <a:pt x="8" y="33"/>
                                                  <a:pt x="8" y="34"/>
                                                </a:cubicBezTo>
                                                <a:cubicBezTo>
                                                  <a:pt x="8" y="35"/>
                                                  <a:pt x="8" y="36"/>
                                                  <a:pt x="8" y="38"/>
                                                </a:cubicBezTo>
                                                <a:cubicBezTo>
                                                  <a:pt x="8" y="39"/>
                                                  <a:pt x="8" y="40"/>
                                                  <a:pt x="9" y="41"/>
                                                </a:cubicBezTo>
                                                <a:cubicBezTo>
                                                  <a:pt x="10" y="41"/>
                                                  <a:pt x="10" y="41"/>
                                                  <a:pt x="10" y="41"/>
                                                </a:cubicBezTo>
                                                <a:cubicBezTo>
                                                  <a:pt x="10" y="41"/>
                                                  <a:pt x="10" y="41"/>
                                                  <a:pt x="9" y="41"/>
                                                </a:cubicBezTo>
                                                <a:cubicBezTo>
                                                  <a:pt x="9" y="41"/>
                                                  <a:pt x="8" y="42"/>
                                                  <a:pt x="8" y="42"/>
                                                </a:cubicBezTo>
                                                <a:cubicBezTo>
                                                  <a:pt x="7" y="42"/>
                                                  <a:pt x="7" y="43"/>
                                                  <a:pt x="7" y="44"/>
                                                </a:cubicBezTo>
                                                <a:cubicBezTo>
                                                  <a:pt x="7" y="44"/>
                                                  <a:pt x="7" y="48"/>
                                                  <a:pt x="8" y="49"/>
                                                </a:cubicBezTo>
                                                <a:cubicBezTo>
                                                  <a:pt x="8" y="50"/>
                                                  <a:pt x="9" y="50"/>
                                                  <a:pt x="10" y="51"/>
                                                </a:cubicBezTo>
                                                <a:cubicBezTo>
                                                  <a:pt x="11" y="51"/>
                                                  <a:pt x="12" y="52"/>
                                                  <a:pt x="12" y="53"/>
                                                </a:cubicBezTo>
                                                <a:cubicBezTo>
                                                  <a:pt x="12" y="53"/>
                                                  <a:pt x="11" y="54"/>
                                                  <a:pt x="10" y="55"/>
                                                </a:cubicBezTo>
                                                <a:cubicBezTo>
                                                  <a:pt x="10" y="56"/>
                                                  <a:pt x="9" y="57"/>
                                                  <a:pt x="10" y="58"/>
                                                </a:cubicBezTo>
                                                <a:cubicBezTo>
                                                  <a:pt x="10" y="58"/>
                                                  <a:pt x="12" y="58"/>
                                                  <a:pt x="13" y="58"/>
                                                </a:cubicBezTo>
                                                <a:cubicBezTo>
                                                  <a:pt x="14" y="58"/>
                                                  <a:pt x="15" y="59"/>
                                                  <a:pt x="15" y="60"/>
                                                </a:cubicBezTo>
                                                <a:cubicBezTo>
                                                  <a:pt x="15" y="61"/>
                                                  <a:pt x="15" y="62"/>
                                                  <a:pt x="15" y="63"/>
                                                </a:cubicBezTo>
                                                <a:cubicBezTo>
                                                  <a:pt x="15" y="64"/>
                                                  <a:pt x="15" y="64"/>
                                                  <a:pt x="14" y="65"/>
                                                </a:cubicBezTo>
                                                <a:cubicBezTo>
                                                  <a:pt x="14" y="65"/>
                                                  <a:pt x="14" y="65"/>
                                                  <a:pt x="13" y="65"/>
                                                </a:cubicBezTo>
                                                <a:cubicBezTo>
                                                  <a:pt x="12" y="65"/>
                                                  <a:pt x="12" y="64"/>
                                                  <a:pt x="11" y="63"/>
                                                </a:cubicBezTo>
                                                <a:cubicBezTo>
                                                  <a:pt x="10" y="62"/>
                                                  <a:pt x="10" y="62"/>
                                                  <a:pt x="9" y="62"/>
                                                </a:cubicBezTo>
                                                <a:cubicBezTo>
                                                  <a:pt x="9" y="63"/>
                                                  <a:pt x="5" y="65"/>
                                                  <a:pt x="5" y="66"/>
                                                </a:cubicBezTo>
                                                <a:cubicBezTo>
                                                  <a:pt x="5" y="67"/>
                                                  <a:pt x="5" y="68"/>
                                                  <a:pt x="6" y="69"/>
                                                </a:cubicBezTo>
                                                <a:cubicBezTo>
                                                  <a:pt x="6" y="70"/>
                                                  <a:pt x="7" y="71"/>
                                                  <a:pt x="8" y="71"/>
                                                </a:cubicBezTo>
                                                <a:cubicBezTo>
                                                  <a:pt x="9" y="71"/>
                                                  <a:pt x="10" y="71"/>
                                                  <a:pt x="11" y="72"/>
                                                </a:cubicBezTo>
                                                <a:cubicBezTo>
                                                  <a:pt x="12" y="72"/>
                                                  <a:pt x="13" y="73"/>
                                                  <a:pt x="13" y="74"/>
                                                </a:cubicBezTo>
                                                <a:cubicBezTo>
                                                  <a:pt x="14" y="75"/>
                                                  <a:pt x="14" y="76"/>
                                                  <a:pt x="13" y="76"/>
                                                </a:cubicBezTo>
                                                <a:cubicBezTo>
                                                  <a:pt x="13" y="76"/>
                                                  <a:pt x="12" y="76"/>
                                                  <a:pt x="11" y="77"/>
                                                </a:cubicBezTo>
                                                <a:cubicBezTo>
                                                  <a:pt x="11" y="78"/>
                                                  <a:pt x="11" y="78"/>
                                                  <a:pt x="11" y="79"/>
                                                </a:cubicBezTo>
                                                <a:cubicBezTo>
                                                  <a:pt x="11" y="79"/>
                                                  <a:pt x="12" y="79"/>
                                                  <a:pt x="12" y="79"/>
                                                </a:cubicBezTo>
                                                <a:cubicBezTo>
                                                  <a:pt x="13" y="79"/>
                                                  <a:pt x="13" y="79"/>
                                                  <a:pt x="14" y="80"/>
                                                </a:cubicBezTo>
                                                <a:cubicBezTo>
                                                  <a:pt x="14" y="80"/>
                                                  <a:pt x="14" y="81"/>
                                                  <a:pt x="14" y="82"/>
                                                </a:cubicBezTo>
                                                <a:cubicBezTo>
                                                  <a:pt x="14" y="84"/>
                                                  <a:pt x="14" y="84"/>
                                                  <a:pt x="14" y="84"/>
                                                </a:cubicBezTo>
                                                <a:cubicBezTo>
                                                  <a:pt x="13" y="84"/>
                                                  <a:pt x="13" y="83"/>
                                                  <a:pt x="12" y="84"/>
                                                </a:cubicBezTo>
                                                <a:cubicBezTo>
                                                  <a:pt x="11" y="85"/>
                                                  <a:pt x="11" y="86"/>
                                                  <a:pt x="11" y="87"/>
                                                </a:cubicBezTo>
                                                <a:cubicBezTo>
                                                  <a:pt x="11" y="88"/>
                                                  <a:pt x="11" y="89"/>
                                                  <a:pt x="12" y="90"/>
                                                </a:cubicBezTo>
                                                <a:cubicBezTo>
                                                  <a:pt x="12" y="91"/>
                                                  <a:pt x="12" y="92"/>
                                                  <a:pt x="13" y="93"/>
                                                </a:cubicBezTo>
                                                <a:cubicBezTo>
                                                  <a:pt x="14" y="94"/>
                                                  <a:pt x="14" y="95"/>
                                                  <a:pt x="15" y="95"/>
                                                </a:cubicBezTo>
                                                <a:cubicBezTo>
                                                  <a:pt x="17" y="96"/>
                                                  <a:pt x="17" y="96"/>
                                                  <a:pt x="17" y="96"/>
                                                </a:cubicBezTo>
                                                <a:cubicBezTo>
                                                  <a:pt x="17" y="97"/>
                                                  <a:pt x="16" y="98"/>
                                                  <a:pt x="16" y="99"/>
                                                </a:cubicBezTo>
                                                <a:cubicBezTo>
                                                  <a:pt x="16" y="101"/>
                                                  <a:pt x="17" y="101"/>
                                                  <a:pt x="18" y="102"/>
                                                </a:cubicBezTo>
                                                <a:cubicBezTo>
                                                  <a:pt x="18" y="102"/>
                                                  <a:pt x="19" y="102"/>
                                                  <a:pt x="19" y="103"/>
                                                </a:cubicBezTo>
                                                <a:cubicBezTo>
                                                  <a:pt x="19" y="103"/>
                                                  <a:pt x="21" y="106"/>
                                                  <a:pt x="21" y="108"/>
                                                </a:cubicBezTo>
                                                <a:cubicBezTo>
                                                  <a:pt x="21" y="111"/>
                                                  <a:pt x="20" y="113"/>
                                                  <a:pt x="20" y="114"/>
                                                </a:cubicBezTo>
                                                <a:cubicBezTo>
                                                  <a:pt x="20" y="115"/>
                                                  <a:pt x="20" y="121"/>
                                                  <a:pt x="21" y="121"/>
                                                </a:cubicBezTo>
                                                <a:cubicBezTo>
                                                  <a:pt x="22" y="121"/>
                                                  <a:pt x="23" y="121"/>
                                                  <a:pt x="24" y="122"/>
                                                </a:cubicBezTo>
                                                <a:cubicBezTo>
                                                  <a:pt x="25" y="122"/>
                                                  <a:pt x="25" y="122"/>
                                                  <a:pt x="25" y="122"/>
                                                </a:cubicBezTo>
                                                <a:cubicBezTo>
                                                  <a:pt x="26" y="123"/>
                                                  <a:pt x="26" y="123"/>
                                                  <a:pt x="25" y="124"/>
                                                </a:cubicBezTo>
                                                <a:cubicBezTo>
                                                  <a:pt x="25" y="124"/>
                                                  <a:pt x="23" y="124"/>
                                                  <a:pt x="22" y="125"/>
                                                </a:cubicBezTo>
                                                <a:cubicBezTo>
                                                  <a:pt x="21" y="125"/>
                                                  <a:pt x="20" y="126"/>
                                                  <a:pt x="20" y="127"/>
                                                </a:cubicBezTo>
                                                <a:cubicBezTo>
                                                  <a:pt x="19" y="128"/>
                                                  <a:pt x="20" y="132"/>
                                                  <a:pt x="20" y="133"/>
                                                </a:cubicBezTo>
                                                <a:cubicBezTo>
                                                  <a:pt x="19" y="134"/>
                                                  <a:pt x="16" y="136"/>
                                                  <a:pt x="16" y="136"/>
                                                </a:cubicBezTo>
                                                <a:cubicBezTo>
                                                  <a:pt x="16" y="137"/>
                                                  <a:pt x="15" y="139"/>
                                                  <a:pt x="15" y="140"/>
                                                </a:cubicBezTo>
                                                <a:cubicBezTo>
                                                  <a:pt x="15" y="142"/>
                                                  <a:pt x="15" y="144"/>
                                                  <a:pt x="16" y="144"/>
                                                </a:cubicBezTo>
                                                <a:cubicBezTo>
                                                  <a:pt x="18" y="146"/>
                                                  <a:pt x="21" y="147"/>
                                                  <a:pt x="22" y="148"/>
                                                </a:cubicBezTo>
                                                <a:cubicBezTo>
                                                  <a:pt x="22" y="149"/>
                                                  <a:pt x="23" y="149"/>
                                                  <a:pt x="24" y="150"/>
                                                </a:cubicBezTo>
                                                <a:cubicBezTo>
                                                  <a:pt x="25" y="150"/>
                                                  <a:pt x="26" y="151"/>
                                                  <a:pt x="26" y="152"/>
                                                </a:cubicBezTo>
                                                <a:cubicBezTo>
                                                  <a:pt x="27" y="153"/>
                                                  <a:pt x="27" y="154"/>
                                                  <a:pt x="27" y="155"/>
                                                </a:cubicBezTo>
                                                <a:cubicBezTo>
                                                  <a:pt x="27" y="156"/>
                                                  <a:pt x="27" y="157"/>
                                                  <a:pt x="28" y="157"/>
                                                </a:cubicBezTo>
                                                <a:cubicBezTo>
                                                  <a:pt x="29" y="157"/>
                                                  <a:pt x="29" y="157"/>
                                                  <a:pt x="29" y="157"/>
                                                </a:cubicBezTo>
                                                <a:cubicBezTo>
                                                  <a:pt x="30" y="157"/>
                                                  <a:pt x="30" y="158"/>
                                                  <a:pt x="30" y="158"/>
                                                </a:cubicBezTo>
                                                <a:cubicBezTo>
                                                  <a:pt x="30" y="159"/>
                                                  <a:pt x="29" y="160"/>
                                                  <a:pt x="29" y="161"/>
                                                </a:cubicBezTo>
                                                <a:cubicBezTo>
                                                  <a:pt x="29" y="163"/>
                                                  <a:pt x="26" y="165"/>
                                                  <a:pt x="26" y="165"/>
                                                </a:cubicBezTo>
                                                <a:cubicBezTo>
                                                  <a:pt x="27" y="167"/>
                                                  <a:pt x="27" y="167"/>
                                                  <a:pt x="28" y="168"/>
                                                </a:cubicBezTo>
                                                <a:cubicBezTo>
                                                  <a:pt x="29" y="168"/>
                                                  <a:pt x="29" y="169"/>
                                                  <a:pt x="30" y="170"/>
                                                </a:cubicBezTo>
                                                <a:cubicBezTo>
                                                  <a:pt x="31" y="171"/>
                                                  <a:pt x="31" y="173"/>
                                                  <a:pt x="32" y="175"/>
                                                </a:cubicBezTo>
                                                <a:cubicBezTo>
                                                  <a:pt x="32" y="176"/>
                                                  <a:pt x="32" y="177"/>
                                                  <a:pt x="32" y="178"/>
                                                </a:cubicBezTo>
                                                <a:cubicBezTo>
                                                  <a:pt x="31" y="179"/>
                                                  <a:pt x="30" y="180"/>
                                                  <a:pt x="30" y="180"/>
                                                </a:cubicBezTo>
                                                <a:cubicBezTo>
                                                  <a:pt x="29" y="181"/>
                                                  <a:pt x="28" y="182"/>
                                                  <a:pt x="28" y="182"/>
                                                </a:cubicBezTo>
                                                <a:cubicBezTo>
                                                  <a:pt x="28" y="183"/>
                                                  <a:pt x="29" y="183"/>
                                                  <a:pt x="30" y="184"/>
                                                </a:cubicBezTo>
                                                <a:cubicBezTo>
                                                  <a:pt x="31" y="185"/>
                                                  <a:pt x="32" y="186"/>
                                                  <a:pt x="33" y="187"/>
                                                </a:cubicBezTo>
                                                <a:cubicBezTo>
                                                  <a:pt x="33" y="188"/>
                                                  <a:pt x="34" y="189"/>
                                                  <a:pt x="34" y="190"/>
                                                </a:cubicBezTo>
                                                <a:cubicBezTo>
                                                  <a:pt x="34" y="191"/>
                                                  <a:pt x="35" y="192"/>
                                                  <a:pt x="35" y="194"/>
                                                </a:cubicBezTo>
                                                <a:cubicBezTo>
                                                  <a:pt x="35" y="195"/>
                                                  <a:pt x="35" y="196"/>
                                                  <a:pt x="34" y="197"/>
                                                </a:cubicBezTo>
                                                <a:cubicBezTo>
                                                  <a:pt x="34" y="198"/>
                                                  <a:pt x="33" y="198"/>
                                                  <a:pt x="32" y="198"/>
                                                </a:cubicBezTo>
                                                <a:cubicBezTo>
                                                  <a:pt x="31" y="199"/>
                                                  <a:pt x="31" y="199"/>
                                                  <a:pt x="31" y="201"/>
                                                </a:cubicBezTo>
                                                <a:cubicBezTo>
                                                  <a:pt x="31" y="202"/>
                                                  <a:pt x="33" y="202"/>
                                                  <a:pt x="34" y="203"/>
                                                </a:cubicBezTo>
                                                <a:cubicBezTo>
                                                  <a:pt x="35" y="203"/>
                                                  <a:pt x="36" y="204"/>
                                                  <a:pt x="36" y="205"/>
                                                </a:cubicBezTo>
                                                <a:cubicBezTo>
                                                  <a:pt x="35" y="205"/>
                                                  <a:pt x="35" y="206"/>
                                                  <a:pt x="34" y="207"/>
                                                </a:cubicBezTo>
                                                <a:cubicBezTo>
                                                  <a:pt x="33" y="208"/>
                                                  <a:pt x="33" y="209"/>
                                                  <a:pt x="34" y="210"/>
                                                </a:cubicBezTo>
                                                <a:cubicBezTo>
                                                  <a:pt x="35" y="211"/>
                                                  <a:pt x="36" y="212"/>
                                                  <a:pt x="36" y="212"/>
                                                </a:cubicBezTo>
                                                <a:cubicBezTo>
                                                  <a:pt x="37" y="213"/>
                                                  <a:pt x="37" y="213"/>
                                                  <a:pt x="37" y="215"/>
                                                </a:cubicBezTo>
                                                <a:cubicBezTo>
                                                  <a:pt x="37" y="216"/>
                                                  <a:pt x="37" y="218"/>
                                                  <a:pt x="37" y="218"/>
                                                </a:cubicBezTo>
                                                <a:cubicBezTo>
                                                  <a:pt x="38" y="219"/>
                                                  <a:pt x="38" y="220"/>
                                                  <a:pt x="40" y="220"/>
                                                </a:cubicBezTo>
                                                <a:cubicBezTo>
                                                  <a:pt x="43" y="220"/>
                                                  <a:pt x="44" y="219"/>
                                                  <a:pt x="46" y="220"/>
                                                </a:cubicBezTo>
                                                <a:cubicBezTo>
                                                  <a:pt x="46" y="220"/>
                                                  <a:pt x="47" y="220"/>
                                                  <a:pt x="47" y="221"/>
                                                </a:cubicBezTo>
                                                <a:cubicBezTo>
                                                  <a:pt x="48" y="221"/>
                                                  <a:pt x="48" y="222"/>
                                                  <a:pt x="49" y="223"/>
                                                </a:cubicBezTo>
                                                <a:cubicBezTo>
                                                  <a:pt x="49" y="224"/>
                                                  <a:pt x="52" y="228"/>
                                                  <a:pt x="52" y="227"/>
                                                </a:cubicBezTo>
                                                <a:cubicBezTo>
                                                  <a:pt x="52" y="226"/>
                                                  <a:pt x="52" y="225"/>
                                                  <a:pt x="53" y="225"/>
                                                </a:cubicBezTo>
                                                <a:cubicBezTo>
                                                  <a:pt x="53" y="224"/>
                                                  <a:pt x="53" y="224"/>
                                                  <a:pt x="54" y="224"/>
                                                </a:cubicBezTo>
                                                <a:cubicBezTo>
                                                  <a:pt x="54" y="224"/>
                                                  <a:pt x="55" y="224"/>
                                                  <a:pt x="56" y="223"/>
                                                </a:cubicBezTo>
                                                <a:cubicBezTo>
                                                  <a:pt x="56" y="223"/>
                                                  <a:pt x="57" y="223"/>
                                                  <a:pt x="57" y="222"/>
                                                </a:cubicBezTo>
                                                <a:cubicBezTo>
                                                  <a:pt x="59" y="219"/>
                                                  <a:pt x="59" y="221"/>
                                                  <a:pt x="60" y="218"/>
                                                </a:cubicBezTo>
                                                <a:cubicBezTo>
                                                  <a:pt x="60" y="218"/>
                                                  <a:pt x="61" y="216"/>
                                                  <a:pt x="61" y="214"/>
                                                </a:cubicBezTo>
                                                <a:cubicBezTo>
                                                  <a:pt x="61" y="214"/>
                                                  <a:pt x="61" y="213"/>
                                                  <a:pt x="61" y="212"/>
                                                </a:cubicBezTo>
                                                <a:cubicBezTo>
                                                  <a:pt x="61" y="212"/>
                                                  <a:pt x="61" y="211"/>
                                                  <a:pt x="60" y="211"/>
                                                </a:cubicBezTo>
                                                <a:cubicBezTo>
                                                  <a:pt x="58" y="211"/>
                                                  <a:pt x="58" y="212"/>
                                                  <a:pt x="59" y="212"/>
                                                </a:cubicBezTo>
                                                <a:cubicBezTo>
                                                  <a:pt x="60" y="212"/>
                                                  <a:pt x="62" y="211"/>
                                                  <a:pt x="63" y="210"/>
                                                </a:cubicBezTo>
                                                <a:cubicBezTo>
                                                  <a:pt x="64" y="209"/>
                                                  <a:pt x="64" y="209"/>
                                                  <a:pt x="63" y="208"/>
                                                </a:cubicBezTo>
                                                <a:cubicBezTo>
                                                  <a:pt x="63" y="207"/>
                                                  <a:pt x="63" y="206"/>
                                                  <a:pt x="63" y="204"/>
                                                </a:cubicBezTo>
                                                <a:cubicBezTo>
                                                  <a:pt x="64" y="203"/>
                                                  <a:pt x="64" y="203"/>
                                                  <a:pt x="65" y="202"/>
                                                </a:cubicBezTo>
                                                <a:cubicBezTo>
                                                  <a:pt x="66" y="202"/>
                                                  <a:pt x="66" y="201"/>
                                                  <a:pt x="67" y="200"/>
                                                </a:cubicBezTo>
                                                <a:cubicBezTo>
                                                  <a:pt x="67" y="199"/>
                                                  <a:pt x="68" y="198"/>
                                                  <a:pt x="67" y="197"/>
                                                </a:cubicBezTo>
                                                <a:cubicBezTo>
                                                  <a:pt x="67" y="196"/>
                                                  <a:pt x="66" y="195"/>
                                                  <a:pt x="65" y="194"/>
                                                </a:cubicBezTo>
                                                <a:cubicBezTo>
                                                  <a:pt x="64" y="193"/>
                                                  <a:pt x="63" y="193"/>
                                                  <a:pt x="62" y="193"/>
                                                </a:cubicBezTo>
                                                <a:cubicBezTo>
                                                  <a:pt x="62" y="192"/>
                                                  <a:pt x="61" y="192"/>
                                                  <a:pt x="61" y="190"/>
                                                </a:cubicBezTo>
                                                <a:cubicBezTo>
                                                  <a:pt x="61" y="189"/>
                                                  <a:pt x="61" y="189"/>
                                                  <a:pt x="62" y="188"/>
                                                </a:cubicBezTo>
                                                <a:cubicBezTo>
                                                  <a:pt x="62" y="188"/>
                                                  <a:pt x="62" y="187"/>
                                                  <a:pt x="64" y="187"/>
                                                </a:cubicBezTo>
                                                <a:cubicBezTo>
                                                  <a:pt x="65" y="187"/>
                                                  <a:pt x="65" y="186"/>
                                                  <a:pt x="66" y="185"/>
                                                </a:cubicBezTo>
                                                <a:cubicBezTo>
                                                  <a:pt x="66" y="185"/>
                                                  <a:pt x="67" y="184"/>
                                                  <a:pt x="67" y="183"/>
                                                </a:cubicBezTo>
                                                <a:cubicBezTo>
                                                  <a:pt x="68" y="182"/>
                                                  <a:pt x="68" y="181"/>
                                                  <a:pt x="68" y="181"/>
                                                </a:cubicBezTo>
                                                <a:cubicBezTo>
                                                  <a:pt x="68" y="180"/>
                                                  <a:pt x="68" y="180"/>
                                                  <a:pt x="66" y="180"/>
                                                </a:cubicBezTo>
                                                <a:cubicBezTo>
                                                  <a:pt x="65" y="179"/>
                                                  <a:pt x="64" y="179"/>
                                                  <a:pt x="64" y="179"/>
                                                </a:cubicBezTo>
                                                <a:cubicBezTo>
                                                  <a:pt x="65" y="179"/>
                                                  <a:pt x="66" y="179"/>
                                                  <a:pt x="66" y="178"/>
                                                </a:cubicBezTo>
                                                <a:cubicBezTo>
                                                  <a:pt x="68" y="177"/>
                                                  <a:pt x="69" y="175"/>
                                                  <a:pt x="69" y="173"/>
                                                </a:cubicBezTo>
                                                <a:cubicBezTo>
                                                  <a:pt x="69" y="173"/>
                                                  <a:pt x="69" y="171"/>
                                                  <a:pt x="69" y="170"/>
                                                </a:cubicBezTo>
                                                <a:cubicBezTo>
                                                  <a:pt x="70" y="169"/>
                                                  <a:pt x="70" y="167"/>
                                                  <a:pt x="71" y="167"/>
                                                </a:cubicBezTo>
                                                <a:cubicBezTo>
                                                  <a:pt x="72" y="168"/>
                                                  <a:pt x="72" y="168"/>
                                                  <a:pt x="73" y="169"/>
                                                </a:cubicBezTo>
                                                <a:cubicBezTo>
                                                  <a:pt x="73" y="169"/>
                                                  <a:pt x="73" y="170"/>
                                                  <a:pt x="74" y="171"/>
                                                </a:cubicBezTo>
                                                <a:cubicBezTo>
                                                  <a:pt x="74" y="172"/>
                                                  <a:pt x="75" y="173"/>
                                                  <a:pt x="76" y="174"/>
                                                </a:cubicBezTo>
                                                <a:cubicBezTo>
                                                  <a:pt x="77" y="174"/>
                                                  <a:pt x="78" y="175"/>
                                                  <a:pt x="79" y="174"/>
                                                </a:cubicBezTo>
                                                <a:cubicBezTo>
                                                  <a:pt x="80" y="174"/>
                                                  <a:pt x="81" y="175"/>
                                                  <a:pt x="81" y="175"/>
                                                </a:cubicBezTo>
                                                <a:cubicBezTo>
                                                  <a:pt x="82" y="176"/>
                                                  <a:pt x="82" y="177"/>
                                                  <a:pt x="83" y="177"/>
                                                </a:cubicBezTo>
                                                <a:cubicBezTo>
                                                  <a:pt x="84" y="176"/>
                                                  <a:pt x="85" y="176"/>
                                                  <a:pt x="85" y="175"/>
                                                </a:cubicBezTo>
                                                <a:cubicBezTo>
                                                  <a:pt x="85" y="175"/>
                                                  <a:pt x="85" y="174"/>
                                                  <a:pt x="86" y="174"/>
                                                </a:cubicBezTo>
                                                <a:cubicBezTo>
                                                  <a:pt x="87" y="173"/>
                                                  <a:pt x="88" y="173"/>
                                                  <a:pt x="89" y="173"/>
                                                </a:cubicBezTo>
                                                <a:cubicBezTo>
                                                  <a:pt x="90" y="173"/>
                                                  <a:pt x="91" y="173"/>
                                                  <a:pt x="91" y="174"/>
                                                </a:cubicBezTo>
                                                <a:cubicBezTo>
                                                  <a:pt x="92" y="175"/>
                                                  <a:pt x="92" y="176"/>
                                                  <a:pt x="92" y="177"/>
                                                </a:cubicBezTo>
                                                <a:cubicBezTo>
                                                  <a:pt x="92" y="177"/>
                                                  <a:pt x="91" y="178"/>
                                                  <a:pt x="91" y="178"/>
                                                </a:cubicBezTo>
                                                <a:cubicBezTo>
                                                  <a:pt x="90" y="178"/>
                                                  <a:pt x="89" y="179"/>
                                                  <a:pt x="89" y="179"/>
                                                </a:cubicBezTo>
                                                <a:cubicBezTo>
                                                  <a:pt x="89" y="180"/>
                                                  <a:pt x="89" y="181"/>
                                                  <a:pt x="89" y="182"/>
                                                </a:cubicBezTo>
                                                <a:cubicBezTo>
                                                  <a:pt x="89" y="183"/>
                                                  <a:pt x="89" y="184"/>
                                                  <a:pt x="89" y="184"/>
                                                </a:cubicBezTo>
                                                <a:cubicBezTo>
                                                  <a:pt x="90" y="184"/>
                                                  <a:pt x="92" y="184"/>
                                                  <a:pt x="93" y="184"/>
                                                </a:cubicBezTo>
                                                <a:cubicBezTo>
                                                  <a:pt x="93" y="184"/>
                                                  <a:pt x="93" y="184"/>
                                                  <a:pt x="94" y="184"/>
                                                </a:cubicBezTo>
                                                <a:cubicBezTo>
                                                  <a:pt x="94" y="185"/>
                                                  <a:pt x="94" y="185"/>
                                                  <a:pt x="93" y="185"/>
                                                </a:cubicBezTo>
                                                <a:cubicBezTo>
                                                  <a:pt x="93" y="186"/>
                                                  <a:pt x="89" y="190"/>
                                                  <a:pt x="89" y="190"/>
                                                </a:cubicBezTo>
                                                <a:cubicBezTo>
                                                  <a:pt x="89" y="190"/>
                                                  <a:pt x="91" y="191"/>
                                                  <a:pt x="92" y="192"/>
                                                </a:cubicBezTo>
                                                <a:cubicBezTo>
                                                  <a:pt x="93" y="192"/>
                                                  <a:pt x="94" y="192"/>
                                                  <a:pt x="94" y="192"/>
                                                </a:cubicBezTo>
                                                <a:cubicBezTo>
                                                  <a:pt x="95" y="191"/>
                                                  <a:pt x="96" y="191"/>
                                                  <a:pt x="96" y="190"/>
                                                </a:cubicBezTo>
                                                <a:cubicBezTo>
                                                  <a:pt x="96" y="190"/>
                                                  <a:pt x="97" y="189"/>
                                                  <a:pt x="98" y="189"/>
                                                </a:cubicBezTo>
                                                <a:cubicBezTo>
                                                  <a:pt x="99" y="189"/>
                                                  <a:pt x="100" y="190"/>
                                                  <a:pt x="100" y="191"/>
                                                </a:cubicBezTo>
                                                <a:cubicBezTo>
                                                  <a:pt x="100" y="192"/>
                                                  <a:pt x="101" y="192"/>
                                                  <a:pt x="101" y="193"/>
                                                </a:cubicBezTo>
                                                <a:cubicBezTo>
                                                  <a:pt x="102" y="193"/>
                                                  <a:pt x="103" y="194"/>
                                                  <a:pt x="102" y="194"/>
                                                </a:cubicBezTo>
                                                <a:cubicBezTo>
                                                  <a:pt x="102" y="195"/>
                                                  <a:pt x="102" y="197"/>
                                                  <a:pt x="101" y="197"/>
                                                </a:cubicBezTo>
                                                <a:cubicBezTo>
                                                  <a:pt x="101" y="198"/>
                                                  <a:pt x="102" y="198"/>
                                                  <a:pt x="103" y="198"/>
                                                </a:cubicBezTo>
                                                <a:cubicBezTo>
                                                  <a:pt x="104" y="198"/>
                                                  <a:pt x="105" y="198"/>
                                                  <a:pt x="106" y="197"/>
                                                </a:cubicBezTo>
                                                <a:cubicBezTo>
                                                  <a:pt x="107" y="197"/>
                                                  <a:pt x="108" y="197"/>
                                                  <a:pt x="109" y="197"/>
                                                </a:cubicBezTo>
                                                <a:cubicBezTo>
                                                  <a:pt x="110" y="197"/>
                                                  <a:pt x="111" y="198"/>
                                                  <a:pt x="112" y="198"/>
                                                </a:cubicBezTo>
                                                <a:cubicBezTo>
                                                  <a:pt x="112" y="199"/>
                                                  <a:pt x="113" y="200"/>
                                                  <a:pt x="113" y="201"/>
                                                </a:cubicBezTo>
                                                <a:cubicBezTo>
                                                  <a:pt x="113" y="204"/>
                                                  <a:pt x="114" y="203"/>
                                                  <a:pt x="114" y="203"/>
                                                </a:cubicBezTo>
                                                <a:cubicBezTo>
                                                  <a:pt x="114" y="203"/>
                                                  <a:pt x="114" y="202"/>
                                                  <a:pt x="114" y="204"/>
                                                </a:cubicBezTo>
                                                <a:cubicBezTo>
                                                  <a:pt x="114" y="206"/>
                                                  <a:pt x="114" y="207"/>
                                                  <a:pt x="115" y="207"/>
                                                </a:cubicBezTo>
                                                <a:cubicBezTo>
                                                  <a:pt x="115" y="208"/>
                                                  <a:pt x="116" y="208"/>
                                                  <a:pt x="117" y="209"/>
                                                </a:cubicBezTo>
                                                <a:cubicBezTo>
                                                  <a:pt x="118" y="210"/>
                                                  <a:pt x="118" y="211"/>
                                                  <a:pt x="118" y="212"/>
                                                </a:cubicBezTo>
                                                <a:cubicBezTo>
                                                  <a:pt x="118" y="213"/>
                                                  <a:pt x="118" y="214"/>
                                                  <a:pt x="119" y="214"/>
                                                </a:cubicBezTo>
                                                <a:cubicBezTo>
                                                  <a:pt x="120" y="214"/>
                                                  <a:pt x="120" y="215"/>
                                                  <a:pt x="121" y="215"/>
                                                </a:cubicBezTo>
                                                <a:cubicBezTo>
                                                  <a:pt x="121" y="215"/>
                                                  <a:pt x="121" y="216"/>
                                                  <a:pt x="121" y="216"/>
                                                </a:cubicBezTo>
                                                <a:cubicBezTo>
                                                  <a:pt x="121" y="217"/>
                                                  <a:pt x="121" y="218"/>
                                                  <a:pt x="122" y="218"/>
                                                </a:cubicBezTo>
                                                <a:cubicBezTo>
                                                  <a:pt x="123" y="218"/>
                                                  <a:pt x="124" y="218"/>
                                                  <a:pt x="125" y="219"/>
                                                </a:cubicBezTo>
                                                <a:cubicBezTo>
                                                  <a:pt x="125" y="220"/>
                                                  <a:pt x="125" y="220"/>
                                                  <a:pt x="125" y="222"/>
                                                </a:cubicBezTo>
                                                <a:cubicBezTo>
                                                  <a:pt x="125" y="222"/>
                                                  <a:pt x="125" y="222"/>
                                                  <a:pt x="125" y="222"/>
                                                </a:cubicBezTo>
                                                <a:cubicBezTo>
                                                  <a:pt x="127" y="222"/>
                                                  <a:pt x="130" y="222"/>
                                                  <a:pt x="132" y="222"/>
                                                </a:cubicBezTo>
                                                <a:cubicBezTo>
                                                  <a:pt x="134" y="221"/>
                                                  <a:pt x="135" y="218"/>
                                                  <a:pt x="137" y="218"/>
                                                </a:cubicBezTo>
                                                <a:cubicBezTo>
                                                  <a:pt x="140" y="218"/>
                                                  <a:pt x="141" y="218"/>
                                                  <a:pt x="143" y="216"/>
                                                </a:cubicBezTo>
                                                <a:cubicBezTo>
                                                  <a:pt x="144" y="215"/>
                                                  <a:pt x="145" y="214"/>
                                                  <a:pt x="147" y="212"/>
                                                </a:cubicBezTo>
                                                <a:cubicBezTo>
                                                  <a:pt x="148" y="212"/>
                                                  <a:pt x="148" y="211"/>
                                                  <a:pt x="149" y="211"/>
                                                </a:cubicBezTo>
                                                <a:cubicBezTo>
                                                  <a:pt x="148" y="210"/>
                                                  <a:pt x="148" y="210"/>
                                                  <a:pt x="148" y="210"/>
                                                </a:cubicBezTo>
                                                <a:cubicBezTo>
                                                  <a:pt x="149" y="209"/>
                                                  <a:pt x="149" y="208"/>
                                                  <a:pt x="149" y="207"/>
                                                </a:cubicBezTo>
                                                <a:cubicBezTo>
                                                  <a:pt x="149" y="205"/>
                                                  <a:pt x="150" y="203"/>
                                                  <a:pt x="150" y="202"/>
                                                </a:cubicBezTo>
                                                <a:cubicBezTo>
                                                  <a:pt x="150" y="201"/>
                                                  <a:pt x="150" y="200"/>
                                                  <a:pt x="149" y="199"/>
                                                </a:cubicBezTo>
                                                <a:cubicBezTo>
                                                  <a:pt x="149" y="199"/>
                                                  <a:pt x="148" y="198"/>
                                                  <a:pt x="148" y="196"/>
                                                </a:cubicBezTo>
                                                <a:cubicBezTo>
                                                  <a:pt x="149" y="195"/>
                                                  <a:pt x="150" y="194"/>
                                                  <a:pt x="150" y="194"/>
                                                </a:cubicBezTo>
                                                <a:cubicBezTo>
                                                  <a:pt x="150" y="193"/>
                                                  <a:pt x="150" y="193"/>
                                                  <a:pt x="150" y="193"/>
                                                </a:cubicBezTo>
                                                <a:cubicBezTo>
                                                  <a:pt x="150" y="192"/>
                                                  <a:pt x="149" y="192"/>
                                                  <a:pt x="148" y="192"/>
                                                </a:cubicBezTo>
                                                <a:cubicBezTo>
                                                  <a:pt x="147" y="191"/>
                                                  <a:pt x="147" y="190"/>
                                                  <a:pt x="146" y="189"/>
                                                </a:cubicBezTo>
                                                <a:cubicBezTo>
                                                  <a:pt x="146" y="189"/>
                                                  <a:pt x="146" y="188"/>
                                                  <a:pt x="146" y="188"/>
                                                </a:cubicBezTo>
                                                <a:cubicBezTo>
                                                  <a:pt x="146" y="187"/>
                                                  <a:pt x="147" y="187"/>
                                                  <a:pt x="147" y="186"/>
                                                </a:cubicBezTo>
                                                <a:cubicBezTo>
                                                  <a:pt x="148" y="186"/>
                                                  <a:pt x="149" y="186"/>
                                                  <a:pt x="150" y="185"/>
                                                </a:cubicBezTo>
                                                <a:cubicBezTo>
                                                  <a:pt x="150" y="185"/>
                                                  <a:pt x="150" y="183"/>
                                                  <a:pt x="149" y="181"/>
                                                </a:cubicBezTo>
                                                <a:cubicBezTo>
                                                  <a:pt x="148" y="179"/>
                                                  <a:pt x="148" y="178"/>
                                                  <a:pt x="147" y="177"/>
                                                </a:cubicBezTo>
                                                <a:cubicBezTo>
                                                  <a:pt x="147" y="175"/>
                                                  <a:pt x="147" y="174"/>
                                                  <a:pt x="148" y="173"/>
                                                </a:cubicBezTo>
                                                <a:cubicBezTo>
                                                  <a:pt x="148" y="172"/>
                                                  <a:pt x="149" y="172"/>
                                                  <a:pt x="150" y="171"/>
                                                </a:cubicBezTo>
                                                <a:cubicBezTo>
                                                  <a:pt x="151" y="171"/>
                                                  <a:pt x="152" y="165"/>
                                                  <a:pt x="152" y="165"/>
                                                </a:cubicBezTo>
                                                <a:cubicBezTo>
                                                  <a:pt x="152" y="165"/>
                                                  <a:pt x="147" y="159"/>
                                                  <a:pt x="147" y="159"/>
                                                </a:cubicBezTo>
                                                <a:cubicBezTo>
                                                  <a:pt x="146" y="159"/>
                                                  <a:pt x="147" y="157"/>
                                                  <a:pt x="149" y="157"/>
                                                </a:cubicBezTo>
                                                <a:cubicBezTo>
                                                  <a:pt x="150" y="156"/>
                                                  <a:pt x="152" y="155"/>
                                                  <a:pt x="152" y="155"/>
                                                </a:cubicBezTo>
                                                <a:cubicBezTo>
                                                  <a:pt x="155" y="155"/>
                                                  <a:pt x="157" y="155"/>
                                                  <a:pt x="159" y="155"/>
                                                </a:cubicBezTo>
                                                <a:cubicBezTo>
                                                  <a:pt x="160" y="156"/>
                                                  <a:pt x="161" y="155"/>
                                                  <a:pt x="162" y="154"/>
                                                </a:cubicBezTo>
                                                <a:cubicBezTo>
                                                  <a:pt x="162" y="153"/>
                                                  <a:pt x="163" y="152"/>
                                                  <a:pt x="163" y="151"/>
                                                </a:cubicBezTo>
                                                <a:cubicBezTo>
                                                  <a:pt x="163" y="150"/>
                                                  <a:pt x="164" y="149"/>
                                                  <a:pt x="164" y="148"/>
                                                </a:cubicBezTo>
                                                <a:cubicBezTo>
                                                  <a:pt x="165" y="146"/>
                                                  <a:pt x="165" y="145"/>
                                                  <a:pt x="165" y="143"/>
                                                </a:cubicBezTo>
                                                <a:cubicBezTo>
                                                  <a:pt x="165" y="142"/>
                                                  <a:pt x="165" y="141"/>
                                                  <a:pt x="164" y="139"/>
                                                </a:cubicBezTo>
                                                <a:cubicBezTo>
                                                  <a:pt x="164" y="137"/>
                                                  <a:pt x="163" y="137"/>
                                                  <a:pt x="163" y="136"/>
                                                </a:cubicBezTo>
                                                <a:cubicBezTo>
                                                  <a:pt x="162" y="136"/>
                                                  <a:pt x="161" y="135"/>
                                                  <a:pt x="159" y="135"/>
                                                </a:cubicBezTo>
                                                <a:cubicBezTo>
                                                  <a:pt x="159" y="134"/>
                                                  <a:pt x="158" y="133"/>
                                                  <a:pt x="158" y="131"/>
                                                </a:cubicBezTo>
                                                <a:cubicBezTo>
                                                  <a:pt x="158" y="129"/>
                                                  <a:pt x="157" y="127"/>
                                                  <a:pt x="157" y="126"/>
                                                </a:cubicBezTo>
                                                <a:cubicBezTo>
                                                  <a:pt x="157" y="126"/>
                                                  <a:pt x="157" y="125"/>
                                                  <a:pt x="156" y="124"/>
                                                </a:cubicBezTo>
                                                <a:cubicBezTo>
                                                  <a:pt x="155" y="124"/>
                                                  <a:pt x="154" y="123"/>
                                                  <a:pt x="154" y="122"/>
                                                </a:cubicBezTo>
                                                <a:cubicBezTo>
                                                  <a:pt x="154" y="121"/>
                                                  <a:pt x="155" y="120"/>
                                                  <a:pt x="155" y="119"/>
                                                </a:cubicBezTo>
                                                <a:cubicBezTo>
                                                  <a:pt x="155" y="119"/>
                                                  <a:pt x="155" y="118"/>
                                                  <a:pt x="153" y="118"/>
                                                </a:cubicBezTo>
                                                <a:cubicBezTo>
                                                  <a:pt x="151" y="117"/>
                                                  <a:pt x="150" y="117"/>
                                                  <a:pt x="149" y="116"/>
                                                </a:cubicBezTo>
                                                <a:cubicBezTo>
                                                  <a:pt x="149" y="115"/>
                                                  <a:pt x="148" y="114"/>
                                                  <a:pt x="148" y="113"/>
                                                </a:cubicBezTo>
                                                <a:cubicBezTo>
                                                  <a:pt x="148" y="112"/>
                                                  <a:pt x="149" y="111"/>
                                                  <a:pt x="150" y="111"/>
                                                </a:cubicBezTo>
                                                <a:cubicBezTo>
                                                  <a:pt x="151" y="110"/>
                                                  <a:pt x="152" y="110"/>
                                                  <a:pt x="152" y="110"/>
                                                </a:cubicBezTo>
                                                <a:cubicBezTo>
                                                  <a:pt x="153" y="109"/>
                                                  <a:pt x="154" y="107"/>
                                                  <a:pt x="154" y="106"/>
                                                </a:cubicBezTo>
                                                <a:cubicBezTo>
                                                  <a:pt x="153" y="104"/>
                                                  <a:pt x="153" y="103"/>
                                                  <a:pt x="153" y="102"/>
                                                </a:cubicBezTo>
                                                <a:cubicBezTo>
                                                  <a:pt x="153" y="101"/>
                                                  <a:pt x="152" y="99"/>
                                                  <a:pt x="152" y="98"/>
                                                </a:cubicBezTo>
                                                <a:cubicBezTo>
                                                  <a:pt x="152" y="98"/>
                                                  <a:pt x="151" y="99"/>
                                                  <a:pt x="151" y="99"/>
                                                </a:cubicBezTo>
                                                <a:cubicBezTo>
                                                  <a:pt x="149" y="99"/>
                                                  <a:pt x="146" y="99"/>
                                                  <a:pt x="143" y="99"/>
                                                </a:cubicBezTo>
                                                <a:cubicBezTo>
                                                  <a:pt x="143" y="99"/>
                                                  <a:pt x="142" y="99"/>
                                                  <a:pt x="142" y="100"/>
                                                </a:cubicBezTo>
                                                <a:cubicBezTo>
                                                  <a:pt x="141" y="100"/>
                                                  <a:pt x="140" y="101"/>
                                                  <a:pt x="139" y="101"/>
                                                </a:cubicBezTo>
                                                <a:cubicBezTo>
                                                  <a:pt x="138" y="102"/>
                                                  <a:pt x="137" y="103"/>
                                                  <a:pt x="136" y="103"/>
                                                </a:cubicBezTo>
                                                <a:cubicBezTo>
                                                  <a:pt x="135" y="103"/>
                                                  <a:pt x="135" y="102"/>
                                                  <a:pt x="133" y="101"/>
                                                </a:cubicBezTo>
                                                <a:cubicBezTo>
                                                  <a:pt x="133" y="100"/>
                                                  <a:pt x="132" y="101"/>
                                                  <a:pt x="131" y="102"/>
                                                </a:cubicBezTo>
                                                <a:cubicBezTo>
                                                  <a:pt x="131" y="103"/>
                                                  <a:pt x="130" y="104"/>
                                                  <a:pt x="129" y="104"/>
                                                </a:cubicBezTo>
                                                <a:cubicBezTo>
                                                  <a:pt x="128" y="104"/>
                                                  <a:pt x="127" y="104"/>
                                                  <a:pt x="126" y="103"/>
                                                </a:cubicBezTo>
                                                <a:cubicBezTo>
                                                  <a:pt x="125" y="103"/>
                                                  <a:pt x="123" y="102"/>
                                                  <a:pt x="123" y="102"/>
                                                </a:cubicBezTo>
                                                <a:cubicBezTo>
                                                  <a:pt x="122" y="102"/>
                                                  <a:pt x="123" y="101"/>
                                                  <a:pt x="122" y="101"/>
                                                </a:cubicBezTo>
                                                <a:cubicBezTo>
                                                  <a:pt x="122" y="100"/>
                                                  <a:pt x="121" y="100"/>
                                                  <a:pt x="119" y="99"/>
                                                </a:cubicBezTo>
                                                <a:cubicBezTo>
                                                  <a:pt x="118" y="99"/>
                                                  <a:pt x="118" y="99"/>
                                                  <a:pt x="118" y="98"/>
                                                </a:cubicBezTo>
                                                <a:cubicBezTo>
                                                  <a:pt x="117" y="98"/>
                                                  <a:pt x="118" y="97"/>
                                                  <a:pt x="118" y="97"/>
                                                </a:cubicBezTo>
                                                <a:cubicBezTo>
                                                  <a:pt x="119" y="96"/>
                                                  <a:pt x="120" y="95"/>
                                                  <a:pt x="121" y="95"/>
                                                </a:cubicBezTo>
                                                <a:cubicBezTo>
                                                  <a:pt x="122" y="94"/>
                                                  <a:pt x="122" y="93"/>
                                                  <a:pt x="121" y="92"/>
                                                </a:cubicBezTo>
                                                <a:cubicBezTo>
                                                  <a:pt x="121" y="91"/>
                                                  <a:pt x="120" y="91"/>
                                                  <a:pt x="120" y="90"/>
                                                </a:cubicBezTo>
                                                <a:cubicBezTo>
                                                  <a:pt x="118" y="89"/>
                                                  <a:pt x="116" y="88"/>
                                                  <a:pt x="114" y="87"/>
                                                </a:cubicBezTo>
                                                <a:cubicBezTo>
                                                  <a:pt x="114" y="86"/>
                                                  <a:pt x="113" y="85"/>
                                                  <a:pt x="113" y="83"/>
                                                </a:cubicBezTo>
                                                <a:cubicBezTo>
                                                  <a:pt x="113" y="82"/>
                                                  <a:pt x="113" y="81"/>
                                                  <a:pt x="113" y="80"/>
                                                </a:cubicBezTo>
                                                <a:cubicBezTo>
                                                  <a:pt x="113" y="79"/>
                                                  <a:pt x="112" y="78"/>
                                                  <a:pt x="112" y="77"/>
                                                </a:cubicBezTo>
                                                <a:cubicBezTo>
                                                  <a:pt x="111" y="76"/>
                                                  <a:pt x="111" y="75"/>
                                                  <a:pt x="111" y="73"/>
                                                </a:cubicBezTo>
                                                <a:cubicBezTo>
                                                  <a:pt x="112" y="72"/>
                                                  <a:pt x="114" y="72"/>
                                                  <a:pt x="115" y="71"/>
                                                </a:cubicBezTo>
                                                <a:cubicBezTo>
                                                  <a:pt x="115" y="71"/>
                                                  <a:pt x="115" y="71"/>
                                                  <a:pt x="115" y="71"/>
                                                </a:cubicBezTo>
                                                <a:cubicBezTo>
                                                  <a:pt x="115" y="70"/>
                                                  <a:pt x="114" y="70"/>
                                                  <a:pt x="114" y="69"/>
                                                </a:cubicBezTo>
                                                <a:cubicBezTo>
                                                  <a:pt x="113" y="69"/>
                                                  <a:pt x="113" y="68"/>
                                                  <a:pt x="113" y="68"/>
                                                </a:cubicBezTo>
                                                <a:cubicBezTo>
                                                  <a:pt x="113" y="67"/>
                                                  <a:pt x="113" y="66"/>
                                                  <a:pt x="113" y="66"/>
                                                </a:cubicBezTo>
                                                <a:cubicBezTo>
                                                  <a:pt x="113" y="65"/>
                                                  <a:pt x="114" y="64"/>
                                                  <a:pt x="116" y="63"/>
                                                </a:cubicBezTo>
                                                <a:cubicBezTo>
                                                  <a:pt x="117" y="62"/>
                                                  <a:pt x="118" y="62"/>
                                                  <a:pt x="117" y="61"/>
                                                </a:cubicBezTo>
                                                <a:cubicBezTo>
                                                  <a:pt x="117" y="61"/>
                                                  <a:pt x="116" y="60"/>
                                                  <a:pt x="115" y="60"/>
                                                </a:cubicBezTo>
                                                <a:cubicBezTo>
                                                  <a:pt x="114" y="60"/>
                                                  <a:pt x="113" y="59"/>
                                                  <a:pt x="113" y="58"/>
                                                </a:cubicBezTo>
                                                <a:cubicBezTo>
                                                  <a:pt x="113" y="57"/>
                                                  <a:pt x="114" y="56"/>
                                                  <a:pt x="115" y="55"/>
                                                </a:cubicBezTo>
                                                <a:cubicBezTo>
                                                  <a:pt x="116" y="54"/>
                                                  <a:pt x="116" y="54"/>
                                                  <a:pt x="116" y="53"/>
                                                </a:cubicBezTo>
                                                <a:cubicBezTo>
                                                  <a:pt x="116" y="53"/>
                                                  <a:pt x="115" y="52"/>
                                                  <a:pt x="115" y="50"/>
                                                </a:cubicBezTo>
                                                <a:cubicBezTo>
                                                  <a:pt x="115" y="49"/>
                                                  <a:pt x="114" y="48"/>
                                                  <a:pt x="114" y="48"/>
                                                </a:cubicBezTo>
                                                <a:cubicBezTo>
                                                  <a:pt x="113" y="47"/>
                                                  <a:pt x="112" y="47"/>
                                                  <a:pt x="111" y="47"/>
                                                </a:cubicBezTo>
                                                <a:cubicBezTo>
                                                  <a:pt x="111" y="46"/>
                                                  <a:pt x="110" y="46"/>
                                                  <a:pt x="110" y="45"/>
                                                </a:cubicBezTo>
                                                <a:cubicBezTo>
                                                  <a:pt x="110" y="45"/>
                                                  <a:pt x="111" y="44"/>
                                                  <a:pt x="111" y="44"/>
                                                </a:cubicBezTo>
                                                <a:cubicBezTo>
                                                  <a:pt x="112" y="42"/>
                                                  <a:pt x="113" y="41"/>
                                                  <a:pt x="113" y="40"/>
                                                </a:cubicBezTo>
                                                <a:cubicBezTo>
                                                  <a:pt x="114" y="39"/>
                                                  <a:pt x="115" y="39"/>
                                                  <a:pt x="116" y="39"/>
                                                </a:cubicBezTo>
                                                <a:cubicBezTo>
                                                  <a:pt x="116" y="39"/>
                                                  <a:pt x="117" y="38"/>
                                                  <a:pt x="117" y="36"/>
                                                </a:cubicBezTo>
                                                <a:cubicBezTo>
                                                  <a:pt x="117" y="34"/>
                                                  <a:pt x="116" y="33"/>
                                                  <a:pt x="115" y="32"/>
                                                </a:cubicBezTo>
                                                <a:cubicBezTo>
                                                  <a:pt x="115" y="30"/>
                                                  <a:pt x="114" y="29"/>
                                                  <a:pt x="113" y="28"/>
                                                </a:cubicBezTo>
                                                <a:cubicBezTo>
                                                  <a:pt x="113" y="27"/>
                                                  <a:pt x="112" y="27"/>
                                                  <a:pt x="110" y="27"/>
                                                </a:cubicBezTo>
                                                <a:cubicBezTo>
                                                  <a:pt x="109" y="27"/>
                                                  <a:pt x="107" y="27"/>
                                                  <a:pt x="107" y="27"/>
                                                </a:cubicBezTo>
                                                <a:cubicBezTo>
                                                  <a:pt x="106" y="27"/>
                                                  <a:pt x="104" y="22"/>
                                                  <a:pt x="104" y="21"/>
                                                </a:cubicBezTo>
                                                <a:cubicBezTo>
                                                  <a:pt x="103" y="20"/>
                                                  <a:pt x="99" y="17"/>
                                                  <a:pt x="98" y="16"/>
                                                </a:cubicBezTo>
                                                <a:cubicBezTo>
                                                  <a:pt x="97" y="15"/>
                                                  <a:pt x="96" y="14"/>
                                                  <a:pt x="95" y="13"/>
                                                </a:cubicBezTo>
                                                <a:cubicBezTo>
                                                  <a:pt x="95" y="11"/>
                                                  <a:pt x="94" y="10"/>
                                                  <a:pt x="94" y="9"/>
                                                </a:cubicBezTo>
                                                <a:cubicBezTo>
                                                  <a:pt x="94" y="7"/>
                                                  <a:pt x="93" y="7"/>
                                                  <a:pt x="93" y="6"/>
                                                </a:cubicBezTo>
                                                <a:cubicBezTo>
                                                  <a:pt x="92" y="6"/>
                                                  <a:pt x="91" y="5"/>
                                                  <a:pt x="91" y="4"/>
                                                </a:cubicBezTo>
                                                <a:cubicBezTo>
                                                  <a:pt x="91" y="2"/>
                                                  <a:pt x="91" y="1"/>
                                                  <a:pt x="90" y="0"/>
                                                </a:cubicBezTo>
                                                <a:cubicBezTo>
                                                  <a:pt x="89" y="0"/>
                                                  <a:pt x="88" y="0"/>
                                                  <a:pt x="87" y="0"/>
                                                </a:cubicBezTo>
                                                <a:cubicBezTo>
                                                  <a:pt x="86" y="0"/>
                                                  <a:pt x="86" y="1"/>
                                                  <a:pt x="85" y="1"/>
                                                </a:cubicBezTo>
                                                <a:cubicBezTo>
                                                  <a:pt x="84" y="1"/>
                                                  <a:pt x="84" y="1"/>
                                                  <a:pt x="84" y="1"/>
                                                </a:cubicBezTo>
                                                <a:cubicBezTo>
                                                  <a:pt x="85" y="2"/>
                                                  <a:pt x="85" y="2"/>
                                                  <a:pt x="85" y="2"/>
                                                </a:cubicBezTo>
                                                <a:cubicBezTo>
                                                  <a:pt x="86" y="3"/>
                                                  <a:pt x="85" y="4"/>
                                                  <a:pt x="85" y="4"/>
                                                </a:cubicBezTo>
                                                <a:cubicBezTo>
                                                  <a:pt x="84" y="6"/>
                                                  <a:pt x="83" y="7"/>
                                                  <a:pt x="82" y="7"/>
                                                </a:cubicBezTo>
                                                <a:cubicBezTo>
                                                  <a:pt x="81" y="8"/>
                                                  <a:pt x="81" y="9"/>
                                                  <a:pt x="81" y="11"/>
                                                </a:cubicBezTo>
                                                <a:cubicBezTo>
                                                  <a:pt x="81" y="12"/>
                                                  <a:pt x="81" y="13"/>
                                                  <a:pt x="80" y="13"/>
                                                </a:cubicBezTo>
                                                <a:cubicBezTo>
                                                  <a:pt x="80" y="14"/>
                                                  <a:pt x="80" y="15"/>
                                                  <a:pt x="79" y="15"/>
                                                </a:cubicBezTo>
                                                <a:cubicBezTo>
                                                  <a:pt x="79" y="15"/>
                                                  <a:pt x="78" y="15"/>
                                                  <a:pt x="78" y="14"/>
                                                </a:cubicBezTo>
                                                <a:cubicBezTo>
                                                  <a:pt x="76" y="14"/>
                                                  <a:pt x="75" y="13"/>
                                                  <a:pt x="75" y="12"/>
                                                </a:cubicBezTo>
                                                <a:cubicBezTo>
                                                  <a:pt x="74" y="11"/>
                                                  <a:pt x="73" y="11"/>
                                                  <a:pt x="72" y="11"/>
                                                </a:cubicBezTo>
                                                <a:cubicBezTo>
                                                  <a:pt x="71" y="10"/>
                                                  <a:pt x="70" y="10"/>
                                                  <a:pt x="68" y="10"/>
                                                </a:cubicBezTo>
                                                <a:cubicBezTo>
                                                  <a:pt x="67" y="10"/>
                                                  <a:pt x="67" y="11"/>
                                                  <a:pt x="67" y="11"/>
                                                </a:cubicBezTo>
                                                <a:cubicBezTo>
                                                  <a:pt x="67" y="12"/>
                                                  <a:pt x="67" y="12"/>
                                                  <a:pt x="67" y="13"/>
                                                </a:cubicBezTo>
                                                <a:cubicBezTo>
                                                  <a:pt x="66" y="14"/>
                                                  <a:pt x="66" y="14"/>
                                                  <a:pt x="66" y="15"/>
                                                </a:cubicBezTo>
                                                <a:cubicBezTo>
                                                  <a:pt x="66" y="15"/>
                                                  <a:pt x="65" y="16"/>
                                                  <a:pt x="64" y="16"/>
                                                </a:cubicBezTo>
                                                <a:cubicBezTo>
                                                  <a:pt x="63" y="16"/>
                                                  <a:pt x="62" y="15"/>
                                                  <a:pt x="62" y="15"/>
                                                </a:cubicBezTo>
                                                <a:cubicBezTo>
                                                  <a:pt x="61" y="15"/>
                                                  <a:pt x="61" y="14"/>
                                                  <a:pt x="61" y="14"/>
                                                </a:cubicBezTo>
                                                <a:cubicBezTo>
                                                  <a:pt x="60" y="12"/>
                                                  <a:pt x="60" y="11"/>
                                                  <a:pt x="60" y="9"/>
                                                </a:cubicBezTo>
                                                <a:cubicBezTo>
                                                  <a:pt x="60" y="8"/>
                                                  <a:pt x="59" y="8"/>
                                                  <a:pt x="58" y="7"/>
                                                </a:cubicBezTo>
                                                <a:cubicBezTo>
                                                  <a:pt x="56" y="7"/>
                                                  <a:pt x="55" y="7"/>
                                                  <a:pt x="54" y="7"/>
                                                </a:cubicBezTo>
                                                <a:cubicBezTo>
                                                  <a:pt x="53" y="7"/>
                                                  <a:pt x="52" y="5"/>
                                                  <a:pt x="51" y="3"/>
                                                </a:cubicBezTo>
                                                <a:cubicBezTo>
                                                  <a:pt x="51" y="3"/>
                                                  <a:pt x="51" y="2"/>
                                                  <a:pt x="50" y="3"/>
                                                </a:cubicBezTo>
                                                <a:cubicBezTo>
                                                  <a:pt x="50" y="3"/>
                                                  <a:pt x="50" y="4"/>
                                                  <a:pt x="50" y="6"/>
                                                </a:cubicBezTo>
                                                <a:cubicBezTo>
                                                  <a:pt x="50" y="7"/>
                                                  <a:pt x="50" y="7"/>
                                                  <a:pt x="49" y="8"/>
                                                </a:cubicBezTo>
                                                <a:cubicBezTo>
                                                  <a:pt x="49" y="8"/>
                                                  <a:pt x="49" y="8"/>
                                                  <a:pt x="48" y="9"/>
                                                </a:cubicBezTo>
                                                <a:cubicBezTo>
                                                  <a:pt x="47" y="9"/>
                                                  <a:pt x="46" y="9"/>
                                                  <a:pt x="44" y="9"/>
                                                </a:cubicBezTo>
                                                <a:cubicBezTo>
                                                  <a:pt x="42" y="9"/>
                                                  <a:pt x="40" y="5"/>
                                                  <a:pt x="39" y="5"/>
                                                </a:cubicBezTo>
                                                <a:cubicBezTo>
                                                  <a:pt x="38" y="5"/>
                                                  <a:pt x="37" y="5"/>
                                                  <a:pt x="36" y="6"/>
                                                </a:cubicBezTo>
                                                <a:cubicBezTo>
                                                  <a:pt x="35" y="7"/>
                                                  <a:pt x="34" y="7"/>
                                                  <a:pt x="33" y="7"/>
                                                </a:cubicBezTo>
                                                <a:cubicBezTo>
                                                  <a:pt x="32" y="7"/>
                                                  <a:pt x="32" y="8"/>
                                                  <a:pt x="31" y="8"/>
                                                </a:cubicBezTo>
                                                <a:cubicBezTo>
                                                  <a:pt x="31" y="9"/>
                                                  <a:pt x="31" y="9"/>
                                                  <a:pt x="31" y="10"/>
                                                </a:cubicBezTo>
                                                <a:cubicBezTo>
                                                  <a:pt x="31" y="12"/>
                                                  <a:pt x="31" y="13"/>
                                                  <a:pt x="30" y="14"/>
                                                </a:cubicBezTo>
                                                <a:cubicBezTo>
                                                  <a:pt x="28" y="15"/>
                                                  <a:pt x="28" y="16"/>
                                                  <a:pt x="27" y="17"/>
                                                </a:cubicBezTo>
                                                <a:cubicBezTo>
                                                  <a:pt x="27" y="18"/>
                                                  <a:pt x="27" y="19"/>
                                                  <a:pt x="25" y="19"/>
                                                </a:cubicBezTo>
                                                <a:cubicBezTo>
                                                  <a:pt x="23" y="20"/>
                                                  <a:pt x="22" y="20"/>
                                                  <a:pt x="21" y="20"/>
                                                </a:cubicBezTo>
                                                <a:cubicBezTo>
                                                  <a:pt x="20" y="20"/>
                                                  <a:pt x="19" y="20"/>
                                                  <a:pt x="18" y="22"/>
                                                </a:cubicBezTo>
                                                <a:cubicBezTo>
                                                  <a:pt x="17" y="23"/>
                                                  <a:pt x="17" y="24"/>
                                                  <a:pt x="16" y="25"/>
                                                </a:cubicBezTo>
                                                <a:cubicBezTo>
                                                  <a:pt x="16" y="26"/>
                                                  <a:pt x="15" y="26"/>
                                                  <a:pt x="13" y="27"/>
                                                </a:cubicBezTo>
                                                <a:cubicBezTo>
                                                  <a:pt x="11" y="27"/>
                                                  <a:pt x="10" y="27"/>
                                                  <a:pt x="9" y="27"/>
                                                </a:cubicBezTo>
                                                <a:cubicBezTo>
                                                  <a:pt x="8" y="26"/>
                                                  <a:pt x="7" y="25"/>
                                                  <a:pt x="6" y="24"/>
                                                </a:cubicBezTo>
                                                <a:cubicBezTo>
                                                  <a:pt x="5" y="23"/>
                                                  <a:pt x="4" y="23"/>
                                                  <a:pt x="2" y="2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9C0CD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77" name="Grupo 37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3486832-FADD-3339-0E50-74F42DF8FCBA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970758" y="1221935"/>
                                            <a:ext cx="1902071" cy="2878649"/>
                                            <a:chOff x="5970758" y="1221935"/>
                                            <a:chExt cx="1902071" cy="2878649"/>
                                          </a:xfrm>
                                        </p:grpSpPr>
                                        <p:sp>
                                          <p:nvSpPr>
                                            <p:cNvPr id="378" name="Freeform 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2B215D3-5908-6784-6D51-FCB8CE79EB56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256834" y="1221935"/>
                                              <a:ext cx="411665" cy="60397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1 w 112"/>
                                                <a:gd name="T1" fmla="*/ 161 h 164"/>
                                                <a:gd name="T2" fmla="*/ 28 w 112"/>
                                                <a:gd name="T3" fmla="*/ 164 h 164"/>
                                                <a:gd name="T4" fmla="*/ 35 w 112"/>
                                                <a:gd name="T5" fmla="*/ 156 h 164"/>
                                                <a:gd name="T6" fmla="*/ 35 w 112"/>
                                                <a:gd name="T7" fmla="*/ 142 h 164"/>
                                                <a:gd name="T8" fmla="*/ 44 w 112"/>
                                                <a:gd name="T9" fmla="*/ 137 h 164"/>
                                                <a:gd name="T10" fmla="*/ 54 w 112"/>
                                                <a:gd name="T11" fmla="*/ 138 h 164"/>
                                                <a:gd name="T12" fmla="*/ 58 w 112"/>
                                                <a:gd name="T13" fmla="*/ 136 h 164"/>
                                                <a:gd name="T14" fmla="*/ 65 w 112"/>
                                                <a:gd name="T15" fmla="*/ 133 h 164"/>
                                                <a:gd name="T16" fmla="*/ 72 w 112"/>
                                                <a:gd name="T17" fmla="*/ 134 h 164"/>
                                                <a:gd name="T18" fmla="*/ 70 w 112"/>
                                                <a:gd name="T19" fmla="*/ 125 h 164"/>
                                                <a:gd name="T20" fmla="*/ 68 w 112"/>
                                                <a:gd name="T21" fmla="*/ 121 h 164"/>
                                                <a:gd name="T22" fmla="*/ 72 w 112"/>
                                                <a:gd name="T23" fmla="*/ 122 h 164"/>
                                                <a:gd name="T24" fmla="*/ 77 w 112"/>
                                                <a:gd name="T25" fmla="*/ 121 h 164"/>
                                                <a:gd name="T26" fmla="*/ 81 w 112"/>
                                                <a:gd name="T27" fmla="*/ 123 h 164"/>
                                                <a:gd name="T28" fmla="*/ 85 w 112"/>
                                                <a:gd name="T29" fmla="*/ 132 h 164"/>
                                                <a:gd name="T30" fmla="*/ 86 w 112"/>
                                                <a:gd name="T31" fmla="*/ 133 h 164"/>
                                                <a:gd name="T32" fmla="*/ 92 w 112"/>
                                                <a:gd name="T33" fmla="*/ 127 h 164"/>
                                                <a:gd name="T34" fmla="*/ 96 w 112"/>
                                                <a:gd name="T35" fmla="*/ 122 h 164"/>
                                                <a:gd name="T36" fmla="*/ 97 w 112"/>
                                                <a:gd name="T37" fmla="*/ 119 h 164"/>
                                                <a:gd name="T38" fmla="*/ 102 w 112"/>
                                                <a:gd name="T39" fmla="*/ 115 h 164"/>
                                                <a:gd name="T40" fmla="*/ 105 w 112"/>
                                                <a:gd name="T41" fmla="*/ 114 h 164"/>
                                                <a:gd name="T42" fmla="*/ 102 w 112"/>
                                                <a:gd name="T43" fmla="*/ 98 h 164"/>
                                                <a:gd name="T44" fmla="*/ 94 w 112"/>
                                                <a:gd name="T45" fmla="*/ 85 h 164"/>
                                                <a:gd name="T46" fmla="*/ 95 w 112"/>
                                                <a:gd name="T47" fmla="*/ 75 h 164"/>
                                                <a:gd name="T48" fmla="*/ 104 w 112"/>
                                                <a:gd name="T49" fmla="*/ 68 h 164"/>
                                                <a:gd name="T50" fmla="*/ 112 w 112"/>
                                                <a:gd name="T51" fmla="*/ 53 h 164"/>
                                                <a:gd name="T52" fmla="*/ 102 w 112"/>
                                                <a:gd name="T53" fmla="*/ 39 h 164"/>
                                                <a:gd name="T54" fmla="*/ 83 w 112"/>
                                                <a:gd name="T55" fmla="*/ 31 h 164"/>
                                                <a:gd name="T56" fmla="*/ 72 w 112"/>
                                                <a:gd name="T57" fmla="*/ 15 h 164"/>
                                                <a:gd name="T58" fmla="*/ 52 w 112"/>
                                                <a:gd name="T59" fmla="*/ 11 h 164"/>
                                                <a:gd name="T60" fmla="*/ 35 w 112"/>
                                                <a:gd name="T61" fmla="*/ 3 h 164"/>
                                                <a:gd name="T62" fmla="*/ 29 w 112"/>
                                                <a:gd name="T63" fmla="*/ 11 h 164"/>
                                                <a:gd name="T64" fmla="*/ 40 w 112"/>
                                                <a:gd name="T65" fmla="*/ 24 h 164"/>
                                                <a:gd name="T66" fmla="*/ 31 w 112"/>
                                                <a:gd name="T67" fmla="*/ 39 h 164"/>
                                                <a:gd name="T68" fmla="*/ 27 w 112"/>
                                                <a:gd name="T69" fmla="*/ 54 h 164"/>
                                                <a:gd name="T70" fmla="*/ 24 w 112"/>
                                                <a:gd name="T71" fmla="*/ 64 h 164"/>
                                                <a:gd name="T72" fmla="*/ 19 w 112"/>
                                                <a:gd name="T73" fmla="*/ 79 h 164"/>
                                                <a:gd name="T74" fmla="*/ 9 w 112"/>
                                                <a:gd name="T75" fmla="*/ 93 h 164"/>
                                                <a:gd name="T76" fmla="*/ 3 w 112"/>
                                                <a:gd name="T77" fmla="*/ 106 h 164"/>
                                                <a:gd name="T78" fmla="*/ 14 w 112"/>
                                                <a:gd name="T79" fmla="*/ 118 h 164"/>
                                                <a:gd name="T80" fmla="*/ 21 w 112"/>
                                                <a:gd name="T81" fmla="*/ 128 h 164"/>
                                                <a:gd name="T82" fmla="*/ 28 w 112"/>
                                                <a:gd name="T83" fmla="*/ 145 h 164"/>
                                                <a:gd name="T84" fmla="*/ 22 w 112"/>
                                                <a:gd name="T85" fmla="*/ 159 h 16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12" h="164">
                                                  <a:moveTo>
                                                    <a:pt x="21" y="160"/>
                                                  </a:moveTo>
                                                  <a:cubicBezTo>
                                                    <a:pt x="21" y="161"/>
                                                    <a:pt x="21" y="161"/>
                                                    <a:pt x="21" y="161"/>
                                                  </a:cubicBezTo>
                                                  <a:cubicBezTo>
                                                    <a:pt x="22" y="161"/>
                                                    <a:pt x="23" y="162"/>
                                                    <a:pt x="25" y="163"/>
                                                  </a:cubicBezTo>
                                                  <a:cubicBezTo>
                                                    <a:pt x="27" y="164"/>
                                                    <a:pt x="27" y="164"/>
                                                    <a:pt x="28" y="164"/>
                                                  </a:cubicBezTo>
                                                  <a:cubicBezTo>
                                                    <a:pt x="28" y="164"/>
                                                    <a:pt x="29" y="163"/>
                                                    <a:pt x="29" y="162"/>
                                                  </a:cubicBezTo>
                                                  <a:cubicBezTo>
                                                    <a:pt x="30" y="161"/>
                                                    <a:pt x="35" y="157"/>
                                                    <a:pt x="35" y="156"/>
                                                  </a:cubicBezTo>
                                                  <a:cubicBezTo>
                                                    <a:pt x="35" y="153"/>
                                                    <a:pt x="33" y="151"/>
                                                    <a:pt x="33" y="149"/>
                                                  </a:cubicBezTo>
                                                  <a:cubicBezTo>
                                                    <a:pt x="34" y="148"/>
                                                    <a:pt x="34" y="143"/>
                                                    <a:pt x="35" y="142"/>
                                                  </a:cubicBezTo>
                                                  <a:cubicBezTo>
                                                    <a:pt x="36" y="141"/>
                                                    <a:pt x="39" y="139"/>
                                                    <a:pt x="41" y="138"/>
                                                  </a:cubicBezTo>
                                                  <a:cubicBezTo>
                                                    <a:pt x="41" y="138"/>
                                                    <a:pt x="43" y="137"/>
                                                    <a:pt x="44" y="137"/>
                                                  </a:cubicBezTo>
                                                  <a:cubicBezTo>
                                                    <a:pt x="45" y="137"/>
                                                    <a:pt x="47" y="137"/>
                                                    <a:pt x="48" y="137"/>
                                                  </a:cubicBezTo>
                                                  <a:cubicBezTo>
                                                    <a:pt x="49" y="138"/>
                                                    <a:pt x="51" y="138"/>
                                                    <a:pt x="54" y="138"/>
                                                  </a:cubicBezTo>
                                                  <a:cubicBezTo>
                                                    <a:pt x="55" y="138"/>
                                                    <a:pt x="56" y="138"/>
                                                    <a:pt x="57" y="138"/>
                                                  </a:cubicBezTo>
                                                  <a:cubicBezTo>
                                                    <a:pt x="57" y="137"/>
                                                    <a:pt x="58" y="137"/>
                                                    <a:pt x="58" y="136"/>
                                                  </a:cubicBezTo>
                                                  <a:cubicBezTo>
                                                    <a:pt x="59" y="135"/>
                                                    <a:pt x="60" y="134"/>
                                                    <a:pt x="61" y="134"/>
                                                  </a:cubicBezTo>
                                                  <a:cubicBezTo>
                                                    <a:pt x="62" y="133"/>
                                                    <a:pt x="63" y="133"/>
                                                    <a:pt x="65" y="133"/>
                                                  </a:cubicBezTo>
                                                  <a:cubicBezTo>
                                                    <a:pt x="66" y="134"/>
                                                    <a:pt x="67" y="134"/>
                                                    <a:pt x="69" y="134"/>
                                                  </a:cubicBezTo>
                                                  <a:cubicBezTo>
                                                    <a:pt x="70" y="135"/>
                                                    <a:pt x="72" y="135"/>
                                                    <a:pt x="72" y="134"/>
                                                  </a:cubicBezTo>
                                                  <a:cubicBezTo>
                                                    <a:pt x="73" y="132"/>
                                                    <a:pt x="73" y="130"/>
                                                    <a:pt x="73" y="128"/>
                                                  </a:cubicBezTo>
                                                  <a:cubicBezTo>
                                                    <a:pt x="73" y="126"/>
                                                    <a:pt x="71" y="126"/>
                                                    <a:pt x="70" y="125"/>
                                                  </a:cubicBezTo>
                                                  <a:cubicBezTo>
                                                    <a:pt x="69" y="125"/>
                                                    <a:pt x="67" y="124"/>
                                                    <a:pt x="67" y="123"/>
                                                  </a:cubicBezTo>
                                                  <a:cubicBezTo>
                                                    <a:pt x="67" y="123"/>
                                                    <a:pt x="67" y="121"/>
                                                    <a:pt x="68" y="121"/>
                                                  </a:cubicBezTo>
                                                  <a:cubicBezTo>
                                                    <a:pt x="68" y="120"/>
                                                    <a:pt x="68" y="120"/>
                                                    <a:pt x="69" y="120"/>
                                                  </a:cubicBezTo>
                                                  <a:cubicBezTo>
                                                    <a:pt x="70" y="120"/>
                                                    <a:pt x="71" y="121"/>
                                                    <a:pt x="72" y="122"/>
                                                  </a:cubicBezTo>
                                                  <a:cubicBezTo>
                                                    <a:pt x="73" y="122"/>
                                                    <a:pt x="74" y="122"/>
                                                    <a:pt x="75" y="122"/>
                                                  </a:cubicBezTo>
                                                  <a:cubicBezTo>
                                                    <a:pt x="76" y="122"/>
                                                    <a:pt x="76" y="122"/>
                                                    <a:pt x="77" y="121"/>
                                                  </a:cubicBezTo>
                                                  <a:cubicBezTo>
                                                    <a:pt x="78" y="120"/>
                                                    <a:pt x="79" y="119"/>
                                                    <a:pt x="79" y="120"/>
                                                  </a:cubicBezTo>
                                                  <a:cubicBezTo>
                                                    <a:pt x="80" y="121"/>
                                                    <a:pt x="81" y="122"/>
                                                    <a:pt x="81" y="123"/>
                                                  </a:cubicBezTo>
                                                  <a:cubicBezTo>
                                                    <a:pt x="81" y="124"/>
                                                    <a:pt x="81" y="125"/>
                                                    <a:pt x="82" y="127"/>
                                                  </a:cubicBezTo>
                                                  <a:cubicBezTo>
                                                    <a:pt x="83" y="129"/>
                                                    <a:pt x="85" y="130"/>
                                                    <a:pt x="85" y="132"/>
                                                  </a:cubicBezTo>
                                                  <a:cubicBezTo>
                                                    <a:pt x="85" y="134"/>
                                                    <a:pt x="85" y="135"/>
                                                    <a:pt x="85" y="135"/>
                                                  </a:cubicBezTo>
                                                  <a:cubicBezTo>
                                                    <a:pt x="85" y="134"/>
                                                    <a:pt x="85" y="133"/>
                                                    <a:pt x="86" y="133"/>
                                                  </a:cubicBezTo>
                                                  <a:cubicBezTo>
                                                    <a:pt x="87" y="131"/>
                                                    <a:pt x="88" y="130"/>
                                                    <a:pt x="89" y="129"/>
                                                  </a:cubicBezTo>
                                                  <a:cubicBezTo>
                                                    <a:pt x="89" y="128"/>
                                                    <a:pt x="90" y="128"/>
                                                    <a:pt x="92" y="127"/>
                                                  </a:cubicBezTo>
                                                  <a:cubicBezTo>
                                                    <a:pt x="94" y="127"/>
                                                    <a:pt x="95" y="126"/>
                                                    <a:pt x="95" y="126"/>
                                                  </a:cubicBezTo>
                                                  <a:cubicBezTo>
                                                    <a:pt x="96" y="125"/>
                                                    <a:pt x="96" y="124"/>
                                                    <a:pt x="96" y="122"/>
                                                  </a:cubicBezTo>
                                                  <a:cubicBezTo>
                                                    <a:pt x="96" y="121"/>
                                                    <a:pt x="96" y="120"/>
                                                    <a:pt x="96" y="120"/>
                                                  </a:cubicBezTo>
                                                  <a:cubicBezTo>
                                                    <a:pt x="96" y="119"/>
                                                    <a:pt x="96" y="119"/>
                                                    <a:pt x="97" y="119"/>
                                                  </a:cubicBezTo>
                                                  <a:cubicBezTo>
                                                    <a:pt x="98" y="119"/>
                                                    <a:pt x="99" y="119"/>
                                                    <a:pt x="100" y="118"/>
                                                  </a:cubicBezTo>
                                                  <a:cubicBezTo>
                                                    <a:pt x="101" y="117"/>
                                                    <a:pt x="102" y="116"/>
                                                    <a:pt x="102" y="115"/>
                                                  </a:cubicBezTo>
                                                  <a:cubicBezTo>
                                                    <a:pt x="103" y="114"/>
                                                    <a:pt x="104" y="114"/>
                                                    <a:pt x="105" y="114"/>
                                                  </a:cubicBezTo>
                                                  <a:cubicBezTo>
                                                    <a:pt x="105" y="114"/>
                                                    <a:pt x="105" y="114"/>
                                                    <a:pt x="105" y="114"/>
                                                  </a:cubicBezTo>
                                                  <a:cubicBezTo>
                                                    <a:pt x="103" y="113"/>
                                                    <a:pt x="103" y="111"/>
                                                    <a:pt x="102" y="107"/>
                                                  </a:cubicBezTo>
                                                  <a:cubicBezTo>
                                                    <a:pt x="101" y="102"/>
                                                    <a:pt x="99" y="102"/>
                                                    <a:pt x="102" y="98"/>
                                                  </a:cubicBezTo>
                                                  <a:cubicBezTo>
                                                    <a:pt x="103" y="97"/>
                                                    <a:pt x="106" y="91"/>
                                                    <a:pt x="104" y="89"/>
                                                  </a:cubicBezTo>
                                                  <a:cubicBezTo>
                                                    <a:pt x="101" y="86"/>
                                                    <a:pt x="98" y="86"/>
                                                    <a:pt x="94" y="85"/>
                                                  </a:cubicBezTo>
                                                  <a:cubicBezTo>
                                                    <a:pt x="92" y="83"/>
                                                    <a:pt x="88" y="83"/>
                                                    <a:pt x="89" y="82"/>
                                                  </a:cubicBezTo>
                                                  <a:cubicBezTo>
                                                    <a:pt x="91" y="79"/>
                                                    <a:pt x="93" y="77"/>
                                                    <a:pt x="95" y="75"/>
                                                  </a:cubicBezTo>
                                                  <a:cubicBezTo>
                                                    <a:pt x="97" y="74"/>
                                                    <a:pt x="102" y="71"/>
                                                    <a:pt x="103" y="69"/>
                                                  </a:cubicBezTo>
                                                  <a:cubicBezTo>
                                                    <a:pt x="103" y="69"/>
                                                    <a:pt x="103" y="68"/>
                                                    <a:pt x="104" y="68"/>
                                                  </a:cubicBezTo>
                                                  <a:cubicBezTo>
                                                    <a:pt x="106" y="65"/>
                                                    <a:pt x="104" y="63"/>
                                                    <a:pt x="106" y="59"/>
                                                  </a:cubicBezTo>
                                                  <a:cubicBezTo>
                                                    <a:pt x="107" y="57"/>
                                                    <a:pt x="112" y="55"/>
                                                    <a:pt x="112" y="53"/>
                                                  </a:cubicBezTo>
                                                  <a:cubicBezTo>
                                                    <a:pt x="111" y="51"/>
                                                    <a:pt x="111" y="47"/>
                                                    <a:pt x="109" y="45"/>
                                                  </a:cubicBezTo>
                                                  <a:cubicBezTo>
                                                    <a:pt x="107" y="42"/>
                                                    <a:pt x="106" y="40"/>
                                                    <a:pt x="102" y="39"/>
                                                  </a:cubicBezTo>
                                                  <a:cubicBezTo>
                                                    <a:pt x="100" y="37"/>
                                                    <a:pt x="95" y="36"/>
                                                    <a:pt x="93" y="35"/>
                                                  </a:cubicBezTo>
                                                  <a:cubicBezTo>
                                                    <a:pt x="90" y="34"/>
                                                    <a:pt x="85" y="33"/>
                                                    <a:pt x="83" y="31"/>
                                                  </a:cubicBezTo>
                                                  <a:cubicBezTo>
                                                    <a:pt x="81" y="28"/>
                                                    <a:pt x="79" y="27"/>
                                                    <a:pt x="76" y="23"/>
                                                  </a:cubicBezTo>
                                                  <a:cubicBezTo>
                                                    <a:pt x="75" y="22"/>
                                                    <a:pt x="74" y="16"/>
                                                    <a:pt x="72" y="15"/>
                                                  </a:cubicBezTo>
                                                  <a:cubicBezTo>
                                                    <a:pt x="68" y="13"/>
                                                    <a:pt x="67" y="15"/>
                                                    <a:pt x="63" y="14"/>
                                                  </a:cubicBezTo>
                                                  <a:cubicBezTo>
                                                    <a:pt x="59" y="13"/>
                                                    <a:pt x="55" y="12"/>
                                                    <a:pt x="52" y="11"/>
                                                  </a:cubicBezTo>
                                                  <a:cubicBezTo>
                                                    <a:pt x="48" y="10"/>
                                                    <a:pt x="48" y="8"/>
                                                    <a:pt x="44" y="7"/>
                                                  </a:cubicBezTo>
                                                  <a:cubicBezTo>
                                                    <a:pt x="41" y="6"/>
                                                    <a:pt x="39" y="5"/>
                                                    <a:pt x="35" y="3"/>
                                                  </a:cubicBezTo>
                                                  <a:cubicBezTo>
                                                    <a:pt x="33" y="2"/>
                                                    <a:pt x="28" y="0"/>
                                                    <a:pt x="27" y="4"/>
                                                  </a:cubicBezTo>
                                                  <a:cubicBezTo>
                                                    <a:pt x="25" y="7"/>
                                                    <a:pt x="27" y="7"/>
                                                    <a:pt x="29" y="11"/>
                                                  </a:cubicBezTo>
                                                  <a:cubicBezTo>
                                                    <a:pt x="30" y="14"/>
                                                    <a:pt x="30" y="17"/>
                                                    <a:pt x="34" y="18"/>
                                                  </a:cubicBezTo>
                                                  <a:cubicBezTo>
                                                    <a:pt x="36" y="19"/>
                                                    <a:pt x="41" y="21"/>
                                                    <a:pt x="40" y="24"/>
                                                  </a:cubicBezTo>
                                                  <a:cubicBezTo>
                                                    <a:pt x="39" y="29"/>
                                                    <a:pt x="39" y="31"/>
                                                    <a:pt x="34" y="31"/>
                                                  </a:cubicBezTo>
                                                  <a:cubicBezTo>
                                                    <a:pt x="36" y="33"/>
                                                    <a:pt x="31" y="36"/>
                                                    <a:pt x="31" y="39"/>
                                                  </a:cubicBezTo>
                                                  <a:cubicBezTo>
                                                    <a:pt x="31" y="44"/>
                                                    <a:pt x="29" y="44"/>
                                                    <a:pt x="26" y="45"/>
                                                  </a:cubicBezTo>
                                                  <a:cubicBezTo>
                                                    <a:pt x="23" y="47"/>
                                                    <a:pt x="26" y="52"/>
                                                    <a:pt x="27" y="54"/>
                                                  </a:cubicBezTo>
                                                  <a:cubicBezTo>
                                                    <a:pt x="28" y="58"/>
                                                    <a:pt x="31" y="55"/>
                                                    <a:pt x="32" y="61"/>
                                                  </a:cubicBezTo>
                                                  <a:cubicBezTo>
                                                    <a:pt x="32" y="64"/>
                                                    <a:pt x="27" y="64"/>
                                                    <a:pt x="24" y="64"/>
                                                  </a:cubicBezTo>
                                                  <a:cubicBezTo>
                                                    <a:pt x="21" y="65"/>
                                                    <a:pt x="22" y="71"/>
                                                    <a:pt x="22" y="71"/>
                                                  </a:cubicBezTo>
                                                  <a:cubicBezTo>
                                                    <a:pt x="21" y="76"/>
                                                    <a:pt x="23" y="75"/>
                                                    <a:pt x="19" y="79"/>
                                                  </a:cubicBezTo>
                                                  <a:cubicBezTo>
                                                    <a:pt x="17" y="81"/>
                                                    <a:pt x="18" y="85"/>
                                                    <a:pt x="16" y="87"/>
                                                  </a:cubicBezTo>
                                                  <a:cubicBezTo>
                                                    <a:pt x="13" y="90"/>
                                                    <a:pt x="11" y="88"/>
                                                    <a:pt x="9" y="93"/>
                                                  </a:cubicBezTo>
                                                  <a:cubicBezTo>
                                                    <a:pt x="9" y="95"/>
                                                    <a:pt x="11" y="101"/>
                                                    <a:pt x="11" y="101"/>
                                                  </a:cubicBezTo>
                                                  <a:cubicBezTo>
                                                    <a:pt x="12" y="104"/>
                                                    <a:pt x="5" y="105"/>
                                                    <a:pt x="3" y="106"/>
                                                  </a:cubicBezTo>
                                                  <a:cubicBezTo>
                                                    <a:pt x="0" y="107"/>
                                                    <a:pt x="8" y="109"/>
                                                    <a:pt x="9" y="111"/>
                                                  </a:cubicBezTo>
                                                  <a:cubicBezTo>
                                                    <a:pt x="11" y="115"/>
                                                    <a:pt x="7" y="116"/>
                                                    <a:pt x="14" y="118"/>
                                                  </a:cubicBezTo>
                                                  <a:cubicBezTo>
                                                    <a:pt x="17" y="119"/>
                                                    <a:pt x="16" y="122"/>
                                                    <a:pt x="21" y="122"/>
                                                  </a:cubicBezTo>
                                                  <a:cubicBezTo>
                                                    <a:pt x="28" y="122"/>
                                                    <a:pt x="25" y="125"/>
                                                    <a:pt x="21" y="128"/>
                                                  </a:cubicBezTo>
                                                  <a:cubicBezTo>
                                                    <a:pt x="18" y="130"/>
                                                    <a:pt x="23" y="135"/>
                                                    <a:pt x="24" y="136"/>
                                                  </a:cubicBezTo>
                                                  <a:cubicBezTo>
                                                    <a:pt x="26" y="138"/>
                                                    <a:pt x="27" y="142"/>
                                                    <a:pt x="28" y="145"/>
                                                  </a:cubicBezTo>
                                                  <a:cubicBezTo>
                                                    <a:pt x="29" y="148"/>
                                                    <a:pt x="21" y="146"/>
                                                    <a:pt x="21" y="149"/>
                                                  </a:cubicBezTo>
                                                  <a:cubicBezTo>
                                                    <a:pt x="20" y="151"/>
                                                    <a:pt x="22" y="156"/>
                                                    <a:pt x="22" y="159"/>
                                                  </a:cubicBezTo>
                                                  <a:cubicBezTo>
                                                    <a:pt x="22" y="159"/>
                                                    <a:pt x="21" y="160"/>
                                                    <a:pt x="21" y="16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79" name="Freeform 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0A39C02-E205-681F-0C99-C31C8DD136C5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380033" y="1627591"/>
                                              <a:ext cx="492796" cy="47476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 w 135"/>
                                                <a:gd name="T1" fmla="*/ 46 h 130"/>
                                                <a:gd name="T2" fmla="*/ 7 w 135"/>
                                                <a:gd name="T3" fmla="*/ 49 h 130"/>
                                                <a:gd name="T4" fmla="*/ 16 w 135"/>
                                                <a:gd name="T5" fmla="*/ 44 h 130"/>
                                                <a:gd name="T6" fmla="*/ 22 w 135"/>
                                                <a:gd name="T7" fmla="*/ 44 h 130"/>
                                                <a:gd name="T8" fmla="*/ 34 w 135"/>
                                                <a:gd name="T9" fmla="*/ 50 h 130"/>
                                                <a:gd name="T10" fmla="*/ 33 w 135"/>
                                                <a:gd name="T11" fmla="*/ 65 h 130"/>
                                                <a:gd name="T12" fmla="*/ 30 w 135"/>
                                                <a:gd name="T13" fmla="*/ 71 h 130"/>
                                                <a:gd name="T14" fmla="*/ 27 w 135"/>
                                                <a:gd name="T15" fmla="*/ 76 h 130"/>
                                                <a:gd name="T16" fmla="*/ 21 w 135"/>
                                                <a:gd name="T17" fmla="*/ 79 h 130"/>
                                                <a:gd name="T18" fmla="*/ 18 w 135"/>
                                                <a:gd name="T19" fmla="*/ 88 h 130"/>
                                                <a:gd name="T20" fmla="*/ 16 w 135"/>
                                                <a:gd name="T21" fmla="*/ 96 h 130"/>
                                                <a:gd name="T22" fmla="*/ 18 w 135"/>
                                                <a:gd name="T23" fmla="*/ 101 h 130"/>
                                                <a:gd name="T24" fmla="*/ 24 w 135"/>
                                                <a:gd name="T25" fmla="*/ 107 h 130"/>
                                                <a:gd name="T26" fmla="*/ 25 w 135"/>
                                                <a:gd name="T27" fmla="*/ 108 h 130"/>
                                                <a:gd name="T28" fmla="*/ 33 w 135"/>
                                                <a:gd name="T29" fmla="*/ 102 h 130"/>
                                                <a:gd name="T30" fmla="*/ 36 w 135"/>
                                                <a:gd name="T31" fmla="*/ 97 h 130"/>
                                                <a:gd name="T32" fmla="*/ 42 w 135"/>
                                                <a:gd name="T33" fmla="*/ 96 h 130"/>
                                                <a:gd name="T34" fmla="*/ 46 w 135"/>
                                                <a:gd name="T35" fmla="*/ 99 h 130"/>
                                                <a:gd name="T36" fmla="*/ 51 w 135"/>
                                                <a:gd name="T37" fmla="*/ 99 h 130"/>
                                                <a:gd name="T38" fmla="*/ 55 w 135"/>
                                                <a:gd name="T39" fmla="*/ 96 h 130"/>
                                                <a:gd name="T40" fmla="*/ 58 w 135"/>
                                                <a:gd name="T41" fmla="*/ 99 h 130"/>
                                                <a:gd name="T42" fmla="*/ 58 w 135"/>
                                                <a:gd name="T43" fmla="*/ 102 h 130"/>
                                                <a:gd name="T44" fmla="*/ 53 w 135"/>
                                                <a:gd name="T45" fmla="*/ 108 h 130"/>
                                                <a:gd name="T46" fmla="*/ 60 w 135"/>
                                                <a:gd name="T47" fmla="*/ 116 h 130"/>
                                                <a:gd name="T48" fmla="*/ 65 w 135"/>
                                                <a:gd name="T49" fmla="*/ 117 h 130"/>
                                                <a:gd name="T50" fmla="*/ 70 w 135"/>
                                                <a:gd name="T51" fmla="*/ 113 h 130"/>
                                                <a:gd name="T52" fmla="*/ 77 w 135"/>
                                                <a:gd name="T53" fmla="*/ 116 h 130"/>
                                                <a:gd name="T54" fmla="*/ 82 w 135"/>
                                                <a:gd name="T55" fmla="*/ 123 h 130"/>
                                                <a:gd name="T56" fmla="*/ 86 w 135"/>
                                                <a:gd name="T57" fmla="*/ 124 h 130"/>
                                                <a:gd name="T58" fmla="*/ 92 w 135"/>
                                                <a:gd name="T59" fmla="*/ 123 h 130"/>
                                                <a:gd name="T60" fmla="*/ 94 w 135"/>
                                                <a:gd name="T61" fmla="*/ 129 h 130"/>
                                                <a:gd name="T62" fmla="*/ 104 w 135"/>
                                                <a:gd name="T63" fmla="*/ 130 h 130"/>
                                                <a:gd name="T64" fmla="*/ 111 w 135"/>
                                                <a:gd name="T65" fmla="*/ 120 h 130"/>
                                                <a:gd name="T66" fmla="*/ 127 w 135"/>
                                                <a:gd name="T67" fmla="*/ 120 h 130"/>
                                                <a:gd name="T68" fmla="*/ 130 w 135"/>
                                                <a:gd name="T69" fmla="*/ 112 h 130"/>
                                                <a:gd name="T70" fmla="*/ 113 w 135"/>
                                                <a:gd name="T71" fmla="*/ 99 h 130"/>
                                                <a:gd name="T72" fmla="*/ 103 w 135"/>
                                                <a:gd name="T73" fmla="*/ 86 h 130"/>
                                                <a:gd name="T74" fmla="*/ 106 w 135"/>
                                                <a:gd name="T75" fmla="*/ 68 h 130"/>
                                                <a:gd name="T76" fmla="*/ 105 w 135"/>
                                                <a:gd name="T77" fmla="*/ 49 h 130"/>
                                                <a:gd name="T78" fmla="*/ 101 w 135"/>
                                                <a:gd name="T79" fmla="*/ 39 h 130"/>
                                                <a:gd name="T80" fmla="*/ 90 w 135"/>
                                                <a:gd name="T81" fmla="*/ 39 h 130"/>
                                                <a:gd name="T82" fmla="*/ 95 w 135"/>
                                                <a:gd name="T83" fmla="*/ 21 h 130"/>
                                                <a:gd name="T84" fmla="*/ 85 w 135"/>
                                                <a:gd name="T85" fmla="*/ 7 h 130"/>
                                                <a:gd name="T86" fmla="*/ 74 w 135"/>
                                                <a:gd name="T87" fmla="*/ 4 h 130"/>
                                                <a:gd name="T88" fmla="*/ 72 w 135"/>
                                                <a:gd name="T89" fmla="*/ 4 h 130"/>
                                                <a:gd name="T90" fmla="*/ 67 w 135"/>
                                                <a:gd name="T91" fmla="*/ 8 h 130"/>
                                                <a:gd name="T92" fmla="*/ 63 w 135"/>
                                                <a:gd name="T93" fmla="*/ 10 h 130"/>
                                                <a:gd name="T94" fmla="*/ 62 w 135"/>
                                                <a:gd name="T95" fmla="*/ 16 h 130"/>
                                                <a:gd name="T96" fmla="*/ 56 w 135"/>
                                                <a:gd name="T97" fmla="*/ 19 h 130"/>
                                                <a:gd name="T98" fmla="*/ 52 w 135"/>
                                                <a:gd name="T99" fmla="*/ 25 h 130"/>
                                                <a:gd name="T100" fmla="*/ 49 w 135"/>
                                                <a:gd name="T101" fmla="*/ 17 h 130"/>
                                                <a:gd name="T102" fmla="*/ 46 w 135"/>
                                                <a:gd name="T103" fmla="*/ 10 h 130"/>
                                                <a:gd name="T104" fmla="*/ 42 w 135"/>
                                                <a:gd name="T105" fmla="*/ 12 h 130"/>
                                                <a:gd name="T106" fmla="*/ 36 w 135"/>
                                                <a:gd name="T107" fmla="*/ 10 h 130"/>
                                                <a:gd name="T108" fmla="*/ 34 w 135"/>
                                                <a:gd name="T109" fmla="*/ 13 h 130"/>
                                                <a:gd name="T110" fmla="*/ 40 w 135"/>
                                                <a:gd name="T111" fmla="*/ 18 h 130"/>
                                                <a:gd name="T112" fmla="*/ 36 w 135"/>
                                                <a:gd name="T113" fmla="*/ 24 h 130"/>
                                                <a:gd name="T114" fmla="*/ 28 w 135"/>
                                                <a:gd name="T115" fmla="*/ 24 h 130"/>
                                                <a:gd name="T116" fmla="*/ 24 w 135"/>
                                                <a:gd name="T117" fmla="*/ 28 h 130"/>
                                                <a:gd name="T118" fmla="*/ 15 w 135"/>
                                                <a:gd name="T119" fmla="*/ 27 h 130"/>
                                                <a:gd name="T120" fmla="*/ 8 w 135"/>
                                                <a:gd name="T121" fmla="*/ 28 h 130"/>
                                                <a:gd name="T122" fmla="*/ 0 w 135"/>
                                                <a:gd name="T123" fmla="*/ 39 h 130"/>
                                                <a:gd name="T124" fmla="*/ 2 w 135"/>
                                                <a:gd name="T125" fmla="*/ 46 h 13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  <a:cxn ang="0">
                                                  <a:pos x="T124" y="T12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35" h="130">
                                                  <a:moveTo>
                                                    <a:pt x="2" y="46"/>
                                                  </a:moveTo>
                                                  <a:cubicBezTo>
                                                    <a:pt x="2" y="46"/>
                                                    <a:pt x="2" y="46"/>
                                                    <a:pt x="2" y="46"/>
                                                  </a:cubicBezTo>
                                                  <a:cubicBezTo>
                                                    <a:pt x="3" y="47"/>
                                                    <a:pt x="3" y="47"/>
                                                    <a:pt x="5" y="47"/>
                                                  </a:cubicBezTo>
                                                  <a:cubicBezTo>
                                                    <a:pt x="6" y="48"/>
                                                    <a:pt x="6" y="48"/>
                                                    <a:pt x="7" y="49"/>
                                                  </a:cubicBezTo>
                                                  <a:cubicBezTo>
                                                    <a:pt x="8" y="49"/>
                                                    <a:pt x="9" y="49"/>
                                                    <a:pt x="11" y="49"/>
                                                  </a:cubicBezTo>
                                                  <a:cubicBezTo>
                                                    <a:pt x="13" y="48"/>
                                                    <a:pt x="13" y="45"/>
                                                    <a:pt x="16" y="44"/>
                                                  </a:cubicBezTo>
                                                  <a:cubicBezTo>
                                                    <a:pt x="17" y="43"/>
                                                    <a:pt x="18" y="43"/>
                                                    <a:pt x="19" y="43"/>
                                                  </a:cubicBezTo>
                                                  <a:cubicBezTo>
                                                    <a:pt x="19" y="43"/>
                                                    <a:pt x="20" y="43"/>
                                                    <a:pt x="22" y="44"/>
                                                  </a:cubicBezTo>
                                                  <a:cubicBezTo>
                                                    <a:pt x="24" y="44"/>
                                                    <a:pt x="29" y="44"/>
                                                    <a:pt x="29" y="45"/>
                                                  </a:cubicBezTo>
                                                  <a:cubicBezTo>
                                                    <a:pt x="30" y="47"/>
                                                    <a:pt x="34" y="50"/>
                                                    <a:pt x="34" y="50"/>
                                                  </a:cubicBezTo>
                                                  <a:cubicBezTo>
                                                    <a:pt x="33" y="52"/>
                                                    <a:pt x="35" y="56"/>
                                                    <a:pt x="34" y="58"/>
                                                  </a:cubicBezTo>
                                                  <a:cubicBezTo>
                                                    <a:pt x="34" y="59"/>
                                                    <a:pt x="34" y="62"/>
                                                    <a:pt x="33" y="65"/>
                                                  </a:cubicBezTo>
                                                  <a:cubicBezTo>
                                                    <a:pt x="33" y="66"/>
                                                    <a:pt x="33" y="67"/>
                                                    <a:pt x="32" y="68"/>
                                                  </a:cubicBezTo>
                                                  <a:cubicBezTo>
                                                    <a:pt x="32" y="69"/>
                                                    <a:pt x="31" y="70"/>
                                                    <a:pt x="30" y="71"/>
                                                  </a:cubicBezTo>
                                                  <a:cubicBezTo>
                                                    <a:pt x="29" y="71"/>
                                                    <a:pt x="28" y="72"/>
                                                    <a:pt x="28" y="74"/>
                                                  </a:cubicBezTo>
                                                  <a:cubicBezTo>
                                                    <a:pt x="28" y="75"/>
                                                    <a:pt x="27" y="76"/>
                                                    <a:pt x="27" y="76"/>
                                                  </a:cubicBezTo>
                                                  <a:cubicBezTo>
                                                    <a:pt x="26" y="77"/>
                                                    <a:pt x="25" y="77"/>
                                                    <a:pt x="24" y="77"/>
                                                  </a:cubicBezTo>
                                                  <a:cubicBezTo>
                                                    <a:pt x="23" y="78"/>
                                                    <a:pt x="22" y="78"/>
                                                    <a:pt x="21" y="79"/>
                                                  </a:cubicBezTo>
                                                  <a:cubicBezTo>
                                                    <a:pt x="21" y="79"/>
                                                    <a:pt x="21" y="85"/>
                                                    <a:pt x="20" y="85"/>
                                                  </a:cubicBezTo>
                                                  <a:cubicBezTo>
                                                    <a:pt x="19" y="87"/>
                                                    <a:pt x="18" y="87"/>
                                                    <a:pt x="18" y="88"/>
                                                  </a:cubicBezTo>
                                                  <a:cubicBezTo>
                                                    <a:pt x="17" y="88"/>
                                                    <a:pt x="17" y="89"/>
                                                    <a:pt x="17" y="91"/>
                                                  </a:cubicBezTo>
                                                  <a:cubicBezTo>
                                                    <a:pt x="16" y="92"/>
                                                    <a:pt x="16" y="96"/>
                                                    <a:pt x="16" y="96"/>
                                                  </a:cubicBezTo>
                                                  <a:cubicBezTo>
                                                    <a:pt x="15" y="97"/>
                                                    <a:pt x="15" y="98"/>
                                                    <a:pt x="16" y="99"/>
                                                  </a:cubicBezTo>
                                                  <a:cubicBezTo>
                                                    <a:pt x="16" y="99"/>
                                                    <a:pt x="17" y="100"/>
                                                    <a:pt x="18" y="101"/>
                                                  </a:cubicBezTo>
                                                  <a:cubicBezTo>
                                                    <a:pt x="19" y="102"/>
                                                    <a:pt x="21" y="102"/>
                                                    <a:pt x="22" y="104"/>
                                                  </a:cubicBezTo>
                                                  <a:cubicBezTo>
                                                    <a:pt x="23" y="105"/>
                                                    <a:pt x="23" y="106"/>
                                                    <a:pt x="24" y="107"/>
                                                  </a:cubicBezTo>
                                                  <a:cubicBezTo>
                                                    <a:pt x="24" y="108"/>
                                                    <a:pt x="24" y="108"/>
                                                    <a:pt x="24" y="108"/>
                                                  </a:cubicBezTo>
                                                  <a:cubicBezTo>
                                                    <a:pt x="24" y="108"/>
                                                    <a:pt x="25" y="108"/>
                                                    <a:pt x="25" y="108"/>
                                                  </a:cubicBezTo>
                                                  <a:cubicBezTo>
                                                    <a:pt x="26" y="107"/>
                                                    <a:pt x="29" y="103"/>
                                                    <a:pt x="29" y="103"/>
                                                  </a:cubicBezTo>
                                                  <a:cubicBezTo>
                                                    <a:pt x="30" y="102"/>
                                                    <a:pt x="31" y="102"/>
                                                    <a:pt x="33" y="102"/>
                                                  </a:cubicBezTo>
                                                  <a:cubicBezTo>
                                                    <a:pt x="34" y="102"/>
                                                    <a:pt x="35" y="101"/>
                                                    <a:pt x="35" y="101"/>
                                                  </a:cubicBezTo>
                                                  <a:cubicBezTo>
                                                    <a:pt x="35" y="99"/>
                                                    <a:pt x="36" y="98"/>
                                                    <a:pt x="36" y="97"/>
                                                  </a:cubicBezTo>
                                                  <a:cubicBezTo>
                                                    <a:pt x="37" y="97"/>
                                                    <a:pt x="37" y="97"/>
                                                    <a:pt x="39" y="96"/>
                                                  </a:cubicBezTo>
                                                  <a:cubicBezTo>
                                                    <a:pt x="40" y="96"/>
                                                    <a:pt x="41" y="96"/>
                                                    <a:pt x="42" y="96"/>
                                                  </a:cubicBezTo>
                                                  <a:cubicBezTo>
                                                    <a:pt x="43" y="96"/>
                                                    <a:pt x="43" y="97"/>
                                                    <a:pt x="43" y="97"/>
                                                  </a:cubicBezTo>
                                                  <a:cubicBezTo>
                                                    <a:pt x="44" y="98"/>
                                                    <a:pt x="44" y="99"/>
                                                    <a:pt x="46" y="99"/>
                                                  </a:cubicBezTo>
                                                  <a:cubicBezTo>
                                                    <a:pt x="46" y="99"/>
                                                    <a:pt x="47" y="99"/>
                                                    <a:pt x="48" y="100"/>
                                                  </a:cubicBezTo>
                                                  <a:cubicBezTo>
                                                    <a:pt x="49" y="100"/>
                                                    <a:pt x="50" y="100"/>
                                                    <a:pt x="51" y="99"/>
                                                  </a:cubicBezTo>
                                                  <a:cubicBezTo>
                                                    <a:pt x="52" y="98"/>
                                                    <a:pt x="52" y="97"/>
                                                    <a:pt x="53" y="97"/>
                                                  </a:cubicBezTo>
                                                  <a:cubicBezTo>
                                                    <a:pt x="54" y="96"/>
                                                    <a:pt x="55" y="96"/>
                                                    <a:pt x="55" y="96"/>
                                                  </a:cubicBezTo>
                                                  <a:cubicBezTo>
                                                    <a:pt x="56" y="96"/>
                                                    <a:pt x="56" y="96"/>
                                                    <a:pt x="57" y="97"/>
                                                  </a:cubicBezTo>
                                                  <a:cubicBezTo>
                                                    <a:pt x="57" y="97"/>
                                                    <a:pt x="58" y="98"/>
                                                    <a:pt x="58" y="99"/>
                                                  </a:cubicBezTo>
                                                  <a:cubicBezTo>
                                                    <a:pt x="59" y="99"/>
                                                    <a:pt x="59" y="100"/>
                                                    <a:pt x="59" y="101"/>
                                                  </a:cubicBezTo>
                                                  <a:cubicBezTo>
                                                    <a:pt x="59" y="101"/>
                                                    <a:pt x="58" y="102"/>
                                                    <a:pt x="58" y="102"/>
                                                  </a:cubicBezTo>
                                                  <a:cubicBezTo>
                                                    <a:pt x="57" y="103"/>
                                                    <a:pt x="53" y="105"/>
                                                    <a:pt x="53" y="106"/>
                                                  </a:cubicBezTo>
                                                  <a:cubicBezTo>
                                                    <a:pt x="52" y="107"/>
                                                    <a:pt x="52" y="108"/>
                                                    <a:pt x="53" y="108"/>
                                                  </a:cubicBezTo>
                                                  <a:cubicBezTo>
                                                    <a:pt x="53" y="109"/>
                                                    <a:pt x="54" y="109"/>
                                                    <a:pt x="54" y="111"/>
                                                  </a:cubicBezTo>
                                                  <a:cubicBezTo>
                                                    <a:pt x="55" y="113"/>
                                                    <a:pt x="59" y="115"/>
                                                    <a:pt x="60" y="116"/>
                                                  </a:cubicBezTo>
                                                  <a:cubicBezTo>
                                                    <a:pt x="62" y="117"/>
                                                    <a:pt x="62" y="117"/>
                                                    <a:pt x="63" y="117"/>
                                                  </a:cubicBezTo>
                                                  <a:cubicBezTo>
                                                    <a:pt x="64" y="117"/>
                                                    <a:pt x="64" y="117"/>
                                                    <a:pt x="65" y="117"/>
                                                  </a:cubicBezTo>
                                                  <a:cubicBezTo>
                                                    <a:pt x="65" y="116"/>
                                                    <a:pt x="66" y="114"/>
                                                    <a:pt x="67" y="114"/>
                                                  </a:cubicBezTo>
                                                  <a:cubicBezTo>
                                                    <a:pt x="68" y="113"/>
                                                    <a:pt x="69" y="113"/>
                                                    <a:pt x="70" y="113"/>
                                                  </a:cubicBezTo>
                                                  <a:cubicBezTo>
                                                    <a:pt x="71" y="113"/>
                                                    <a:pt x="72" y="113"/>
                                                    <a:pt x="73" y="114"/>
                                                  </a:cubicBezTo>
                                                  <a:cubicBezTo>
                                                    <a:pt x="74" y="114"/>
                                                    <a:pt x="75" y="115"/>
                                                    <a:pt x="77" y="116"/>
                                                  </a:cubicBezTo>
                                                  <a:cubicBezTo>
                                                    <a:pt x="78" y="117"/>
                                                    <a:pt x="79" y="118"/>
                                                    <a:pt x="80" y="119"/>
                                                  </a:cubicBezTo>
                                                  <a:cubicBezTo>
                                                    <a:pt x="80" y="120"/>
                                                    <a:pt x="81" y="122"/>
                                                    <a:pt x="82" y="123"/>
                                                  </a:cubicBezTo>
                                                  <a:cubicBezTo>
                                                    <a:pt x="83" y="123"/>
                                                    <a:pt x="83" y="124"/>
                                                    <a:pt x="84" y="124"/>
                                                  </a:cubicBezTo>
                                                  <a:cubicBezTo>
                                                    <a:pt x="85" y="125"/>
                                                    <a:pt x="85" y="125"/>
                                                    <a:pt x="86" y="124"/>
                                                  </a:cubicBezTo>
                                                  <a:cubicBezTo>
                                                    <a:pt x="88" y="124"/>
                                                    <a:pt x="89" y="123"/>
                                                    <a:pt x="90" y="123"/>
                                                  </a:cubicBezTo>
                                                  <a:cubicBezTo>
                                                    <a:pt x="91" y="123"/>
                                                    <a:pt x="91" y="123"/>
                                                    <a:pt x="92" y="123"/>
                                                  </a:cubicBezTo>
                                                  <a:cubicBezTo>
                                                    <a:pt x="92" y="124"/>
                                                    <a:pt x="92" y="124"/>
                                                    <a:pt x="93" y="125"/>
                                                  </a:cubicBezTo>
                                                  <a:cubicBezTo>
                                                    <a:pt x="93" y="127"/>
                                                    <a:pt x="93" y="128"/>
                                                    <a:pt x="94" y="129"/>
                                                  </a:cubicBezTo>
                                                  <a:cubicBezTo>
                                                    <a:pt x="94" y="130"/>
                                                    <a:pt x="95" y="130"/>
                                                    <a:pt x="97" y="130"/>
                                                  </a:cubicBezTo>
                                                  <a:cubicBezTo>
                                                    <a:pt x="99" y="130"/>
                                                    <a:pt x="103" y="130"/>
                                                    <a:pt x="104" y="130"/>
                                                  </a:cubicBezTo>
                                                  <a:cubicBezTo>
                                                    <a:pt x="104" y="129"/>
                                                    <a:pt x="104" y="128"/>
                                                    <a:pt x="104" y="127"/>
                                                  </a:cubicBezTo>
                                                  <a:cubicBezTo>
                                                    <a:pt x="105" y="123"/>
                                                    <a:pt x="107" y="120"/>
                                                    <a:pt x="111" y="120"/>
                                                  </a:cubicBezTo>
                                                  <a:cubicBezTo>
                                                    <a:pt x="114" y="120"/>
                                                    <a:pt x="117" y="124"/>
                                                    <a:pt x="119" y="122"/>
                                                  </a:cubicBezTo>
                                                  <a:cubicBezTo>
                                                    <a:pt x="121" y="120"/>
                                                    <a:pt x="123" y="120"/>
                                                    <a:pt x="127" y="120"/>
                                                  </a:cubicBezTo>
                                                  <a:cubicBezTo>
                                                    <a:pt x="130" y="120"/>
                                                    <a:pt x="135" y="121"/>
                                                    <a:pt x="135" y="119"/>
                                                  </a:cubicBezTo>
                                                  <a:cubicBezTo>
                                                    <a:pt x="135" y="116"/>
                                                    <a:pt x="133" y="112"/>
                                                    <a:pt x="130" y="112"/>
                                                  </a:cubicBezTo>
                                                  <a:cubicBezTo>
                                                    <a:pt x="127" y="112"/>
                                                    <a:pt x="121" y="112"/>
                                                    <a:pt x="119" y="111"/>
                                                  </a:cubicBezTo>
                                                  <a:cubicBezTo>
                                                    <a:pt x="116" y="107"/>
                                                    <a:pt x="111" y="95"/>
                                                    <a:pt x="113" y="99"/>
                                                  </a:cubicBezTo>
                                                  <a:cubicBezTo>
                                                    <a:pt x="111" y="97"/>
                                                    <a:pt x="111" y="94"/>
                                                    <a:pt x="109" y="92"/>
                                                  </a:cubicBezTo>
                                                  <a:cubicBezTo>
                                                    <a:pt x="108" y="91"/>
                                                    <a:pt x="103" y="86"/>
                                                    <a:pt x="103" y="86"/>
                                                  </a:cubicBezTo>
                                                  <a:cubicBezTo>
                                                    <a:pt x="103" y="83"/>
                                                    <a:pt x="104" y="79"/>
                                                    <a:pt x="103" y="76"/>
                                                  </a:cubicBezTo>
                                                  <a:cubicBezTo>
                                                    <a:pt x="102" y="71"/>
                                                    <a:pt x="104" y="71"/>
                                                    <a:pt x="106" y="68"/>
                                                  </a:cubicBezTo>
                                                  <a:cubicBezTo>
                                                    <a:pt x="106" y="66"/>
                                                    <a:pt x="108" y="60"/>
                                                    <a:pt x="105" y="58"/>
                                                  </a:cubicBezTo>
                                                  <a:cubicBezTo>
                                                    <a:pt x="100" y="55"/>
                                                    <a:pt x="103" y="54"/>
                                                    <a:pt x="105" y="49"/>
                                                  </a:cubicBezTo>
                                                  <a:cubicBezTo>
                                                    <a:pt x="106" y="48"/>
                                                    <a:pt x="110" y="44"/>
                                                    <a:pt x="109" y="43"/>
                                                  </a:cubicBezTo>
                                                  <a:cubicBezTo>
                                                    <a:pt x="108" y="41"/>
                                                    <a:pt x="106" y="36"/>
                                                    <a:pt x="101" y="39"/>
                                                  </a:cubicBezTo>
                                                  <a:cubicBezTo>
                                                    <a:pt x="101" y="39"/>
                                                    <a:pt x="95" y="44"/>
                                                    <a:pt x="95" y="44"/>
                                                  </a:cubicBezTo>
                                                  <a:cubicBezTo>
                                                    <a:pt x="91" y="43"/>
                                                    <a:pt x="90" y="42"/>
                                                    <a:pt x="90" y="39"/>
                                                  </a:cubicBezTo>
                                                  <a:cubicBezTo>
                                                    <a:pt x="90" y="36"/>
                                                    <a:pt x="89" y="30"/>
                                                    <a:pt x="90" y="28"/>
                                                  </a:cubicBezTo>
                                                  <a:cubicBezTo>
                                                    <a:pt x="92" y="27"/>
                                                    <a:pt x="95" y="25"/>
                                                    <a:pt x="95" y="21"/>
                                                  </a:cubicBezTo>
                                                  <a:cubicBezTo>
                                                    <a:pt x="94" y="18"/>
                                                    <a:pt x="90" y="16"/>
                                                    <a:pt x="90" y="15"/>
                                                  </a:cubicBezTo>
                                                  <a:cubicBezTo>
                                                    <a:pt x="90" y="11"/>
                                                    <a:pt x="89" y="7"/>
                                                    <a:pt x="85" y="7"/>
                                                  </a:cubicBezTo>
                                                  <a:cubicBezTo>
                                                    <a:pt x="82" y="7"/>
                                                    <a:pt x="79" y="9"/>
                                                    <a:pt x="78" y="6"/>
                                                  </a:cubicBezTo>
                                                  <a:cubicBezTo>
                                                    <a:pt x="77" y="0"/>
                                                    <a:pt x="78" y="3"/>
                                                    <a:pt x="74" y="4"/>
                                                  </a:cubicBezTo>
                                                  <a:cubicBezTo>
                                                    <a:pt x="73" y="4"/>
                                                    <a:pt x="72" y="4"/>
                                                    <a:pt x="72" y="4"/>
                                                  </a:cubicBezTo>
                                                  <a:cubicBezTo>
                                                    <a:pt x="72" y="4"/>
                                                    <a:pt x="72" y="4"/>
                                                    <a:pt x="72" y="4"/>
                                                  </a:cubicBezTo>
                                                  <a:cubicBezTo>
                                                    <a:pt x="71" y="4"/>
                                                    <a:pt x="70" y="4"/>
                                                    <a:pt x="69" y="5"/>
                                                  </a:cubicBezTo>
                                                  <a:cubicBezTo>
                                                    <a:pt x="69" y="6"/>
                                                    <a:pt x="68" y="7"/>
                                                    <a:pt x="67" y="8"/>
                                                  </a:cubicBezTo>
                                                  <a:cubicBezTo>
                                                    <a:pt x="66" y="9"/>
                                                    <a:pt x="65" y="9"/>
                                                    <a:pt x="64" y="9"/>
                                                  </a:cubicBezTo>
                                                  <a:cubicBezTo>
                                                    <a:pt x="63" y="9"/>
                                                    <a:pt x="63" y="9"/>
                                                    <a:pt x="63" y="10"/>
                                                  </a:cubicBezTo>
                                                  <a:cubicBezTo>
                                                    <a:pt x="63" y="10"/>
                                                    <a:pt x="63" y="11"/>
                                                    <a:pt x="63" y="12"/>
                                                  </a:cubicBezTo>
                                                  <a:cubicBezTo>
                                                    <a:pt x="63" y="14"/>
                                                    <a:pt x="63" y="15"/>
                                                    <a:pt x="62" y="16"/>
                                                  </a:cubicBezTo>
                                                  <a:cubicBezTo>
                                                    <a:pt x="62" y="16"/>
                                                    <a:pt x="61" y="17"/>
                                                    <a:pt x="59" y="17"/>
                                                  </a:cubicBezTo>
                                                  <a:cubicBezTo>
                                                    <a:pt x="57" y="18"/>
                                                    <a:pt x="56" y="18"/>
                                                    <a:pt x="56" y="19"/>
                                                  </a:cubicBezTo>
                                                  <a:cubicBezTo>
                                                    <a:pt x="55" y="20"/>
                                                    <a:pt x="54" y="21"/>
                                                    <a:pt x="53" y="23"/>
                                                  </a:cubicBezTo>
                                                  <a:cubicBezTo>
                                                    <a:pt x="52" y="23"/>
                                                    <a:pt x="52" y="24"/>
                                                    <a:pt x="52" y="25"/>
                                                  </a:cubicBezTo>
                                                  <a:cubicBezTo>
                                                    <a:pt x="52" y="25"/>
                                                    <a:pt x="52" y="24"/>
                                                    <a:pt x="52" y="22"/>
                                                  </a:cubicBezTo>
                                                  <a:cubicBezTo>
                                                    <a:pt x="52" y="20"/>
                                                    <a:pt x="50" y="19"/>
                                                    <a:pt x="49" y="17"/>
                                                  </a:cubicBezTo>
                                                  <a:cubicBezTo>
                                                    <a:pt x="48" y="15"/>
                                                    <a:pt x="48" y="14"/>
                                                    <a:pt x="48" y="13"/>
                                                  </a:cubicBezTo>
                                                  <a:cubicBezTo>
                                                    <a:pt x="48" y="12"/>
                                                    <a:pt x="47" y="11"/>
                                                    <a:pt x="46" y="10"/>
                                                  </a:cubicBezTo>
                                                  <a:cubicBezTo>
                                                    <a:pt x="46" y="9"/>
                                                    <a:pt x="45" y="10"/>
                                                    <a:pt x="44" y="11"/>
                                                  </a:cubicBezTo>
                                                  <a:cubicBezTo>
                                                    <a:pt x="43" y="12"/>
                                                    <a:pt x="43" y="12"/>
                                                    <a:pt x="42" y="12"/>
                                                  </a:cubicBezTo>
                                                  <a:cubicBezTo>
                                                    <a:pt x="41" y="12"/>
                                                    <a:pt x="40" y="12"/>
                                                    <a:pt x="39" y="12"/>
                                                  </a:cubicBezTo>
                                                  <a:cubicBezTo>
                                                    <a:pt x="38" y="11"/>
                                                    <a:pt x="37" y="10"/>
                                                    <a:pt x="36" y="10"/>
                                                  </a:cubicBezTo>
                                                  <a:cubicBezTo>
                                                    <a:pt x="35" y="10"/>
                                                    <a:pt x="35" y="10"/>
                                                    <a:pt x="35" y="11"/>
                                                  </a:cubicBezTo>
                                                  <a:cubicBezTo>
                                                    <a:pt x="34" y="11"/>
                                                    <a:pt x="34" y="13"/>
                                                    <a:pt x="34" y="13"/>
                                                  </a:cubicBezTo>
                                                  <a:cubicBezTo>
                                                    <a:pt x="34" y="14"/>
                                                    <a:pt x="36" y="15"/>
                                                    <a:pt x="37" y="15"/>
                                                  </a:cubicBezTo>
                                                  <a:cubicBezTo>
                                                    <a:pt x="38" y="16"/>
                                                    <a:pt x="40" y="16"/>
                                                    <a:pt x="40" y="18"/>
                                                  </a:cubicBezTo>
                                                  <a:cubicBezTo>
                                                    <a:pt x="40" y="20"/>
                                                    <a:pt x="40" y="22"/>
                                                    <a:pt x="39" y="24"/>
                                                  </a:cubicBezTo>
                                                  <a:cubicBezTo>
                                                    <a:pt x="39" y="25"/>
                                                    <a:pt x="37" y="25"/>
                                                    <a:pt x="36" y="24"/>
                                                  </a:cubicBezTo>
                                                  <a:cubicBezTo>
                                                    <a:pt x="34" y="24"/>
                                                    <a:pt x="33" y="24"/>
                                                    <a:pt x="32" y="23"/>
                                                  </a:cubicBezTo>
                                                  <a:cubicBezTo>
                                                    <a:pt x="30" y="23"/>
                                                    <a:pt x="29" y="23"/>
                                                    <a:pt x="28" y="24"/>
                                                  </a:cubicBezTo>
                                                  <a:cubicBezTo>
                                                    <a:pt x="27" y="24"/>
                                                    <a:pt x="26" y="25"/>
                                                    <a:pt x="25" y="26"/>
                                                  </a:cubicBezTo>
                                                  <a:cubicBezTo>
                                                    <a:pt x="25" y="27"/>
                                                    <a:pt x="24" y="27"/>
                                                    <a:pt x="24" y="28"/>
                                                  </a:cubicBezTo>
                                                  <a:cubicBezTo>
                                                    <a:pt x="23" y="28"/>
                                                    <a:pt x="22" y="28"/>
                                                    <a:pt x="21" y="28"/>
                                                  </a:cubicBezTo>
                                                  <a:cubicBezTo>
                                                    <a:pt x="18" y="28"/>
                                                    <a:pt x="16" y="28"/>
                                                    <a:pt x="15" y="27"/>
                                                  </a:cubicBezTo>
                                                  <a:cubicBezTo>
                                                    <a:pt x="14" y="27"/>
                                                    <a:pt x="12" y="27"/>
                                                    <a:pt x="11" y="27"/>
                                                  </a:cubicBezTo>
                                                  <a:cubicBezTo>
                                                    <a:pt x="10" y="27"/>
                                                    <a:pt x="8" y="28"/>
                                                    <a:pt x="8" y="28"/>
                                                  </a:cubicBezTo>
                                                  <a:cubicBezTo>
                                                    <a:pt x="6" y="29"/>
                                                    <a:pt x="3" y="31"/>
                                                    <a:pt x="2" y="32"/>
                                                  </a:cubicBezTo>
                                                  <a:cubicBezTo>
                                                    <a:pt x="1" y="33"/>
                                                    <a:pt x="1" y="38"/>
                                                    <a:pt x="0" y="39"/>
                                                  </a:cubicBezTo>
                                                  <a:cubicBezTo>
                                                    <a:pt x="0" y="41"/>
                                                    <a:pt x="2" y="43"/>
                                                    <a:pt x="2" y="46"/>
                                                  </a:cubicBezTo>
                                                  <a:cubicBezTo>
                                                    <a:pt x="2" y="46"/>
                                                    <a:pt x="2" y="46"/>
                                                    <a:pt x="2" y="4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0" name="Freeform 1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F36DBA0-C322-489C-3D08-701201CB85FC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90727" y="2096348"/>
                                              <a:ext cx="381617" cy="35156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 w 104"/>
                                                <a:gd name="T1" fmla="*/ 35 h 96"/>
                                                <a:gd name="T2" fmla="*/ 2 w 104"/>
                                                <a:gd name="T3" fmla="*/ 42 h 96"/>
                                                <a:gd name="T4" fmla="*/ 5 w 104"/>
                                                <a:gd name="T5" fmla="*/ 44 h 96"/>
                                                <a:gd name="T6" fmla="*/ 3 w 104"/>
                                                <a:gd name="T7" fmla="*/ 49 h 96"/>
                                                <a:gd name="T8" fmla="*/ 7 w 104"/>
                                                <a:gd name="T9" fmla="*/ 55 h 96"/>
                                                <a:gd name="T10" fmla="*/ 10 w 104"/>
                                                <a:gd name="T11" fmla="*/ 61 h 96"/>
                                                <a:gd name="T12" fmla="*/ 11 w 104"/>
                                                <a:gd name="T13" fmla="*/ 63 h 96"/>
                                                <a:gd name="T14" fmla="*/ 20 w 104"/>
                                                <a:gd name="T15" fmla="*/ 67 h 96"/>
                                                <a:gd name="T16" fmla="*/ 27 w 104"/>
                                                <a:gd name="T17" fmla="*/ 73 h 96"/>
                                                <a:gd name="T18" fmla="*/ 33 w 104"/>
                                                <a:gd name="T19" fmla="*/ 73 h 96"/>
                                                <a:gd name="T20" fmla="*/ 38 w 104"/>
                                                <a:gd name="T21" fmla="*/ 77 h 96"/>
                                                <a:gd name="T22" fmla="*/ 42 w 104"/>
                                                <a:gd name="T23" fmla="*/ 81 h 96"/>
                                                <a:gd name="T24" fmla="*/ 42 w 104"/>
                                                <a:gd name="T25" fmla="*/ 86 h 96"/>
                                                <a:gd name="T26" fmla="*/ 51 w 104"/>
                                                <a:gd name="T27" fmla="*/ 89 h 96"/>
                                                <a:gd name="T28" fmla="*/ 54 w 104"/>
                                                <a:gd name="T29" fmla="*/ 93 h 96"/>
                                                <a:gd name="T30" fmla="*/ 57 w 104"/>
                                                <a:gd name="T31" fmla="*/ 95 h 96"/>
                                                <a:gd name="T32" fmla="*/ 62 w 104"/>
                                                <a:gd name="T33" fmla="*/ 92 h 96"/>
                                                <a:gd name="T34" fmla="*/ 69 w 104"/>
                                                <a:gd name="T35" fmla="*/ 86 h 96"/>
                                                <a:gd name="T36" fmla="*/ 75 w 104"/>
                                                <a:gd name="T37" fmla="*/ 89 h 96"/>
                                                <a:gd name="T38" fmla="*/ 81 w 104"/>
                                                <a:gd name="T39" fmla="*/ 88 h 96"/>
                                                <a:gd name="T40" fmla="*/ 87 w 104"/>
                                                <a:gd name="T41" fmla="*/ 93 h 96"/>
                                                <a:gd name="T42" fmla="*/ 89 w 104"/>
                                                <a:gd name="T43" fmla="*/ 96 h 96"/>
                                                <a:gd name="T44" fmla="*/ 94 w 104"/>
                                                <a:gd name="T45" fmla="*/ 90 h 96"/>
                                                <a:gd name="T46" fmla="*/ 91 w 104"/>
                                                <a:gd name="T47" fmla="*/ 80 h 96"/>
                                                <a:gd name="T48" fmla="*/ 101 w 104"/>
                                                <a:gd name="T49" fmla="*/ 71 h 96"/>
                                                <a:gd name="T50" fmla="*/ 100 w 104"/>
                                                <a:gd name="T51" fmla="*/ 58 h 96"/>
                                                <a:gd name="T52" fmla="*/ 103 w 104"/>
                                                <a:gd name="T53" fmla="*/ 55 h 96"/>
                                                <a:gd name="T54" fmla="*/ 101 w 104"/>
                                                <a:gd name="T55" fmla="*/ 52 h 96"/>
                                                <a:gd name="T56" fmla="*/ 93 w 104"/>
                                                <a:gd name="T57" fmla="*/ 51 h 96"/>
                                                <a:gd name="T58" fmla="*/ 93 w 104"/>
                                                <a:gd name="T59" fmla="*/ 45 h 96"/>
                                                <a:gd name="T60" fmla="*/ 89 w 104"/>
                                                <a:gd name="T61" fmla="*/ 43 h 96"/>
                                                <a:gd name="T62" fmla="*/ 84 w 104"/>
                                                <a:gd name="T63" fmla="*/ 38 h 96"/>
                                                <a:gd name="T64" fmla="*/ 79 w 104"/>
                                                <a:gd name="T65" fmla="*/ 31 h 96"/>
                                                <a:gd name="T66" fmla="*/ 82 w 104"/>
                                                <a:gd name="T67" fmla="*/ 25 h 96"/>
                                                <a:gd name="T68" fmla="*/ 89 w 104"/>
                                                <a:gd name="T69" fmla="*/ 19 h 96"/>
                                                <a:gd name="T70" fmla="*/ 90 w 104"/>
                                                <a:gd name="T71" fmla="*/ 13 h 96"/>
                                                <a:gd name="T72" fmla="*/ 88 w 104"/>
                                                <a:gd name="T73" fmla="*/ 9 h 96"/>
                                                <a:gd name="T74" fmla="*/ 85 w 104"/>
                                                <a:gd name="T75" fmla="*/ 9 h 96"/>
                                                <a:gd name="T76" fmla="*/ 82 w 104"/>
                                                <a:gd name="T77" fmla="*/ 8 h 96"/>
                                                <a:gd name="T78" fmla="*/ 77 w 104"/>
                                                <a:gd name="T79" fmla="*/ 1 h 96"/>
                                                <a:gd name="T80" fmla="*/ 75 w 104"/>
                                                <a:gd name="T81" fmla="*/ 2 h 96"/>
                                                <a:gd name="T82" fmla="*/ 70 w 104"/>
                                                <a:gd name="T83" fmla="*/ 8 h 96"/>
                                                <a:gd name="T84" fmla="*/ 65 w 104"/>
                                                <a:gd name="T85" fmla="*/ 12 h 96"/>
                                                <a:gd name="T86" fmla="*/ 67 w 104"/>
                                                <a:gd name="T87" fmla="*/ 16 h 96"/>
                                                <a:gd name="T88" fmla="*/ 68 w 104"/>
                                                <a:gd name="T89" fmla="*/ 23 h 96"/>
                                                <a:gd name="T90" fmla="*/ 61 w 104"/>
                                                <a:gd name="T91" fmla="*/ 21 h 96"/>
                                                <a:gd name="T92" fmla="*/ 51 w 104"/>
                                                <a:gd name="T93" fmla="*/ 18 h 96"/>
                                                <a:gd name="T94" fmla="*/ 47 w 104"/>
                                                <a:gd name="T95" fmla="*/ 15 h 96"/>
                                                <a:gd name="T96" fmla="*/ 45 w 104"/>
                                                <a:gd name="T97" fmla="*/ 16 h 96"/>
                                                <a:gd name="T98" fmla="*/ 40 w 104"/>
                                                <a:gd name="T99" fmla="*/ 13 h 96"/>
                                                <a:gd name="T100" fmla="*/ 32 w 104"/>
                                                <a:gd name="T101" fmla="*/ 16 h 96"/>
                                                <a:gd name="T102" fmla="*/ 20 w 104"/>
                                                <a:gd name="T103" fmla="*/ 18 h 96"/>
                                                <a:gd name="T104" fmla="*/ 13 w 104"/>
                                                <a:gd name="T105" fmla="*/ 21 h 96"/>
                                                <a:gd name="T106" fmla="*/ 7 w 104"/>
                                                <a:gd name="T107" fmla="*/ 29 h 96"/>
                                                <a:gd name="T108" fmla="*/ 3 w 104"/>
                                                <a:gd name="T109" fmla="*/ 32 h 9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04" h="96">
                                                  <a:moveTo>
                                                    <a:pt x="2" y="32"/>
                                                  </a:moveTo>
                                                  <a:cubicBezTo>
                                                    <a:pt x="2" y="33"/>
                                                    <a:pt x="3" y="34"/>
                                                    <a:pt x="2" y="35"/>
                                                  </a:cubicBezTo>
                                                  <a:cubicBezTo>
                                                    <a:pt x="2" y="36"/>
                                                    <a:pt x="0" y="39"/>
                                                    <a:pt x="1" y="40"/>
                                                  </a:cubicBezTo>
                                                  <a:cubicBezTo>
                                                    <a:pt x="1" y="41"/>
                                                    <a:pt x="1" y="42"/>
                                                    <a:pt x="2" y="42"/>
                                                  </a:cubicBezTo>
                                                  <a:cubicBezTo>
                                                    <a:pt x="2" y="43"/>
                                                    <a:pt x="3" y="43"/>
                                                    <a:pt x="4" y="43"/>
                                                  </a:cubicBezTo>
                                                  <a:cubicBezTo>
                                                    <a:pt x="5" y="44"/>
                                                    <a:pt x="5" y="44"/>
                                                    <a:pt x="5" y="44"/>
                                                  </a:cubicBezTo>
                                                  <a:cubicBezTo>
                                                    <a:pt x="6" y="45"/>
                                                    <a:pt x="5" y="45"/>
                                                    <a:pt x="5" y="46"/>
                                                  </a:cubicBezTo>
                                                  <a:cubicBezTo>
                                                    <a:pt x="3" y="48"/>
                                                    <a:pt x="3" y="49"/>
                                                    <a:pt x="3" y="49"/>
                                                  </a:cubicBezTo>
                                                  <a:cubicBezTo>
                                                    <a:pt x="3" y="50"/>
                                                    <a:pt x="4" y="50"/>
                                                    <a:pt x="5" y="51"/>
                                                  </a:cubicBezTo>
                                                  <a:cubicBezTo>
                                                    <a:pt x="6" y="52"/>
                                                    <a:pt x="6" y="54"/>
                                                    <a:pt x="7" y="55"/>
                                                  </a:cubicBezTo>
                                                  <a:cubicBezTo>
                                                    <a:pt x="8" y="55"/>
                                                    <a:pt x="11" y="56"/>
                                                    <a:pt x="11" y="57"/>
                                                  </a:cubicBezTo>
                                                  <a:cubicBezTo>
                                                    <a:pt x="11" y="58"/>
                                                    <a:pt x="11" y="60"/>
                                                    <a:pt x="10" y="61"/>
                                                  </a:cubicBezTo>
                                                  <a:cubicBezTo>
                                                    <a:pt x="9" y="61"/>
                                                    <a:pt x="5" y="63"/>
                                                    <a:pt x="6" y="63"/>
                                                  </a:cubicBezTo>
                                                  <a:cubicBezTo>
                                                    <a:pt x="8" y="63"/>
                                                    <a:pt x="9" y="63"/>
                                                    <a:pt x="11" y="63"/>
                                                  </a:cubicBezTo>
                                                  <a:cubicBezTo>
                                                    <a:pt x="13" y="62"/>
                                                    <a:pt x="14" y="62"/>
                                                    <a:pt x="16" y="63"/>
                                                  </a:cubicBezTo>
                                                  <a:cubicBezTo>
                                                    <a:pt x="18" y="64"/>
                                                    <a:pt x="19" y="65"/>
                                                    <a:pt x="20" y="67"/>
                                                  </a:cubicBezTo>
                                                  <a:cubicBezTo>
                                                    <a:pt x="21" y="69"/>
                                                    <a:pt x="24" y="70"/>
                                                    <a:pt x="25" y="71"/>
                                                  </a:cubicBezTo>
                                                  <a:cubicBezTo>
                                                    <a:pt x="26" y="72"/>
                                                    <a:pt x="26" y="73"/>
                                                    <a:pt x="27" y="73"/>
                                                  </a:cubicBezTo>
                                                  <a:cubicBezTo>
                                                    <a:pt x="27" y="73"/>
                                                    <a:pt x="28" y="73"/>
                                                    <a:pt x="30" y="73"/>
                                                  </a:cubicBezTo>
                                                  <a:cubicBezTo>
                                                    <a:pt x="31" y="73"/>
                                                    <a:pt x="32" y="73"/>
                                                    <a:pt x="33" y="73"/>
                                                  </a:cubicBezTo>
                                                  <a:cubicBezTo>
                                                    <a:pt x="35" y="74"/>
                                                    <a:pt x="36" y="74"/>
                                                    <a:pt x="37" y="75"/>
                                                  </a:cubicBezTo>
                                                  <a:cubicBezTo>
                                                    <a:pt x="37" y="76"/>
                                                    <a:pt x="37" y="76"/>
                                                    <a:pt x="38" y="77"/>
                                                  </a:cubicBezTo>
                                                  <a:cubicBezTo>
                                                    <a:pt x="38" y="78"/>
                                                    <a:pt x="38" y="79"/>
                                                    <a:pt x="40" y="80"/>
                                                  </a:cubicBezTo>
                                                  <a:cubicBezTo>
                                                    <a:pt x="40" y="80"/>
                                                    <a:pt x="41" y="80"/>
                                                    <a:pt x="42" y="81"/>
                                                  </a:cubicBezTo>
                                                  <a:cubicBezTo>
                                                    <a:pt x="42" y="81"/>
                                                    <a:pt x="43" y="82"/>
                                                    <a:pt x="42" y="83"/>
                                                  </a:cubicBezTo>
                                                  <a:cubicBezTo>
                                                    <a:pt x="42" y="84"/>
                                                    <a:pt x="42" y="85"/>
                                                    <a:pt x="42" y="86"/>
                                                  </a:cubicBezTo>
                                                  <a:cubicBezTo>
                                                    <a:pt x="42" y="86"/>
                                                    <a:pt x="42" y="87"/>
                                                    <a:pt x="43" y="87"/>
                                                  </a:cubicBezTo>
                                                  <a:cubicBezTo>
                                                    <a:pt x="46" y="88"/>
                                                    <a:pt x="49" y="89"/>
                                                    <a:pt x="51" y="89"/>
                                                  </a:cubicBezTo>
                                                  <a:cubicBezTo>
                                                    <a:pt x="52" y="90"/>
                                                    <a:pt x="52" y="90"/>
                                                    <a:pt x="53" y="91"/>
                                                  </a:cubicBezTo>
                                                  <a:cubicBezTo>
                                                    <a:pt x="53" y="91"/>
                                                    <a:pt x="54" y="92"/>
                                                    <a:pt x="54" y="93"/>
                                                  </a:cubicBezTo>
                                                  <a:cubicBezTo>
                                                    <a:pt x="54" y="94"/>
                                                    <a:pt x="54" y="95"/>
                                                    <a:pt x="55" y="95"/>
                                                  </a:cubicBezTo>
                                                  <a:cubicBezTo>
                                                    <a:pt x="55" y="95"/>
                                                    <a:pt x="56" y="95"/>
                                                    <a:pt x="57" y="95"/>
                                                  </a:cubicBezTo>
                                                  <a:cubicBezTo>
                                                    <a:pt x="57" y="94"/>
                                                    <a:pt x="58" y="94"/>
                                                    <a:pt x="58" y="94"/>
                                                  </a:cubicBezTo>
                                                  <a:cubicBezTo>
                                                    <a:pt x="60" y="93"/>
                                                    <a:pt x="60" y="93"/>
                                                    <a:pt x="62" y="92"/>
                                                  </a:cubicBezTo>
                                                  <a:cubicBezTo>
                                                    <a:pt x="63" y="91"/>
                                                    <a:pt x="65" y="88"/>
                                                    <a:pt x="66" y="87"/>
                                                  </a:cubicBezTo>
                                                  <a:cubicBezTo>
                                                    <a:pt x="67" y="87"/>
                                                    <a:pt x="68" y="87"/>
                                                    <a:pt x="69" y="86"/>
                                                  </a:cubicBezTo>
                                                  <a:cubicBezTo>
                                                    <a:pt x="70" y="86"/>
                                                    <a:pt x="71" y="86"/>
                                                    <a:pt x="72" y="86"/>
                                                  </a:cubicBezTo>
                                                  <a:cubicBezTo>
                                                    <a:pt x="73" y="87"/>
                                                    <a:pt x="74" y="88"/>
                                                    <a:pt x="75" y="89"/>
                                                  </a:cubicBezTo>
                                                  <a:cubicBezTo>
                                                    <a:pt x="76" y="90"/>
                                                    <a:pt x="76" y="91"/>
                                                    <a:pt x="76" y="91"/>
                                                  </a:cubicBezTo>
                                                  <a:cubicBezTo>
                                                    <a:pt x="77" y="91"/>
                                                    <a:pt x="80" y="88"/>
                                                    <a:pt x="81" y="88"/>
                                                  </a:cubicBezTo>
                                                  <a:cubicBezTo>
                                                    <a:pt x="82" y="88"/>
                                                    <a:pt x="83" y="89"/>
                                                    <a:pt x="84" y="90"/>
                                                  </a:cubicBezTo>
                                                  <a:cubicBezTo>
                                                    <a:pt x="85" y="90"/>
                                                    <a:pt x="86" y="92"/>
                                                    <a:pt x="87" y="93"/>
                                                  </a:cubicBezTo>
                                                  <a:cubicBezTo>
                                                    <a:pt x="88" y="93"/>
                                                    <a:pt x="88" y="95"/>
                                                    <a:pt x="88" y="95"/>
                                                  </a:cubicBezTo>
                                                  <a:cubicBezTo>
                                                    <a:pt x="89" y="96"/>
                                                    <a:pt x="89" y="96"/>
                                                    <a:pt x="89" y="96"/>
                                                  </a:cubicBezTo>
                                                  <a:cubicBezTo>
                                                    <a:pt x="89" y="96"/>
                                                    <a:pt x="90" y="96"/>
                                                    <a:pt x="90" y="95"/>
                                                  </a:cubicBezTo>
                                                  <a:cubicBezTo>
                                                    <a:pt x="92" y="93"/>
                                                    <a:pt x="92" y="92"/>
                                                    <a:pt x="94" y="90"/>
                                                  </a:cubicBezTo>
                                                  <a:cubicBezTo>
                                                    <a:pt x="94" y="89"/>
                                                    <a:pt x="94" y="88"/>
                                                    <a:pt x="93" y="87"/>
                                                  </a:cubicBezTo>
                                                  <a:cubicBezTo>
                                                    <a:pt x="90" y="84"/>
                                                    <a:pt x="88" y="84"/>
                                                    <a:pt x="91" y="80"/>
                                                  </a:cubicBezTo>
                                                  <a:cubicBezTo>
                                                    <a:pt x="94" y="77"/>
                                                    <a:pt x="94" y="76"/>
                                                    <a:pt x="98" y="74"/>
                                                  </a:cubicBezTo>
                                                  <a:cubicBezTo>
                                                    <a:pt x="100" y="74"/>
                                                    <a:pt x="100" y="72"/>
                                                    <a:pt x="101" y="71"/>
                                                  </a:cubicBezTo>
                                                  <a:cubicBezTo>
                                                    <a:pt x="101" y="70"/>
                                                    <a:pt x="101" y="70"/>
                                                    <a:pt x="101" y="70"/>
                                                  </a:cubicBezTo>
                                                  <a:cubicBezTo>
                                                    <a:pt x="101" y="68"/>
                                                    <a:pt x="101" y="61"/>
                                                    <a:pt x="100" y="58"/>
                                                  </a:cubicBezTo>
                                                  <a:cubicBezTo>
                                                    <a:pt x="100" y="57"/>
                                                    <a:pt x="100" y="57"/>
                                                    <a:pt x="101" y="56"/>
                                                  </a:cubicBezTo>
                                                  <a:cubicBezTo>
                                                    <a:pt x="102" y="56"/>
                                                    <a:pt x="103" y="55"/>
                                                    <a:pt x="103" y="55"/>
                                                  </a:cubicBezTo>
                                                  <a:cubicBezTo>
                                                    <a:pt x="104" y="55"/>
                                                    <a:pt x="104" y="54"/>
                                                    <a:pt x="104" y="54"/>
                                                  </a:cubicBezTo>
                                                  <a:cubicBezTo>
                                                    <a:pt x="104" y="53"/>
                                                    <a:pt x="103" y="53"/>
                                                    <a:pt x="101" y="52"/>
                                                  </a:cubicBezTo>
                                                  <a:cubicBezTo>
                                                    <a:pt x="98" y="52"/>
                                                    <a:pt x="96" y="52"/>
                                                    <a:pt x="94" y="52"/>
                                                  </a:cubicBezTo>
                                                  <a:cubicBezTo>
                                                    <a:pt x="94" y="52"/>
                                                    <a:pt x="93" y="52"/>
                                                    <a:pt x="93" y="51"/>
                                                  </a:cubicBezTo>
                                                  <a:cubicBezTo>
                                                    <a:pt x="92" y="50"/>
                                                    <a:pt x="92" y="49"/>
                                                    <a:pt x="93" y="48"/>
                                                  </a:cubicBezTo>
                                                  <a:cubicBezTo>
                                                    <a:pt x="93" y="46"/>
                                                    <a:pt x="93" y="46"/>
                                                    <a:pt x="93" y="45"/>
                                                  </a:cubicBezTo>
                                                  <a:cubicBezTo>
                                                    <a:pt x="92" y="45"/>
                                                    <a:pt x="92" y="44"/>
                                                    <a:pt x="91" y="44"/>
                                                  </a:cubicBezTo>
                                                  <a:cubicBezTo>
                                                    <a:pt x="91" y="44"/>
                                                    <a:pt x="90" y="43"/>
                                                    <a:pt x="89" y="43"/>
                                                  </a:cubicBezTo>
                                                  <a:cubicBezTo>
                                                    <a:pt x="88" y="43"/>
                                                    <a:pt x="88" y="42"/>
                                                    <a:pt x="87" y="41"/>
                                                  </a:cubicBezTo>
                                                  <a:cubicBezTo>
                                                    <a:pt x="86" y="39"/>
                                                    <a:pt x="85" y="39"/>
                                                    <a:pt x="84" y="38"/>
                                                  </a:cubicBezTo>
                                                  <a:cubicBezTo>
                                                    <a:pt x="82" y="37"/>
                                                    <a:pt x="81" y="37"/>
                                                    <a:pt x="80" y="35"/>
                                                  </a:cubicBezTo>
                                                  <a:cubicBezTo>
                                                    <a:pt x="79" y="34"/>
                                                    <a:pt x="79" y="32"/>
                                                    <a:pt x="79" y="31"/>
                                                  </a:cubicBezTo>
                                                  <a:cubicBezTo>
                                                    <a:pt x="79" y="30"/>
                                                    <a:pt x="79" y="30"/>
                                                    <a:pt x="79" y="29"/>
                                                  </a:cubicBezTo>
                                                  <a:cubicBezTo>
                                                    <a:pt x="80" y="27"/>
                                                    <a:pt x="81" y="26"/>
                                                    <a:pt x="82" y="25"/>
                                                  </a:cubicBezTo>
                                                  <a:cubicBezTo>
                                                    <a:pt x="84" y="24"/>
                                                    <a:pt x="84" y="23"/>
                                                    <a:pt x="85" y="22"/>
                                                  </a:cubicBezTo>
                                                  <a:cubicBezTo>
                                                    <a:pt x="86" y="21"/>
                                                    <a:pt x="87" y="20"/>
                                                    <a:pt x="89" y="19"/>
                                                  </a:cubicBezTo>
                                                  <a:cubicBezTo>
                                                    <a:pt x="90" y="18"/>
                                                    <a:pt x="90" y="17"/>
                                                    <a:pt x="90" y="17"/>
                                                  </a:cubicBezTo>
                                                  <a:cubicBezTo>
                                                    <a:pt x="90" y="16"/>
                                                    <a:pt x="90" y="15"/>
                                                    <a:pt x="90" y="13"/>
                                                  </a:cubicBezTo>
                                                  <a:cubicBezTo>
                                                    <a:pt x="89" y="11"/>
                                                    <a:pt x="88" y="9"/>
                                                    <a:pt x="88" y="9"/>
                                                  </a:cubicBezTo>
                                                  <a:cubicBezTo>
                                                    <a:pt x="88" y="9"/>
                                                    <a:pt x="88" y="9"/>
                                                    <a:pt x="88" y="9"/>
                                                  </a:cubicBezTo>
                                                  <a:cubicBezTo>
                                                    <a:pt x="88" y="9"/>
                                                    <a:pt x="88" y="8"/>
                                                    <a:pt x="88" y="8"/>
                                                  </a:cubicBezTo>
                                                  <a:cubicBezTo>
                                                    <a:pt x="87" y="8"/>
                                                    <a:pt x="87" y="8"/>
                                                    <a:pt x="85" y="9"/>
                                                  </a:cubicBezTo>
                                                  <a:cubicBezTo>
                                                    <a:pt x="84" y="9"/>
                                                    <a:pt x="83" y="9"/>
                                                    <a:pt x="83" y="9"/>
                                                  </a:cubicBezTo>
                                                  <a:cubicBezTo>
                                                    <a:pt x="82" y="9"/>
                                                    <a:pt x="82" y="9"/>
                                                    <a:pt x="82" y="8"/>
                                                  </a:cubicBezTo>
                                                  <a:cubicBezTo>
                                                    <a:pt x="81" y="7"/>
                                                    <a:pt x="81" y="6"/>
                                                    <a:pt x="80" y="5"/>
                                                  </a:cubicBezTo>
                                                  <a:cubicBezTo>
                                                    <a:pt x="79" y="3"/>
                                                    <a:pt x="78" y="2"/>
                                                    <a:pt x="77" y="1"/>
                                                  </a:cubicBezTo>
                                                  <a:cubicBezTo>
                                                    <a:pt x="77" y="0"/>
                                                    <a:pt x="77" y="1"/>
                                                    <a:pt x="76" y="1"/>
                                                  </a:cubicBezTo>
                                                  <a:cubicBezTo>
                                                    <a:pt x="76" y="1"/>
                                                    <a:pt x="76" y="2"/>
                                                    <a:pt x="75" y="2"/>
                                                  </a:cubicBezTo>
                                                  <a:cubicBezTo>
                                                    <a:pt x="75" y="4"/>
                                                    <a:pt x="74" y="6"/>
                                                    <a:pt x="73" y="6"/>
                                                  </a:cubicBezTo>
                                                  <a:cubicBezTo>
                                                    <a:pt x="72" y="7"/>
                                                    <a:pt x="71" y="7"/>
                                                    <a:pt x="70" y="8"/>
                                                  </a:cubicBezTo>
                                                  <a:cubicBezTo>
                                                    <a:pt x="69" y="9"/>
                                                    <a:pt x="68" y="9"/>
                                                    <a:pt x="68" y="10"/>
                                                  </a:cubicBezTo>
                                                  <a:cubicBezTo>
                                                    <a:pt x="67" y="12"/>
                                                    <a:pt x="66" y="12"/>
                                                    <a:pt x="65" y="12"/>
                                                  </a:cubicBezTo>
                                                  <a:cubicBezTo>
                                                    <a:pt x="64" y="12"/>
                                                    <a:pt x="64" y="12"/>
                                                    <a:pt x="65" y="14"/>
                                                  </a:cubicBezTo>
                                                  <a:cubicBezTo>
                                                    <a:pt x="65" y="15"/>
                                                    <a:pt x="66" y="15"/>
                                                    <a:pt x="67" y="16"/>
                                                  </a:cubicBezTo>
                                                  <a:cubicBezTo>
                                                    <a:pt x="67" y="17"/>
                                                    <a:pt x="68" y="18"/>
                                                    <a:pt x="68" y="20"/>
                                                  </a:cubicBezTo>
                                                  <a:cubicBezTo>
                                                    <a:pt x="68" y="21"/>
                                                    <a:pt x="68" y="22"/>
                                                    <a:pt x="68" y="23"/>
                                                  </a:cubicBezTo>
                                                  <a:cubicBezTo>
                                                    <a:pt x="67" y="24"/>
                                                    <a:pt x="66" y="25"/>
                                                    <a:pt x="65" y="25"/>
                                                  </a:cubicBezTo>
                                                  <a:cubicBezTo>
                                                    <a:pt x="65" y="25"/>
                                                    <a:pt x="61" y="21"/>
                                                    <a:pt x="61" y="21"/>
                                                  </a:cubicBezTo>
                                                  <a:cubicBezTo>
                                                    <a:pt x="59" y="20"/>
                                                    <a:pt x="56" y="21"/>
                                                    <a:pt x="53" y="21"/>
                                                  </a:cubicBezTo>
                                                  <a:cubicBezTo>
                                                    <a:pt x="52" y="20"/>
                                                    <a:pt x="51" y="19"/>
                                                    <a:pt x="51" y="18"/>
                                                  </a:cubicBezTo>
                                                  <a:cubicBezTo>
                                                    <a:pt x="50" y="17"/>
                                                    <a:pt x="50" y="16"/>
                                                    <a:pt x="49" y="15"/>
                                                  </a:cubicBezTo>
                                                  <a:cubicBezTo>
                                                    <a:pt x="48" y="15"/>
                                                    <a:pt x="47" y="15"/>
                                                    <a:pt x="47" y="15"/>
                                                  </a:cubicBezTo>
                                                  <a:cubicBezTo>
                                                    <a:pt x="47" y="15"/>
                                                    <a:pt x="46" y="16"/>
                                                    <a:pt x="46" y="16"/>
                                                  </a:cubicBezTo>
                                                  <a:cubicBezTo>
                                                    <a:pt x="46" y="16"/>
                                                    <a:pt x="45" y="17"/>
                                                    <a:pt x="45" y="16"/>
                                                  </a:cubicBezTo>
                                                  <a:cubicBezTo>
                                                    <a:pt x="44" y="16"/>
                                                    <a:pt x="44" y="16"/>
                                                    <a:pt x="43" y="15"/>
                                                  </a:cubicBezTo>
                                                  <a:cubicBezTo>
                                                    <a:pt x="42" y="14"/>
                                                    <a:pt x="41" y="14"/>
                                                    <a:pt x="40" y="13"/>
                                                  </a:cubicBezTo>
                                                  <a:cubicBezTo>
                                                    <a:pt x="39" y="13"/>
                                                    <a:pt x="38" y="13"/>
                                                    <a:pt x="37" y="14"/>
                                                  </a:cubicBezTo>
                                                  <a:cubicBezTo>
                                                    <a:pt x="35" y="14"/>
                                                    <a:pt x="35" y="15"/>
                                                    <a:pt x="32" y="16"/>
                                                  </a:cubicBezTo>
                                                  <a:cubicBezTo>
                                                    <a:pt x="29" y="17"/>
                                                    <a:pt x="28" y="18"/>
                                                    <a:pt x="24" y="18"/>
                                                  </a:cubicBezTo>
                                                  <a:cubicBezTo>
                                                    <a:pt x="23" y="18"/>
                                                    <a:pt x="21" y="18"/>
                                                    <a:pt x="20" y="18"/>
                                                  </a:cubicBezTo>
                                                  <a:cubicBezTo>
                                                    <a:pt x="18" y="18"/>
                                                    <a:pt x="17" y="18"/>
                                                    <a:pt x="16" y="19"/>
                                                  </a:cubicBezTo>
                                                  <a:cubicBezTo>
                                                    <a:pt x="14" y="20"/>
                                                    <a:pt x="13" y="20"/>
                                                    <a:pt x="13" y="21"/>
                                                  </a:cubicBezTo>
                                                  <a:cubicBezTo>
                                                    <a:pt x="12" y="22"/>
                                                    <a:pt x="11" y="22"/>
                                                    <a:pt x="11" y="24"/>
                                                  </a:cubicBezTo>
                                                  <a:cubicBezTo>
                                                    <a:pt x="10" y="26"/>
                                                    <a:pt x="8" y="27"/>
                                                    <a:pt x="7" y="29"/>
                                                  </a:cubicBezTo>
                                                  <a:cubicBezTo>
                                                    <a:pt x="7" y="29"/>
                                                    <a:pt x="6" y="30"/>
                                                    <a:pt x="5" y="31"/>
                                                  </a:cubicBezTo>
                                                  <a:cubicBezTo>
                                                    <a:pt x="4" y="31"/>
                                                    <a:pt x="4" y="32"/>
                                                    <a:pt x="3" y="32"/>
                                                  </a:cubicBezTo>
                                                  <a:cubicBezTo>
                                                    <a:pt x="3" y="32"/>
                                                    <a:pt x="3" y="32"/>
                                                    <a:pt x="2" y="3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1" name="Freeform 1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013FCA7-9F8B-8455-1D7A-624FD7227F62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055510" y="2198513"/>
                                              <a:ext cx="228369" cy="30048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62"/>
                                                <a:gd name="T1" fmla="*/ 7 h 82"/>
                                                <a:gd name="T2" fmla="*/ 2 w 62"/>
                                                <a:gd name="T3" fmla="*/ 16 h 82"/>
                                                <a:gd name="T4" fmla="*/ 4 w 62"/>
                                                <a:gd name="T5" fmla="*/ 20 h 82"/>
                                                <a:gd name="T6" fmla="*/ 4 w 62"/>
                                                <a:gd name="T7" fmla="*/ 25 h 82"/>
                                                <a:gd name="T8" fmla="*/ 9 w 62"/>
                                                <a:gd name="T9" fmla="*/ 31 h 82"/>
                                                <a:gd name="T10" fmla="*/ 15 w 62"/>
                                                <a:gd name="T11" fmla="*/ 39 h 82"/>
                                                <a:gd name="T12" fmla="*/ 10 w 62"/>
                                                <a:gd name="T13" fmla="*/ 44 h 82"/>
                                                <a:gd name="T14" fmla="*/ 10 w 62"/>
                                                <a:gd name="T15" fmla="*/ 49 h 82"/>
                                                <a:gd name="T16" fmla="*/ 13 w 62"/>
                                                <a:gd name="T17" fmla="*/ 53 h 82"/>
                                                <a:gd name="T18" fmla="*/ 9 w 62"/>
                                                <a:gd name="T19" fmla="*/ 59 h 82"/>
                                                <a:gd name="T20" fmla="*/ 17 w 62"/>
                                                <a:gd name="T21" fmla="*/ 68 h 82"/>
                                                <a:gd name="T22" fmla="*/ 19 w 62"/>
                                                <a:gd name="T23" fmla="*/ 74 h 82"/>
                                                <a:gd name="T24" fmla="*/ 19 w 62"/>
                                                <a:gd name="T25" fmla="*/ 78 h 82"/>
                                                <a:gd name="T26" fmla="*/ 25 w 62"/>
                                                <a:gd name="T27" fmla="*/ 81 h 82"/>
                                                <a:gd name="T28" fmla="*/ 27 w 62"/>
                                                <a:gd name="T29" fmla="*/ 77 h 82"/>
                                                <a:gd name="T30" fmla="*/ 28 w 62"/>
                                                <a:gd name="T31" fmla="*/ 73 h 82"/>
                                                <a:gd name="T32" fmla="*/ 32 w 62"/>
                                                <a:gd name="T33" fmla="*/ 75 h 82"/>
                                                <a:gd name="T34" fmla="*/ 34 w 62"/>
                                                <a:gd name="T35" fmla="*/ 76 h 82"/>
                                                <a:gd name="T36" fmla="*/ 36 w 62"/>
                                                <a:gd name="T37" fmla="*/ 68 h 82"/>
                                                <a:gd name="T38" fmla="*/ 45 w 62"/>
                                                <a:gd name="T39" fmla="*/ 68 h 82"/>
                                                <a:gd name="T40" fmla="*/ 46 w 62"/>
                                                <a:gd name="T41" fmla="*/ 65 h 82"/>
                                                <a:gd name="T42" fmla="*/ 49 w 62"/>
                                                <a:gd name="T43" fmla="*/ 61 h 82"/>
                                                <a:gd name="T44" fmla="*/ 53 w 62"/>
                                                <a:gd name="T45" fmla="*/ 60 h 82"/>
                                                <a:gd name="T46" fmla="*/ 48 w 62"/>
                                                <a:gd name="T47" fmla="*/ 53 h 82"/>
                                                <a:gd name="T48" fmla="*/ 51 w 62"/>
                                                <a:gd name="T49" fmla="*/ 50 h 82"/>
                                                <a:gd name="T50" fmla="*/ 55 w 62"/>
                                                <a:gd name="T51" fmla="*/ 49 h 82"/>
                                                <a:gd name="T52" fmla="*/ 58 w 62"/>
                                                <a:gd name="T53" fmla="*/ 47 h 82"/>
                                                <a:gd name="T54" fmla="*/ 62 w 62"/>
                                                <a:gd name="T55" fmla="*/ 43 h 82"/>
                                                <a:gd name="T56" fmla="*/ 53 w 62"/>
                                                <a:gd name="T57" fmla="*/ 35 h 82"/>
                                                <a:gd name="T58" fmla="*/ 43 w 62"/>
                                                <a:gd name="T59" fmla="*/ 35 h 82"/>
                                                <a:gd name="T60" fmla="*/ 48 w 62"/>
                                                <a:gd name="T61" fmla="*/ 29 h 82"/>
                                                <a:gd name="T62" fmla="*/ 42 w 62"/>
                                                <a:gd name="T63" fmla="*/ 23 h 82"/>
                                                <a:gd name="T64" fmla="*/ 42 w 62"/>
                                                <a:gd name="T65" fmla="*/ 18 h 82"/>
                                                <a:gd name="T66" fmla="*/ 41 w 62"/>
                                                <a:gd name="T67" fmla="*/ 15 h 82"/>
                                                <a:gd name="T68" fmla="*/ 38 w 62"/>
                                                <a:gd name="T69" fmla="*/ 12 h 82"/>
                                                <a:gd name="T70" fmla="*/ 39 w 62"/>
                                                <a:gd name="T71" fmla="*/ 4 h 82"/>
                                                <a:gd name="T72" fmla="*/ 34 w 62"/>
                                                <a:gd name="T73" fmla="*/ 1 h 82"/>
                                                <a:gd name="T74" fmla="*/ 30 w 62"/>
                                                <a:gd name="T75" fmla="*/ 5 h 82"/>
                                                <a:gd name="T76" fmla="*/ 26 w 62"/>
                                                <a:gd name="T77" fmla="*/ 6 h 82"/>
                                                <a:gd name="T78" fmla="*/ 20 w 62"/>
                                                <a:gd name="T79" fmla="*/ 1 h 82"/>
                                                <a:gd name="T80" fmla="*/ 13 w 62"/>
                                                <a:gd name="T81" fmla="*/ 1 h 82"/>
                                                <a:gd name="T82" fmla="*/ 7 w 62"/>
                                                <a:gd name="T83" fmla="*/ 3 h 82"/>
                                                <a:gd name="T84" fmla="*/ 2 w 62"/>
                                                <a:gd name="T85" fmla="*/ 7 h 8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62" h="82">
                                                  <a:moveTo>
                                                    <a:pt x="0" y="7"/>
                                                  </a:moveTo>
                                                  <a:cubicBezTo>
                                                    <a:pt x="0" y="7"/>
                                                    <a:pt x="0" y="7"/>
                                                    <a:pt x="0" y="7"/>
                                                  </a:cubicBezTo>
                                                  <a:cubicBezTo>
                                                    <a:pt x="0" y="9"/>
                                                    <a:pt x="1" y="11"/>
                                                    <a:pt x="1" y="12"/>
                                                  </a:cubicBezTo>
                                                  <a:cubicBezTo>
                                                    <a:pt x="1" y="13"/>
                                                    <a:pt x="1" y="15"/>
                                                    <a:pt x="2" y="16"/>
                                                  </a:cubicBezTo>
                                                  <a:cubicBezTo>
                                                    <a:pt x="3" y="17"/>
                                                    <a:pt x="3" y="17"/>
                                                    <a:pt x="4" y="18"/>
                                                  </a:cubicBezTo>
                                                  <a:cubicBezTo>
                                                    <a:pt x="4" y="18"/>
                                                    <a:pt x="4" y="19"/>
                                                    <a:pt x="4" y="20"/>
                                                  </a:cubicBezTo>
                                                  <a:cubicBezTo>
                                                    <a:pt x="4" y="21"/>
                                                    <a:pt x="3" y="22"/>
                                                    <a:pt x="3" y="22"/>
                                                  </a:cubicBezTo>
                                                  <a:cubicBezTo>
                                                    <a:pt x="3" y="23"/>
                                                    <a:pt x="3" y="24"/>
                                                    <a:pt x="4" y="25"/>
                                                  </a:cubicBezTo>
                                                  <a:cubicBezTo>
                                                    <a:pt x="4" y="25"/>
                                                    <a:pt x="6" y="26"/>
                                                    <a:pt x="6" y="27"/>
                                                  </a:cubicBezTo>
                                                  <a:cubicBezTo>
                                                    <a:pt x="7" y="29"/>
                                                    <a:pt x="8" y="30"/>
                                                    <a:pt x="9" y="31"/>
                                                  </a:cubicBezTo>
                                                  <a:cubicBezTo>
                                                    <a:pt x="10" y="32"/>
                                                    <a:pt x="12" y="34"/>
                                                    <a:pt x="13" y="35"/>
                                                  </a:cubicBezTo>
                                                  <a:cubicBezTo>
                                                    <a:pt x="14" y="36"/>
                                                    <a:pt x="15" y="38"/>
                                                    <a:pt x="15" y="39"/>
                                                  </a:cubicBezTo>
                                                  <a:cubicBezTo>
                                                    <a:pt x="14" y="41"/>
                                                    <a:pt x="14" y="42"/>
                                                    <a:pt x="12" y="43"/>
                                                  </a:cubicBezTo>
                                                  <a:cubicBezTo>
                                                    <a:pt x="12" y="43"/>
                                                    <a:pt x="11" y="43"/>
                                                    <a:pt x="10" y="44"/>
                                                  </a:cubicBezTo>
                                                  <a:cubicBezTo>
                                                    <a:pt x="9" y="44"/>
                                                    <a:pt x="9" y="45"/>
                                                    <a:pt x="9" y="46"/>
                                                  </a:cubicBezTo>
                                                  <a:cubicBezTo>
                                                    <a:pt x="9" y="48"/>
                                                    <a:pt x="9" y="48"/>
                                                    <a:pt x="10" y="49"/>
                                                  </a:cubicBezTo>
                                                  <a:cubicBezTo>
                                                    <a:pt x="10" y="49"/>
                                                    <a:pt x="11" y="50"/>
                                                    <a:pt x="12" y="51"/>
                                                  </a:cubicBezTo>
                                                  <a:cubicBezTo>
                                                    <a:pt x="12" y="52"/>
                                                    <a:pt x="13" y="52"/>
                                                    <a:pt x="13" y="53"/>
                                                  </a:cubicBezTo>
                                                  <a:cubicBezTo>
                                                    <a:pt x="14" y="54"/>
                                                    <a:pt x="14" y="55"/>
                                                    <a:pt x="14" y="56"/>
                                                  </a:cubicBezTo>
                                                  <a:cubicBezTo>
                                                    <a:pt x="13" y="57"/>
                                                    <a:pt x="10" y="58"/>
                                                    <a:pt x="9" y="59"/>
                                                  </a:cubicBezTo>
                                                  <a:cubicBezTo>
                                                    <a:pt x="9" y="60"/>
                                                    <a:pt x="9" y="62"/>
                                                    <a:pt x="10" y="63"/>
                                                  </a:cubicBezTo>
                                                  <a:cubicBezTo>
                                                    <a:pt x="12" y="64"/>
                                                    <a:pt x="16" y="66"/>
                                                    <a:pt x="17" y="68"/>
                                                  </a:cubicBezTo>
                                                  <a:cubicBezTo>
                                                    <a:pt x="17" y="68"/>
                                                    <a:pt x="17" y="72"/>
                                                    <a:pt x="17" y="72"/>
                                                  </a:cubicBezTo>
                                                  <a:cubicBezTo>
                                                    <a:pt x="18" y="73"/>
                                                    <a:pt x="18" y="73"/>
                                                    <a:pt x="19" y="74"/>
                                                  </a:cubicBezTo>
                                                  <a:cubicBezTo>
                                                    <a:pt x="20" y="74"/>
                                                    <a:pt x="20" y="75"/>
                                                    <a:pt x="20" y="76"/>
                                                  </a:cubicBezTo>
                                                  <a:cubicBezTo>
                                                    <a:pt x="20" y="76"/>
                                                    <a:pt x="20" y="77"/>
                                                    <a:pt x="19" y="78"/>
                                                  </a:cubicBezTo>
                                                  <a:cubicBezTo>
                                                    <a:pt x="19" y="79"/>
                                                    <a:pt x="18" y="80"/>
                                                    <a:pt x="19" y="80"/>
                                                  </a:cubicBezTo>
                                                  <a:cubicBezTo>
                                                    <a:pt x="20" y="80"/>
                                                    <a:pt x="24" y="82"/>
                                                    <a:pt x="25" y="81"/>
                                                  </a:cubicBezTo>
                                                  <a:cubicBezTo>
                                                    <a:pt x="25" y="81"/>
                                                    <a:pt x="26" y="80"/>
                                                    <a:pt x="26" y="80"/>
                                                  </a:cubicBezTo>
                                                  <a:cubicBezTo>
                                                    <a:pt x="27" y="79"/>
                                                    <a:pt x="27" y="78"/>
                                                    <a:pt x="27" y="77"/>
                                                  </a:cubicBezTo>
                                                  <a:cubicBezTo>
                                                    <a:pt x="27" y="76"/>
                                                    <a:pt x="27" y="75"/>
                                                    <a:pt x="27" y="75"/>
                                                  </a:cubicBezTo>
                                                  <a:cubicBezTo>
                                                    <a:pt x="27" y="74"/>
                                                    <a:pt x="27" y="73"/>
                                                    <a:pt x="28" y="73"/>
                                                  </a:cubicBezTo>
                                                  <a:cubicBezTo>
                                                    <a:pt x="30" y="72"/>
                                                    <a:pt x="31" y="72"/>
                                                    <a:pt x="31" y="73"/>
                                                  </a:cubicBezTo>
                                                  <a:cubicBezTo>
                                                    <a:pt x="31" y="73"/>
                                                    <a:pt x="31" y="74"/>
                                                    <a:pt x="32" y="75"/>
                                                  </a:cubicBezTo>
                                                  <a:cubicBezTo>
                                                    <a:pt x="32" y="75"/>
                                                    <a:pt x="33" y="76"/>
                                                    <a:pt x="33" y="76"/>
                                                  </a:cubicBezTo>
                                                  <a:cubicBezTo>
                                                    <a:pt x="34" y="77"/>
                                                    <a:pt x="34" y="77"/>
                                                    <a:pt x="34" y="76"/>
                                                  </a:cubicBezTo>
                                                  <a:cubicBezTo>
                                                    <a:pt x="34" y="74"/>
                                                    <a:pt x="34" y="72"/>
                                                    <a:pt x="34" y="71"/>
                                                  </a:cubicBezTo>
                                                  <a:cubicBezTo>
                                                    <a:pt x="34" y="69"/>
                                                    <a:pt x="35" y="69"/>
                                                    <a:pt x="36" y="68"/>
                                                  </a:cubicBezTo>
                                                  <a:cubicBezTo>
                                                    <a:pt x="37" y="68"/>
                                                    <a:pt x="38" y="68"/>
                                                    <a:pt x="39" y="68"/>
                                                  </a:cubicBezTo>
                                                  <a:cubicBezTo>
                                                    <a:pt x="40" y="68"/>
                                                    <a:pt x="44" y="69"/>
                                                    <a:pt x="45" y="68"/>
                                                  </a:cubicBezTo>
                                                  <a:cubicBezTo>
                                                    <a:pt x="45" y="68"/>
                                                    <a:pt x="45" y="67"/>
                                                    <a:pt x="45" y="67"/>
                                                  </a:cubicBezTo>
                                                  <a:cubicBezTo>
                                                    <a:pt x="45" y="66"/>
                                                    <a:pt x="45" y="66"/>
                                                    <a:pt x="46" y="65"/>
                                                  </a:cubicBezTo>
                                                  <a:cubicBezTo>
                                                    <a:pt x="46" y="64"/>
                                                    <a:pt x="46" y="63"/>
                                                    <a:pt x="47" y="62"/>
                                                  </a:cubicBezTo>
                                                  <a:cubicBezTo>
                                                    <a:pt x="48" y="62"/>
                                                    <a:pt x="48" y="61"/>
                                                    <a:pt x="49" y="61"/>
                                                  </a:cubicBezTo>
                                                  <a:cubicBezTo>
                                                    <a:pt x="50" y="61"/>
                                                    <a:pt x="51" y="61"/>
                                                    <a:pt x="52" y="61"/>
                                                  </a:cubicBezTo>
                                                  <a:cubicBezTo>
                                                    <a:pt x="53" y="61"/>
                                                    <a:pt x="53" y="61"/>
                                                    <a:pt x="53" y="60"/>
                                                  </a:cubicBezTo>
                                                  <a:cubicBezTo>
                                                    <a:pt x="53" y="58"/>
                                                    <a:pt x="53" y="57"/>
                                                    <a:pt x="52" y="56"/>
                                                  </a:cubicBezTo>
                                                  <a:cubicBezTo>
                                                    <a:pt x="51" y="55"/>
                                                    <a:pt x="48" y="54"/>
                                                    <a:pt x="48" y="53"/>
                                                  </a:cubicBezTo>
                                                  <a:cubicBezTo>
                                                    <a:pt x="47" y="52"/>
                                                    <a:pt x="47" y="51"/>
                                                    <a:pt x="48" y="51"/>
                                                  </a:cubicBezTo>
                                                  <a:cubicBezTo>
                                                    <a:pt x="49" y="51"/>
                                                    <a:pt x="50" y="51"/>
                                                    <a:pt x="51" y="50"/>
                                                  </a:cubicBezTo>
                                                  <a:cubicBezTo>
                                                    <a:pt x="51" y="50"/>
                                                    <a:pt x="52" y="50"/>
                                                    <a:pt x="53" y="50"/>
                                                  </a:cubicBezTo>
                                                  <a:cubicBezTo>
                                                    <a:pt x="54" y="50"/>
                                                    <a:pt x="55" y="49"/>
                                                    <a:pt x="55" y="49"/>
                                                  </a:cubicBezTo>
                                                  <a:cubicBezTo>
                                                    <a:pt x="55" y="47"/>
                                                    <a:pt x="55" y="47"/>
                                                    <a:pt x="56" y="47"/>
                                                  </a:cubicBezTo>
                                                  <a:cubicBezTo>
                                                    <a:pt x="56" y="47"/>
                                                    <a:pt x="57" y="47"/>
                                                    <a:pt x="58" y="47"/>
                                                  </a:cubicBezTo>
                                                  <a:cubicBezTo>
                                                    <a:pt x="59" y="46"/>
                                                    <a:pt x="61" y="44"/>
                                                    <a:pt x="62" y="44"/>
                                                  </a:cubicBezTo>
                                                  <a:cubicBezTo>
                                                    <a:pt x="62" y="43"/>
                                                    <a:pt x="62" y="43"/>
                                                    <a:pt x="62" y="43"/>
                                                  </a:cubicBezTo>
                                                  <a:cubicBezTo>
                                                    <a:pt x="61" y="42"/>
                                                    <a:pt x="58" y="41"/>
                                                    <a:pt x="57" y="39"/>
                                                  </a:cubicBezTo>
                                                  <a:cubicBezTo>
                                                    <a:pt x="56" y="37"/>
                                                    <a:pt x="55" y="36"/>
                                                    <a:pt x="53" y="35"/>
                                                  </a:cubicBezTo>
                                                  <a:cubicBezTo>
                                                    <a:pt x="51" y="34"/>
                                                    <a:pt x="50" y="34"/>
                                                    <a:pt x="48" y="35"/>
                                                  </a:cubicBezTo>
                                                  <a:cubicBezTo>
                                                    <a:pt x="46" y="35"/>
                                                    <a:pt x="45" y="35"/>
                                                    <a:pt x="43" y="35"/>
                                                  </a:cubicBezTo>
                                                  <a:cubicBezTo>
                                                    <a:pt x="42" y="35"/>
                                                    <a:pt x="46" y="33"/>
                                                    <a:pt x="47" y="33"/>
                                                  </a:cubicBezTo>
                                                  <a:cubicBezTo>
                                                    <a:pt x="48" y="32"/>
                                                    <a:pt x="48" y="30"/>
                                                    <a:pt x="48" y="29"/>
                                                  </a:cubicBezTo>
                                                  <a:cubicBezTo>
                                                    <a:pt x="48" y="28"/>
                                                    <a:pt x="45" y="27"/>
                                                    <a:pt x="44" y="27"/>
                                                  </a:cubicBezTo>
                                                  <a:cubicBezTo>
                                                    <a:pt x="43" y="26"/>
                                                    <a:pt x="43" y="24"/>
                                                    <a:pt x="42" y="23"/>
                                                  </a:cubicBezTo>
                                                  <a:cubicBezTo>
                                                    <a:pt x="41" y="22"/>
                                                    <a:pt x="40" y="22"/>
                                                    <a:pt x="40" y="21"/>
                                                  </a:cubicBezTo>
                                                  <a:cubicBezTo>
                                                    <a:pt x="40" y="21"/>
                                                    <a:pt x="40" y="20"/>
                                                    <a:pt x="42" y="18"/>
                                                  </a:cubicBezTo>
                                                  <a:cubicBezTo>
                                                    <a:pt x="42" y="17"/>
                                                    <a:pt x="43" y="17"/>
                                                    <a:pt x="42" y="16"/>
                                                  </a:cubicBezTo>
                                                  <a:cubicBezTo>
                                                    <a:pt x="42" y="16"/>
                                                    <a:pt x="42" y="16"/>
                                                    <a:pt x="41" y="15"/>
                                                  </a:cubicBezTo>
                                                  <a:cubicBezTo>
                                                    <a:pt x="40" y="15"/>
                                                    <a:pt x="39" y="15"/>
                                                    <a:pt x="39" y="14"/>
                                                  </a:cubicBezTo>
                                                  <a:cubicBezTo>
                                                    <a:pt x="38" y="14"/>
                                                    <a:pt x="38" y="13"/>
                                                    <a:pt x="38" y="12"/>
                                                  </a:cubicBezTo>
                                                  <a:cubicBezTo>
                                                    <a:pt x="37" y="11"/>
                                                    <a:pt x="39" y="8"/>
                                                    <a:pt x="39" y="7"/>
                                                  </a:cubicBezTo>
                                                  <a:cubicBezTo>
                                                    <a:pt x="40" y="6"/>
                                                    <a:pt x="39" y="5"/>
                                                    <a:pt x="39" y="4"/>
                                                  </a:cubicBezTo>
                                                  <a:cubicBezTo>
                                                    <a:pt x="39" y="4"/>
                                                    <a:pt x="38" y="4"/>
                                                    <a:pt x="37" y="3"/>
                                                  </a:cubicBezTo>
                                                  <a:cubicBezTo>
                                                    <a:pt x="36" y="2"/>
                                                    <a:pt x="35" y="1"/>
                                                    <a:pt x="34" y="1"/>
                                                  </a:cubicBezTo>
                                                  <a:cubicBezTo>
                                                    <a:pt x="33" y="1"/>
                                                    <a:pt x="32" y="2"/>
                                                    <a:pt x="31" y="3"/>
                                                  </a:cubicBezTo>
                                                  <a:cubicBezTo>
                                                    <a:pt x="31" y="4"/>
                                                    <a:pt x="31" y="5"/>
                                                    <a:pt x="30" y="5"/>
                                                  </a:cubicBezTo>
                                                  <a:cubicBezTo>
                                                    <a:pt x="30" y="6"/>
                                                    <a:pt x="29" y="6"/>
                                                    <a:pt x="28" y="6"/>
                                                  </a:cubicBezTo>
                                                  <a:cubicBezTo>
                                                    <a:pt x="28" y="6"/>
                                                    <a:pt x="27" y="6"/>
                                                    <a:pt x="26" y="6"/>
                                                  </a:cubicBezTo>
                                                  <a:cubicBezTo>
                                                    <a:pt x="25" y="5"/>
                                                    <a:pt x="24" y="4"/>
                                                    <a:pt x="23" y="3"/>
                                                  </a:cubicBezTo>
                                                  <a:cubicBezTo>
                                                    <a:pt x="22" y="2"/>
                                                    <a:pt x="21" y="2"/>
                                                    <a:pt x="20" y="1"/>
                                                  </a:cubicBezTo>
                                                  <a:cubicBezTo>
                                                    <a:pt x="19" y="1"/>
                                                    <a:pt x="18" y="1"/>
                                                    <a:pt x="17" y="1"/>
                                                  </a:cubicBezTo>
                                                  <a:cubicBezTo>
                                                    <a:pt x="16" y="0"/>
                                                    <a:pt x="14" y="0"/>
                                                    <a:pt x="13" y="1"/>
                                                  </a:cubicBezTo>
                                                  <a:cubicBezTo>
                                                    <a:pt x="12" y="1"/>
                                                    <a:pt x="11" y="1"/>
                                                    <a:pt x="10" y="2"/>
                                                  </a:cubicBezTo>
                                                  <a:cubicBezTo>
                                                    <a:pt x="8" y="2"/>
                                                    <a:pt x="7" y="2"/>
                                                    <a:pt x="7" y="3"/>
                                                  </a:cubicBezTo>
                                                  <a:cubicBezTo>
                                                    <a:pt x="6" y="3"/>
                                                    <a:pt x="6" y="4"/>
                                                    <a:pt x="5" y="5"/>
                                                  </a:cubicBezTo>
                                                  <a:cubicBezTo>
                                                    <a:pt x="4" y="6"/>
                                                    <a:pt x="3" y="6"/>
                                                    <a:pt x="2" y="7"/>
                                                  </a:cubicBezTo>
                                                  <a:cubicBezTo>
                                                    <a:pt x="1" y="7"/>
                                                    <a:pt x="0" y="7"/>
                                                    <a:pt x="0" y="7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2" name="Freeform 1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4FEB0C6-9E12-76C3-AD51-5DAE9C5BB289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365008" y="2411856"/>
                                              <a:ext cx="195316" cy="17428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 w 54"/>
                                                <a:gd name="T1" fmla="*/ 15 h 48"/>
                                                <a:gd name="T2" fmla="*/ 1 w 54"/>
                                                <a:gd name="T3" fmla="*/ 16 h 48"/>
                                                <a:gd name="T4" fmla="*/ 1 w 54"/>
                                                <a:gd name="T5" fmla="*/ 16 h 48"/>
                                                <a:gd name="T6" fmla="*/ 1 w 54"/>
                                                <a:gd name="T7" fmla="*/ 18 h 48"/>
                                                <a:gd name="T8" fmla="*/ 0 w 54"/>
                                                <a:gd name="T9" fmla="*/ 21 h 48"/>
                                                <a:gd name="T10" fmla="*/ 0 w 54"/>
                                                <a:gd name="T11" fmla="*/ 25 h 48"/>
                                                <a:gd name="T12" fmla="*/ 2 w 54"/>
                                                <a:gd name="T13" fmla="*/ 29 h 48"/>
                                                <a:gd name="T14" fmla="*/ 4 w 54"/>
                                                <a:gd name="T15" fmla="*/ 32 h 48"/>
                                                <a:gd name="T16" fmla="*/ 13 w 54"/>
                                                <a:gd name="T17" fmla="*/ 34 h 48"/>
                                                <a:gd name="T18" fmla="*/ 11 w 54"/>
                                                <a:gd name="T19" fmla="*/ 39 h 48"/>
                                                <a:gd name="T20" fmla="*/ 12 w 54"/>
                                                <a:gd name="T21" fmla="*/ 41 h 48"/>
                                                <a:gd name="T22" fmla="*/ 14 w 54"/>
                                                <a:gd name="T23" fmla="*/ 41 h 48"/>
                                                <a:gd name="T24" fmla="*/ 18 w 54"/>
                                                <a:gd name="T25" fmla="*/ 41 h 48"/>
                                                <a:gd name="T26" fmla="*/ 21 w 54"/>
                                                <a:gd name="T27" fmla="*/ 43 h 48"/>
                                                <a:gd name="T28" fmla="*/ 24 w 54"/>
                                                <a:gd name="T29" fmla="*/ 45 h 48"/>
                                                <a:gd name="T30" fmla="*/ 28 w 54"/>
                                                <a:gd name="T31" fmla="*/ 43 h 48"/>
                                                <a:gd name="T32" fmla="*/ 31 w 54"/>
                                                <a:gd name="T33" fmla="*/ 42 h 48"/>
                                                <a:gd name="T34" fmla="*/ 35 w 54"/>
                                                <a:gd name="T35" fmla="*/ 44 h 48"/>
                                                <a:gd name="T36" fmla="*/ 38 w 54"/>
                                                <a:gd name="T37" fmla="*/ 47 h 48"/>
                                                <a:gd name="T38" fmla="*/ 40 w 54"/>
                                                <a:gd name="T39" fmla="*/ 48 h 48"/>
                                                <a:gd name="T40" fmla="*/ 42 w 54"/>
                                                <a:gd name="T41" fmla="*/ 47 h 48"/>
                                                <a:gd name="T42" fmla="*/ 45 w 54"/>
                                                <a:gd name="T43" fmla="*/ 42 h 48"/>
                                                <a:gd name="T44" fmla="*/ 48 w 54"/>
                                                <a:gd name="T45" fmla="*/ 40 h 48"/>
                                                <a:gd name="T46" fmla="*/ 52 w 54"/>
                                                <a:gd name="T47" fmla="*/ 40 h 48"/>
                                                <a:gd name="T48" fmla="*/ 51 w 54"/>
                                                <a:gd name="T49" fmla="*/ 40 h 48"/>
                                                <a:gd name="T50" fmla="*/ 51 w 54"/>
                                                <a:gd name="T51" fmla="*/ 35 h 48"/>
                                                <a:gd name="T52" fmla="*/ 48 w 54"/>
                                                <a:gd name="T53" fmla="*/ 32 h 48"/>
                                                <a:gd name="T54" fmla="*/ 48 w 54"/>
                                                <a:gd name="T55" fmla="*/ 27 h 48"/>
                                                <a:gd name="T56" fmla="*/ 50 w 54"/>
                                                <a:gd name="T57" fmla="*/ 25 h 48"/>
                                                <a:gd name="T58" fmla="*/ 51 w 54"/>
                                                <a:gd name="T59" fmla="*/ 25 h 48"/>
                                                <a:gd name="T60" fmla="*/ 52 w 54"/>
                                                <a:gd name="T61" fmla="*/ 17 h 48"/>
                                                <a:gd name="T62" fmla="*/ 48 w 54"/>
                                                <a:gd name="T63" fmla="*/ 9 h 48"/>
                                                <a:gd name="T64" fmla="*/ 47 w 54"/>
                                                <a:gd name="T65" fmla="*/ 4 h 48"/>
                                                <a:gd name="T66" fmla="*/ 43 w 54"/>
                                                <a:gd name="T67" fmla="*/ 9 h 48"/>
                                                <a:gd name="T68" fmla="*/ 42 w 54"/>
                                                <a:gd name="T69" fmla="*/ 10 h 48"/>
                                                <a:gd name="T70" fmla="*/ 41 w 54"/>
                                                <a:gd name="T71" fmla="*/ 9 h 48"/>
                                                <a:gd name="T72" fmla="*/ 40 w 54"/>
                                                <a:gd name="T73" fmla="*/ 7 h 48"/>
                                                <a:gd name="T74" fmla="*/ 37 w 54"/>
                                                <a:gd name="T75" fmla="*/ 4 h 48"/>
                                                <a:gd name="T76" fmla="*/ 34 w 54"/>
                                                <a:gd name="T77" fmla="*/ 2 h 48"/>
                                                <a:gd name="T78" fmla="*/ 29 w 54"/>
                                                <a:gd name="T79" fmla="*/ 5 h 48"/>
                                                <a:gd name="T80" fmla="*/ 28 w 54"/>
                                                <a:gd name="T81" fmla="*/ 3 h 48"/>
                                                <a:gd name="T82" fmla="*/ 25 w 54"/>
                                                <a:gd name="T83" fmla="*/ 0 h 48"/>
                                                <a:gd name="T84" fmla="*/ 22 w 54"/>
                                                <a:gd name="T85" fmla="*/ 0 h 48"/>
                                                <a:gd name="T86" fmla="*/ 19 w 54"/>
                                                <a:gd name="T87" fmla="*/ 1 h 48"/>
                                                <a:gd name="T88" fmla="*/ 15 w 54"/>
                                                <a:gd name="T89" fmla="*/ 6 h 48"/>
                                                <a:gd name="T90" fmla="*/ 11 w 54"/>
                                                <a:gd name="T91" fmla="*/ 8 h 48"/>
                                                <a:gd name="T92" fmla="*/ 10 w 54"/>
                                                <a:gd name="T93" fmla="*/ 9 h 48"/>
                                                <a:gd name="T94" fmla="*/ 8 w 54"/>
                                                <a:gd name="T95" fmla="*/ 9 h 48"/>
                                                <a:gd name="T96" fmla="*/ 7 w 54"/>
                                                <a:gd name="T97" fmla="*/ 8 h 48"/>
                                                <a:gd name="T98" fmla="*/ 7 w 54"/>
                                                <a:gd name="T99" fmla="*/ 9 h 48"/>
                                                <a:gd name="T100" fmla="*/ 4 w 54"/>
                                                <a:gd name="T101" fmla="*/ 11 h 48"/>
                                                <a:gd name="T102" fmla="*/ 2 w 54"/>
                                                <a:gd name="T103" fmla="*/ 15 h 48"/>
                                                <a:gd name="T104" fmla="*/ 1 w 54"/>
                                                <a:gd name="T105" fmla="*/ 15 h 4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54" h="48">
                                                  <a:moveTo>
                                                    <a:pt x="1" y="15"/>
                                                  </a:moveTo>
                                                  <a:cubicBezTo>
                                                    <a:pt x="1" y="16"/>
                                                    <a:pt x="1" y="16"/>
                                                    <a:pt x="1" y="16"/>
                                                  </a:cubicBezTo>
                                                  <a:cubicBezTo>
                                                    <a:pt x="1" y="16"/>
                                                    <a:pt x="1" y="16"/>
                                                    <a:pt x="1" y="16"/>
                                                  </a:cubicBezTo>
                                                  <a:cubicBezTo>
                                                    <a:pt x="2" y="16"/>
                                                    <a:pt x="2" y="17"/>
                                                    <a:pt x="1" y="18"/>
                                                  </a:cubicBezTo>
                                                  <a:cubicBezTo>
                                                    <a:pt x="1" y="18"/>
                                                    <a:pt x="1" y="20"/>
                                                    <a:pt x="0" y="21"/>
                                                  </a:cubicBezTo>
                                                  <a:cubicBezTo>
                                                    <a:pt x="0" y="23"/>
                                                    <a:pt x="0" y="25"/>
                                                    <a:pt x="0" y="25"/>
                                                  </a:cubicBezTo>
                                                  <a:cubicBezTo>
                                                    <a:pt x="1" y="26"/>
                                                    <a:pt x="2" y="28"/>
                                                    <a:pt x="2" y="29"/>
                                                  </a:cubicBezTo>
                                                  <a:cubicBezTo>
                                                    <a:pt x="3" y="30"/>
                                                    <a:pt x="3" y="31"/>
                                                    <a:pt x="4" y="32"/>
                                                  </a:cubicBezTo>
                                                  <a:cubicBezTo>
                                                    <a:pt x="5" y="32"/>
                                                    <a:pt x="13" y="33"/>
                                                    <a:pt x="13" y="34"/>
                                                  </a:cubicBezTo>
                                                  <a:cubicBezTo>
                                                    <a:pt x="12" y="35"/>
                                                    <a:pt x="11" y="37"/>
                                                    <a:pt x="11" y="39"/>
                                                  </a:cubicBezTo>
                                                  <a:cubicBezTo>
                                                    <a:pt x="11" y="40"/>
                                                    <a:pt x="11" y="40"/>
                                                    <a:pt x="12" y="41"/>
                                                  </a:cubicBezTo>
                                                  <a:cubicBezTo>
                                                    <a:pt x="12" y="41"/>
                                                    <a:pt x="13" y="41"/>
                                                    <a:pt x="14" y="41"/>
                                                  </a:cubicBezTo>
                                                  <a:cubicBezTo>
                                                    <a:pt x="16" y="41"/>
                                                    <a:pt x="17" y="41"/>
                                                    <a:pt x="18" y="41"/>
                                                  </a:cubicBezTo>
                                                  <a:cubicBezTo>
                                                    <a:pt x="19" y="41"/>
                                                    <a:pt x="19" y="41"/>
                                                    <a:pt x="21" y="43"/>
                                                  </a:cubicBezTo>
                                                  <a:cubicBezTo>
                                                    <a:pt x="22" y="44"/>
                                                    <a:pt x="23" y="45"/>
                                                    <a:pt x="24" y="45"/>
                                                  </a:cubicBezTo>
                                                  <a:cubicBezTo>
                                                    <a:pt x="25" y="45"/>
                                                    <a:pt x="26" y="44"/>
                                                    <a:pt x="28" y="43"/>
                                                  </a:cubicBezTo>
                                                  <a:cubicBezTo>
                                                    <a:pt x="29" y="42"/>
                                                    <a:pt x="30" y="42"/>
                                                    <a:pt x="31" y="42"/>
                                                  </a:cubicBezTo>
                                                  <a:cubicBezTo>
                                                    <a:pt x="32" y="42"/>
                                                    <a:pt x="33" y="43"/>
                                                    <a:pt x="35" y="44"/>
                                                  </a:cubicBezTo>
                                                  <a:cubicBezTo>
                                                    <a:pt x="36" y="44"/>
                                                    <a:pt x="37" y="46"/>
                                                    <a:pt x="38" y="47"/>
                                                  </a:cubicBezTo>
                                                  <a:cubicBezTo>
                                                    <a:pt x="39" y="47"/>
                                                    <a:pt x="40" y="48"/>
                                                    <a:pt x="40" y="48"/>
                                                  </a:cubicBezTo>
                                                  <a:cubicBezTo>
                                                    <a:pt x="41" y="48"/>
                                                    <a:pt x="41" y="48"/>
                                                    <a:pt x="42" y="47"/>
                                                  </a:cubicBezTo>
                                                  <a:cubicBezTo>
                                                    <a:pt x="43" y="46"/>
                                                    <a:pt x="44" y="44"/>
                                                    <a:pt x="45" y="42"/>
                                                  </a:cubicBezTo>
                                                  <a:cubicBezTo>
                                                    <a:pt x="46" y="41"/>
                                                    <a:pt x="47" y="40"/>
                                                    <a:pt x="48" y="40"/>
                                                  </a:cubicBezTo>
                                                  <a:cubicBezTo>
                                                    <a:pt x="49" y="39"/>
                                                    <a:pt x="50" y="40"/>
                                                    <a:pt x="52" y="40"/>
                                                  </a:cubicBezTo>
                                                  <a:cubicBezTo>
                                                    <a:pt x="51" y="40"/>
                                                    <a:pt x="51" y="40"/>
                                                    <a:pt x="51" y="40"/>
                                                  </a:cubicBezTo>
                                                  <a:cubicBezTo>
                                                    <a:pt x="48" y="37"/>
                                                    <a:pt x="51" y="39"/>
                                                    <a:pt x="51" y="35"/>
                                                  </a:cubicBezTo>
                                                  <a:cubicBezTo>
                                                    <a:pt x="51" y="32"/>
                                                    <a:pt x="50" y="34"/>
                                                    <a:pt x="48" y="32"/>
                                                  </a:cubicBezTo>
                                                  <a:cubicBezTo>
                                                    <a:pt x="46" y="30"/>
                                                    <a:pt x="47" y="29"/>
                                                    <a:pt x="48" y="27"/>
                                                  </a:cubicBezTo>
                                                  <a:cubicBezTo>
                                                    <a:pt x="49" y="27"/>
                                                    <a:pt x="49" y="26"/>
                                                    <a:pt x="50" y="25"/>
                                                  </a:cubicBezTo>
                                                  <a:cubicBezTo>
                                                    <a:pt x="50" y="25"/>
                                                    <a:pt x="51" y="25"/>
                                                    <a:pt x="51" y="25"/>
                                                  </a:cubicBezTo>
                                                  <a:cubicBezTo>
                                                    <a:pt x="51" y="22"/>
                                                    <a:pt x="54" y="18"/>
                                                    <a:pt x="52" y="17"/>
                                                  </a:cubicBezTo>
                                                  <a:cubicBezTo>
                                                    <a:pt x="50" y="14"/>
                                                    <a:pt x="47" y="13"/>
                                                    <a:pt x="48" y="9"/>
                                                  </a:cubicBezTo>
                                                  <a:cubicBezTo>
                                                    <a:pt x="48" y="7"/>
                                                    <a:pt x="48" y="5"/>
                                                    <a:pt x="47" y="4"/>
                                                  </a:cubicBezTo>
                                                  <a:cubicBezTo>
                                                    <a:pt x="45" y="6"/>
                                                    <a:pt x="45" y="7"/>
                                                    <a:pt x="43" y="9"/>
                                                  </a:cubicBezTo>
                                                  <a:cubicBezTo>
                                                    <a:pt x="43" y="10"/>
                                                    <a:pt x="42" y="10"/>
                                                    <a:pt x="42" y="10"/>
                                                  </a:cubicBezTo>
                                                  <a:cubicBezTo>
                                                    <a:pt x="42" y="10"/>
                                                    <a:pt x="42" y="10"/>
                                                    <a:pt x="41" y="9"/>
                                                  </a:cubicBezTo>
                                                  <a:cubicBezTo>
                                                    <a:pt x="41" y="9"/>
                                                    <a:pt x="41" y="7"/>
                                                    <a:pt x="40" y="7"/>
                                                  </a:cubicBezTo>
                                                  <a:cubicBezTo>
                                                    <a:pt x="39" y="6"/>
                                                    <a:pt x="38" y="4"/>
                                                    <a:pt x="37" y="4"/>
                                                  </a:cubicBezTo>
                                                  <a:cubicBezTo>
                                                    <a:pt x="36" y="3"/>
                                                    <a:pt x="35" y="2"/>
                                                    <a:pt x="34" y="2"/>
                                                  </a:cubicBezTo>
                                                  <a:cubicBezTo>
                                                    <a:pt x="33" y="2"/>
                                                    <a:pt x="30" y="5"/>
                                                    <a:pt x="29" y="5"/>
                                                  </a:cubicBezTo>
                                                  <a:cubicBezTo>
                                                    <a:pt x="29" y="5"/>
                                                    <a:pt x="29" y="4"/>
                                                    <a:pt x="28" y="3"/>
                                                  </a:cubicBezTo>
                                                  <a:cubicBezTo>
                                                    <a:pt x="27" y="2"/>
                                                    <a:pt x="26" y="1"/>
                                                    <a:pt x="25" y="0"/>
                                                  </a:cubicBezTo>
                                                  <a:cubicBezTo>
                                                    <a:pt x="24" y="0"/>
                                                    <a:pt x="23" y="0"/>
                                                    <a:pt x="22" y="0"/>
                                                  </a:cubicBezTo>
                                                  <a:cubicBezTo>
                                                    <a:pt x="21" y="1"/>
                                                    <a:pt x="20" y="1"/>
                                                    <a:pt x="19" y="1"/>
                                                  </a:cubicBezTo>
                                                  <a:cubicBezTo>
                                                    <a:pt x="18" y="2"/>
                                                    <a:pt x="16" y="5"/>
                                                    <a:pt x="15" y="6"/>
                                                  </a:cubicBezTo>
                                                  <a:cubicBezTo>
                                                    <a:pt x="13" y="7"/>
                                                    <a:pt x="13" y="7"/>
                                                    <a:pt x="11" y="8"/>
                                                  </a:cubicBezTo>
                                                  <a:cubicBezTo>
                                                    <a:pt x="11" y="8"/>
                                                    <a:pt x="10" y="8"/>
                                                    <a:pt x="10" y="9"/>
                                                  </a:cubicBezTo>
                                                  <a:cubicBezTo>
                                                    <a:pt x="9" y="9"/>
                                                    <a:pt x="8" y="9"/>
                                                    <a:pt x="8" y="9"/>
                                                  </a:cubicBezTo>
                                                  <a:cubicBezTo>
                                                    <a:pt x="8" y="9"/>
                                                    <a:pt x="8" y="8"/>
                                                    <a:pt x="7" y="8"/>
                                                  </a:cubicBezTo>
                                                  <a:cubicBezTo>
                                                    <a:pt x="7" y="9"/>
                                                    <a:pt x="7" y="9"/>
                                                    <a:pt x="7" y="9"/>
                                                  </a:cubicBezTo>
                                                  <a:cubicBezTo>
                                                    <a:pt x="6" y="10"/>
                                                    <a:pt x="5" y="10"/>
                                                    <a:pt x="4" y="11"/>
                                                  </a:cubicBezTo>
                                                  <a:cubicBezTo>
                                                    <a:pt x="3" y="12"/>
                                                    <a:pt x="3" y="13"/>
                                                    <a:pt x="2" y="15"/>
                                                  </a:cubicBezTo>
                                                  <a:cubicBezTo>
                                                    <a:pt x="2" y="15"/>
                                                    <a:pt x="1" y="15"/>
                                                    <a:pt x="1" y="15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3" name="Freeform 1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3722A3C-7FCC-A882-D40A-8A99D804A87E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235801" y="2462939"/>
                                              <a:ext cx="348563" cy="2463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30 w 95"/>
                                                <a:gd name="T1" fmla="*/ 61 h 67"/>
                                                <a:gd name="T2" fmla="*/ 35 w 95"/>
                                                <a:gd name="T3" fmla="*/ 63 h 67"/>
                                                <a:gd name="T4" fmla="*/ 39 w 95"/>
                                                <a:gd name="T5" fmla="*/ 67 h 67"/>
                                                <a:gd name="T6" fmla="*/ 42 w 95"/>
                                                <a:gd name="T7" fmla="*/ 62 h 67"/>
                                                <a:gd name="T8" fmla="*/ 51 w 95"/>
                                                <a:gd name="T9" fmla="*/ 59 h 67"/>
                                                <a:gd name="T10" fmla="*/ 66 w 95"/>
                                                <a:gd name="T11" fmla="*/ 62 h 67"/>
                                                <a:gd name="T12" fmla="*/ 80 w 95"/>
                                                <a:gd name="T13" fmla="*/ 62 h 67"/>
                                                <a:gd name="T14" fmla="*/ 83 w 95"/>
                                                <a:gd name="T15" fmla="*/ 55 h 67"/>
                                                <a:gd name="T16" fmla="*/ 87 w 95"/>
                                                <a:gd name="T17" fmla="*/ 50 h 67"/>
                                                <a:gd name="T18" fmla="*/ 90 w 95"/>
                                                <a:gd name="T19" fmla="*/ 53 h 67"/>
                                                <a:gd name="T20" fmla="*/ 94 w 95"/>
                                                <a:gd name="T21" fmla="*/ 49 h 67"/>
                                                <a:gd name="T22" fmla="*/ 94 w 95"/>
                                                <a:gd name="T23" fmla="*/ 47 h 67"/>
                                                <a:gd name="T24" fmla="*/ 89 w 95"/>
                                                <a:gd name="T25" fmla="*/ 36 h 67"/>
                                                <a:gd name="T26" fmla="*/ 87 w 95"/>
                                                <a:gd name="T27" fmla="*/ 26 h 67"/>
                                                <a:gd name="T28" fmla="*/ 80 w 95"/>
                                                <a:gd name="T29" fmla="*/ 28 h 67"/>
                                                <a:gd name="T30" fmla="*/ 75 w 95"/>
                                                <a:gd name="T31" fmla="*/ 34 h 67"/>
                                                <a:gd name="T32" fmla="*/ 70 w 95"/>
                                                <a:gd name="T33" fmla="*/ 30 h 67"/>
                                                <a:gd name="T34" fmla="*/ 63 w 95"/>
                                                <a:gd name="T35" fmla="*/ 29 h 67"/>
                                                <a:gd name="T36" fmla="*/ 56 w 95"/>
                                                <a:gd name="T37" fmla="*/ 29 h 67"/>
                                                <a:gd name="T38" fmla="*/ 49 w 95"/>
                                                <a:gd name="T39" fmla="*/ 27 h 67"/>
                                                <a:gd name="T40" fmla="*/ 46 w 95"/>
                                                <a:gd name="T41" fmla="*/ 25 h 67"/>
                                                <a:gd name="T42" fmla="*/ 39 w 95"/>
                                                <a:gd name="T43" fmla="*/ 18 h 67"/>
                                                <a:gd name="T44" fmla="*/ 35 w 95"/>
                                                <a:gd name="T45" fmla="*/ 11 h 67"/>
                                                <a:gd name="T46" fmla="*/ 36 w 95"/>
                                                <a:gd name="T47" fmla="*/ 4 h 67"/>
                                                <a:gd name="T48" fmla="*/ 36 w 95"/>
                                                <a:gd name="T49" fmla="*/ 2 h 67"/>
                                                <a:gd name="T50" fmla="*/ 34 w 95"/>
                                                <a:gd name="T51" fmla="*/ 1 h 67"/>
                                                <a:gd name="T52" fmla="*/ 22 w 95"/>
                                                <a:gd name="T53" fmla="*/ 7 h 67"/>
                                                <a:gd name="T54" fmla="*/ 17 w 95"/>
                                                <a:gd name="T55" fmla="*/ 14 h 67"/>
                                                <a:gd name="T56" fmla="*/ 13 w 95"/>
                                                <a:gd name="T57" fmla="*/ 8 h 67"/>
                                                <a:gd name="T58" fmla="*/ 6 w 95"/>
                                                <a:gd name="T59" fmla="*/ 5 h 67"/>
                                                <a:gd name="T60" fmla="*/ 1 w 95"/>
                                                <a:gd name="T61" fmla="*/ 9 h 67"/>
                                                <a:gd name="T62" fmla="*/ 1 w 95"/>
                                                <a:gd name="T63" fmla="*/ 21 h 67"/>
                                                <a:gd name="T64" fmla="*/ 6 w 95"/>
                                                <a:gd name="T65" fmla="*/ 23 h 67"/>
                                                <a:gd name="T66" fmla="*/ 11 w 95"/>
                                                <a:gd name="T67" fmla="*/ 27 h 67"/>
                                                <a:gd name="T68" fmla="*/ 13 w 95"/>
                                                <a:gd name="T69" fmla="*/ 32 h 67"/>
                                                <a:gd name="T70" fmla="*/ 8 w 95"/>
                                                <a:gd name="T71" fmla="*/ 35 h 67"/>
                                                <a:gd name="T72" fmla="*/ 7 w 95"/>
                                                <a:gd name="T73" fmla="*/ 38 h 67"/>
                                                <a:gd name="T74" fmla="*/ 15 w 95"/>
                                                <a:gd name="T75" fmla="*/ 40 h 67"/>
                                                <a:gd name="T76" fmla="*/ 25 w 95"/>
                                                <a:gd name="T77" fmla="*/ 51 h 67"/>
                                                <a:gd name="T78" fmla="*/ 29 w 95"/>
                                                <a:gd name="T79" fmla="*/ 57 h 6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95" h="67">
                                                  <a:moveTo>
                                                    <a:pt x="29" y="61"/>
                                                  </a:moveTo>
                                                  <a:cubicBezTo>
                                                    <a:pt x="30" y="61"/>
                                                    <a:pt x="30" y="61"/>
                                                    <a:pt x="30" y="61"/>
                                                  </a:cubicBezTo>
                                                  <a:cubicBezTo>
                                                    <a:pt x="31" y="61"/>
                                                    <a:pt x="32" y="61"/>
                                                    <a:pt x="33" y="61"/>
                                                  </a:cubicBezTo>
                                                  <a:cubicBezTo>
                                                    <a:pt x="34" y="61"/>
                                                    <a:pt x="34" y="61"/>
                                                    <a:pt x="35" y="63"/>
                                                  </a:cubicBezTo>
                                                  <a:cubicBezTo>
                                                    <a:pt x="35" y="64"/>
                                                    <a:pt x="36" y="65"/>
                                                    <a:pt x="38" y="66"/>
                                                  </a:cubicBezTo>
                                                  <a:cubicBezTo>
                                                    <a:pt x="38" y="67"/>
                                                    <a:pt x="39" y="67"/>
                                                    <a:pt x="39" y="67"/>
                                                  </a:cubicBezTo>
                                                  <a:cubicBezTo>
                                                    <a:pt x="40" y="67"/>
                                                    <a:pt x="40" y="67"/>
                                                    <a:pt x="40" y="66"/>
                                                  </a:cubicBezTo>
                                                  <a:cubicBezTo>
                                                    <a:pt x="40" y="64"/>
                                                    <a:pt x="41" y="63"/>
                                                    <a:pt x="42" y="62"/>
                                                  </a:cubicBezTo>
                                                  <a:cubicBezTo>
                                                    <a:pt x="43" y="62"/>
                                                    <a:pt x="44" y="61"/>
                                                    <a:pt x="46" y="61"/>
                                                  </a:cubicBezTo>
                                                  <a:cubicBezTo>
                                                    <a:pt x="47" y="61"/>
                                                    <a:pt x="49" y="60"/>
                                                    <a:pt x="51" y="59"/>
                                                  </a:cubicBezTo>
                                                  <a:cubicBezTo>
                                                    <a:pt x="52" y="59"/>
                                                    <a:pt x="54" y="59"/>
                                                    <a:pt x="56" y="59"/>
                                                  </a:cubicBezTo>
                                                  <a:cubicBezTo>
                                                    <a:pt x="59" y="60"/>
                                                    <a:pt x="63" y="61"/>
                                                    <a:pt x="66" y="62"/>
                                                  </a:cubicBezTo>
                                                  <a:cubicBezTo>
                                                    <a:pt x="67" y="62"/>
                                                    <a:pt x="77" y="64"/>
                                                    <a:pt x="77" y="63"/>
                                                  </a:cubicBezTo>
                                                  <a:cubicBezTo>
                                                    <a:pt x="78" y="63"/>
                                                    <a:pt x="79" y="62"/>
                                                    <a:pt x="80" y="62"/>
                                                  </a:cubicBezTo>
                                                  <a:cubicBezTo>
                                                    <a:pt x="81" y="61"/>
                                                    <a:pt x="82" y="60"/>
                                                    <a:pt x="82" y="59"/>
                                                  </a:cubicBezTo>
                                                  <a:cubicBezTo>
                                                    <a:pt x="83" y="58"/>
                                                    <a:pt x="83" y="57"/>
                                                    <a:pt x="83" y="55"/>
                                                  </a:cubicBezTo>
                                                  <a:cubicBezTo>
                                                    <a:pt x="84" y="54"/>
                                                    <a:pt x="84" y="53"/>
                                                    <a:pt x="86" y="51"/>
                                                  </a:cubicBezTo>
                                                  <a:cubicBezTo>
                                                    <a:pt x="87" y="51"/>
                                                    <a:pt x="87" y="50"/>
                                                    <a:pt x="87" y="50"/>
                                                  </a:cubicBezTo>
                                                  <a:cubicBezTo>
                                                    <a:pt x="88" y="50"/>
                                                    <a:pt x="88" y="50"/>
                                                    <a:pt x="88" y="50"/>
                                                  </a:cubicBezTo>
                                                  <a:cubicBezTo>
                                                    <a:pt x="88" y="51"/>
                                                    <a:pt x="89" y="52"/>
                                                    <a:pt x="90" y="53"/>
                                                  </a:cubicBezTo>
                                                  <a:cubicBezTo>
                                                    <a:pt x="91" y="53"/>
                                                    <a:pt x="92" y="53"/>
                                                    <a:pt x="93" y="53"/>
                                                  </a:cubicBezTo>
                                                  <a:cubicBezTo>
                                                    <a:pt x="93" y="52"/>
                                                    <a:pt x="94" y="51"/>
                                                    <a:pt x="94" y="49"/>
                                                  </a:cubicBezTo>
                                                  <a:cubicBezTo>
                                                    <a:pt x="95" y="47"/>
                                                    <a:pt x="95" y="47"/>
                                                    <a:pt x="95" y="47"/>
                                                  </a:cubicBezTo>
                                                  <a:cubicBezTo>
                                                    <a:pt x="95" y="47"/>
                                                    <a:pt x="94" y="47"/>
                                                    <a:pt x="94" y="47"/>
                                                  </a:cubicBezTo>
                                                  <a:cubicBezTo>
                                                    <a:pt x="92" y="45"/>
                                                    <a:pt x="92" y="43"/>
                                                    <a:pt x="90" y="41"/>
                                                  </a:cubicBezTo>
                                                  <a:cubicBezTo>
                                                    <a:pt x="88" y="39"/>
                                                    <a:pt x="87" y="39"/>
                                                    <a:pt x="89" y="36"/>
                                                  </a:cubicBezTo>
                                                  <a:cubicBezTo>
                                                    <a:pt x="89" y="36"/>
                                                    <a:pt x="91" y="34"/>
                                                    <a:pt x="91" y="32"/>
                                                  </a:cubicBezTo>
                                                  <a:cubicBezTo>
                                                    <a:pt x="91" y="30"/>
                                                    <a:pt x="89" y="28"/>
                                                    <a:pt x="87" y="26"/>
                                                  </a:cubicBezTo>
                                                  <a:cubicBezTo>
                                                    <a:pt x="85" y="26"/>
                                                    <a:pt x="84" y="25"/>
                                                    <a:pt x="83" y="26"/>
                                                  </a:cubicBezTo>
                                                  <a:cubicBezTo>
                                                    <a:pt x="82" y="26"/>
                                                    <a:pt x="81" y="27"/>
                                                    <a:pt x="80" y="28"/>
                                                  </a:cubicBezTo>
                                                  <a:cubicBezTo>
                                                    <a:pt x="79" y="30"/>
                                                    <a:pt x="78" y="32"/>
                                                    <a:pt x="77" y="33"/>
                                                  </a:cubicBezTo>
                                                  <a:cubicBezTo>
                                                    <a:pt x="76" y="34"/>
                                                    <a:pt x="76" y="34"/>
                                                    <a:pt x="75" y="34"/>
                                                  </a:cubicBezTo>
                                                  <a:cubicBezTo>
                                                    <a:pt x="75" y="34"/>
                                                    <a:pt x="74" y="33"/>
                                                    <a:pt x="73" y="33"/>
                                                  </a:cubicBezTo>
                                                  <a:cubicBezTo>
                                                    <a:pt x="72" y="32"/>
                                                    <a:pt x="71" y="30"/>
                                                    <a:pt x="70" y="30"/>
                                                  </a:cubicBezTo>
                                                  <a:cubicBezTo>
                                                    <a:pt x="68" y="29"/>
                                                    <a:pt x="67" y="28"/>
                                                    <a:pt x="66" y="28"/>
                                                  </a:cubicBezTo>
                                                  <a:cubicBezTo>
                                                    <a:pt x="65" y="28"/>
                                                    <a:pt x="64" y="28"/>
                                                    <a:pt x="63" y="29"/>
                                                  </a:cubicBezTo>
                                                  <a:cubicBezTo>
                                                    <a:pt x="61" y="30"/>
                                                    <a:pt x="60" y="31"/>
                                                    <a:pt x="59" y="31"/>
                                                  </a:cubicBezTo>
                                                  <a:cubicBezTo>
                                                    <a:pt x="58" y="31"/>
                                                    <a:pt x="57" y="30"/>
                                                    <a:pt x="56" y="29"/>
                                                  </a:cubicBezTo>
                                                  <a:cubicBezTo>
                                                    <a:pt x="54" y="27"/>
                                                    <a:pt x="54" y="27"/>
                                                    <a:pt x="53" y="27"/>
                                                  </a:cubicBezTo>
                                                  <a:cubicBezTo>
                                                    <a:pt x="52" y="27"/>
                                                    <a:pt x="51" y="27"/>
                                                    <a:pt x="49" y="27"/>
                                                  </a:cubicBezTo>
                                                  <a:cubicBezTo>
                                                    <a:pt x="48" y="27"/>
                                                    <a:pt x="47" y="27"/>
                                                    <a:pt x="47" y="27"/>
                                                  </a:cubicBezTo>
                                                  <a:cubicBezTo>
                                                    <a:pt x="46" y="26"/>
                                                    <a:pt x="46" y="26"/>
                                                    <a:pt x="46" y="25"/>
                                                  </a:cubicBezTo>
                                                  <a:cubicBezTo>
                                                    <a:pt x="46" y="23"/>
                                                    <a:pt x="47" y="21"/>
                                                    <a:pt x="48" y="20"/>
                                                  </a:cubicBezTo>
                                                  <a:cubicBezTo>
                                                    <a:pt x="48" y="19"/>
                                                    <a:pt x="40" y="18"/>
                                                    <a:pt x="39" y="18"/>
                                                  </a:cubicBezTo>
                                                  <a:cubicBezTo>
                                                    <a:pt x="38" y="17"/>
                                                    <a:pt x="38" y="16"/>
                                                    <a:pt x="37" y="15"/>
                                                  </a:cubicBezTo>
                                                  <a:cubicBezTo>
                                                    <a:pt x="37" y="14"/>
                                                    <a:pt x="36" y="12"/>
                                                    <a:pt x="35" y="11"/>
                                                  </a:cubicBezTo>
                                                  <a:cubicBezTo>
                                                    <a:pt x="35" y="11"/>
                                                    <a:pt x="35" y="9"/>
                                                    <a:pt x="35" y="7"/>
                                                  </a:cubicBezTo>
                                                  <a:cubicBezTo>
                                                    <a:pt x="36" y="6"/>
                                                    <a:pt x="36" y="4"/>
                                                    <a:pt x="36" y="4"/>
                                                  </a:cubicBezTo>
                                                  <a:cubicBezTo>
                                                    <a:pt x="37" y="3"/>
                                                    <a:pt x="37" y="2"/>
                                                    <a:pt x="36" y="2"/>
                                                  </a:cubicBezTo>
                                                  <a:cubicBezTo>
                                                    <a:pt x="36" y="2"/>
                                                    <a:pt x="36" y="2"/>
                                                    <a:pt x="36" y="2"/>
                                                  </a:cubicBezTo>
                                                  <a:cubicBezTo>
                                                    <a:pt x="36" y="1"/>
                                                    <a:pt x="36" y="1"/>
                                                    <a:pt x="36" y="1"/>
                                                  </a:cubicBezTo>
                                                  <a:cubicBezTo>
                                                    <a:pt x="35" y="1"/>
                                                    <a:pt x="35" y="1"/>
                                                    <a:pt x="34" y="1"/>
                                                  </a:cubicBezTo>
                                                  <a:cubicBezTo>
                                                    <a:pt x="32" y="1"/>
                                                    <a:pt x="30" y="0"/>
                                                    <a:pt x="29" y="1"/>
                                                  </a:cubicBezTo>
                                                  <a:cubicBezTo>
                                                    <a:pt x="28" y="1"/>
                                                    <a:pt x="24" y="5"/>
                                                    <a:pt x="22" y="7"/>
                                                  </a:cubicBezTo>
                                                  <a:cubicBezTo>
                                                    <a:pt x="21" y="8"/>
                                                    <a:pt x="21" y="12"/>
                                                    <a:pt x="19" y="13"/>
                                                  </a:cubicBezTo>
                                                  <a:cubicBezTo>
                                                    <a:pt x="19" y="14"/>
                                                    <a:pt x="18" y="14"/>
                                                    <a:pt x="17" y="14"/>
                                                  </a:cubicBezTo>
                                                  <a:cubicBezTo>
                                                    <a:pt x="16" y="14"/>
                                                    <a:pt x="16" y="13"/>
                                                    <a:pt x="15" y="12"/>
                                                  </a:cubicBezTo>
                                                  <a:cubicBezTo>
                                                    <a:pt x="14" y="11"/>
                                                    <a:pt x="13" y="9"/>
                                                    <a:pt x="13" y="8"/>
                                                  </a:cubicBezTo>
                                                  <a:cubicBezTo>
                                                    <a:pt x="12" y="7"/>
                                                    <a:pt x="12" y="6"/>
                                                    <a:pt x="11" y="6"/>
                                                  </a:cubicBezTo>
                                                  <a:cubicBezTo>
                                                    <a:pt x="10" y="5"/>
                                                    <a:pt x="8" y="5"/>
                                                    <a:pt x="6" y="5"/>
                                                  </a:cubicBezTo>
                                                  <a:cubicBezTo>
                                                    <a:pt x="5" y="5"/>
                                                    <a:pt x="5" y="6"/>
                                                    <a:pt x="4" y="7"/>
                                                  </a:cubicBezTo>
                                                  <a:cubicBezTo>
                                                    <a:pt x="3" y="8"/>
                                                    <a:pt x="2" y="9"/>
                                                    <a:pt x="1" y="9"/>
                                                  </a:cubicBezTo>
                                                  <a:cubicBezTo>
                                                    <a:pt x="0" y="12"/>
                                                    <a:pt x="0" y="15"/>
                                                    <a:pt x="0" y="18"/>
                                                  </a:cubicBezTo>
                                                  <a:cubicBezTo>
                                                    <a:pt x="0" y="19"/>
                                                    <a:pt x="1" y="20"/>
                                                    <a:pt x="1" y="21"/>
                                                  </a:cubicBezTo>
                                                  <a:cubicBezTo>
                                                    <a:pt x="1" y="21"/>
                                                    <a:pt x="2" y="22"/>
                                                    <a:pt x="2" y="22"/>
                                                  </a:cubicBezTo>
                                                  <a:cubicBezTo>
                                                    <a:pt x="3" y="22"/>
                                                    <a:pt x="5" y="22"/>
                                                    <a:pt x="6" y="23"/>
                                                  </a:cubicBezTo>
                                                  <a:cubicBezTo>
                                                    <a:pt x="9" y="23"/>
                                                    <a:pt x="10" y="23"/>
                                                    <a:pt x="10" y="24"/>
                                                  </a:cubicBezTo>
                                                  <a:cubicBezTo>
                                                    <a:pt x="10" y="24"/>
                                                    <a:pt x="10" y="25"/>
                                                    <a:pt x="11" y="27"/>
                                                  </a:cubicBezTo>
                                                  <a:cubicBezTo>
                                                    <a:pt x="11" y="28"/>
                                                    <a:pt x="12" y="29"/>
                                                    <a:pt x="12" y="30"/>
                                                  </a:cubicBezTo>
                                                  <a:cubicBezTo>
                                                    <a:pt x="13" y="31"/>
                                                    <a:pt x="13" y="32"/>
                                                    <a:pt x="13" y="32"/>
                                                  </a:cubicBezTo>
                                                  <a:cubicBezTo>
                                                    <a:pt x="13" y="33"/>
                                                    <a:pt x="13" y="33"/>
                                                    <a:pt x="13" y="33"/>
                                                  </a:cubicBezTo>
                                                  <a:cubicBezTo>
                                                    <a:pt x="13" y="33"/>
                                                    <a:pt x="10" y="34"/>
                                                    <a:pt x="8" y="35"/>
                                                  </a:cubicBezTo>
                                                  <a:cubicBezTo>
                                                    <a:pt x="7" y="36"/>
                                                    <a:pt x="6" y="37"/>
                                                    <a:pt x="6" y="37"/>
                                                  </a:cubicBezTo>
                                                  <a:cubicBezTo>
                                                    <a:pt x="6" y="38"/>
                                                    <a:pt x="6" y="38"/>
                                                    <a:pt x="7" y="38"/>
                                                  </a:cubicBezTo>
                                                  <a:cubicBezTo>
                                                    <a:pt x="8" y="39"/>
                                                    <a:pt x="9" y="39"/>
                                                    <a:pt x="11" y="39"/>
                                                  </a:cubicBezTo>
                                                  <a:cubicBezTo>
                                                    <a:pt x="12" y="39"/>
                                                    <a:pt x="14" y="39"/>
                                                    <a:pt x="15" y="40"/>
                                                  </a:cubicBezTo>
                                                  <a:cubicBezTo>
                                                    <a:pt x="16" y="41"/>
                                                    <a:pt x="18" y="43"/>
                                                    <a:pt x="19" y="45"/>
                                                  </a:cubicBezTo>
                                                  <a:cubicBezTo>
                                                    <a:pt x="21" y="47"/>
                                                    <a:pt x="23" y="49"/>
                                                    <a:pt x="25" y="51"/>
                                                  </a:cubicBezTo>
                                                  <a:cubicBezTo>
                                                    <a:pt x="25" y="52"/>
                                                    <a:pt x="26" y="52"/>
                                                    <a:pt x="27" y="54"/>
                                                  </a:cubicBezTo>
                                                  <a:cubicBezTo>
                                                    <a:pt x="28" y="55"/>
                                                    <a:pt x="28" y="56"/>
                                                    <a:pt x="29" y="57"/>
                                                  </a:cubicBezTo>
                                                  <a:cubicBezTo>
                                                    <a:pt x="29" y="58"/>
                                                    <a:pt x="29" y="60"/>
                                                    <a:pt x="29" y="6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4" name="Freeform 2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F9CCF34-68FC-BD97-D214-554E44DE96FA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454539" y="2066299"/>
                                              <a:ext cx="676092" cy="9014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7 w 184"/>
                                                <a:gd name="T1" fmla="*/ 142 h 246"/>
                                                <a:gd name="T2" fmla="*/ 6 w 184"/>
                                                <a:gd name="T3" fmla="*/ 152 h 246"/>
                                                <a:gd name="T4" fmla="*/ 0 w 184"/>
                                                <a:gd name="T5" fmla="*/ 169 h 246"/>
                                                <a:gd name="T6" fmla="*/ 8 w 184"/>
                                                <a:gd name="T7" fmla="*/ 186 h 246"/>
                                                <a:gd name="T8" fmla="*/ 9 w 184"/>
                                                <a:gd name="T9" fmla="*/ 203 h 246"/>
                                                <a:gd name="T10" fmla="*/ 21 w 184"/>
                                                <a:gd name="T11" fmla="*/ 206 h 246"/>
                                                <a:gd name="T12" fmla="*/ 33 w 184"/>
                                                <a:gd name="T13" fmla="*/ 216 h 246"/>
                                                <a:gd name="T14" fmla="*/ 34 w 184"/>
                                                <a:gd name="T15" fmla="*/ 226 h 246"/>
                                                <a:gd name="T16" fmla="*/ 41 w 184"/>
                                                <a:gd name="T17" fmla="*/ 240 h 246"/>
                                                <a:gd name="T18" fmla="*/ 61 w 184"/>
                                                <a:gd name="T19" fmla="*/ 241 h 246"/>
                                                <a:gd name="T20" fmla="*/ 74 w 184"/>
                                                <a:gd name="T21" fmla="*/ 229 h 246"/>
                                                <a:gd name="T22" fmla="*/ 87 w 184"/>
                                                <a:gd name="T23" fmla="*/ 228 h 246"/>
                                                <a:gd name="T24" fmla="*/ 94 w 184"/>
                                                <a:gd name="T25" fmla="*/ 222 h 246"/>
                                                <a:gd name="T26" fmla="*/ 105 w 184"/>
                                                <a:gd name="T27" fmla="*/ 234 h 246"/>
                                                <a:gd name="T28" fmla="*/ 111 w 184"/>
                                                <a:gd name="T29" fmla="*/ 229 h 246"/>
                                                <a:gd name="T30" fmla="*/ 123 w 184"/>
                                                <a:gd name="T31" fmla="*/ 232 h 246"/>
                                                <a:gd name="T32" fmla="*/ 126 w 184"/>
                                                <a:gd name="T33" fmla="*/ 220 h 246"/>
                                                <a:gd name="T34" fmla="*/ 125 w 184"/>
                                                <a:gd name="T35" fmla="*/ 213 h 246"/>
                                                <a:gd name="T36" fmla="*/ 122 w 184"/>
                                                <a:gd name="T37" fmla="*/ 201 h 246"/>
                                                <a:gd name="T38" fmla="*/ 127 w 184"/>
                                                <a:gd name="T39" fmla="*/ 193 h 246"/>
                                                <a:gd name="T40" fmla="*/ 139 w 184"/>
                                                <a:gd name="T41" fmla="*/ 184 h 246"/>
                                                <a:gd name="T42" fmla="*/ 132 w 184"/>
                                                <a:gd name="T43" fmla="*/ 169 h 246"/>
                                                <a:gd name="T44" fmla="*/ 135 w 184"/>
                                                <a:gd name="T45" fmla="*/ 158 h 246"/>
                                                <a:gd name="T46" fmla="*/ 148 w 184"/>
                                                <a:gd name="T47" fmla="*/ 150 h 246"/>
                                                <a:gd name="T48" fmla="*/ 138 w 184"/>
                                                <a:gd name="T49" fmla="*/ 131 h 246"/>
                                                <a:gd name="T50" fmla="*/ 150 w 184"/>
                                                <a:gd name="T51" fmla="*/ 123 h 246"/>
                                                <a:gd name="T52" fmla="*/ 161 w 184"/>
                                                <a:gd name="T53" fmla="*/ 119 h 246"/>
                                                <a:gd name="T54" fmla="*/ 177 w 184"/>
                                                <a:gd name="T55" fmla="*/ 123 h 246"/>
                                                <a:gd name="T56" fmla="*/ 184 w 184"/>
                                                <a:gd name="T57" fmla="*/ 112 h 246"/>
                                                <a:gd name="T58" fmla="*/ 173 w 184"/>
                                                <a:gd name="T59" fmla="*/ 95 h 246"/>
                                                <a:gd name="T60" fmla="*/ 173 w 184"/>
                                                <a:gd name="T61" fmla="*/ 82 h 246"/>
                                                <a:gd name="T62" fmla="*/ 173 w 184"/>
                                                <a:gd name="T63" fmla="*/ 67 h 246"/>
                                                <a:gd name="T64" fmla="*/ 168 w 184"/>
                                                <a:gd name="T65" fmla="*/ 54 h 246"/>
                                                <a:gd name="T66" fmla="*/ 162 w 184"/>
                                                <a:gd name="T67" fmla="*/ 43 h 246"/>
                                                <a:gd name="T68" fmla="*/ 148 w 184"/>
                                                <a:gd name="T69" fmla="*/ 30 h 246"/>
                                                <a:gd name="T70" fmla="*/ 137 w 184"/>
                                                <a:gd name="T71" fmla="*/ 35 h 246"/>
                                                <a:gd name="T72" fmla="*/ 131 w 184"/>
                                                <a:gd name="T73" fmla="*/ 25 h 246"/>
                                                <a:gd name="T74" fmla="*/ 138 w 184"/>
                                                <a:gd name="T75" fmla="*/ 16 h 246"/>
                                                <a:gd name="T76" fmla="*/ 131 w 184"/>
                                                <a:gd name="T77" fmla="*/ 1 h 246"/>
                                                <a:gd name="T78" fmla="*/ 126 w 184"/>
                                                <a:gd name="T79" fmla="*/ 8 h 246"/>
                                                <a:gd name="T80" fmla="*/ 121 w 184"/>
                                                <a:gd name="T81" fmla="*/ 21 h 246"/>
                                                <a:gd name="T82" fmla="*/ 104 w 184"/>
                                                <a:gd name="T83" fmla="*/ 20 h 246"/>
                                                <a:gd name="T84" fmla="*/ 92 w 184"/>
                                                <a:gd name="T85" fmla="*/ 25 h 246"/>
                                                <a:gd name="T86" fmla="*/ 82 w 184"/>
                                                <a:gd name="T87" fmla="*/ 29 h 246"/>
                                                <a:gd name="T88" fmla="*/ 71 w 184"/>
                                                <a:gd name="T89" fmla="*/ 38 h 246"/>
                                                <a:gd name="T90" fmla="*/ 77 w 184"/>
                                                <a:gd name="T91" fmla="*/ 44 h 246"/>
                                                <a:gd name="T92" fmla="*/ 75 w 184"/>
                                                <a:gd name="T93" fmla="*/ 53 h 246"/>
                                                <a:gd name="T94" fmla="*/ 77 w 184"/>
                                                <a:gd name="T95" fmla="*/ 61 h 246"/>
                                                <a:gd name="T96" fmla="*/ 66 w 184"/>
                                                <a:gd name="T97" fmla="*/ 68 h 246"/>
                                                <a:gd name="T98" fmla="*/ 54 w 184"/>
                                                <a:gd name="T99" fmla="*/ 64 h 246"/>
                                                <a:gd name="T100" fmla="*/ 47 w 184"/>
                                                <a:gd name="T101" fmla="*/ 63 h 246"/>
                                                <a:gd name="T102" fmla="*/ 31 w 184"/>
                                                <a:gd name="T103" fmla="*/ 76 h 246"/>
                                                <a:gd name="T104" fmla="*/ 21 w 184"/>
                                                <a:gd name="T105" fmla="*/ 86 h 246"/>
                                                <a:gd name="T106" fmla="*/ 24 w 184"/>
                                                <a:gd name="T107" fmla="*/ 101 h 246"/>
                                                <a:gd name="T108" fmla="*/ 39 w 184"/>
                                                <a:gd name="T109" fmla="*/ 117 h 246"/>
                                                <a:gd name="T110" fmla="*/ 45 w 184"/>
                                                <a:gd name="T111" fmla="*/ 132 h 246"/>
                                                <a:gd name="T112" fmla="*/ 27 w 184"/>
                                                <a:gd name="T113" fmla="*/ 134 h 246"/>
                                                <a:gd name="T114" fmla="*/ 18 w 184"/>
                                                <a:gd name="T115" fmla="*/ 135 h 246"/>
                                                <a:gd name="T116" fmla="*/ 10 w 184"/>
                                                <a:gd name="T117" fmla="*/ 131 h 24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84" h="246">
                                                  <a:moveTo>
                                                    <a:pt x="8" y="131"/>
                                                  </a:moveTo>
                                                  <a:cubicBezTo>
                                                    <a:pt x="8" y="131"/>
                                                    <a:pt x="8" y="131"/>
                                                    <a:pt x="8" y="131"/>
                                                  </a:cubicBezTo>
                                                  <a:cubicBezTo>
                                                    <a:pt x="8" y="132"/>
                                                    <a:pt x="8" y="133"/>
                                                    <a:pt x="8" y="134"/>
                                                  </a:cubicBezTo>
                                                  <a:cubicBezTo>
                                                    <a:pt x="7" y="136"/>
                                                    <a:pt x="5" y="137"/>
                                                    <a:pt x="5" y="139"/>
                                                  </a:cubicBezTo>
                                                  <a:cubicBezTo>
                                                    <a:pt x="5" y="139"/>
                                                    <a:pt x="6" y="141"/>
                                                    <a:pt x="7" y="142"/>
                                                  </a:cubicBezTo>
                                                  <a:cubicBezTo>
                                                    <a:pt x="8" y="143"/>
                                                    <a:pt x="9" y="144"/>
                                                    <a:pt x="8" y="145"/>
                                                  </a:cubicBezTo>
                                                  <a:cubicBezTo>
                                                    <a:pt x="7" y="145"/>
                                                    <a:pt x="6" y="146"/>
                                                    <a:pt x="6" y="146"/>
                                                  </a:cubicBezTo>
                                                  <a:cubicBezTo>
                                                    <a:pt x="6" y="147"/>
                                                    <a:pt x="6" y="147"/>
                                                    <a:pt x="6" y="148"/>
                                                  </a:cubicBezTo>
                                                  <a:cubicBezTo>
                                                    <a:pt x="6" y="148"/>
                                                    <a:pt x="7" y="149"/>
                                                    <a:pt x="7" y="149"/>
                                                  </a:cubicBezTo>
                                                  <a:cubicBezTo>
                                                    <a:pt x="7" y="150"/>
                                                    <a:pt x="7" y="151"/>
                                                    <a:pt x="6" y="152"/>
                                                  </a:cubicBezTo>
                                                  <a:cubicBezTo>
                                                    <a:pt x="6" y="153"/>
                                                    <a:pt x="5" y="154"/>
                                                    <a:pt x="4" y="155"/>
                                                  </a:cubicBezTo>
                                                  <a:cubicBezTo>
                                                    <a:pt x="4" y="157"/>
                                                    <a:pt x="4" y="158"/>
                                                    <a:pt x="4" y="159"/>
                                                  </a:cubicBezTo>
                                                  <a:cubicBezTo>
                                                    <a:pt x="4" y="161"/>
                                                    <a:pt x="5" y="162"/>
                                                    <a:pt x="5" y="163"/>
                                                  </a:cubicBezTo>
                                                  <a:cubicBezTo>
                                                    <a:pt x="5" y="165"/>
                                                    <a:pt x="4" y="166"/>
                                                    <a:pt x="3" y="167"/>
                                                  </a:cubicBezTo>
                                                  <a:cubicBezTo>
                                                    <a:pt x="2" y="167"/>
                                                    <a:pt x="1" y="168"/>
                                                    <a:pt x="0" y="169"/>
                                                  </a:cubicBezTo>
                                                  <a:cubicBezTo>
                                                    <a:pt x="0" y="169"/>
                                                    <a:pt x="0" y="170"/>
                                                    <a:pt x="0" y="170"/>
                                                  </a:cubicBezTo>
                                                  <a:cubicBezTo>
                                                    <a:pt x="0" y="171"/>
                                                    <a:pt x="0" y="171"/>
                                                    <a:pt x="1" y="172"/>
                                                  </a:cubicBezTo>
                                                  <a:cubicBezTo>
                                                    <a:pt x="2" y="172"/>
                                                    <a:pt x="3" y="173"/>
                                                    <a:pt x="4" y="174"/>
                                                  </a:cubicBezTo>
                                                  <a:cubicBezTo>
                                                    <a:pt x="5" y="175"/>
                                                    <a:pt x="6" y="177"/>
                                                    <a:pt x="6" y="177"/>
                                                  </a:cubicBezTo>
                                                  <a:cubicBezTo>
                                                    <a:pt x="6" y="178"/>
                                                    <a:pt x="8" y="186"/>
                                                    <a:pt x="8" y="186"/>
                                                  </a:cubicBezTo>
                                                  <a:cubicBezTo>
                                                    <a:pt x="6" y="187"/>
                                                    <a:pt x="5" y="187"/>
                                                    <a:pt x="5" y="188"/>
                                                  </a:cubicBezTo>
                                                  <a:cubicBezTo>
                                                    <a:pt x="4" y="189"/>
                                                    <a:pt x="5" y="191"/>
                                                    <a:pt x="5" y="193"/>
                                                  </a:cubicBezTo>
                                                  <a:cubicBezTo>
                                                    <a:pt x="5" y="194"/>
                                                    <a:pt x="6" y="200"/>
                                                    <a:pt x="6" y="200"/>
                                                  </a:cubicBezTo>
                                                  <a:cubicBezTo>
                                                    <a:pt x="8" y="201"/>
                                                    <a:pt x="8" y="201"/>
                                                    <a:pt x="9" y="201"/>
                                                  </a:cubicBezTo>
                                                  <a:cubicBezTo>
                                                    <a:pt x="9" y="202"/>
                                                    <a:pt x="9" y="202"/>
                                                    <a:pt x="9" y="203"/>
                                                  </a:cubicBezTo>
                                                  <a:cubicBezTo>
                                                    <a:pt x="9" y="204"/>
                                                    <a:pt x="9" y="205"/>
                                                    <a:pt x="10" y="206"/>
                                                  </a:cubicBezTo>
                                                  <a:cubicBezTo>
                                                    <a:pt x="12" y="208"/>
                                                    <a:pt x="13" y="208"/>
                                                    <a:pt x="13" y="208"/>
                                                  </a:cubicBezTo>
                                                  <a:cubicBezTo>
                                                    <a:pt x="14" y="207"/>
                                                    <a:pt x="14" y="207"/>
                                                    <a:pt x="16" y="206"/>
                                                  </a:cubicBezTo>
                                                  <a:cubicBezTo>
                                                    <a:pt x="16" y="206"/>
                                                    <a:pt x="18" y="206"/>
                                                    <a:pt x="19" y="206"/>
                                                  </a:cubicBezTo>
                                                  <a:cubicBezTo>
                                                    <a:pt x="20" y="206"/>
                                                    <a:pt x="21" y="206"/>
                                                    <a:pt x="21" y="206"/>
                                                  </a:cubicBezTo>
                                                  <a:cubicBezTo>
                                                    <a:pt x="22" y="206"/>
                                                    <a:pt x="23" y="207"/>
                                                    <a:pt x="23" y="207"/>
                                                  </a:cubicBezTo>
                                                  <a:cubicBezTo>
                                                    <a:pt x="23" y="208"/>
                                                    <a:pt x="24" y="210"/>
                                                    <a:pt x="24" y="211"/>
                                                  </a:cubicBezTo>
                                                  <a:cubicBezTo>
                                                    <a:pt x="25" y="213"/>
                                                    <a:pt x="25" y="215"/>
                                                    <a:pt x="26" y="215"/>
                                                  </a:cubicBezTo>
                                                  <a:cubicBezTo>
                                                    <a:pt x="27" y="216"/>
                                                    <a:pt x="29" y="216"/>
                                                    <a:pt x="31" y="216"/>
                                                  </a:cubicBezTo>
                                                  <a:cubicBezTo>
                                                    <a:pt x="32" y="216"/>
                                                    <a:pt x="33" y="216"/>
                                                    <a:pt x="33" y="216"/>
                                                  </a:cubicBezTo>
                                                  <a:cubicBezTo>
                                                    <a:pt x="34" y="216"/>
                                                    <a:pt x="34" y="216"/>
                                                    <a:pt x="34" y="217"/>
                                                  </a:cubicBezTo>
                                                  <a:cubicBezTo>
                                                    <a:pt x="33" y="218"/>
                                                    <a:pt x="32" y="219"/>
                                                    <a:pt x="32" y="220"/>
                                                  </a:cubicBezTo>
                                                  <a:cubicBezTo>
                                                    <a:pt x="32" y="221"/>
                                                    <a:pt x="32" y="222"/>
                                                    <a:pt x="32" y="223"/>
                                                  </a:cubicBezTo>
                                                  <a:cubicBezTo>
                                                    <a:pt x="33" y="224"/>
                                                    <a:pt x="34" y="224"/>
                                                    <a:pt x="34" y="225"/>
                                                  </a:cubicBezTo>
                                                  <a:cubicBezTo>
                                                    <a:pt x="34" y="225"/>
                                                    <a:pt x="34" y="225"/>
                                                    <a:pt x="34" y="226"/>
                                                  </a:cubicBezTo>
                                                  <a:cubicBezTo>
                                                    <a:pt x="34" y="226"/>
                                                    <a:pt x="33" y="227"/>
                                                    <a:pt x="34" y="229"/>
                                                  </a:cubicBezTo>
                                                  <a:cubicBezTo>
                                                    <a:pt x="34" y="231"/>
                                                    <a:pt x="34" y="231"/>
                                                    <a:pt x="35" y="231"/>
                                                  </a:cubicBezTo>
                                                  <a:cubicBezTo>
                                                    <a:pt x="36" y="231"/>
                                                    <a:pt x="37" y="231"/>
                                                    <a:pt x="38" y="233"/>
                                                  </a:cubicBezTo>
                                                  <a:cubicBezTo>
                                                    <a:pt x="39" y="233"/>
                                                    <a:pt x="39" y="235"/>
                                                    <a:pt x="40" y="237"/>
                                                  </a:cubicBezTo>
                                                  <a:cubicBezTo>
                                                    <a:pt x="40" y="238"/>
                                                    <a:pt x="40" y="240"/>
                                                    <a:pt x="41" y="240"/>
                                                  </a:cubicBezTo>
                                                  <a:cubicBezTo>
                                                    <a:pt x="42" y="240"/>
                                                    <a:pt x="48" y="242"/>
                                                    <a:pt x="49" y="243"/>
                                                  </a:cubicBezTo>
                                                  <a:cubicBezTo>
                                                    <a:pt x="50" y="244"/>
                                                    <a:pt x="51" y="245"/>
                                                    <a:pt x="52" y="246"/>
                                                  </a:cubicBezTo>
                                                  <a:cubicBezTo>
                                                    <a:pt x="53" y="246"/>
                                                    <a:pt x="54" y="246"/>
                                                    <a:pt x="56" y="246"/>
                                                  </a:cubicBezTo>
                                                  <a:cubicBezTo>
                                                    <a:pt x="58" y="245"/>
                                                    <a:pt x="59" y="245"/>
                                                    <a:pt x="59" y="244"/>
                                                  </a:cubicBezTo>
                                                  <a:cubicBezTo>
                                                    <a:pt x="60" y="243"/>
                                                    <a:pt x="60" y="242"/>
                                                    <a:pt x="61" y="241"/>
                                                  </a:cubicBezTo>
                                                  <a:cubicBezTo>
                                                    <a:pt x="62" y="239"/>
                                                    <a:pt x="63" y="239"/>
                                                    <a:pt x="64" y="239"/>
                                                  </a:cubicBezTo>
                                                  <a:cubicBezTo>
                                                    <a:pt x="65" y="239"/>
                                                    <a:pt x="66" y="239"/>
                                                    <a:pt x="68" y="238"/>
                                                  </a:cubicBezTo>
                                                  <a:cubicBezTo>
                                                    <a:pt x="70" y="238"/>
                                                    <a:pt x="70" y="237"/>
                                                    <a:pt x="70" y="236"/>
                                                  </a:cubicBezTo>
                                                  <a:cubicBezTo>
                                                    <a:pt x="71" y="235"/>
                                                    <a:pt x="71" y="234"/>
                                                    <a:pt x="73" y="233"/>
                                                  </a:cubicBezTo>
                                                  <a:cubicBezTo>
                                                    <a:pt x="74" y="232"/>
                                                    <a:pt x="74" y="231"/>
                                                    <a:pt x="74" y="229"/>
                                                  </a:cubicBezTo>
                                                  <a:cubicBezTo>
                                                    <a:pt x="74" y="228"/>
                                                    <a:pt x="74" y="228"/>
                                                    <a:pt x="74" y="227"/>
                                                  </a:cubicBezTo>
                                                  <a:cubicBezTo>
                                                    <a:pt x="75" y="227"/>
                                                    <a:pt x="75" y="226"/>
                                                    <a:pt x="76" y="226"/>
                                                  </a:cubicBezTo>
                                                  <a:cubicBezTo>
                                                    <a:pt x="77" y="226"/>
                                                    <a:pt x="78" y="226"/>
                                                    <a:pt x="79" y="225"/>
                                                  </a:cubicBezTo>
                                                  <a:cubicBezTo>
                                                    <a:pt x="80" y="224"/>
                                                    <a:pt x="81" y="224"/>
                                                    <a:pt x="82" y="224"/>
                                                  </a:cubicBezTo>
                                                  <a:cubicBezTo>
                                                    <a:pt x="83" y="224"/>
                                                    <a:pt x="85" y="228"/>
                                                    <a:pt x="87" y="228"/>
                                                  </a:cubicBezTo>
                                                  <a:cubicBezTo>
                                                    <a:pt x="89" y="228"/>
                                                    <a:pt x="90" y="228"/>
                                                    <a:pt x="91" y="228"/>
                                                  </a:cubicBezTo>
                                                  <a:cubicBezTo>
                                                    <a:pt x="92" y="227"/>
                                                    <a:pt x="92" y="227"/>
                                                    <a:pt x="92" y="227"/>
                                                  </a:cubicBezTo>
                                                  <a:cubicBezTo>
                                                    <a:pt x="93" y="226"/>
                                                    <a:pt x="93" y="226"/>
                                                    <a:pt x="93" y="225"/>
                                                  </a:cubicBezTo>
                                                  <a:cubicBezTo>
                                                    <a:pt x="93" y="223"/>
                                                    <a:pt x="93" y="222"/>
                                                    <a:pt x="93" y="222"/>
                                                  </a:cubicBezTo>
                                                  <a:cubicBezTo>
                                                    <a:pt x="94" y="221"/>
                                                    <a:pt x="94" y="222"/>
                                                    <a:pt x="94" y="222"/>
                                                  </a:cubicBezTo>
                                                  <a:cubicBezTo>
                                                    <a:pt x="95" y="224"/>
                                                    <a:pt x="96" y="226"/>
                                                    <a:pt x="97" y="226"/>
                                                  </a:cubicBezTo>
                                                  <a:cubicBezTo>
                                                    <a:pt x="98" y="226"/>
                                                    <a:pt x="99" y="226"/>
                                                    <a:pt x="101" y="226"/>
                                                  </a:cubicBezTo>
                                                  <a:cubicBezTo>
                                                    <a:pt x="102" y="227"/>
                                                    <a:pt x="103" y="227"/>
                                                    <a:pt x="103" y="228"/>
                                                  </a:cubicBezTo>
                                                  <a:cubicBezTo>
                                                    <a:pt x="103" y="230"/>
                                                    <a:pt x="103" y="231"/>
                                                    <a:pt x="104" y="233"/>
                                                  </a:cubicBezTo>
                                                  <a:cubicBezTo>
                                                    <a:pt x="104" y="233"/>
                                                    <a:pt x="104" y="234"/>
                                                    <a:pt x="105" y="234"/>
                                                  </a:cubicBezTo>
                                                  <a:cubicBezTo>
                                                    <a:pt x="105" y="234"/>
                                                    <a:pt x="106" y="235"/>
                                                    <a:pt x="107" y="235"/>
                                                  </a:cubicBezTo>
                                                  <a:cubicBezTo>
                                                    <a:pt x="108" y="235"/>
                                                    <a:pt x="109" y="234"/>
                                                    <a:pt x="109" y="234"/>
                                                  </a:cubicBezTo>
                                                  <a:cubicBezTo>
                                                    <a:pt x="109" y="233"/>
                                                    <a:pt x="109" y="233"/>
                                                    <a:pt x="110" y="232"/>
                                                  </a:cubicBezTo>
                                                  <a:cubicBezTo>
                                                    <a:pt x="110" y="231"/>
                                                    <a:pt x="110" y="231"/>
                                                    <a:pt x="110" y="230"/>
                                                  </a:cubicBezTo>
                                                  <a:cubicBezTo>
                                                    <a:pt x="110" y="230"/>
                                                    <a:pt x="110" y="229"/>
                                                    <a:pt x="111" y="229"/>
                                                  </a:cubicBezTo>
                                                  <a:cubicBezTo>
                                                    <a:pt x="113" y="229"/>
                                                    <a:pt x="114" y="229"/>
                                                    <a:pt x="115" y="230"/>
                                                  </a:cubicBezTo>
                                                  <a:cubicBezTo>
                                                    <a:pt x="116" y="230"/>
                                                    <a:pt x="117" y="230"/>
                                                    <a:pt x="118" y="231"/>
                                                  </a:cubicBezTo>
                                                  <a:cubicBezTo>
                                                    <a:pt x="118" y="232"/>
                                                    <a:pt x="119" y="233"/>
                                                    <a:pt x="121" y="233"/>
                                                  </a:cubicBezTo>
                                                  <a:cubicBezTo>
                                                    <a:pt x="121" y="234"/>
                                                    <a:pt x="122" y="234"/>
                                                    <a:pt x="122" y="234"/>
                                                  </a:cubicBezTo>
                                                  <a:cubicBezTo>
                                                    <a:pt x="123" y="234"/>
                                                    <a:pt x="123" y="233"/>
                                                    <a:pt x="123" y="232"/>
                                                  </a:cubicBezTo>
                                                  <a:cubicBezTo>
                                                    <a:pt x="124" y="232"/>
                                                    <a:pt x="124" y="231"/>
                                                    <a:pt x="124" y="230"/>
                                                  </a:cubicBezTo>
                                                  <a:cubicBezTo>
                                                    <a:pt x="124" y="228"/>
                                                    <a:pt x="124" y="227"/>
                                                    <a:pt x="125" y="226"/>
                                                  </a:cubicBezTo>
                                                  <a:cubicBezTo>
                                                    <a:pt x="126" y="226"/>
                                                    <a:pt x="127" y="225"/>
                                                    <a:pt x="128" y="223"/>
                                                  </a:cubicBezTo>
                                                  <a:cubicBezTo>
                                                    <a:pt x="128" y="223"/>
                                                    <a:pt x="129" y="222"/>
                                                    <a:pt x="128" y="221"/>
                                                  </a:cubicBezTo>
                                                  <a:cubicBezTo>
                                                    <a:pt x="128" y="221"/>
                                                    <a:pt x="128" y="220"/>
                                                    <a:pt x="126" y="220"/>
                                                  </a:cubicBezTo>
                                                  <a:cubicBezTo>
                                                    <a:pt x="124" y="219"/>
                                                    <a:pt x="124" y="219"/>
                                                    <a:pt x="124" y="218"/>
                                                  </a:cubicBezTo>
                                                  <a:cubicBezTo>
                                                    <a:pt x="124" y="218"/>
                                                    <a:pt x="124" y="217"/>
                                                    <a:pt x="123" y="217"/>
                                                  </a:cubicBezTo>
                                                  <a:cubicBezTo>
                                                    <a:pt x="121" y="216"/>
                                                    <a:pt x="121" y="217"/>
                                                    <a:pt x="122" y="217"/>
                                                  </a:cubicBezTo>
                                                  <a:cubicBezTo>
                                                    <a:pt x="123" y="217"/>
                                                    <a:pt x="124" y="217"/>
                                                    <a:pt x="125" y="216"/>
                                                  </a:cubicBezTo>
                                                  <a:cubicBezTo>
                                                    <a:pt x="125" y="215"/>
                                                    <a:pt x="126" y="213"/>
                                                    <a:pt x="125" y="213"/>
                                                  </a:cubicBezTo>
                                                  <a:cubicBezTo>
                                                    <a:pt x="125" y="212"/>
                                                    <a:pt x="124" y="211"/>
                                                    <a:pt x="122" y="210"/>
                                                  </a:cubicBezTo>
                                                  <a:cubicBezTo>
                                                    <a:pt x="121" y="210"/>
                                                    <a:pt x="120" y="210"/>
                                                    <a:pt x="118" y="209"/>
                                                  </a:cubicBezTo>
                                                  <a:cubicBezTo>
                                                    <a:pt x="117" y="209"/>
                                                    <a:pt x="116" y="208"/>
                                                    <a:pt x="116" y="207"/>
                                                  </a:cubicBezTo>
                                                  <a:cubicBezTo>
                                                    <a:pt x="118" y="206"/>
                                                    <a:pt x="119" y="206"/>
                                                    <a:pt x="121" y="205"/>
                                                  </a:cubicBezTo>
                                                  <a:cubicBezTo>
                                                    <a:pt x="121" y="205"/>
                                                    <a:pt x="122" y="203"/>
                                                    <a:pt x="122" y="201"/>
                                                  </a:cubicBezTo>
                                                  <a:cubicBezTo>
                                                    <a:pt x="122" y="200"/>
                                                    <a:pt x="123" y="199"/>
                                                    <a:pt x="122" y="199"/>
                                                  </a:cubicBezTo>
                                                  <a:cubicBezTo>
                                                    <a:pt x="122" y="198"/>
                                                    <a:pt x="122" y="198"/>
                                                    <a:pt x="121" y="198"/>
                                                  </a:cubicBezTo>
                                                  <a:cubicBezTo>
                                                    <a:pt x="116" y="199"/>
                                                    <a:pt x="122" y="198"/>
                                                    <a:pt x="123" y="197"/>
                                                  </a:cubicBezTo>
                                                  <a:cubicBezTo>
                                                    <a:pt x="125" y="197"/>
                                                    <a:pt x="125" y="197"/>
                                                    <a:pt x="126" y="196"/>
                                                  </a:cubicBezTo>
                                                  <a:cubicBezTo>
                                                    <a:pt x="126" y="195"/>
                                                    <a:pt x="126" y="194"/>
                                                    <a:pt x="127" y="193"/>
                                                  </a:cubicBezTo>
                                                  <a:cubicBezTo>
                                                    <a:pt x="128" y="192"/>
                                                    <a:pt x="130" y="192"/>
                                                    <a:pt x="131" y="192"/>
                                                  </a:cubicBezTo>
                                                  <a:cubicBezTo>
                                                    <a:pt x="133" y="192"/>
                                                    <a:pt x="134" y="193"/>
                                                    <a:pt x="135" y="192"/>
                                                  </a:cubicBezTo>
                                                  <a:cubicBezTo>
                                                    <a:pt x="135" y="192"/>
                                                    <a:pt x="136" y="191"/>
                                                    <a:pt x="137" y="189"/>
                                                  </a:cubicBezTo>
                                                  <a:cubicBezTo>
                                                    <a:pt x="138" y="188"/>
                                                    <a:pt x="139" y="186"/>
                                                    <a:pt x="139" y="185"/>
                                                  </a:cubicBezTo>
                                                  <a:cubicBezTo>
                                                    <a:pt x="139" y="184"/>
                                                    <a:pt x="139" y="184"/>
                                                    <a:pt x="139" y="184"/>
                                                  </a:cubicBezTo>
                                                  <a:cubicBezTo>
                                                    <a:pt x="138" y="183"/>
                                                    <a:pt x="137" y="181"/>
                                                    <a:pt x="136" y="180"/>
                                                  </a:cubicBezTo>
                                                  <a:cubicBezTo>
                                                    <a:pt x="135" y="179"/>
                                                    <a:pt x="134" y="178"/>
                                                    <a:pt x="133" y="177"/>
                                                  </a:cubicBezTo>
                                                  <a:cubicBezTo>
                                                    <a:pt x="133" y="176"/>
                                                    <a:pt x="132" y="175"/>
                                                    <a:pt x="133" y="173"/>
                                                  </a:cubicBezTo>
                                                  <a:cubicBezTo>
                                                    <a:pt x="134" y="170"/>
                                                    <a:pt x="133" y="170"/>
                                                    <a:pt x="133" y="170"/>
                                                  </a:cubicBezTo>
                                                  <a:cubicBezTo>
                                                    <a:pt x="133" y="170"/>
                                                    <a:pt x="132" y="170"/>
                                                    <a:pt x="132" y="169"/>
                                                  </a:cubicBezTo>
                                                  <a:cubicBezTo>
                                                    <a:pt x="132" y="169"/>
                                                    <a:pt x="131" y="169"/>
                                                    <a:pt x="131" y="168"/>
                                                  </a:cubicBezTo>
                                                  <a:cubicBezTo>
                                                    <a:pt x="131" y="167"/>
                                                    <a:pt x="132" y="166"/>
                                                    <a:pt x="133" y="166"/>
                                                  </a:cubicBezTo>
                                                  <a:cubicBezTo>
                                                    <a:pt x="134" y="165"/>
                                                    <a:pt x="136" y="165"/>
                                                    <a:pt x="135" y="164"/>
                                                  </a:cubicBezTo>
                                                  <a:cubicBezTo>
                                                    <a:pt x="135" y="163"/>
                                                    <a:pt x="135" y="162"/>
                                                    <a:pt x="134" y="161"/>
                                                  </a:cubicBezTo>
                                                  <a:cubicBezTo>
                                                    <a:pt x="134" y="160"/>
                                                    <a:pt x="134" y="159"/>
                                                    <a:pt x="135" y="158"/>
                                                  </a:cubicBezTo>
                                                  <a:cubicBezTo>
                                                    <a:pt x="135" y="158"/>
                                                    <a:pt x="137" y="158"/>
                                                    <a:pt x="139" y="158"/>
                                                  </a:cubicBezTo>
                                                  <a:cubicBezTo>
                                                    <a:pt x="140" y="158"/>
                                                    <a:pt x="142" y="158"/>
                                                    <a:pt x="142" y="157"/>
                                                  </a:cubicBezTo>
                                                  <a:cubicBezTo>
                                                    <a:pt x="142" y="156"/>
                                                    <a:pt x="143" y="155"/>
                                                    <a:pt x="144" y="155"/>
                                                  </a:cubicBezTo>
                                                  <a:cubicBezTo>
                                                    <a:pt x="144" y="154"/>
                                                    <a:pt x="146" y="154"/>
                                                    <a:pt x="147" y="153"/>
                                                  </a:cubicBezTo>
                                                  <a:cubicBezTo>
                                                    <a:pt x="147" y="152"/>
                                                    <a:pt x="148" y="151"/>
                                                    <a:pt x="148" y="150"/>
                                                  </a:cubicBezTo>
                                                  <a:cubicBezTo>
                                                    <a:pt x="148" y="149"/>
                                                    <a:pt x="148" y="148"/>
                                                    <a:pt x="147" y="148"/>
                                                  </a:cubicBezTo>
                                                  <a:cubicBezTo>
                                                    <a:pt x="143" y="146"/>
                                                    <a:pt x="141" y="145"/>
                                                    <a:pt x="138" y="143"/>
                                                  </a:cubicBezTo>
                                                  <a:cubicBezTo>
                                                    <a:pt x="138" y="143"/>
                                                    <a:pt x="137" y="142"/>
                                                    <a:pt x="136" y="141"/>
                                                  </a:cubicBezTo>
                                                  <a:cubicBezTo>
                                                    <a:pt x="135" y="139"/>
                                                    <a:pt x="134" y="138"/>
                                                    <a:pt x="134" y="138"/>
                                                  </a:cubicBezTo>
                                                  <a:cubicBezTo>
                                                    <a:pt x="136" y="135"/>
                                                    <a:pt x="136" y="132"/>
                                                    <a:pt x="138" y="131"/>
                                                  </a:cubicBezTo>
                                                  <a:cubicBezTo>
                                                    <a:pt x="139" y="129"/>
                                                    <a:pt x="140" y="129"/>
                                                    <a:pt x="141" y="129"/>
                                                  </a:cubicBezTo>
                                                  <a:cubicBezTo>
                                                    <a:pt x="142" y="129"/>
                                                    <a:pt x="142" y="130"/>
                                                    <a:pt x="142" y="130"/>
                                                  </a:cubicBezTo>
                                                  <a:cubicBezTo>
                                                    <a:pt x="143" y="131"/>
                                                    <a:pt x="144" y="133"/>
                                                    <a:pt x="144" y="132"/>
                                                  </a:cubicBezTo>
                                                  <a:cubicBezTo>
                                                    <a:pt x="146" y="130"/>
                                                    <a:pt x="147" y="127"/>
                                                    <a:pt x="148" y="126"/>
                                                  </a:cubicBezTo>
                                                  <a:cubicBezTo>
                                                    <a:pt x="149" y="124"/>
                                                    <a:pt x="149" y="124"/>
                                                    <a:pt x="150" y="123"/>
                                                  </a:cubicBezTo>
                                                  <a:cubicBezTo>
                                                    <a:pt x="150" y="123"/>
                                                    <a:pt x="151" y="123"/>
                                                    <a:pt x="151" y="124"/>
                                                  </a:cubicBezTo>
                                                  <a:cubicBezTo>
                                                    <a:pt x="152" y="124"/>
                                                    <a:pt x="153" y="125"/>
                                                    <a:pt x="154" y="125"/>
                                                  </a:cubicBezTo>
                                                  <a:cubicBezTo>
                                                    <a:pt x="155" y="125"/>
                                                    <a:pt x="156" y="125"/>
                                                    <a:pt x="158" y="124"/>
                                                  </a:cubicBezTo>
                                                  <a:cubicBezTo>
                                                    <a:pt x="159" y="124"/>
                                                    <a:pt x="160" y="122"/>
                                                    <a:pt x="161" y="121"/>
                                                  </a:cubicBezTo>
                                                  <a:cubicBezTo>
                                                    <a:pt x="161" y="120"/>
                                                    <a:pt x="161" y="120"/>
                                                    <a:pt x="161" y="119"/>
                                                  </a:cubicBezTo>
                                                  <a:cubicBezTo>
                                                    <a:pt x="162" y="119"/>
                                                    <a:pt x="162" y="119"/>
                                                    <a:pt x="163" y="119"/>
                                                  </a:cubicBezTo>
                                                  <a:cubicBezTo>
                                                    <a:pt x="164" y="120"/>
                                                    <a:pt x="166" y="120"/>
                                                    <a:pt x="167" y="121"/>
                                                  </a:cubicBezTo>
                                                  <a:cubicBezTo>
                                                    <a:pt x="169" y="121"/>
                                                    <a:pt x="170" y="122"/>
                                                    <a:pt x="171" y="123"/>
                                                  </a:cubicBezTo>
                                                  <a:cubicBezTo>
                                                    <a:pt x="172" y="124"/>
                                                    <a:pt x="173" y="124"/>
                                                    <a:pt x="174" y="124"/>
                                                  </a:cubicBezTo>
                                                  <a:cubicBezTo>
                                                    <a:pt x="175" y="124"/>
                                                    <a:pt x="176" y="123"/>
                                                    <a:pt x="177" y="123"/>
                                                  </a:cubicBezTo>
                                                  <a:cubicBezTo>
                                                    <a:pt x="179" y="122"/>
                                                    <a:pt x="180" y="122"/>
                                                    <a:pt x="181" y="121"/>
                                                  </a:cubicBezTo>
                                                  <a:cubicBezTo>
                                                    <a:pt x="182" y="119"/>
                                                    <a:pt x="182" y="118"/>
                                                    <a:pt x="182" y="117"/>
                                                  </a:cubicBezTo>
                                                  <a:cubicBezTo>
                                                    <a:pt x="183" y="116"/>
                                                    <a:pt x="183" y="116"/>
                                                    <a:pt x="183" y="116"/>
                                                  </a:cubicBezTo>
                                                  <a:cubicBezTo>
                                                    <a:pt x="182" y="116"/>
                                                    <a:pt x="183" y="115"/>
                                                    <a:pt x="183" y="114"/>
                                                  </a:cubicBezTo>
                                                  <a:cubicBezTo>
                                                    <a:pt x="184" y="113"/>
                                                    <a:pt x="184" y="112"/>
                                                    <a:pt x="184" y="112"/>
                                                  </a:cubicBezTo>
                                                  <a:cubicBezTo>
                                                    <a:pt x="184" y="111"/>
                                                    <a:pt x="184" y="110"/>
                                                    <a:pt x="183" y="110"/>
                                                  </a:cubicBezTo>
                                                  <a:cubicBezTo>
                                                    <a:pt x="182" y="109"/>
                                                    <a:pt x="182" y="109"/>
                                                    <a:pt x="181" y="108"/>
                                                  </a:cubicBezTo>
                                                  <a:cubicBezTo>
                                                    <a:pt x="181" y="108"/>
                                                    <a:pt x="181" y="104"/>
                                                    <a:pt x="181" y="104"/>
                                                  </a:cubicBezTo>
                                                  <a:cubicBezTo>
                                                    <a:pt x="180" y="102"/>
                                                    <a:pt x="176" y="100"/>
                                                    <a:pt x="174" y="99"/>
                                                  </a:cubicBezTo>
                                                  <a:cubicBezTo>
                                                    <a:pt x="173" y="98"/>
                                                    <a:pt x="173" y="96"/>
                                                    <a:pt x="173" y="95"/>
                                                  </a:cubicBezTo>
                                                  <a:cubicBezTo>
                                                    <a:pt x="174" y="94"/>
                                                    <a:pt x="177" y="93"/>
                                                    <a:pt x="178" y="92"/>
                                                  </a:cubicBezTo>
                                                  <a:cubicBezTo>
                                                    <a:pt x="178" y="91"/>
                                                    <a:pt x="178" y="90"/>
                                                    <a:pt x="177" y="89"/>
                                                  </a:cubicBezTo>
                                                  <a:cubicBezTo>
                                                    <a:pt x="177" y="88"/>
                                                    <a:pt x="176" y="88"/>
                                                    <a:pt x="176" y="87"/>
                                                  </a:cubicBezTo>
                                                  <a:cubicBezTo>
                                                    <a:pt x="175" y="86"/>
                                                    <a:pt x="174" y="85"/>
                                                    <a:pt x="174" y="85"/>
                                                  </a:cubicBezTo>
                                                  <a:cubicBezTo>
                                                    <a:pt x="173" y="84"/>
                                                    <a:pt x="173" y="84"/>
                                                    <a:pt x="173" y="82"/>
                                                  </a:cubicBezTo>
                                                  <a:cubicBezTo>
                                                    <a:pt x="173" y="81"/>
                                                    <a:pt x="173" y="80"/>
                                                    <a:pt x="174" y="80"/>
                                                  </a:cubicBezTo>
                                                  <a:cubicBezTo>
                                                    <a:pt x="175" y="79"/>
                                                    <a:pt x="176" y="79"/>
                                                    <a:pt x="176" y="79"/>
                                                  </a:cubicBezTo>
                                                  <a:cubicBezTo>
                                                    <a:pt x="178" y="78"/>
                                                    <a:pt x="178" y="77"/>
                                                    <a:pt x="179" y="75"/>
                                                  </a:cubicBezTo>
                                                  <a:cubicBezTo>
                                                    <a:pt x="179" y="74"/>
                                                    <a:pt x="178" y="72"/>
                                                    <a:pt x="177" y="71"/>
                                                  </a:cubicBezTo>
                                                  <a:cubicBezTo>
                                                    <a:pt x="176" y="70"/>
                                                    <a:pt x="174" y="68"/>
                                                    <a:pt x="173" y="67"/>
                                                  </a:cubicBezTo>
                                                  <a:cubicBezTo>
                                                    <a:pt x="172" y="66"/>
                                                    <a:pt x="171" y="65"/>
                                                    <a:pt x="170" y="63"/>
                                                  </a:cubicBezTo>
                                                  <a:cubicBezTo>
                                                    <a:pt x="170" y="62"/>
                                                    <a:pt x="168" y="61"/>
                                                    <a:pt x="168" y="61"/>
                                                  </a:cubicBezTo>
                                                  <a:cubicBezTo>
                                                    <a:pt x="167" y="60"/>
                                                    <a:pt x="167" y="59"/>
                                                    <a:pt x="167" y="58"/>
                                                  </a:cubicBezTo>
                                                  <a:cubicBezTo>
                                                    <a:pt x="167" y="58"/>
                                                    <a:pt x="168" y="57"/>
                                                    <a:pt x="168" y="56"/>
                                                  </a:cubicBezTo>
                                                  <a:cubicBezTo>
                                                    <a:pt x="168" y="55"/>
                                                    <a:pt x="168" y="54"/>
                                                    <a:pt x="168" y="54"/>
                                                  </a:cubicBezTo>
                                                  <a:cubicBezTo>
                                                    <a:pt x="167" y="53"/>
                                                    <a:pt x="167" y="53"/>
                                                    <a:pt x="166" y="52"/>
                                                  </a:cubicBezTo>
                                                  <a:cubicBezTo>
                                                    <a:pt x="165" y="51"/>
                                                    <a:pt x="165" y="49"/>
                                                    <a:pt x="165" y="48"/>
                                                  </a:cubicBezTo>
                                                  <a:cubicBezTo>
                                                    <a:pt x="165" y="47"/>
                                                    <a:pt x="164" y="45"/>
                                                    <a:pt x="164" y="43"/>
                                                  </a:cubicBezTo>
                                                  <a:cubicBezTo>
                                                    <a:pt x="164" y="43"/>
                                                    <a:pt x="164" y="43"/>
                                                    <a:pt x="164" y="43"/>
                                                  </a:cubicBezTo>
                                                  <a:cubicBezTo>
                                                    <a:pt x="163" y="43"/>
                                                    <a:pt x="163" y="43"/>
                                                    <a:pt x="162" y="43"/>
                                                  </a:cubicBezTo>
                                                  <a:cubicBezTo>
                                                    <a:pt x="161" y="43"/>
                                                    <a:pt x="161" y="42"/>
                                                    <a:pt x="160" y="41"/>
                                                  </a:cubicBezTo>
                                                  <a:cubicBezTo>
                                                    <a:pt x="160" y="39"/>
                                                    <a:pt x="160" y="38"/>
                                                    <a:pt x="159" y="38"/>
                                                  </a:cubicBezTo>
                                                  <a:cubicBezTo>
                                                    <a:pt x="158" y="37"/>
                                                    <a:pt x="153" y="37"/>
                                                    <a:pt x="152" y="37"/>
                                                  </a:cubicBezTo>
                                                  <a:cubicBezTo>
                                                    <a:pt x="151" y="36"/>
                                                    <a:pt x="150" y="35"/>
                                                    <a:pt x="149" y="34"/>
                                                  </a:cubicBezTo>
                                                  <a:cubicBezTo>
                                                    <a:pt x="149" y="33"/>
                                                    <a:pt x="149" y="31"/>
                                                    <a:pt x="148" y="30"/>
                                                  </a:cubicBezTo>
                                                  <a:cubicBezTo>
                                                    <a:pt x="148" y="29"/>
                                                    <a:pt x="148" y="29"/>
                                                    <a:pt x="147" y="28"/>
                                                  </a:cubicBezTo>
                                                  <a:cubicBezTo>
                                                    <a:pt x="147" y="28"/>
                                                    <a:pt x="146" y="29"/>
                                                    <a:pt x="145" y="29"/>
                                                  </a:cubicBezTo>
                                                  <a:cubicBezTo>
                                                    <a:pt x="144" y="29"/>
                                                    <a:pt x="142" y="31"/>
                                                    <a:pt x="142" y="31"/>
                                                  </a:cubicBezTo>
                                                  <a:cubicBezTo>
                                                    <a:pt x="141" y="32"/>
                                                    <a:pt x="141" y="33"/>
                                                    <a:pt x="140" y="34"/>
                                                  </a:cubicBezTo>
                                                  <a:cubicBezTo>
                                                    <a:pt x="140" y="34"/>
                                                    <a:pt x="139" y="35"/>
                                                    <a:pt x="137" y="35"/>
                                                  </a:cubicBezTo>
                                                  <a:cubicBezTo>
                                                    <a:pt x="137" y="35"/>
                                                    <a:pt x="136" y="34"/>
                                                    <a:pt x="135" y="33"/>
                                                  </a:cubicBezTo>
                                                  <a:cubicBezTo>
                                                    <a:pt x="134" y="32"/>
                                                    <a:pt x="133" y="32"/>
                                                    <a:pt x="131" y="32"/>
                                                  </a:cubicBezTo>
                                                  <a:cubicBezTo>
                                                    <a:pt x="130" y="32"/>
                                                    <a:pt x="129" y="31"/>
                                                    <a:pt x="129" y="30"/>
                                                  </a:cubicBezTo>
                                                  <a:cubicBezTo>
                                                    <a:pt x="129" y="28"/>
                                                    <a:pt x="129" y="27"/>
                                                    <a:pt x="130" y="27"/>
                                                  </a:cubicBezTo>
                                                  <a:cubicBezTo>
                                                    <a:pt x="130" y="26"/>
                                                    <a:pt x="130" y="25"/>
                                                    <a:pt x="131" y="25"/>
                                                  </a:cubicBezTo>
                                                  <a:cubicBezTo>
                                                    <a:pt x="131" y="24"/>
                                                    <a:pt x="131" y="24"/>
                                                    <a:pt x="131" y="22"/>
                                                  </a:cubicBezTo>
                                                  <a:cubicBezTo>
                                                    <a:pt x="131" y="21"/>
                                                    <a:pt x="131" y="21"/>
                                                    <a:pt x="131" y="20"/>
                                                  </a:cubicBezTo>
                                                  <a:cubicBezTo>
                                                    <a:pt x="132" y="20"/>
                                                    <a:pt x="132" y="19"/>
                                                    <a:pt x="133" y="19"/>
                                                  </a:cubicBezTo>
                                                  <a:cubicBezTo>
                                                    <a:pt x="134" y="18"/>
                                                    <a:pt x="135" y="18"/>
                                                    <a:pt x="136" y="18"/>
                                                  </a:cubicBezTo>
                                                  <a:cubicBezTo>
                                                    <a:pt x="137" y="17"/>
                                                    <a:pt x="138" y="17"/>
                                                    <a:pt x="138" y="16"/>
                                                  </a:cubicBezTo>
                                                  <a:cubicBezTo>
                                                    <a:pt x="138" y="15"/>
                                                    <a:pt x="138" y="15"/>
                                                    <a:pt x="137" y="14"/>
                                                  </a:cubicBezTo>
                                                  <a:cubicBezTo>
                                                    <a:pt x="137" y="12"/>
                                                    <a:pt x="137" y="12"/>
                                                    <a:pt x="136" y="11"/>
                                                  </a:cubicBezTo>
                                                  <a:cubicBezTo>
                                                    <a:pt x="135" y="10"/>
                                                    <a:pt x="134" y="10"/>
                                                    <a:pt x="133" y="9"/>
                                                  </a:cubicBezTo>
                                                  <a:cubicBezTo>
                                                    <a:pt x="132" y="8"/>
                                                    <a:pt x="132" y="7"/>
                                                    <a:pt x="132" y="5"/>
                                                  </a:cubicBezTo>
                                                  <a:cubicBezTo>
                                                    <a:pt x="131" y="4"/>
                                                    <a:pt x="131" y="2"/>
                                                    <a:pt x="131" y="1"/>
                                                  </a:cubicBezTo>
                                                  <a:cubicBezTo>
                                                    <a:pt x="131" y="1"/>
                                                    <a:pt x="131" y="1"/>
                                                    <a:pt x="130" y="1"/>
                                                  </a:cubicBezTo>
                                                  <a:cubicBezTo>
                                                    <a:pt x="130" y="1"/>
                                                    <a:pt x="130" y="1"/>
                                                    <a:pt x="129" y="0"/>
                                                  </a:cubicBezTo>
                                                  <a:cubicBezTo>
                                                    <a:pt x="128" y="1"/>
                                                    <a:pt x="128" y="1"/>
                                                    <a:pt x="127" y="2"/>
                                                  </a:cubicBezTo>
                                                  <a:cubicBezTo>
                                                    <a:pt x="127" y="3"/>
                                                    <a:pt x="126" y="4"/>
                                                    <a:pt x="126" y="5"/>
                                                  </a:cubicBezTo>
                                                  <a:cubicBezTo>
                                                    <a:pt x="126" y="7"/>
                                                    <a:pt x="126" y="7"/>
                                                    <a:pt x="126" y="8"/>
                                                  </a:cubicBezTo>
                                                  <a:cubicBezTo>
                                                    <a:pt x="126" y="8"/>
                                                    <a:pt x="125" y="8"/>
                                                    <a:pt x="124" y="9"/>
                                                  </a:cubicBezTo>
                                                  <a:cubicBezTo>
                                                    <a:pt x="123" y="9"/>
                                                    <a:pt x="123" y="10"/>
                                                    <a:pt x="123" y="11"/>
                                                  </a:cubicBezTo>
                                                  <a:cubicBezTo>
                                                    <a:pt x="123" y="12"/>
                                                    <a:pt x="123" y="13"/>
                                                    <a:pt x="123" y="13"/>
                                                  </a:cubicBezTo>
                                                  <a:cubicBezTo>
                                                    <a:pt x="124" y="15"/>
                                                    <a:pt x="123" y="16"/>
                                                    <a:pt x="123" y="17"/>
                                                  </a:cubicBezTo>
                                                  <a:cubicBezTo>
                                                    <a:pt x="122" y="19"/>
                                                    <a:pt x="122" y="20"/>
                                                    <a:pt x="121" y="21"/>
                                                  </a:cubicBezTo>
                                                  <a:cubicBezTo>
                                                    <a:pt x="119" y="23"/>
                                                    <a:pt x="118" y="24"/>
                                                    <a:pt x="117" y="26"/>
                                                  </a:cubicBezTo>
                                                  <a:cubicBezTo>
                                                    <a:pt x="117" y="27"/>
                                                    <a:pt x="117" y="26"/>
                                                    <a:pt x="117" y="24"/>
                                                  </a:cubicBezTo>
                                                  <a:cubicBezTo>
                                                    <a:pt x="116" y="23"/>
                                                    <a:pt x="116" y="21"/>
                                                    <a:pt x="115" y="21"/>
                                                  </a:cubicBezTo>
                                                  <a:cubicBezTo>
                                                    <a:pt x="113" y="20"/>
                                                    <a:pt x="109" y="21"/>
                                                    <a:pt x="107" y="21"/>
                                                  </a:cubicBezTo>
                                                  <a:cubicBezTo>
                                                    <a:pt x="106" y="21"/>
                                                    <a:pt x="104" y="20"/>
                                                    <a:pt x="104" y="20"/>
                                                  </a:cubicBezTo>
                                                  <a:cubicBezTo>
                                                    <a:pt x="103" y="21"/>
                                                    <a:pt x="102" y="21"/>
                                                    <a:pt x="102" y="23"/>
                                                  </a:cubicBezTo>
                                                  <a:cubicBezTo>
                                                    <a:pt x="102" y="24"/>
                                                    <a:pt x="102" y="25"/>
                                                    <a:pt x="101" y="25"/>
                                                  </a:cubicBezTo>
                                                  <a:cubicBezTo>
                                                    <a:pt x="100" y="26"/>
                                                    <a:pt x="99" y="27"/>
                                                    <a:pt x="98" y="27"/>
                                                  </a:cubicBezTo>
                                                  <a:cubicBezTo>
                                                    <a:pt x="97" y="27"/>
                                                    <a:pt x="96" y="27"/>
                                                    <a:pt x="95" y="26"/>
                                                  </a:cubicBezTo>
                                                  <a:cubicBezTo>
                                                    <a:pt x="94" y="26"/>
                                                    <a:pt x="93" y="25"/>
                                                    <a:pt x="92" y="25"/>
                                                  </a:cubicBezTo>
                                                  <a:cubicBezTo>
                                                    <a:pt x="91" y="24"/>
                                                    <a:pt x="90" y="25"/>
                                                    <a:pt x="89" y="25"/>
                                                  </a:cubicBezTo>
                                                  <a:cubicBezTo>
                                                    <a:pt x="88" y="26"/>
                                                    <a:pt x="87" y="27"/>
                                                    <a:pt x="87" y="28"/>
                                                  </a:cubicBezTo>
                                                  <a:cubicBezTo>
                                                    <a:pt x="87" y="29"/>
                                                    <a:pt x="86" y="29"/>
                                                    <a:pt x="85" y="30"/>
                                                  </a:cubicBezTo>
                                                  <a:cubicBezTo>
                                                    <a:pt x="84" y="30"/>
                                                    <a:pt x="83" y="30"/>
                                                    <a:pt x="82" y="31"/>
                                                  </a:cubicBezTo>
                                                  <a:cubicBezTo>
                                                    <a:pt x="82" y="31"/>
                                                    <a:pt x="82" y="30"/>
                                                    <a:pt x="82" y="29"/>
                                                  </a:cubicBezTo>
                                                  <a:cubicBezTo>
                                                    <a:pt x="81" y="29"/>
                                                    <a:pt x="80" y="29"/>
                                                    <a:pt x="77" y="30"/>
                                                  </a:cubicBezTo>
                                                  <a:cubicBezTo>
                                                    <a:pt x="74" y="31"/>
                                                    <a:pt x="74" y="31"/>
                                                    <a:pt x="71" y="31"/>
                                                  </a:cubicBezTo>
                                                  <a:cubicBezTo>
                                                    <a:pt x="69" y="31"/>
                                                    <a:pt x="68" y="32"/>
                                                    <a:pt x="68" y="32"/>
                                                  </a:cubicBezTo>
                                                  <a:cubicBezTo>
                                                    <a:pt x="68" y="33"/>
                                                    <a:pt x="68" y="33"/>
                                                    <a:pt x="68" y="34"/>
                                                  </a:cubicBezTo>
                                                  <a:cubicBezTo>
                                                    <a:pt x="68" y="35"/>
                                                    <a:pt x="69" y="35"/>
                                                    <a:pt x="71" y="38"/>
                                                  </a:cubicBezTo>
                                                  <a:cubicBezTo>
                                                    <a:pt x="71" y="38"/>
                                                    <a:pt x="72" y="39"/>
                                                    <a:pt x="72" y="39"/>
                                                  </a:cubicBezTo>
                                                  <a:cubicBezTo>
                                                    <a:pt x="71" y="39"/>
                                                    <a:pt x="71" y="39"/>
                                                    <a:pt x="71" y="39"/>
                                                  </a:cubicBezTo>
                                                  <a:cubicBezTo>
                                                    <a:pt x="71" y="40"/>
                                                    <a:pt x="71" y="40"/>
                                                    <a:pt x="73" y="41"/>
                                                  </a:cubicBezTo>
                                                  <a:cubicBezTo>
                                                    <a:pt x="74" y="41"/>
                                                    <a:pt x="75" y="41"/>
                                                    <a:pt x="75" y="42"/>
                                                  </a:cubicBezTo>
                                                  <a:cubicBezTo>
                                                    <a:pt x="76" y="43"/>
                                                    <a:pt x="76" y="44"/>
                                                    <a:pt x="77" y="44"/>
                                                  </a:cubicBezTo>
                                                  <a:cubicBezTo>
                                                    <a:pt x="77" y="46"/>
                                                    <a:pt x="78" y="47"/>
                                                    <a:pt x="79" y="48"/>
                                                  </a:cubicBezTo>
                                                  <a:cubicBezTo>
                                                    <a:pt x="79" y="49"/>
                                                    <a:pt x="78" y="50"/>
                                                    <a:pt x="77" y="51"/>
                                                  </a:cubicBezTo>
                                                  <a:cubicBezTo>
                                                    <a:pt x="76" y="51"/>
                                                    <a:pt x="75" y="51"/>
                                                    <a:pt x="75" y="52"/>
                                                  </a:cubicBezTo>
                                                  <a:cubicBezTo>
                                                    <a:pt x="74" y="52"/>
                                                    <a:pt x="74" y="52"/>
                                                    <a:pt x="74" y="52"/>
                                                  </a:cubicBezTo>
                                                  <a:cubicBezTo>
                                                    <a:pt x="74" y="53"/>
                                                    <a:pt x="75" y="53"/>
                                                    <a:pt x="75" y="53"/>
                                                  </a:cubicBezTo>
                                                  <a:cubicBezTo>
                                                    <a:pt x="75" y="53"/>
                                                    <a:pt x="75" y="54"/>
                                                    <a:pt x="75" y="54"/>
                                                  </a:cubicBezTo>
                                                  <a:cubicBezTo>
                                                    <a:pt x="75" y="54"/>
                                                    <a:pt x="75" y="54"/>
                                                    <a:pt x="73" y="54"/>
                                                  </a:cubicBezTo>
                                                  <a:cubicBezTo>
                                                    <a:pt x="72" y="54"/>
                                                    <a:pt x="73" y="54"/>
                                                    <a:pt x="75" y="56"/>
                                                  </a:cubicBezTo>
                                                  <a:cubicBezTo>
                                                    <a:pt x="76" y="57"/>
                                                    <a:pt x="77" y="57"/>
                                                    <a:pt x="77" y="58"/>
                                                  </a:cubicBezTo>
                                                  <a:cubicBezTo>
                                                    <a:pt x="77" y="59"/>
                                                    <a:pt x="77" y="60"/>
                                                    <a:pt x="77" y="61"/>
                                                  </a:cubicBezTo>
                                                  <a:cubicBezTo>
                                                    <a:pt x="77" y="62"/>
                                                    <a:pt x="76" y="63"/>
                                                    <a:pt x="76" y="64"/>
                                                  </a:cubicBezTo>
                                                  <a:cubicBezTo>
                                                    <a:pt x="75" y="64"/>
                                                    <a:pt x="75" y="65"/>
                                                    <a:pt x="75" y="67"/>
                                                  </a:cubicBezTo>
                                                  <a:cubicBezTo>
                                                    <a:pt x="75" y="68"/>
                                                    <a:pt x="74" y="69"/>
                                                    <a:pt x="73" y="69"/>
                                                  </a:cubicBezTo>
                                                  <a:cubicBezTo>
                                                    <a:pt x="72" y="69"/>
                                                    <a:pt x="71" y="69"/>
                                                    <a:pt x="69" y="69"/>
                                                  </a:cubicBezTo>
                                                  <a:cubicBezTo>
                                                    <a:pt x="68" y="69"/>
                                                    <a:pt x="67" y="69"/>
                                                    <a:pt x="66" y="68"/>
                                                  </a:cubicBezTo>
                                                  <a:cubicBezTo>
                                                    <a:pt x="66" y="68"/>
                                                    <a:pt x="65" y="67"/>
                                                    <a:pt x="65" y="66"/>
                                                  </a:cubicBezTo>
                                                  <a:cubicBezTo>
                                                    <a:pt x="65" y="65"/>
                                                    <a:pt x="64" y="64"/>
                                                    <a:pt x="64" y="63"/>
                                                  </a:cubicBezTo>
                                                  <a:cubicBezTo>
                                                    <a:pt x="63" y="63"/>
                                                    <a:pt x="62" y="62"/>
                                                    <a:pt x="61" y="62"/>
                                                  </a:cubicBezTo>
                                                  <a:cubicBezTo>
                                                    <a:pt x="61" y="62"/>
                                                    <a:pt x="58" y="64"/>
                                                    <a:pt x="57" y="65"/>
                                                  </a:cubicBezTo>
                                                  <a:cubicBezTo>
                                                    <a:pt x="56" y="65"/>
                                                    <a:pt x="55" y="65"/>
                                                    <a:pt x="54" y="64"/>
                                                  </a:cubicBezTo>
                                                  <a:cubicBezTo>
                                                    <a:pt x="53" y="63"/>
                                                    <a:pt x="53" y="62"/>
                                                    <a:pt x="52" y="62"/>
                                                  </a:cubicBezTo>
                                                  <a:cubicBezTo>
                                                    <a:pt x="52" y="61"/>
                                                    <a:pt x="51" y="61"/>
                                                    <a:pt x="51" y="61"/>
                                                  </a:cubicBezTo>
                                                  <a:cubicBezTo>
                                                    <a:pt x="50" y="62"/>
                                                    <a:pt x="50" y="62"/>
                                                    <a:pt x="50" y="63"/>
                                                  </a:cubicBezTo>
                                                  <a:cubicBezTo>
                                                    <a:pt x="49" y="63"/>
                                                    <a:pt x="49" y="64"/>
                                                    <a:pt x="48" y="64"/>
                                                  </a:cubicBezTo>
                                                  <a:cubicBezTo>
                                                    <a:pt x="48" y="63"/>
                                                    <a:pt x="47" y="63"/>
                                                    <a:pt x="47" y="63"/>
                                                  </a:cubicBezTo>
                                                  <a:cubicBezTo>
                                                    <a:pt x="45" y="62"/>
                                                    <a:pt x="44" y="61"/>
                                                    <a:pt x="42" y="61"/>
                                                  </a:cubicBezTo>
                                                  <a:cubicBezTo>
                                                    <a:pt x="41" y="62"/>
                                                    <a:pt x="40" y="63"/>
                                                    <a:pt x="39" y="64"/>
                                                  </a:cubicBezTo>
                                                  <a:cubicBezTo>
                                                    <a:pt x="38" y="65"/>
                                                    <a:pt x="36" y="65"/>
                                                    <a:pt x="34" y="66"/>
                                                  </a:cubicBezTo>
                                                  <a:cubicBezTo>
                                                    <a:pt x="34" y="67"/>
                                                    <a:pt x="34" y="71"/>
                                                    <a:pt x="34" y="72"/>
                                                  </a:cubicBezTo>
                                                  <a:cubicBezTo>
                                                    <a:pt x="34" y="73"/>
                                                    <a:pt x="31" y="74"/>
                                                    <a:pt x="31" y="76"/>
                                                  </a:cubicBezTo>
                                                  <a:cubicBezTo>
                                                    <a:pt x="30" y="77"/>
                                                    <a:pt x="30" y="78"/>
                                                    <a:pt x="29" y="78"/>
                                                  </a:cubicBezTo>
                                                  <a:cubicBezTo>
                                                    <a:pt x="29" y="78"/>
                                                    <a:pt x="28" y="79"/>
                                                    <a:pt x="26" y="79"/>
                                                  </a:cubicBezTo>
                                                  <a:cubicBezTo>
                                                    <a:pt x="26" y="79"/>
                                                    <a:pt x="26" y="84"/>
                                                    <a:pt x="25" y="84"/>
                                                  </a:cubicBezTo>
                                                  <a:cubicBezTo>
                                                    <a:pt x="25" y="85"/>
                                                    <a:pt x="23" y="85"/>
                                                    <a:pt x="22" y="85"/>
                                                  </a:cubicBezTo>
                                                  <a:cubicBezTo>
                                                    <a:pt x="22" y="85"/>
                                                    <a:pt x="21" y="85"/>
                                                    <a:pt x="21" y="86"/>
                                                  </a:cubicBezTo>
                                                  <a:cubicBezTo>
                                                    <a:pt x="21" y="86"/>
                                                    <a:pt x="22" y="86"/>
                                                    <a:pt x="23" y="87"/>
                                                  </a:cubicBezTo>
                                                  <a:cubicBezTo>
                                                    <a:pt x="24" y="89"/>
                                                    <a:pt x="26" y="89"/>
                                                    <a:pt x="27" y="91"/>
                                                  </a:cubicBezTo>
                                                  <a:cubicBezTo>
                                                    <a:pt x="28" y="92"/>
                                                    <a:pt x="28" y="93"/>
                                                    <a:pt x="28" y="93"/>
                                                  </a:cubicBezTo>
                                                  <a:cubicBezTo>
                                                    <a:pt x="28" y="94"/>
                                                    <a:pt x="28" y="95"/>
                                                    <a:pt x="28" y="96"/>
                                                  </a:cubicBezTo>
                                                  <a:cubicBezTo>
                                                    <a:pt x="27" y="98"/>
                                                    <a:pt x="25" y="100"/>
                                                    <a:pt x="24" y="101"/>
                                                  </a:cubicBezTo>
                                                  <a:cubicBezTo>
                                                    <a:pt x="24" y="101"/>
                                                    <a:pt x="24" y="102"/>
                                                    <a:pt x="25" y="102"/>
                                                  </a:cubicBezTo>
                                                  <a:cubicBezTo>
                                                    <a:pt x="26" y="102"/>
                                                    <a:pt x="27" y="103"/>
                                                    <a:pt x="28" y="103"/>
                                                  </a:cubicBezTo>
                                                  <a:cubicBezTo>
                                                    <a:pt x="29" y="105"/>
                                                    <a:pt x="30" y="106"/>
                                                    <a:pt x="31" y="108"/>
                                                  </a:cubicBezTo>
                                                  <a:cubicBezTo>
                                                    <a:pt x="33" y="110"/>
                                                    <a:pt x="34" y="111"/>
                                                    <a:pt x="35" y="112"/>
                                                  </a:cubicBezTo>
                                                  <a:cubicBezTo>
                                                    <a:pt x="37" y="114"/>
                                                    <a:pt x="39" y="115"/>
                                                    <a:pt x="39" y="117"/>
                                                  </a:cubicBezTo>
                                                  <a:cubicBezTo>
                                                    <a:pt x="40" y="118"/>
                                                    <a:pt x="40" y="119"/>
                                                    <a:pt x="40" y="120"/>
                                                  </a:cubicBezTo>
                                                  <a:cubicBezTo>
                                                    <a:pt x="41" y="121"/>
                                                    <a:pt x="41" y="122"/>
                                                    <a:pt x="42" y="123"/>
                                                  </a:cubicBezTo>
                                                  <a:cubicBezTo>
                                                    <a:pt x="43" y="124"/>
                                                    <a:pt x="43" y="124"/>
                                                    <a:pt x="43" y="125"/>
                                                  </a:cubicBezTo>
                                                  <a:cubicBezTo>
                                                    <a:pt x="42" y="126"/>
                                                    <a:pt x="42" y="126"/>
                                                    <a:pt x="43" y="127"/>
                                                  </a:cubicBezTo>
                                                  <a:cubicBezTo>
                                                    <a:pt x="44" y="128"/>
                                                    <a:pt x="45" y="131"/>
                                                    <a:pt x="45" y="132"/>
                                                  </a:cubicBezTo>
                                                  <a:cubicBezTo>
                                                    <a:pt x="45" y="133"/>
                                                    <a:pt x="44" y="134"/>
                                                    <a:pt x="43" y="135"/>
                                                  </a:cubicBezTo>
                                                  <a:cubicBezTo>
                                                    <a:pt x="42" y="135"/>
                                                    <a:pt x="41" y="135"/>
                                                    <a:pt x="40" y="136"/>
                                                  </a:cubicBezTo>
                                                  <a:cubicBezTo>
                                                    <a:pt x="39" y="137"/>
                                                    <a:pt x="34" y="136"/>
                                                    <a:pt x="32" y="136"/>
                                                  </a:cubicBezTo>
                                                  <a:cubicBezTo>
                                                    <a:pt x="31" y="136"/>
                                                    <a:pt x="30" y="136"/>
                                                    <a:pt x="30" y="136"/>
                                                  </a:cubicBezTo>
                                                  <a:cubicBezTo>
                                                    <a:pt x="29" y="135"/>
                                                    <a:pt x="28" y="135"/>
                                                    <a:pt x="27" y="134"/>
                                                  </a:cubicBezTo>
                                                  <a:cubicBezTo>
                                                    <a:pt x="26" y="132"/>
                                                    <a:pt x="25" y="131"/>
                                                    <a:pt x="23" y="130"/>
                                                  </a:cubicBezTo>
                                                  <a:cubicBezTo>
                                                    <a:pt x="23" y="130"/>
                                                    <a:pt x="22" y="130"/>
                                                    <a:pt x="22" y="130"/>
                                                  </a:cubicBezTo>
                                                  <a:cubicBezTo>
                                                    <a:pt x="21" y="130"/>
                                                    <a:pt x="21" y="130"/>
                                                    <a:pt x="21" y="131"/>
                                                  </a:cubicBezTo>
                                                  <a:cubicBezTo>
                                                    <a:pt x="20" y="132"/>
                                                    <a:pt x="20" y="133"/>
                                                    <a:pt x="20" y="134"/>
                                                  </a:cubicBezTo>
                                                  <a:cubicBezTo>
                                                    <a:pt x="20" y="134"/>
                                                    <a:pt x="19" y="134"/>
                                                    <a:pt x="18" y="135"/>
                                                  </a:cubicBezTo>
                                                  <a:cubicBezTo>
                                                    <a:pt x="17" y="135"/>
                                                    <a:pt x="16" y="135"/>
                                                    <a:pt x="16" y="135"/>
                                                  </a:cubicBezTo>
                                                  <a:cubicBezTo>
                                                    <a:pt x="15" y="135"/>
                                                    <a:pt x="14" y="135"/>
                                                    <a:pt x="14" y="134"/>
                                                  </a:cubicBezTo>
                                                  <a:cubicBezTo>
                                                    <a:pt x="13" y="134"/>
                                                    <a:pt x="13" y="133"/>
                                                    <a:pt x="13" y="132"/>
                                                  </a:cubicBezTo>
                                                  <a:cubicBezTo>
                                                    <a:pt x="12" y="132"/>
                                                    <a:pt x="12" y="131"/>
                                                    <a:pt x="12" y="131"/>
                                                  </a:cubicBezTo>
                                                  <a:cubicBezTo>
                                                    <a:pt x="11" y="130"/>
                                                    <a:pt x="11" y="130"/>
                                                    <a:pt x="10" y="131"/>
                                                  </a:cubicBezTo>
                                                  <a:cubicBezTo>
                                                    <a:pt x="9" y="131"/>
                                                    <a:pt x="9" y="131"/>
                                                    <a:pt x="8" y="13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5" name="Freeform 2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8176A35-C0FA-4ADC-77AF-CBF55F406214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36640" y="2631211"/>
                                              <a:ext cx="546883" cy="4687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2 w 149"/>
                                                <a:gd name="T1" fmla="*/ 28 h 128"/>
                                                <a:gd name="T2" fmla="*/ 25 w 149"/>
                                                <a:gd name="T3" fmla="*/ 36 h 128"/>
                                                <a:gd name="T4" fmla="*/ 24 w 149"/>
                                                <a:gd name="T5" fmla="*/ 48 h 128"/>
                                                <a:gd name="T6" fmla="*/ 32 w 149"/>
                                                <a:gd name="T7" fmla="*/ 54 h 128"/>
                                                <a:gd name="T8" fmla="*/ 28 w 149"/>
                                                <a:gd name="T9" fmla="*/ 62 h 128"/>
                                                <a:gd name="T10" fmla="*/ 19 w 149"/>
                                                <a:gd name="T11" fmla="*/ 66 h 128"/>
                                                <a:gd name="T12" fmla="*/ 10 w 149"/>
                                                <a:gd name="T13" fmla="*/ 72 h 128"/>
                                                <a:gd name="T14" fmla="*/ 1 w 149"/>
                                                <a:gd name="T15" fmla="*/ 82 h 128"/>
                                                <a:gd name="T16" fmla="*/ 2 w 149"/>
                                                <a:gd name="T17" fmla="*/ 92 h 128"/>
                                                <a:gd name="T18" fmla="*/ 4 w 149"/>
                                                <a:gd name="T19" fmla="*/ 104 h 128"/>
                                                <a:gd name="T20" fmla="*/ 0 w 149"/>
                                                <a:gd name="T21" fmla="*/ 114 h 128"/>
                                                <a:gd name="T22" fmla="*/ 8 w 149"/>
                                                <a:gd name="T23" fmla="*/ 120 h 128"/>
                                                <a:gd name="T24" fmla="*/ 15 w 149"/>
                                                <a:gd name="T25" fmla="*/ 114 h 128"/>
                                                <a:gd name="T26" fmla="*/ 24 w 149"/>
                                                <a:gd name="T27" fmla="*/ 113 h 128"/>
                                                <a:gd name="T28" fmla="*/ 34 w 149"/>
                                                <a:gd name="T29" fmla="*/ 108 h 128"/>
                                                <a:gd name="T30" fmla="*/ 40 w 149"/>
                                                <a:gd name="T31" fmla="*/ 113 h 128"/>
                                                <a:gd name="T32" fmla="*/ 45 w 149"/>
                                                <a:gd name="T33" fmla="*/ 115 h 128"/>
                                                <a:gd name="T34" fmla="*/ 51 w 149"/>
                                                <a:gd name="T35" fmla="*/ 119 h 128"/>
                                                <a:gd name="T36" fmla="*/ 55 w 149"/>
                                                <a:gd name="T37" fmla="*/ 124 h 128"/>
                                                <a:gd name="T38" fmla="*/ 64 w 149"/>
                                                <a:gd name="T39" fmla="*/ 127 h 128"/>
                                                <a:gd name="T40" fmla="*/ 77 w 149"/>
                                                <a:gd name="T41" fmla="*/ 124 h 128"/>
                                                <a:gd name="T42" fmla="*/ 81 w 149"/>
                                                <a:gd name="T43" fmla="*/ 127 h 128"/>
                                                <a:gd name="T44" fmla="*/ 88 w 149"/>
                                                <a:gd name="T45" fmla="*/ 117 h 128"/>
                                                <a:gd name="T46" fmla="*/ 84 w 149"/>
                                                <a:gd name="T47" fmla="*/ 104 h 128"/>
                                                <a:gd name="T48" fmla="*/ 94 w 149"/>
                                                <a:gd name="T49" fmla="*/ 90 h 128"/>
                                                <a:gd name="T50" fmla="*/ 106 w 149"/>
                                                <a:gd name="T51" fmla="*/ 83 h 128"/>
                                                <a:gd name="T52" fmla="*/ 125 w 149"/>
                                                <a:gd name="T53" fmla="*/ 78 h 128"/>
                                                <a:gd name="T54" fmla="*/ 141 w 149"/>
                                                <a:gd name="T55" fmla="*/ 67 h 128"/>
                                                <a:gd name="T56" fmla="*/ 135 w 149"/>
                                                <a:gd name="T57" fmla="*/ 52 h 128"/>
                                                <a:gd name="T58" fmla="*/ 136 w 149"/>
                                                <a:gd name="T59" fmla="*/ 38 h 128"/>
                                                <a:gd name="T60" fmla="*/ 146 w 149"/>
                                                <a:gd name="T61" fmla="*/ 29 h 128"/>
                                                <a:gd name="T62" fmla="*/ 137 w 149"/>
                                                <a:gd name="T63" fmla="*/ 19 h 128"/>
                                                <a:gd name="T64" fmla="*/ 128 w 149"/>
                                                <a:gd name="T65" fmla="*/ 0 h 128"/>
                                                <a:gd name="T66" fmla="*/ 120 w 149"/>
                                                <a:gd name="T67" fmla="*/ 7 h 128"/>
                                                <a:gd name="T68" fmla="*/ 114 w 149"/>
                                                <a:gd name="T69" fmla="*/ 4 h 128"/>
                                                <a:gd name="T70" fmla="*/ 109 w 149"/>
                                                <a:gd name="T71" fmla="*/ 13 h 128"/>
                                                <a:gd name="T72" fmla="*/ 93 w 149"/>
                                                <a:gd name="T73" fmla="*/ 16 h 128"/>
                                                <a:gd name="T74" fmla="*/ 73 w 149"/>
                                                <a:gd name="T75" fmla="*/ 15 h 128"/>
                                                <a:gd name="T76" fmla="*/ 66 w 149"/>
                                                <a:gd name="T77" fmla="*/ 21 h 128"/>
                                                <a:gd name="T78" fmla="*/ 60 w 149"/>
                                                <a:gd name="T79" fmla="*/ 15 h 128"/>
                                                <a:gd name="T80" fmla="*/ 56 w 149"/>
                                                <a:gd name="T81" fmla="*/ 15 h 128"/>
                                                <a:gd name="T82" fmla="*/ 47 w 149"/>
                                                <a:gd name="T83" fmla="*/ 16 h 128"/>
                                                <a:gd name="T84" fmla="*/ 37 w 149"/>
                                                <a:gd name="T85" fmla="*/ 15 h 128"/>
                                                <a:gd name="T86" fmla="*/ 30 w 149"/>
                                                <a:gd name="T87" fmla="*/ 23 h 128"/>
                                                <a:gd name="T88" fmla="*/ 21 w 149"/>
                                                <a:gd name="T89" fmla="*/ 26 h 12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49" h="128">
                                                  <a:moveTo>
                                                    <a:pt x="20" y="27"/>
                                                  </a:moveTo>
                                                  <a:cubicBezTo>
                                                    <a:pt x="20" y="27"/>
                                                    <a:pt x="20" y="27"/>
                                                    <a:pt x="20" y="27"/>
                                                  </a:cubicBezTo>
                                                  <a:cubicBezTo>
                                                    <a:pt x="21" y="27"/>
                                                    <a:pt x="22" y="27"/>
                                                    <a:pt x="22" y="28"/>
                                                  </a:cubicBezTo>
                                                  <a:cubicBezTo>
                                                    <a:pt x="22" y="28"/>
                                                    <a:pt x="23" y="29"/>
                                                    <a:pt x="23" y="31"/>
                                                  </a:cubicBezTo>
                                                  <a:cubicBezTo>
                                                    <a:pt x="23" y="32"/>
                                                    <a:pt x="24" y="33"/>
                                                    <a:pt x="25" y="33"/>
                                                  </a:cubicBezTo>
                                                  <a:cubicBezTo>
                                                    <a:pt x="25" y="34"/>
                                                    <a:pt x="26" y="35"/>
                                                    <a:pt x="25" y="36"/>
                                                  </a:cubicBezTo>
                                                  <a:cubicBezTo>
                                                    <a:pt x="25" y="38"/>
                                                    <a:pt x="27" y="43"/>
                                                    <a:pt x="26" y="43"/>
                                                  </a:cubicBezTo>
                                                  <a:cubicBezTo>
                                                    <a:pt x="26" y="44"/>
                                                    <a:pt x="25" y="45"/>
                                                    <a:pt x="25" y="46"/>
                                                  </a:cubicBezTo>
                                                  <a:cubicBezTo>
                                                    <a:pt x="24" y="47"/>
                                                    <a:pt x="24" y="47"/>
                                                    <a:pt x="24" y="48"/>
                                                  </a:cubicBezTo>
                                                  <a:cubicBezTo>
                                                    <a:pt x="24" y="48"/>
                                                    <a:pt x="25" y="49"/>
                                                    <a:pt x="25" y="49"/>
                                                  </a:cubicBezTo>
                                                  <a:cubicBezTo>
                                                    <a:pt x="27" y="51"/>
                                                    <a:pt x="29" y="51"/>
                                                    <a:pt x="30" y="52"/>
                                                  </a:cubicBezTo>
                                                  <a:cubicBezTo>
                                                    <a:pt x="31" y="53"/>
                                                    <a:pt x="32" y="53"/>
                                                    <a:pt x="32" y="54"/>
                                                  </a:cubicBezTo>
                                                  <a:cubicBezTo>
                                                    <a:pt x="33" y="55"/>
                                                    <a:pt x="33" y="56"/>
                                                    <a:pt x="32" y="57"/>
                                                  </a:cubicBezTo>
                                                  <a:cubicBezTo>
                                                    <a:pt x="32" y="57"/>
                                                    <a:pt x="31" y="59"/>
                                                    <a:pt x="30" y="60"/>
                                                  </a:cubicBezTo>
                                                  <a:cubicBezTo>
                                                    <a:pt x="29" y="61"/>
                                                    <a:pt x="28" y="62"/>
                                                    <a:pt x="28" y="62"/>
                                                  </a:cubicBezTo>
                                                  <a:cubicBezTo>
                                                    <a:pt x="27" y="62"/>
                                                    <a:pt x="25" y="62"/>
                                                    <a:pt x="24" y="62"/>
                                                  </a:cubicBezTo>
                                                  <a:cubicBezTo>
                                                    <a:pt x="23" y="62"/>
                                                    <a:pt x="21" y="62"/>
                                                    <a:pt x="21" y="63"/>
                                                  </a:cubicBezTo>
                                                  <a:cubicBezTo>
                                                    <a:pt x="20" y="64"/>
                                                    <a:pt x="20" y="65"/>
                                                    <a:pt x="19" y="66"/>
                                                  </a:cubicBezTo>
                                                  <a:cubicBezTo>
                                                    <a:pt x="18" y="67"/>
                                                    <a:pt x="17" y="68"/>
                                                    <a:pt x="15" y="68"/>
                                                  </a:cubicBezTo>
                                                  <a:cubicBezTo>
                                                    <a:pt x="14" y="69"/>
                                                    <a:pt x="13" y="69"/>
                                                    <a:pt x="12" y="70"/>
                                                  </a:cubicBezTo>
                                                  <a:cubicBezTo>
                                                    <a:pt x="11" y="70"/>
                                                    <a:pt x="11" y="71"/>
                                                    <a:pt x="10" y="72"/>
                                                  </a:cubicBezTo>
                                                  <a:cubicBezTo>
                                                    <a:pt x="9" y="73"/>
                                                    <a:pt x="6" y="74"/>
                                                    <a:pt x="4" y="76"/>
                                                  </a:cubicBezTo>
                                                  <a:cubicBezTo>
                                                    <a:pt x="3" y="77"/>
                                                    <a:pt x="2" y="77"/>
                                                    <a:pt x="1" y="78"/>
                                                  </a:cubicBezTo>
                                                  <a:cubicBezTo>
                                                    <a:pt x="0" y="79"/>
                                                    <a:pt x="0" y="80"/>
                                                    <a:pt x="1" y="82"/>
                                                  </a:cubicBezTo>
                                                  <a:cubicBezTo>
                                                    <a:pt x="2" y="84"/>
                                                    <a:pt x="3" y="84"/>
                                                    <a:pt x="4" y="87"/>
                                                  </a:cubicBezTo>
                                                  <a:cubicBezTo>
                                                    <a:pt x="5" y="88"/>
                                                    <a:pt x="5" y="89"/>
                                                    <a:pt x="4" y="89"/>
                                                  </a:cubicBezTo>
                                                  <a:cubicBezTo>
                                                    <a:pt x="4" y="90"/>
                                                    <a:pt x="3" y="90"/>
                                                    <a:pt x="2" y="92"/>
                                                  </a:cubicBezTo>
                                                  <a:cubicBezTo>
                                                    <a:pt x="2" y="93"/>
                                                    <a:pt x="1" y="96"/>
                                                    <a:pt x="1" y="98"/>
                                                  </a:cubicBezTo>
                                                  <a:cubicBezTo>
                                                    <a:pt x="1" y="99"/>
                                                    <a:pt x="2" y="100"/>
                                                    <a:pt x="2" y="101"/>
                                                  </a:cubicBezTo>
                                                  <a:cubicBezTo>
                                                    <a:pt x="3" y="102"/>
                                                    <a:pt x="3" y="103"/>
                                                    <a:pt x="4" y="104"/>
                                                  </a:cubicBezTo>
                                                  <a:cubicBezTo>
                                                    <a:pt x="5" y="106"/>
                                                    <a:pt x="4" y="107"/>
                                                    <a:pt x="4" y="108"/>
                                                  </a:cubicBezTo>
                                                  <a:cubicBezTo>
                                                    <a:pt x="3" y="109"/>
                                                    <a:pt x="2" y="110"/>
                                                    <a:pt x="1" y="111"/>
                                                  </a:cubicBezTo>
                                                  <a:cubicBezTo>
                                                    <a:pt x="1" y="112"/>
                                                    <a:pt x="0" y="113"/>
                                                    <a:pt x="0" y="114"/>
                                                  </a:cubicBezTo>
                                                  <a:cubicBezTo>
                                                    <a:pt x="1" y="115"/>
                                                    <a:pt x="1" y="116"/>
                                                    <a:pt x="2" y="116"/>
                                                  </a:cubicBezTo>
                                                  <a:cubicBezTo>
                                                    <a:pt x="3" y="117"/>
                                                    <a:pt x="6" y="122"/>
                                                    <a:pt x="7" y="122"/>
                                                  </a:cubicBezTo>
                                                  <a:cubicBezTo>
                                                    <a:pt x="8" y="122"/>
                                                    <a:pt x="8" y="121"/>
                                                    <a:pt x="8" y="120"/>
                                                  </a:cubicBezTo>
                                                  <a:cubicBezTo>
                                                    <a:pt x="9" y="119"/>
                                                    <a:pt x="9" y="118"/>
                                                    <a:pt x="10" y="118"/>
                                                  </a:cubicBezTo>
                                                  <a:cubicBezTo>
                                                    <a:pt x="11" y="118"/>
                                                    <a:pt x="13" y="118"/>
                                                    <a:pt x="13" y="117"/>
                                                  </a:cubicBezTo>
                                                  <a:cubicBezTo>
                                                    <a:pt x="14" y="117"/>
                                                    <a:pt x="15" y="116"/>
                                                    <a:pt x="15" y="114"/>
                                                  </a:cubicBezTo>
                                                  <a:cubicBezTo>
                                                    <a:pt x="15" y="113"/>
                                                    <a:pt x="16" y="108"/>
                                                    <a:pt x="16" y="109"/>
                                                  </a:cubicBezTo>
                                                  <a:cubicBezTo>
                                                    <a:pt x="16" y="109"/>
                                                    <a:pt x="20" y="113"/>
                                                    <a:pt x="20" y="113"/>
                                                  </a:cubicBezTo>
                                                  <a:cubicBezTo>
                                                    <a:pt x="21" y="113"/>
                                                    <a:pt x="23" y="113"/>
                                                    <a:pt x="24" y="113"/>
                                                  </a:cubicBezTo>
                                                  <a:cubicBezTo>
                                                    <a:pt x="25" y="113"/>
                                                    <a:pt x="26" y="113"/>
                                                    <a:pt x="27" y="112"/>
                                                  </a:cubicBezTo>
                                                  <a:cubicBezTo>
                                                    <a:pt x="28" y="111"/>
                                                    <a:pt x="30" y="106"/>
                                                    <a:pt x="30" y="106"/>
                                                  </a:cubicBezTo>
                                                  <a:cubicBezTo>
                                                    <a:pt x="32" y="106"/>
                                                    <a:pt x="33" y="107"/>
                                                    <a:pt x="34" y="108"/>
                                                  </a:cubicBezTo>
                                                  <a:cubicBezTo>
                                                    <a:pt x="35" y="109"/>
                                                    <a:pt x="36" y="109"/>
                                                    <a:pt x="37" y="111"/>
                                                  </a:cubicBezTo>
                                                  <a:cubicBezTo>
                                                    <a:pt x="37" y="112"/>
                                                    <a:pt x="38" y="113"/>
                                                    <a:pt x="38" y="113"/>
                                                  </a:cubicBezTo>
                                                  <a:cubicBezTo>
                                                    <a:pt x="39" y="113"/>
                                                    <a:pt x="39" y="113"/>
                                                    <a:pt x="40" y="113"/>
                                                  </a:cubicBezTo>
                                                  <a:cubicBezTo>
                                                    <a:pt x="40" y="113"/>
                                                    <a:pt x="41" y="113"/>
                                                    <a:pt x="41" y="113"/>
                                                  </a:cubicBezTo>
                                                  <a:cubicBezTo>
                                                    <a:pt x="42" y="113"/>
                                                    <a:pt x="42" y="113"/>
                                                    <a:pt x="43" y="114"/>
                                                  </a:cubicBezTo>
                                                  <a:cubicBezTo>
                                                    <a:pt x="44" y="115"/>
                                                    <a:pt x="45" y="115"/>
                                                    <a:pt x="45" y="115"/>
                                                  </a:cubicBezTo>
                                                  <a:cubicBezTo>
                                                    <a:pt x="46" y="115"/>
                                                    <a:pt x="47" y="115"/>
                                                    <a:pt x="49" y="115"/>
                                                  </a:cubicBezTo>
                                                  <a:cubicBezTo>
                                                    <a:pt x="51" y="116"/>
                                                    <a:pt x="51" y="116"/>
                                                    <a:pt x="52" y="116"/>
                                                  </a:cubicBezTo>
                                                  <a:cubicBezTo>
                                                    <a:pt x="52" y="117"/>
                                                    <a:pt x="51" y="118"/>
                                                    <a:pt x="51" y="119"/>
                                                  </a:cubicBezTo>
                                                  <a:cubicBezTo>
                                                    <a:pt x="50" y="121"/>
                                                    <a:pt x="49" y="122"/>
                                                    <a:pt x="48" y="122"/>
                                                  </a:cubicBezTo>
                                                  <a:cubicBezTo>
                                                    <a:pt x="48" y="122"/>
                                                    <a:pt x="49" y="122"/>
                                                    <a:pt x="51" y="123"/>
                                                  </a:cubicBezTo>
                                                  <a:cubicBezTo>
                                                    <a:pt x="53" y="124"/>
                                                    <a:pt x="54" y="124"/>
                                                    <a:pt x="55" y="124"/>
                                                  </a:cubicBezTo>
                                                  <a:cubicBezTo>
                                                    <a:pt x="56" y="124"/>
                                                    <a:pt x="57" y="124"/>
                                                    <a:pt x="59" y="124"/>
                                                  </a:cubicBezTo>
                                                  <a:cubicBezTo>
                                                    <a:pt x="61" y="124"/>
                                                    <a:pt x="62" y="124"/>
                                                    <a:pt x="62" y="125"/>
                                                  </a:cubicBezTo>
                                                  <a:cubicBezTo>
                                                    <a:pt x="63" y="126"/>
                                                    <a:pt x="63" y="126"/>
                                                    <a:pt x="64" y="127"/>
                                                  </a:cubicBezTo>
                                                  <a:cubicBezTo>
                                                    <a:pt x="67" y="127"/>
                                                    <a:pt x="70" y="128"/>
                                                    <a:pt x="71" y="127"/>
                                                  </a:cubicBezTo>
                                                  <a:cubicBezTo>
                                                    <a:pt x="73" y="127"/>
                                                    <a:pt x="73" y="126"/>
                                                    <a:pt x="74" y="125"/>
                                                  </a:cubicBezTo>
                                                  <a:cubicBezTo>
                                                    <a:pt x="75" y="125"/>
                                                    <a:pt x="76" y="124"/>
                                                    <a:pt x="77" y="124"/>
                                                  </a:cubicBezTo>
                                                  <a:cubicBezTo>
                                                    <a:pt x="79" y="124"/>
                                                    <a:pt x="80" y="124"/>
                                                    <a:pt x="80" y="125"/>
                                                  </a:cubicBezTo>
                                                  <a:cubicBezTo>
                                                    <a:pt x="81" y="125"/>
                                                    <a:pt x="81" y="126"/>
                                                    <a:pt x="81" y="127"/>
                                                  </a:cubicBezTo>
                                                  <a:cubicBezTo>
                                                    <a:pt x="81" y="127"/>
                                                    <a:pt x="81" y="127"/>
                                                    <a:pt x="81" y="127"/>
                                                  </a:cubicBezTo>
                                                  <a:cubicBezTo>
                                                    <a:pt x="81" y="127"/>
                                                    <a:pt x="81" y="126"/>
                                                    <a:pt x="81" y="126"/>
                                                  </a:cubicBezTo>
                                                  <a:cubicBezTo>
                                                    <a:pt x="83" y="126"/>
                                                    <a:pt x="86" y="127"/>
                                                    <a:pt x="87" y="124"/>
                                                  </a:cubicBezTo>
                                                  <a:cubicBezTo>
                                                    <a:pt x="88" y="122"/>
                                                    <a:pt x="87" y="119"/>
                                                    <a:pt x="88" y="117"/>
                                                  </a:cubicBezTo>
                                                  <a:cubicBezTo>
                                                    <a:pt x="88" y="116"/>
                                                    <a:pt x="91" y="114"/>
                                                    <a:pt x="91" y="112"/>
                                                  </a:cubicBezTo>
                                                  <a:cubicBezTo>
                                                    <a:pt x="91" y="110"/>
                                                    <a:pt x="89" y="110"/>
                                                    <a:pt x="88" y="108"/>
                                                  </a:cubicBezTo>
                                                  <a:cubicBezTo>
                                                    <a:pt x="87" y="106"/>
                                                    <a:pt x="84" y="104"/>
                                                    <a:pt x="84" y="104"/>
                                                  </a:cubicBezTo>
                                                  <a:cubicBezTo>
                                                    <a:pt x="85" y="103"/>
                                                    <a:pt x="87" y="103"/>
                                                    <a:pt x="88" y="102"/>
                                                  </a:cubicBezTo>
                                                  <a:cubicBezTo>
                                                    <a:pt x="89" y="101"/>
                                                    <a:pt x="92" y="99"/>
                                                    <a:pt x="92" y="97"/>
                                                  </a:cubicBezTo>
                                                  <a:cubicBezTo>
                                                    <a:pt x="92" y="94"/>
                                                    <a:pt x="92" y="92"/>
                                                    <a:pt x="94" y="90"/>
                                                  </a:cubicBezTo>
                                                  <a:cubicBezTo>
                                                    <a:pt x="95" y="89"/>
                                                    <a:pt x="93" y="86"/>
                                                    <a:pt x="95" y="85"/>
                                                  </a:cubicBezTo>
                                                  <a:cubicBezTo>
                                                    <a:pt x="97" y="84"/>
                                                    <a:pt x="98" y="83"/>
                                                    <a:pt x="100" y="83"/>
                                                  </a:cubicBezTo>
                                                  <a:cubicBezTo>
                                                    <a:pt x="102" y="83"/>
                                                    <a:pt x="106" y="84"/>
                                                    <a:pt x="106" y="83"/>
                                                  </a:cubicBezTo>
                                                  <a:cubicBezTo>
                                                    <a:pt x="106" y="81"/>
                                                    <a:pt x="107" y="79"/>
                                                    <a:pt x="109" y="79"/>
                                                  </a:cubicBezTo>
                                                  <a:cubicBezTo>
                                                    <a:pt x="112" y="80"/>
                                                    <a:pt x="116" y="81"/>
                                                    <a:pt x="118" y="81"/>
                                                  </a:cubicBezTo>
                                                  <a:cubicBezTo>
                                                    <a:pt x="121" y="81"/>
                                                    <a:pt x="124" y="81"/>
                                                    <a:pt x="125" y="78"/>
                                                  </a:cubicBezTo>
                                                  <a:cubicBezTo>
                                                    <a:pt x="125" y="76"/>
                                                    <a:pt x="126" y="74"/>
                                                    <a:pt x="129" y="73"/>
                                                  </a:cubicBezTo>
                                                  <a:cubicBezTo>
                                                    <a:pt x="131" y="72"/>
                                                    <a:pt x="135" y="71"/>
                                                    <a:pt x="136" y="70"/>
                                                  </a:cubicBezTo>
                                                  <a:cubicBezTo>
                                                    <a:pt x="138" y="68"/>
                                                    <a:pt x="139" y="68"/>
                                                    <a:pt x="141" y="67"/>
                                                  </a:cubicBezTo>
                                                  <a:cubicBezTo>
                                                    <a:pt x="143" y="65"/>
                                                    <a:pt x="145" y="65"/>
                                                    <a:pt x="144" y="62"/>
                                                  </a:cubicBezTo>
                                                  <a:cubicBezTo>
                                                    <a:pt x="143" y="60"/>
                                                    <a:pt x="142" y="59"/>
                                                    <a:pt x="140" y="57"/>
                                                  </a:cubicBezTo>
                                                  <a:cubicBezTo>
                                                    <a:pt x="139" y="56"/>
                                                    <a:pt x="136" y="53"/>
                                                    <a:pt x="135" y="52"/>
                                                  </a:cubicBezTo>
                                                  <a:cubicBezTo>
                                                    <a:pt x="135" y="51"/>
                                                    <a:pt x="136" y="47"/>
                                                    <a:pt x="136" y="47"/>
                                                  </a:cubicBezTo>
                                                  <a:cubicBezTo>
                                                    <a:pt x="137" y="46"/>
                                                    <a:pt x="142" y="45"/>
                                                    <a:pt x="140" y="43"/>
                                                  </a:cubicBezTo>
                                                  <a:cubicBezTo>
                                                    <a:pt x="140" y="42"/>
                                                    <a:pt x="136" y="40"/>
                                                    <a:pt x="136" y="38"/>
                                                  </a:cubicBezTo>
                                                  <a:cubicBezTo>
                                                    <a:pt x="136" y="36"/>
                                                    <a:pt x="138" y="34"/>
                                                    <a:pt x="141" y="35"/>
                                                  </a:cubicBezTo>
                                                  <a:cubicBezTo>
                                                    <a:pt x="142" y="36"/>
                                                    <a:pt x="146" y="37"/>
                                                    <a:pt x="147" y="35"/>
                                                  </a:cubicBezTo>
                                                  <a:cubicBezTo>
                                                    <a:pt x="149" y="32"/>
                                                    <a:pt x="148" y="32"/>
                                                    <a:pt x="146" y="29"/>
                                                  </a:cubicBezTo>
                                                  <a:cubicBezTo>
                                                    <a:pt x="143" y="27"/>
                                                    <a:pt x="143" y="29"/>
                                                    <a:pt x="140" y="29"/>
                                                  </a:cubicBezTo>
                                                  <a:cubicBezTo>
                                                    <a:pt x="137" y="29"/>
                                                    <a:pt x="137" y="28"/>
                                                    <a:pt x="138" y="26"/>
                                                  </a:cubicBezTo>
                                                  <a:cubicBezTo>
                                                    <a:pt x="140" y="23"/>
                                                    <a:pt x="138" y="22"/>
                                                    <a:pt x="137" y="19"/>
                                                  </a:cubicBezTo>
                                                  <a:cubicBezTo>
                                                    <a:pt x="137" y="17"/>
                                                    <a:pt x="137" y="13"/>
                                                    <a:pt x="135" y="12"/>
                                                  </a:cubicBezTo>
                                                  <a:cubicBezTo>
                                                    <a:pt x="134" y="11"/>
                                                    <a:pt x="133" y="8"/>
                                                    <a:pt x="133" y="6"/>
                                                  </a:cubicBezTo>
                                                  <a:cubicBezTo>
                                                    <a:pt x="133" y="5"/>
                                                    <a:pt x="130" y="0"/>
                                                    <a:pt x="128" y="0"/>
                                                  </a:cubicBezTo>
                                                  <a:cubicBezTo>
                                                    <a:pt x="127" y="0"/>
                                                    <a:pt x="124" y="1"/>
                                                    <a:pt x="122" y="1"/>
                                                  </a:cubicBezTo>
                                                  <a:cubicBezTo>
                                                    <a:pt x="121" y="3"/>
                                                    <a:pt x="121" y="3"/>
                                                    <a:pt x="121" y="3"/>
                                                  </a:cubicBezTo>
                                                  <a:cubicBezTo>
                                                    <a:pt x="121" y="5"/>
                                                    <a:pt x="120" y="6"/>
                                                    <a:pt x="120" y="7"/>
                                                  </a:cubicBezTo>
                                                  <a:cubicBezTo>
                                                    <a:pt x="119" y="7"/>
                                                    <a:pt x="118" y="7"/>
                                                    <a:pt x="117" y="7"/>
                                                  </a:cubicBezTo>
                                                  <a:cubicBezTo>
                                                    <a:pt x="116" y="6"/>
                                                    <a:pt x="115" y="5"/>
                                                    <a:pt x="115" y="4"/>
                                                  </a:cubicBezTo>
                                                  <a:cubicBezTo>
                                                    <a:pt x="115" y="4"/>
                                                    <a:pt x="115" y="4"/>
                                                    <a:pt x="114" y="4"/>
                                                  </a:cubicBezTo>
                                                  <a:cubicBezTo>
                                                    <a:pt x="114" y="4"/>
                                                    <a:pt x="114" y="5"/>
                                                    <a:pt x="113" y="5"/>
                                                  </a:cubicBezTo>
                                                  <a:cubicBezTo>
                                                    <a:pt x="111" y="7"/>
                                                    <a:pt x="111" y="8"/>
                                                    <a:pt x="110" y="9"/>
                                                  </a:cubicBezTo>
                                                  <a:cubicBezTo>
                                                    <a:pt x="110" y="11"/>
                                                    <a:pt x="110" y="12"/>
                                                    <a:pt x="109" y="13"/>
                                                  </a:cubicBezTo>
                                                  <a:cubicBezTo>
                                                    <a:pt x="109" y="14"/>
                                                    <a:pt x="108" y="15"/>
                                                    <a:pt x="107" y="16"/>
                                                  </a:cubicBezTo>
                                                  <a:cubicBezTo>
                                                    <a:pt x="106" y="16"/>
                                                    <a:pt x="105" y="17"/>
                                                    <a:pt x="104" y="17"/>
                                                  </a:cubicBezTo>
                                                  <a:cubicBezTo>
                                                    <a:pt x="104" y="18"/>
                                                    <a:pt x="94" y="16"/>
                                                    <a:pt x="93" y="16"/>
                                                  </a:cubicBezTo>
                                                  <a:cubicBezTo>
                                                    <a:pt x="90" y="15"/>
                                                    <a:pt x="86" y="14"/>
                                                    <a:pt x="83" y="13"/>
                                                  </a:cubicBezTo>
                                                  <a:cubicBezTo>
                                                    <a:pt x="81" y="13"/>
                                                    <a:pt x="79" y="13"/>
                                                    <a:pt x="78" y="13"/>
                                                  </a:cubicBezTo>
                                                  <a:cubicBezTo>
                                                    <a:pt x="76" y="14"/>
                                                    <a:pt x="74" y="15"/>
                                                    <a:pt x="73" y="15"/>
                                                  </a:cubicBezTo>
                                                  <a:cubicBezTo>
                                                    <a:pt x="71" y="15"/>
                                                    <a:pt x="70" y="16"/>
                                                    <a:pt x="69" y="16"/>
                                                  </a:cubicBezTo>
                                                  <a:cubicBezTo>
                                                    <a:pt x="68" y="17"/>
                                                    <a:pt x="67" y="18"/>
                                                    <a:pt x="67" y="20"/>
                                                  </a:cubicBezTo>
                                                  <a:cubicBezTo>
                                                    <a:pt x="67" y="21"/>
                                                    <a:pt x="67" y="21"/>
                                                    <a:pt x="66" y="21"/>
                                                  </a:cubicBezTo>
                                                  <a:cubicBezTo>
                                                    <a:pt x="66" y="21"/>
                                                    <a:pt x="65" y="21"/>
                                                    <a:pt x="65" y="20"/>
                                                  </a:cubicBezTo>
                                                  <a:cubicBezTo>
                                                    <a:pt x="63" y="19"/>
                                                    <a:pt x="62" y="18"/>
                                                    <a:pt x="62" y="17"/>
                                                  </a:cubicBezTo>
                                                  <a:cubicBezTo>
                                                    <a:pt x="61" y="15"/>
                                                    <a:pt x="61" y="15"/>
                                                    <a:pt x="60" y="15"/>
                                                  </a:cubicBezTo>
                                                  <a:cubicBezTo>
                                                    <a:pt x="59" y="15"/>
                                                    <a:pt x="58" y="15"/>
                                                    <a:pt x="57" y="15"/>
                                                  </a:cubicBezTo>
                                                  <a:cubicBezTo>
                                                    <a:pt x="56" y="15"/>
                                                    <a:pt x="56" y="15"/>
                                                    <a:pt x="56" y="15"/>
                                                  </a:cubicBezTo>
                                                  <a:cubicBezTo>
                                                    <a:pt x="56" y="15"/>
                                                    <a:pt x="56" y="15"/>
                                                    <a:pt x="56" y="15"/>
                                                  </a:cubicBezTo>
                                                  <a:cubicBezTo>
                                                    <a:pt x="56" y="16"/>
                                                    <a:pt x="56" y="16"/>
                                                    <a:pt x="56" y="17"/>
                                                  </a:cubicBezTo>
                                                  <a:cubicBezTo>
                                                    <a:pt x="55" y="17"/>
                                                    <a:pt x="55" y="17"/>
                                                    <a:pt x="54" y="17"/>
                                                  </a:cubicBezTo>
                                                  <a:cubicBezTo>
                                                    <a:pt x="51" y="16"/>
                                                    <a:pt x="50" y="16"/>
                                                    <a:pt x="47" y="16"/>
                                                  </a:cubicBezTo>
                                                  <a:cubicBezTo>
                                                    <a:pt x="45" y="15"/>
                                                    <a:pt x="44" y="15"/>
                                                    <a:pt x="43" y="14"/>
                                                  </a:cubicBezTo>
                                                  <a:cubicBezTo>
                                                    <a:pt x="43" y="14"/>
                                                    <a:pt x="42" y="14"/>
                                                    <a:pt x="41" y="14"/>
                                                  </a:cubicBezTo>
                                                  <a:cubicBezTo>
                                                    <a:pt x="40" y="14"/>
                                                    <a:pt x="38" y="14"/>
                                                    <a:pt x="37" y="15"/>
                                                  </a:cubicBezTo>
                                                  <a:cubicBezTo>
                                                    <a:pt x="35" y="15"/>
                                                    <a:pt x="33" y="16"/>
                                                    <a:pt x="33" y="17"/>
                                                  </a:cubicBezTo>
                                                  <a:cubicBezTo>
                                                    <a:pt x="32" y="19"/>
                                                    <a:pt x="32" y="20"/>
                                                    <a:pt x="31" y="21"/>
                                                  </a:cubicBezTo>
                                                  <a:cubicBezTo>
                                                    <a:pt x="31" y="22"/>
                                                    <a:pt x="31" y="22"/>
                                                    <a:pt x="30" y="23"/>
                                                  </a:cubicBezTo>
                                                  <a:cubicBezTo>
                                                    <a:pt x="29" y="23"/>
                                                    <a:pt x="29" y="23"/>
                                                    <a:pt x="27" y="23"/>
                                                  </a:cubicBezTo>
                                                  <a:cubicBezTo>
                                                    <a:pt x="26" y="23"/>
                                                    <a:pt x="24" y="24"/>
                                                    <a:pt x="23" y="25"/>
                                                  </a:cubicBezTo>
                                                  <a:cubicBezTo>
                                                    <a:pt x="22" y="26"/>
                                                    <a:pt x="21" y="26"/>
                                                    <a:pt x="21" y="26"/>
                                                  </a:cubicBezTo>
                                                  <a:cubicBezTo>
                                                    <a:pt x="20" y="26"/>
                                                    <a:pt x="20" y="27"/>
                                                    <a:pt x="20" y="27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6" name="Freeform 2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1C729FE-0C43-1A09-D6D2-867523FD5FEF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881228" y="2703328"/>
                                              <a:ext cx="375607" cy="42668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2 w 103"/>
                                                <a:gd name="T1" fmla="*/ 46 h 116"/>
                                                <a:gd name="T2" fmla="*/ 17 w 103"/>
                                                <a:gd name="T3" fmla="*/ 45 h 116"/>
                                                <a:gd name="T4" fmla="*/ 20 w 103"/>
                                                <a:gd name="T5" fmla="*/ 51 h 116"/>
                                                <a:gd name="T6" fmla="*/ 22 w 103"/>
                                                <a:gd name="T7" fmla="*/ 58 h 116"/>
                                                <a:gd name="T8" fmla="*/ 31 w 103"/>
                                                <a:gd name="T9" fmla="*/ 66 h 116"/>
                                                <a:gd name="T10" fmla="*/ 37 w 103"/>
                                                <a:gd name="T11" fmla="*/ 72 h 116"/>
                                                <a:gd name="T12" fmla="*/ 42 w 103"/>
                                                <a:gd name="T13" fmla="*/ 77 h 116"/>
                                                <a:gd name="T14" fmla="*/ 43 w 103"/>
                                                <a:gd name="T15" fmla="*/ 84 h 116"/>
                                                <a:gd name="T16" fmla="*/ 38 w 103"/>
                                                <a:gd name="T17" fmla="*/ 89 h 116"/>
                                                <a:gd name="T18" fmla="*/ 38 w 103"/>
                                                <a:gd name="T19" fmla="*/ 92 h 116"/>
                                                <a:gd name="T20" fmla="*/ 42 w 103"/>
                                                <a:gd name="T21" fmla="*/ 95 h 116"/>
                                                <a:gd name="T22" fmla="*/ 42 w 103"/>
                                                <a:gd name="T23" fmla="*/ 100 h 116"/>
                                                <a:gd name="T24" fmla="*/ 42 w 103"/>
                                                <a:gd name="T25" fmla="*/ 105 h 116"/>
                                                <a:gd name="T26" fmla="*/ 43 w 103"/>
                                                <a:gd name="T27" fmla="*/ 108 h 116"/>
                                                <a:gd name="T28" fmla="*/ 40 w 103"/>
                                                <a:gd name="T29" fmla="*/ 113 h 116"/>
                                                <a:gd name="T30" fmla="*/ 43 w 103"/>
                                                <a:gd name="T31" fmla="*/ 116 h 116"/>
                                                <a:gd name="T32" fmla="*/ 48 w 103"/>
                                                <a:gd name="T33" fmla="*/ 115 h 116"/>
                                                <a:gd name="T34" fmla="*/ 51 w 103"/>
                                                <a:gd name="T35" fmla="*/ 110 h 116"/>
                                                <a:gd name="T36" fmla="*/ 57 w 103"/>
                                                <a:gd name="T37" fmla="*/ 109 h 116"/>
                                                <a:gd name="T38" fmla="*/ 61 w 103"/>
                                                <a:gd name="T39" fmla="*/ 103 h 116"/>
                                                <a:gd name="T40" fmla="*/ 76 w 103"/>
                                                <a:gd name="T41" fmla="*/ 102 h 116"/>
                                                <a:gd name="T42" fmla="*/ 72 w 103"/>
                                                <a:gd name="T43" fmla="*/ 96 h 116"/>
                                                <a:gd name="T44" fmla="*/ 71 w 103"/>
                                                <a:gd name="T45" fmla="*/ 91 h 116"/>
                                                <a:gd name="T46" fmla="*/ 74 w 103"/>
                                                <a:gd name="T47" fmla="*/ 84 h 116"/>
                                                <a:gd name="T48" fmla="*/ 71 w 103"/>
                                                <a:gd name="T49" fmla="*/ 78 h 116"/>
                                                <a:gd name="T50" fmla="*/ 74 w 103"/>
                                                <a:gd name="T51" fmla="*/ 69 h 116"/>
                                                <a:gd name="T52" fmla="*/ 71 w 103"/>
                                                <a:gd name="T53" fmla="*/ 62 h 116"/>
                                                <a:gd name="T54" fmla="*/ 74 w 103"/>
                                                <a:gd name="T55" fmla="*/ 56 h 116"/>
                                                <a:gd name="T56" fmla="*/ 82 w 103"/>
                                                <a:gd name="T57" fmla="*/ 50 h 116"/>
                                                <a:gd name="T58" fmla="*/ 89 w 103"/>
                                                <a:gd name="T59" fmla="*/ 46 h 116"/>
                                                <a:gd name="T60" fmla="*/ 94 w 103"/>
                                                <a:gd name="T61" fmla="*/ 42 h 116"/>
                                                <a:gd name="T62" fmla="*/ 100 w 103"/>
                                                <a:gd name="T63" fmla="*/ 40 h 116"/>
                                                <a:gd name="T64" fmla="*/ 102 w 103"/>
                                                <a:gd name="T65" fmla="*/ 34 h 116"/>
                                                <a:gd name="T66" fmla="*/ 95 w 103"/>
                                                <a:gd name="T67" fmla="*/ 29 h 116"/>
                                                <a:gd name="T68" fmla="*/ 95 w 103"/>
                                                <a:gd name="T69" fmla="*/ 26 h 116"/>
                                                <a:gd name="T70" fmla="*/ 95 w 103"/>
                                                <a:gd name="T71" fmla="*/ 16 h 116"/>
                                                <a:gd name="T72" fmla="*/ 93 w 103"/>
                                                <a:gd name="T73" fmla="*/ 11 h 116"/>
                                                <a:gd name="T74" fmla="*/ 90 w 103"/>
                                                <a:gd name="T75" fmla="*/ 7 h 116"/>
                                                <a:gd name="T76" fmla="*/ 87 w 103"/>
                                                <a:gd name="T77" fmla="*/ 8 h 116"/>
                                                <a:gd name="T78" fmla="*/ 80 w 103"/>
                                                <a:gd name="T79" fmla="*/ 10 h 116"/>
                                                <a:gd name="T80" fmla="*/ 76 w 103"/>
                                                <a:gd name="T81" fmla="*/ 6 h 116"/>
                                                <a:gd name="T82" fmla="*/ 72 w 103"/>
                                                <a:gd name="T83" fmla="*/ 5 h 116"/>
                                                <a:gd name="T84" fmla="*/ 60 w 103"/>
                                                <a:gd name="T85" fmla="*/ 9 h 116"/>
                                                <a:gd name="T86" fmla="*/ 54 w 103"/>
                                                <a:gd name="T87" fmla="*/ 13 h 116"/>
                                                <a:gd name="T88" fmla="*/ 51 w 103"/>
                                                <a:gd name="T89" fmla="*/ 12 h 116"/>
                                                <a:gd name="T90" fmla="*/ 44 w 103"/>
                                                <a:gd name="T91" fmla="*/ 6 h 116"/>
                                                <a:gd name="T92" fmla="*/ 36 w 103"/>
                                                <a:gd name="T93" fmla="*/ 6 h 116"/>
                                                <a:gd name="T94" fmla="*/ 33 w 103"/>
                                                <a:gd name="T95" fmla="*/ 0 h 116"/>
                                                <a:gd name="T96" fmla="*/ 28 w 103"/>
                                                <a:gd name="T97" fmla="*/ 5 h 116"/>
                                                <a:gd name="T98" fmla="*/ 26 w 103"/>
                                                <a:gd name="T99" fmla="*/ 11 h 116"/>
                                                <a:gd name="T100" fmla="*/ 23 w 103"/>
                                                <a:gd name="T101" fmla="*/ 10 h 116"/>
                                                <a:gd name="T102" fmla="*/ 21 w 103"/>
                                                <a:gd name="T103" fmla="*/ 15 h 116"/>
                                                <a:gd name="T104" fmla="*/ 15 w 103"/>
                                                <a:gd name="T105" fmla="*/ 18 h 116"/>
                                                <a:gd name="T106" fmla="*/ 10 w 103"/>
                                                <a:gd name="T107" fmla="*/ 22 h 116"/>
                                                <a:gd name="T108" fmla="*/ 5 w 103"/>
                                                <a:gd name="T109" fmla="*/ 24 h 116"/>
                                                <a:gd name="T110" fmla="*/ 6 w 103"/>
                                                <a:gd name="T111" fmla="*/ 27 h 116"/>
                                                <a:gd name="T112" fmla="*/ 0 w 103"/>
                                                <a:gd name="T113" fmla="*/ 33 h 116"/>
                                                <a:gd name="T114" fmla="*/ 6 w 103"/>
                                                <a:gd name="T115" fmla="*/ 36 h 116"/>
                                                <a:gd name="T116" fmla="*/ 9 w 103"/>
                                                <a:gd name="T117" fmla="*/ 42 h 116"/>
                                                <a:gd name="T118" fmla="*/ 7 w 103"/>
                                                <a:gd name="T119" fmla="*/ 43 h 116"/>
                                                <a:gd name="T120" fmla="*/ 10 w 103"/>
                                                <a:gd name="T121" fmla="*/ 46 h 11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03" h="116">
                                                  <a:moveTo>
                                                    <a:pt x="11" y="46"/>
                                                  </a:moveTo>
                                                  <a:cubicBezTo>
                                                    <a:pt x="12" y="46"/>
                                                    <a:pt x="12" y="46"/>
                                                    <a:pt x="12" y="46"/>
                                                  </a:cubicBezTo>
                                                  <a:cubicBezTo>
                                                    <a:pt x="13" y="46"/>
                                                    <a:pt x="13" y="45"/>
                                                    <a:pt x="14" y="45"/>
                                                  </a:cubicBezTo>
                                                  <a:cubicBezTo>
                                                    <a:pt x="15" y="45"/>
                                                    <a:pt x="16" y="45"/>
                                                    <a:pt x="17" y="45"/>
                                                  </a:cubicBezTo>
                                                  <a:cubicBezTo>
                                                    <a:pt x="18" y="46"/>
                                                    <a:pt x="18" y="47"/>
                                                    <a:pt x="18" y="49"/>
                                                  </a:cubicBezTo>
                                                  <a:cubicBezTo>
                                                    <a:pt x="18" y="50"/>
                                                    <a:pt x="19" y="51"/>
                                                    <a:pt x="20" y="51"/>
                                                  </a:cubicBezTo>
                                                  <a:cubicBezTo>
                                                    <a:pt x="20" y="52"/>
                                                    <a:pt x="21" y="52"/>
                                                    <a:pt x="21" y="54"/>
                                                  </a:cubicBezTo>
                                                  <a:cubicBezTo>
                                                    <a:pt x="21" y="55"/>
                                                    <a:pt x="22" y="56"/>
                                                    <a:pt x="22" y="58"/>
                                                  </a:cubicBezTo>
                                                  <a:cubicBezTo>
                                                    <a:pt x="23" y="59"/>
                                                    <a:pt x="24" y="60"/>
                                                    <a:pt x="25" y="61"/>
                                                  </a:cubicBezTo>
                                                  <a:cubicBezTo>
                                                    <a:pt x="26" y="62"/>
                                                    <a:pt x="30" y="65"/>
                                                    <a:pt x="31" y="66"/>
                                                  </a:cubicBezTo>
                                                  <a:cubicBezTo>
                                                    <a:pt x="31" y="67"/>
                                                    <a:pt x="33" y="72"/>
                                                    <a:pt x="34" y="72"/>
                                                  </a:cubicBezTo>
                                                  <a:cubicBezTo>
                                                    <a:pt x="34" y="72"/>
                                                    <a:pt x="36" y="72"/>
                                                    <a:pt x="37" y="72"/>
                                                  </a:cubicBezTo>
                                                  <a:cubicBezTo>
                                                    <a:pt x="39" y="72"/>
                                                    <a:pt x="40" y="72"/>
                                                    <a:pt x="40" y="73"/>
                                                  </a:cubicBezTo>
                                                  <a:cubicBezTo>
                                                    <a:pt x="41" y="74"/>
                                                    <a:pt x="42" y="75"/>
                                                    <a:pt x="42" y="77"/>
                                                  </a:cubicBezTo>
                                                  <a:cubicBezTo>
                                                    <a:pt x="43" y="78"/>
                                                    <a:pt x="44" y="79"/>
                                                    <a:pt x="44" y="81"/>
                                                  </a:cubicBezTo>
                                                  <a:cubicBezTo>
                                                    <a:pt x="44" y="83"/>
                                                    <a:pt x="43" y="84"/>
                                                    <a:pt x="43" y="84"/>
                                                  </a:cubicBezTo>
                                                  <a:cubicBezTo>
                                                    <a:pt x="42" y="84"/>
                                                    <a:pt x="41" y="84"/>
                                                    <a:pt x="40" y="85"/>
                                                  </a:cubicBezTo>
                                                  <a:cubicBezTo>
                                                    <a:pt x="40" y="86"/>
                                                    <a:pt x="39" y="87"/>
                                                    <a:pt x="38" y="89"/>
                                                  </a:cubicBezTo>
                                                  <a:cubicBezTo>
                                                    <a:pt x="38" y="89"/>
                                                    <a:pt x="37" y="90"/>
                                                    <a:pt x="37" y="90"/>
                                                  </a:cubicBezTo>
                                                  <a:cubicBezTo>
                                                    <a:pt x="37" y="91"/>
                                                    <a:pt x="38" y="91"/>
                                                    <a:pt x="38" y="92"/>
                                                  </a:cubicBezTo>
                                                  <a:cubicBezTo>
                                                    <a:pt x="39" y="92"/>
                                                    <a:pt x="40" y="92"/>
                                                    <a:pt x="41" y="93"/>
                                                  </a:cubicBezTo>
                                                  <a:cubicBezTo>
                                                    <a:pt x="41" y="93"/>
                                                    <a:pt x="42" y="94"/>
                                                    <a:pt x="42" y="95"/>
                                                  </a:cubicBezTo>
                                                  <a:cubicBezTo>
                                                    <a:pt x="42" y="97"/>
                                                    <a:pt x="43" y="98"/>
                                                    <a:pt x="43" y="98"/>
                                                  </a:cubicBezTo>
                                                  <a:cubicBezTo>
                                                    <a:pt x="43" y="99"/>
                                                    <a:pt x="43" y="99"/>
                                                    <a:pt x="42" y="100"/>
                                                  </a:cubicBezTo>
                                                  <a:cubicBezTo>
                                                    <a:pt x="41" y="101"/>
                                                    <a:pt x="40" y="102"/>
                                                    <a:pt x="40" y="103"/>
                                                  </a:cubicBezTo>
                                                  <a:cubicBezTo>
                                                    <a:pt x="40" y="104"/>
                                                    <a:pt x="41" y="105"/>
                                                    <a:pt x="42" y="105"/>
                                                  </a:cubicBezTo>
                                                  <a:cubicBezTo>
                                                    <a:pt x="43" y="105"/>
                                                    <a:pt x="44" y="106"/>
                                                    <a:pt x="44" y="106"/>
                                                  </a:cubicBezTo>
                                                  <a:cubicBezTo>
                                                    <a:pt x="45" y="107"/>
                                                    <a:pt x="44" y="107"/>
                                                    <a:pt x="43" y="108"/>
                                                  </a:cubicBezTo>
                                                  <a:cubicBezTo>
                                                    <a:pt x="41" y="109"/>
                                                    <a:pt x="40" y="110"/>
                                                    <a:pt x="40" y="111"/>
                                                  </a:cubicBezTo>
                                                  <a:cubicBezTo>
                                                    <a:pt x="40" y="111"/>
                                                    <a:pt x="40" y="112"/>
                                                    <a:pt x="40" y="113"/>
                                                  </a:cubicBezTo>
                                                  <a:cubicBezTo>
                                                    <a:pt x="40" y="113"/>
                                                    <a:pt x="40" y="114"/>
                                                    <a:pt x="41" y="114"/>
                                                  </a:cubicBezTo>
                                                  <a:cubicBezTo>
                                                    <a:pt x="42" y="115"/>
                                                    <a:pt x="42" y="116"/>
                                                    <a:pt x="43" y="116"/>
                                                  </a:cubicBezTo>
                                                  <a:cubicBezTo>
                                                    <a:pt x="44" y="116"/>
                                                    <a:pt x="44" y="116"/>
                                                    <a:pt x="45" y="116"/>
                                                  </a:cubicBezTo>
                                                  <a:cubicBezTo>
                                                    <a:pt x="46" y="116"/>
                                                    <a:pt x="47" y="116"/>
                                                    <a:pt x="48" y="115"/>
                                                  </a:cubicBezTo>
                                                  <a:cubicBezTo>
                                                    <a:pt x="50" y="115"/>
                                                    <a:pt x="51" y="114"/>
                                                    <a:pt x="51" y="113"/>
                                                  </a:cubicBezTo>
                                                  <a:cubicBezTo>
                                                    <a:pt x="51" y="112"/>
                                                    <a:pt x="51" y="111"/>
                                                    <a:pt x="51" y="110"/>
                                                  </a:cubicBezTo>
                                                  <a:cubicBezTo>
                                                    <a:pt x="52" y="110"/>
                                                    <a:pt x="52" y="109"/>
                                                    <a:pt x="54" y="109"/>
                                                  </a:cubicBezTo>
                                                  <a:cubicBezTo>
                                                    <a:pt x="56" y="109"/>
                                                    <a:pt x="57" y="109"/>
                                                    <a:pt x="57" y="109"/>
                                                  </a:cubicBezTo>
                                                  <a:cubicBezTo>
                                                    <a:pt x="58" y="108"/>
                                                    <a:pt x="58" y="108"/>
                                                    <a:pt x="59" y="106"/>
                                                  </a:cubicBezTo>
                                                  <a:cubicBezTo>
                                                    <a:pt x="60" y="105"/>
                                                    <a:pt x="60" y="104"/>
                                                    <a:pt x="61" y="103"/>
                                                  </a:cubicBezTo>
                                                  <a:cubicBezTo>
                                                    <a:pt x="61" y="102"/>
                                                    <a:pt x="62" y="102"/>
                                                    <a:pt x="64" y="102"/>
                                                  </a:cubicBezTo>
                                                  <a:cubicBezTo>
                                                    <a:pt x="69" y="102"/>
                                                    <a:pt x="75" y="101"/>
                                                    <a:pt x="76" y="102"/>
                                                  </a:cubicBezTo>
                                                  <a:cubicBezTo>
                                                    <a:pt x="76" y="101"/>
                                                    <a:pt x="76" y="101"/>
                                                    <a:pt x="76" y="101"/>
                                                  </a:cubicBezTo>
                                                  <a:cubicBezTo>
                                                    <a:pt x="75" y="100"/>
                                                    <a:pt x="73" y="97"/>
                                                    <a:pt x="72" y="96"/>
                                                  </a:cubicBezTo>
                                                  <a:cubicBezTo>
                                                    <a:pt x="71" y="96"/>
                                                    <a:pt x="71" y="95"/>
                                                    <a:pt x="70" y="94"/>
                                                  </a:cubicBezTo>
                                                  <a:cubicBezTo>
                                                    <a:pt x="70" y="93"/>
                                                    <a:pt x="71" y="92"/>
                                                    <a:pt x="71" y="91"/>
                                                  </a:cubicBezTo>
                                                  <a:cubicBezTo>
                                                    <a:pt x="72" y="90"/>
                                                    <a:pt x="73" y="89"/>
                                                    <a:pt x="74" y="88"/>
                                                  </a:cubicBezTo>
                                                  <a:cubicBezTo>
                                                    <a:pt x="74" y="87"/>
                                                    <a:pt x="75" y="86"/>
                                                    <a:pt x="74" y="84"/>
                                                  </a:cubicBezTo>
                                                  <a:cubicBezTo>
                                                    <a:pt x="73" y="83"/>
                                                    <a:pt x="73" y="82"/>
                                                    <a:pt x="72" y="81"/>
                                                  </a:cubicBezTo>
                                                  <a:cubicBezTo>
                                                    <a:pt x="72" y="80"/>
                                                    <a:pt x="71" y="79"/>
                                                    <a:pt x="71" y="78"/>
                                                  </a:cubicBezTo>
                                                  <a:cubicBezTo>
                                                    <a:pt x="71" y="76"/>
                                                    <a:pt x="72" y="73"/>
                                                    <a:pt x="72" y="72"/>
                                                  </a:cubicBezTo>
                                                  <a:cubicBezTo>
                                                    <a:pt x="73" y="70"/>
                                                    <a:pt x="74" y="70"/>
                                                    <a:pt x="74" y="69"/>
                                                  </a:cubicBezTo>
                                                  <a:cubicBezTo>
                                                    <a:pt x="75" y="69"/>
                                                    <a:pt x="75" y="68"/>
                                                    <a:pt x="74" y="67"/>
                                                  </a:cubicBezTo>
                                                  <a:cubicBezTo>
                                                    <a:pt x="73" y="64"/>
                                                    <a:pt x="72" y="64"/>
                                                    <a:pt x="71" y="62"/>
                                                  </a:cubicBezTo>
                                                  <a:cubicBezTo>
                                                    <a:pt x="70" y="60"/>
                                                    <a:pt x="70" y="59"/>
                                                    <a:pt x="71" y="58"/>
                                                  </a:cubicBezTo>
                                                  <a:cubicBezTo>
                                                    <a:pt x="72" y="57"/>
                                                    <a:pt x="73" y="57"/>
                                                    <a:pt x="74" y="56"/>
                                                  </a:cubicBezTo>
                                                  <a:cubicBezTo>
                                                    <a:pt x="76" y="54"/>
                                                    <a:pt x="79" y="53"/>
                                                    <a:pt x="80" y="52"/>
                                                  </a:cubicBezTo>
                                                  <a:cubicBezTo>
                                                    <a:pt x="81" y="51"/>
                                                    <a:pt x="81" y="50"/>
                                                    <a:pt x="82" y="50"/>
                                                  </a:cubicBezTo>
                                                  <a:cubicBezTo>
                                                    <a:pt x="83" y="49"/>
                                                    <a:pt x="84" y="49"/>
                                                    <a:pt x="85" y="48"/>
                                                  </a:cubicBezTo>
                                                  <a:cubicBezTo>
                                                    <a:pt x="87" y="48"/>
                                                    <a:pt x="88" y="47"/>
                                                    <a:pt x="89" y="46"/>
                                                  </a:cubicBezTo>
                                                  <a:cubicBezTo>
                                                    <a:pt x="90" y="45"/>
                                                    <a:pt x="90" y="44"/>
                                                    <a:pt x="91" y="43"/>
                                                  </a:cubicBezTo>
                                                  <a:cubicBezTo>
                                                    <a:pt x="91" y="42"/>
                                                    <a:pt x="93" y="42"/>
                                                    <a:pt x="94" y="42"/>
                                                  </a:cubicBezTo>
                                                  <a:cubicBezTo>
                                                    <a:pt x="95" y="42"/>
                                                    <a:pt x="97" y="42"/>
                                                    <a:pt x="98" y="42"/>
                                                  </a:cubicBezTo>
                                                  <a:cubicBezTo>
                                                    <a:pt x="98" y="42"/>
                                                    <a:pt x="99" y="41"/>
                                                    <a:pt x="100" y="40"/>
                                                  </a:cubicBezTo>
                                                  <a:cubicBezTo>
                                                    <a:pt x="101" y="39"/>
                                                    <a:pt x="102" y="37"/>
                                                    <a:pt x="102" y="37"/>
                                                  </a:cubicBezTo>
                                                  <a:cubicBezTo>
                                                    <a:pt x="103" y="36"/>
                                                    <a:pt x="103" y="35"/>
                                                    <a:pt x="102" y="34"/>
                                                  </a:cubicBezTo>
                                                  <a:cubicBezTo>
                                                    <a:pt x="102" y="33"/>
                                                    <a:pt x="101" y="33"/>
                                                    <a:pt x="100" y="32"/>
                                                  </a:cubicBezTo>
                                                  <a:cubicBezTo>
                                                    <a:pt x="99" y="31"/>
                                                    <a:pt x="97" y="31"/>
                                                    <a:pt x="95" y="29"/>
                                                  </a:cubicBezTo>
                                                  <a:cubicBezTo>
                                                    <a:pt x="95" y="29"/>
                                                    <a:pt x="94" y="28"/>
                                                    <a:pt x="94" y="28"/>
                                                  </a:cubicBezTo>
                                                  <a:cubicBezTo>
                                                    <a:pt x="94" y="27"/>
                                                    <a:pt x="94" y="27"/>
                                                    <a:pt x="95" y="26"/>
                                                  </a:cubicBezTo>
                                                  <a:cubicBezTo>
                                                    <a:pt x="95" y="25"/>
                                                    <a:pt x="96" y="24"/>
                                                    <a:pt x="96" y="23"/>
                                                  </a:cubicBezTo>
                                                  <a:cubicBezTo>
                                                    <a:pt x="97" y="23"/>
                                                    <a:pt x="95" y="18"/>
                                                    <a:pt x="95" y="16"/>
                                                  </a:cubicBezTo>
                                                  <a:cubicBezTo>
                                                    <a:pt x="96" y="15"/>
                                                    <a:pt x="95" y="14"/>
                                                    <a:pt x="95" y="13"/>
                                                  </a:cubicBezTo>
                                                  <a:cubicBezTo>
                                                    <a:pt x="94" y="13"/>
                                                    <a:pt x="93" y="12"/>
                                                    <a:pt x="93" y="11"/>
                                                  </a:cubicBezTo>
                                                  <a:cubicBezTo>
                                                    <a:pt x="93" y="9"/>
                                                    <a:pt x="92" y="8"/>
                                                    <a:pt x="92" y="8"/>
                                                  </a:cubicBezTo>
                                                  <a:cubicBezTo>
                                                    <a:pt x="92" y="7"/>
                                                    <a:pt x="91" y="7"/>
                                                    <a:pt x="90" y="7"/>
                                                  </a:cubicBezTo>
                                                  <a:cubicBezTo>
                                                    <a:pt x="90" y="7"/>
                                                    <a:pt x="90" y="7"/>
                                                    <a:pt x="90" y="7"/>
                                                  </a:cubicBezTo>
                                                  <a:cubicBezTo>
                                                    <a:pt x="89" y="7"/>
                                                    <a:pt x="88" y="7"/>
                                                    <a:pt x="87" y="8"/>
                                                  </a:cubicBezTo>
                                                  <a:cubicBezTo>
                                                    <a:pt x="86" y="9"/>
                                                    <a:pt x="85" y="10"/>
                                                    <a:pt x="84" y="10"/>
                                                  </a:cubicBezTo>
                                                  <a:cubicBezTo>
                                                    <a:pt x="82" y="10"/>
                                                    <a:pt x="81" y="10"/>
                                                    <a:pt x="80" y="10"/>
                                                  </a:cubicBezTo>
                                                  <a:cubicBezTo>
                                                    <a:pt x="79" y="11"/>
                                                    <a:pt x="78" y="10"/>
                                                    <a:pt x="77" y="9"/>
                                                  </a:cubicBezTo>
                                                  <a:cubicBezTo>
                                                    <a:pt x="77" y="8"/>
                                                    <a:pt x="76" y="6"/>
                                                    <a:pt x="76" y="6"/>
                                                  </a:cubicBezTo>
                                                  <a:cubicBezTo>
                                                    <a:pt x="75" y="5"/>
                                                    <a:pt x="75" y="5"/>
                                                    <a:pt x="74" y="5"/>
                                                  </a:cubicBezTo>
                                                  <a:cubicBezTo>
                                                    <a:pt x="74" y="4"/>
                                                    <a:pt x="73" y="5"/>
                                                    <a:pt x="72" y="5"/>
                                                  </a:cubicBezTo>
                                                  <a:cubicBezTo>
                                                    <a:pt x="70" y="6"/>
                                                    <a:pt x="66" y="7"/>
                                                    <a:pt x="64" y="8"/>
                                                  </a:cubicBezTo>
                                                  <a:cubicBezTo>
                                                    <a:pt x="62" y="8"/>
                                                    <a:pt x="61" y="9"/>
                                                    <a:pt x="60" y="9"/>
                                                  </a:cubicBezTo>
                                                  <a:cubicBezTo>
                                                    <a:pt x="59" y="9"/>
                                                    <a:pt x="58" y="10"/>
                                                    <a:pt x="57" y="11"/>
                                                  </a:cubicBezTo>
                                                  <a:cubicBezTo>
                                                    <a:pt x="56" y="12"/>
                                                    <a:pt x="55" y="13"/>
                                                    <a:pt x="54" y="13"/>
                                                  </a:cubicBezTo>
                                                  <a:cubicBezTo>
                                                    <a:pt x="53" y="14"/>
                                                    <a:pt x="53" y="14"/>
                                                    <a:pt x="52" y="14"/>
                                                  </a:cubicBezTo>
                                                  <a:cubicBezTo>
                                                    <a:pt x="52" y="13"/>
                                                    <a:pt x="51" y="13"/>
                                                    <a:pt x="51" y="12"/>
                                                  </a:cubicBezTo>
                                                  <a:cubicBezTo>
                                                    <a:pt x="50" y="11"/>
                                                    <a:pt x="49" y="10"/>
                                                    <a:pt x="48" y="9"/>
                                                  </a:cubicBezTo>
                                                  <a:cubicBezTo>
                                                    <a:pt x="47" y="8"/>
                                                    <a:pt x="46" y="7"/>
                                                    <a:pt x="44" y="6"/>
                                                  </a:cubicBezTo>
                                                  <a:cubicBezTo>
                                                    <a:pt x="43" y="6"/>
                                                    <a:pt x="41" y="6"/>
                                                    <a:pt x="40" y="7"/>
                                                  </a:cubicBezTo>
                                                  <a:cubicBezTo>
                                                    <a:pt x="38" y="7"/>
                                                    <a:pt x="37" y="7"/>
                                                    <a:pt x="36" y="6"/>
                                                  </a:cubicBezTo>
                                                  <a:cubicBezTo>
                                                    <a:pt x="35" y="6"/>
                                                    <a:pt x="34" y="4"/>
                                                    <a:pt x="34" y="2"/>
                                                  </a:cubicBezTo>
                                                  <a:cubicBezTo>
                                                    <a:pt x="33" y="1"/>
                                                    <a:pt x="33" y="1"/>
                                                    <a:pt x="33" y="0"/>
                                                  </a:cubicBezTo>
                                                  <a:cubicBezTo>
                                                    <a:pt x="33" y="0"/>
                                                    <a:pt x="33" y="0"/>
                                                    <a:pt x="32" y="0"/>
                                                  </a:cubicBezTo>
                                                  <a:cubicBezTo>
                                                    <a:pt x="32" y="2"/>
                                                    <a:pt x="28" y="4"/>
                                                    <a:pt x="28" y="5"/>
                                                  </a:cubicBezTo>
                                                  <a:cubicBezTo>
                                                    <a:pt x="28" y="6"/>
                                                    <a:pt x="28" y="8"/>
                                                    <a:pt x="27" y="9"/>
                                                  </a:cubicBezTo>
                                                  <a:cubicBezTo>
                                                    <a:pt x="27" y="10"/>
                                                    <a:pt x="27" y="11"/>
                                                    <a:pt x="26" y="11"/>
                                                  </a:cubicBezTo>
                                                  <a:cubicBezTo>
                                                    <a:pt x="26" y="11"/>
                                                    <a:pt x="25" y="11"/>
                                                    <a:pt x="25" y="11"/>
                                                  </a:cubicBezTo>
                                                  <a:cubicBezTo>
                                                    <a:pt x="24" y="11"/>
                                                    <a:pt x="24" y="10"/>
                                                    <a:pt x="23" y="10"/>
                                                  </a:cubicBezTo>
                                                  <a:cubicBezTo>
                                                    <a:pt x="23" y="11"/>
                                                    <a:pt x="23" y="11"/>
                                                    <a:pt x="23" y="11"/>
                                                  </a:cubicBezTo>
                                                  <a:cubicBezTo>
                                                    <a:pt x="23" y="12"/>
                                                    <a:pt x="22" y="14"/>
                                                    <a:pt x="21" y="15"/>
                                                  </a:cubicBezTo>
                                                  <a:cubicBezTo>
                                                    <a:pt x="20" y="17"/>
                                                    <a:pt x="19" y="18"/>
                                                    <a:pt x="19" y="18"/>
                                                  </a:cubicBezTo>
                                                  <a:cubicBezTo>
                                                    <a:pt x="18" y="19"/>
                                                    <a:pt x="17" y="18"/>
                                                    <a:pt x="15" y="18"/>
                                                  </a:cubicBezTo>
                                                  <a:cubicBezTo>
                                                    <a:pt x="14" y="18"/>
                                                    <a:pt x="12" y="18"/>
                                                    <a:pt x="11" y="19"/>
                                                  </a:cubicBezTo>
                                                  <a:cubicBezTo>
                                                    <a:pt x="10" y="20"/>
                                                    <a:pt x="10" y="21"/>
                                                    <a:pt x="10" y="22"/>
                                                  </a:cubicBezTo>
                                                  <a:cubicBezTo>
                                                    <a:pt x="9" y="23"/>
                                                    <a:pt x="9" y="23"/>
                                                    <a:pt x="7" y="23"/>
                                                  </a:cubicBezTo>
                                                  <a:cubicBezTo>
                                                    <a:pt x="6" y="24"/>
                                                    <a:pt x="0" y="25"/>
                                                    <a:pt x="5" y="24"/>
                                                  </a:cubicBezTo>
                                                  <a:cubicBezTo>
                                                    <a:pt x="6" y="24"/>
                                                    <a:pt x="6" y="24"/>
                                                    <a:pt x="6" y="25"/>
                                                  </a:cubicBezTo>
                                                  <a:cubicBezTo>
                                                    <a:pt x="7" y="25"/>
                                                    <a:pt x="6" y="26"/>
                                                    <a:pt x="6" y="27"/>
                                                  </a:cubicBezTo>
                                                  <a:cubicBezTo>
                                                    <a:pt x="6" y="29"/>
                                                    <a:pt x="5" y="31"/>
                                                    <a:pt x="5" y="31"/>
                                                  </a:cubicBezTo>
                                                  <a:cubicBezTo>
                                                    <a:pt x="3" y="32"/>
                                                    <a:pt x="2" y="32"/>
                                                    <a:pt x="0" y="33"/>
                                                  </a:cubicBezTo>
                                                  <a:cubicBezTo>
                                                    <a:pt x="0" y="34"/>
                                                    <a:pt x="1" y="35"/>
                                                    <a:pt x="2" y="35"/>
                                                  </a:cubicBezTo>
                                                  <a:cubicBezTo>
                                                    <a:pt x="4" y="36"/>
                                                    <a:pt x="5" y="36"/>
                                                    <a:pt x="6" y="36"/>
                                                  </a:cubicBezTo>
                                                  <a:cubicBezTo>
                                                    <a:pt x="8" y="37"/>
                                                    <a:pt x="9" y="38"/>
                                                    <a:pt x="9" y="39"/>
                                                  </a:cubicBezTo>
                                                  <a:cubicBezTo>
                                                    <a:pt x="10" y="39"/>
                                                    <a:pt x="9" y="41"/>
                                                    <a:pt x="9" y="42"/>
                                                  </a:cubicBezTo>
                                                  <a:cubicBezTo>
                                                    <a:pt x="8" y="43"/>
                                                    <a:pt x="7" y="43"/>
                                                    <a:pt x="6" y="43"/>
                                                  </a:cubicBezTo>
                                                  <a:cubicBezTo>
                                                    <a:pt x="5" y="43"/>
                                                    <a:pt x="5" y="42"/>
                                                    <a:pt x="7" y="43"/>
                                                  </a:cubicBezTo>
                                                  <a:cubicBezTo>
                                                    <a:pt x="8" y="43"/>
                                                    <a:pt x="8" y="44"/>
                                                    <a:pt x="8" y="44"/>
                                                  </a:cubicBezTo>
                                                  <a:cubicBezTo>
                                                    <a:pt x="8" y="45"/>
                                                    <a:pt x="8" y="45"/>
                                                    <a:pt x="10" y="46"/>
                                                  </a:cubicBezTo>
                                                  <a:cubicBezTo>
                                                    <a:pt x="11" y="46"/>
                                                    <a:pt x="11" y="46"/>
                                                    <a:pt x="11" y="4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7" name="Freeform 2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2AD0F2B-83F2-1567-47F9-D2D1B630516C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48659" y="3084943"/>
                                              <a:ext cx="294475" cy="55890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7 w 81"/>
                                                <a:gd name="T1" fmla="*/ 43 h 152"/>
                                                <a:gd name="T2" fmla="*/ 6 w 81"/>
                                                <a:gd name="T3" fmla="*/ 51 h 152"/>
                                                <a:gd name="T4" fmla="*/ 2 w 81"/>
                                                <a:gd name="T5" fmla="*/ 54 h 152"/>
                                                <a:gd name="T6" fmla="*/ 7 w 81"/>
                                                <a:gd name="T7" fmla="*/ 59 h 152"/>
                                                <a:gd name="T8" fmla="*/ 8 w 81"/>
                                                <a:gd name="T9" fmla="*/ 63 h 152"/>
                                                <a:gd name="T10" fmla="*/ 11 w 81"/>
                                                <a:gd name="T11" fmla="*/ 67 h 152"/>
                                                <a:gd name="T12" fmla="*/ 13 w 81"/>
                                                <a:gd name="T13" fmla="*/ 76 h 152"/>
                                                <a:gd name="T14" fmla="*/ 18 w 81"/>
                                                <a:gd name="T15" fmla="*/ 80 h 152"/>
                                                <a:gd name="T16" fmla="*/ 18 w 81"/>
                                                <a:gd name="T17" fmla="*/ 89 h 152"/>
                                                <a:gd name="T18" fmla="*/ 16 w 81"/>
                                                <a:gd name="T19" fmla="*/ 95 h 152"/>
                                                <a:gd name="T20" fmla="*/ 6 w 81"/>
                                                <a:gd name="T21" fmla="*/ 96 h 152"/>
                                                <a:gd name="T22" fmla="*/ 1 w 81"/>
                                                <a:gd name="T23" fmla="*/ 100 h 152"/>
                                                <a:gd name="T24" fmla="*/ 4 w 81"/>
                                                <a:gd name="T25" fmla="*/ 112 h 152"/>
                                                <a:gd name="T26" fmla="*/ 1 w 81"/>
                                                <a:gd name="T27" fmla="*/ 118 h 152"/>
                                                <a:gd name="T28" fmla="*/ 4 w 81"/>
                                                <a:gd name="T29" fmla="*/ 126 h 152"/>
                                                <a:gd name="T30" fmla="*/ 0 w 81"/>
                                                <a:gd name="T31" fmla="*/ 129 h 152"/>
                                                <a:gd name="T32" fmla="*/ 2 w 81"/>
                                                <a:gd name="T33" fmla="*/ 133 h 152"/>
                                                <a:gd name="T34" fmla="*/ 4 w 81"/>
                                                <a:gd name="T35" fmla="*/ 135 h 152"/>
                                                <a:gd name="T36" fmla="*/ 3 w 81"/>
                                                <a:gd name="T37" fmla="*/ 140 h 152"/>
                                                <a:gd name="T38" fmla="*/ 3 w 81"/>
                                                <a:gd name="T39" fmla="*/ 148 h 152"/>
                                                <a:gd name="T40" fmla="*/ 3 w 81"/>
                                                <a:gd name="T41" fmla="*/ 152 h 152"/>
                                                <a:gd name="T42" fmla="*/ 12 w 81"/>
                                                <a:gd name="T43" fmla="*/ 149 h 152"/>
                                                <a:gd name="T44" fmla="*/ 22 w 81"/>
                                                <a:gd name="T45" fmla="*/ 139 h 152"/>
                                                <a:gd name="T46" fmla="*/ 32 w 81"/>
                                                <a:gd name="T47" fmla="*/ 135 h 152"/>
                                                <a:gd name="T48" fmla="*/ 35 w 81"/>
                                                <a:gd name="T49" fmla="*/ 122 h 152"/>
                                                <a:gd name="T50" fmla="*/ 37 w 81"/>
                                                <a:gd name="T51" fmla="*/ 112 h 152"/>
                                                <a:gd name="T52" fmla="*/ 42 w 81"/>
                                                <a:gd name="T53" fmla="*/ 103 h 152"/>
                                                <a:gd name="T54" fmla="*/ 45 w 81"/>
                                                <a:gd name="T55" fmla="*/ 93 h 152"/>
                                                <a:gd name="T56" fmla="*/ 57 w 81"/>
                                                <a:gd name="T57" fmla="*/ 89 h 152"/>
                                                <a:gd name="T58" fmla="*/ 54 w 81"/>
                                                <a:gd name="T59" fmla="*/ 80 h 152"/>
                                                <a:gd name="T60" fmla="*/ 51 w 81"/>
                                                <a:gd name="T61" fmla="*/ 70 h 152"/>
                                                <a:gd name="T62" fmla="*/ 58 w 81"/>
                                                <a:gd name="T63" fmla="*/ 59 h 152"/>
                                                <a:gd name="T64" fmla="*/ 67 w 81"/>
                                                <a:gd name="T65" fmla="*/ 50 h 152"/>
                                                <a:gd name="T66" fmla="*/ 73 w 81"/>
                                                <a:gd name="T67" fmla="*/ 46 h 152"/>
                                                <a:gd name="T68" fmla="*/ 79 w 81"/>
                                                <a:gd name="T69" fmla="*/ 35 h 152"/>
                                                <a:gd name="T70" fmla="*/ 76 w 81"/>
                                                <a:gd name="T71" fmla="*/ 25 h 152"/>
                                                <a:gd name="T72" fmla="*/ 80 w 81"/>
                                                <a:gd name="T73" fmla="*/ 14 h 152"/>
                                                <a:gd name="T74" fmla="*/ 80 w 81"/>
                                                <a:gd name="T75" fmla="*/ 7 h 152"/>
                                                <a:gd name="T76" fmla="*/ 78 w 81"/>
                                                <a:gd name="T77" fmla="*/ 3 h 152"/>
                                                <a:gd name="T78" fmla="*/ 74 w 81"/>
                                                <a:gd name="T79" fmla="*/ 0 h 152"/>
                                                <a:gd name="T80" fmla="*/ 68 w 81"/>
                                                <a:gd name="T81" fmla="*/ 3 h 152"/>
                                                <a:gd name="T82" fmla="*/ 59 w 81"/>
                                                <a:gd name="T83" fmla="*/ 1 h 152"/>
                                                <a:gd name="T84" fmla="*/ 52 w 81"/>
                                                <a:gd name="T85" fmla="*/ 0 h 152"/>
                                                <a:gd name="T86" fmla="*/ 50 w 81"/>
                                                <a:gd name="T87" fmla="*/ 3 h 152"/>
                                                <a:gd name="T88" fmla="*/ 48 w 81"/>
                                                <a:gd name="T89" fmla="*/ 7 h 152"/>
                                                <a:gd name="T90" fmla="*/ 49 w 81"/>
                                                <a:gd name="T91" fmla="*/ 12 h 152"/>
                                                <a:gd name="T92" fmla="*/ 45 w 81"/>
                                                <a:gd name="T93" fmla="*/ 14 h 152"/>
                                                <a:gd name="T94" fmla="*/ 47 w 81"/>
                                                <a:gd name="T95" fmla="*/ 19 h 152"/>
                                                <a:gd name="T96" fmla="*/ 51 w 81"/>
                                                <a:gd name="T97" fmla="*/ 21 h 152"/>
                                                <a:gd name="T98" fmla="*/ 51 w 81"/>
                                                <a:gd name="T99" fmla="*/ 26 h 152"/>
                                                <a:gd name="T100" fmla="*/ 47 w 81"/>
                                                <a:gd name="T101" fmla="*/ 29 h 152"/>
                                                <a:gd name="T102" fmla="*/ 42 w 81"/>
                                                <a:gd name="T103" fmla="*/ 31 h 152"/>
                                                <a:gd name="T104" fmla="*/ 39 w 81"/>
                                                <a:gd name="T105" fmla="*/ 27 h 152"/>
                                                <a:gd name="T106" fmla="*/ 27 w 81"/>
                                                <a:gd name="T107" fmla="*/ 27 h 152"/>
                                                <a:gd name="T108" fmla="*/ 24 w 81"/>
                                                <a:gd name="T109" fmla="*/ 31 h 152"/>
                                                <a:gd name="T110" fmla="*/ 21 w 81"/>
                                                <a:gd name="T111" fmla="*/ 33 h 152"/>
                                                <a:gd name="T112" fmla="*/ 13 w 81"/>
                                                <a:gd name="T113" fmla="*/ 37 h 152"/>
                                                <a:gd name="T114" fmla="*/ 6 w 81"/>
                                                <a:gd name="T115" fmla="*/ 39 h 15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81" h="152">
                                                  <a:moveTo>
                                                    <a:pt x="6" y="39"/>
                                                  </a:moveTo>
                                                  <a:cubicBezTo>
                                                    <a:pt x="6" y="40"/>
                                                    <a:pt x="7" y="42"/>
                                                    <a:pt x="7" y="43"/>
                                                  </a:cubicBezTo>
                                                  <a:cubicBezTo>
                                                    <a:pt x="7" y="44"/>
                                                    <a:pt x="7" y="45"/>
                                                    <a:pt x="8" y="47"/>
                                                  </a:cubicBezTo>
                                                  <a:cubicBezTo>
                                                    <a:pt x="8" y="48"/>
                                                    <a:pt x="7" y="50"/>
                                                    <a:pt x="6" y="51"/>
                                                  </a:cubicBezTo>
                                                  <a:cubicBezTo>
                                                    <a:pt x="6" y="51"/>
                                                    <a:pt x="5" y="51"/>
                                                    <a:pt x="4" y="52"/>
                                                  </a:cubicBezTo>
                                                  <a:cubicBezTo>
                                                    <a:pt x="3" y="52"/>
                                                    <a:pt x="2" y="53"/>
                                                    <a:pt x="2" y="54"/>
                                                  </a:cubicBezTo>
                                                  <a:cubicBezTo>
                                                    <a:pt x="2" y="55"/>
                                                    <a:pt x="3" y="56"/>
                                                    <a:pt x="3" y="57"/>
                                                  </a:cubicBezTo>
                                                  <a:cubicBezTo>
                                                    <a:pt x="4" y="58"/>
                                                    <a:pt x="5" y="58"/>
                                                    <a:pt x="7" y="59"/>
                                                  </a:cubicBezTo>
                                                  <a:cubicBezTo>
                                                    <a:pt x="9" y="59"/>
                                                    <a:pt x="9" y="60"/>
                                                    <a:pt x="9" y="60"/>
                                                  </a:cubicBezTo>
                                                  <a:cubicBezTo>
                                                    <a:pt x="9" y="61"/>
                                                    <a:pt x="8" y="62"/>
                                                    <a:pt x="8" y="63"/>
                                                  </a:cubicBezTo>
                                                  <a:cubicBezTo>
                                                    <a:pt x="8" y="64"/>
                                                    <a:pt x="9" y="65"/>
                                                    <a:pt x="10" y="65"/>
                                                  </a:cubicBezTo>
                                                  <a:cubicBezTo>
                                                    <a:pt x="11" y="66"/>
                                                    <a:pt x="11" y="67"/>
                                                    <a:pt x="11" y="67"/>
                                                  </a:cubicBezTo>
                                                  <a:cubicBezTo>
                                                    <a:pt x="11" y="68"/>
                                                    <a:pt x="12" y="70"/>
                                                    <a:pt x="12" y="72"/>
                                                  </a:cubicBezTo>
                                                  <a:cubicBezTo>
                                                    <a:pt x="12" y="74"/>
                                                    <a:pt x="13" y="75"/>
                                                    <a:pt x="13" y="76"/>
                                                  </a:cubicBezTo>
                                                  <a:cubicBezTo>
                                                    <a:pt x="15" y="76"/>
                                                    <a:pt x="16" y="77"/>
                                                    <a:pt x="17" y="77"/>
                                                  </a:cubicBezTo>
                                                  <a:cubicBezTo>
                                                    <a:pt x="17" y="78"/>
                                                    <a:pt x="18" y="78"/>
                                                    <a:pt x="18" y="80"/>
                                                  </a:cubicBezTo>
                                                  <a:cubicBezTo>
                                                    <a:pt x="19" y="82"/>
                                                    <a:pt x="19" y="83"/>
                                                    <a:pt x="19" y="84"/>
                                                  </a:cubicBezTo>
                                                  <a:cubicBezTo>
                                                    <a:pt x="19" y="86"/>
                                                    <a:pt x="19" y="87"/>
                                                    <a:pt x="18" y="89"/>
                                                  </a:cubicBezTo>
                                                  <a:cubicBezTo>
                                                    <a:pt x="18" y="90"/>
                                                    <a:pt x="17" y="91"/>
                                                    <a:pt x="17" y="92"/>
                                                  </a:cubicBezTo>
                                                  <a:cubicBezTo>
                                                    <a:pt x="17" y="93"/>
                                                    <a:pt x="16" y="94"/>
                                                    <a:pt x="16" y="95"/>
                                                  </a:cubicBezTo>
                                                  <a:cubicBezTo>
                                                    <a:pt x="15" y="96"/>
                                                    <a:pt x="14" y="97"/>
                                                    <a:pt x="13" y="96"/>
                                                  </a:cubicBezTo>
                                                  <a:cubicBezTo>
                                                    <a:pt x="11" y="96"/>
                                                    <a:pt x="9" y="96"/>
                                                    <a:pt x="6" y="96"/>
                                                  </a:cubicBezTo>
                                                  <a:cubicBezTo>
                                                    <a:pt x="6" y="96"/>
                                                    <a:pt x="4" y="97"/>
                                                    <a:pt x="3" y="98"/>
                                                  </a:cubicBezTo>
                                                  <a:cubicBezTo>
                                                    <a:pt x="1" y="98"/>
                                                    <a:pt x="0" y="100"/>
                                                    <a:pt x="1" y="100"/>
                                                  </a:cubicBezTo>
                                                  <a:cubicBezTo>
                                                    <a:pt x="1" y="100"/>
                                                    <a:pt x="6" y="106"/>
                                                    <a:pt x="6" y="106"/>
                                                  </a:cubicBezTo>
                                                  <a:cubicBezTo>
                                                    <a:pt x="6" y="106"/>
                                                    <a:pt x="5" y="112"/>
                                                    <a:pt x="4" y="112"/>
                                                  </a:cubicBezTo>
                                                  <a:cubicBezTo>
                                                    <a:pt x="3" y="113"/>
                                                    <a:pt x="2" y="113"/>
                                                    <a:pt x="2" y="114"/>
                                                  </a:cubicBezTo>
                                                  <a:cubicBezTo>
                                                    <a:pt x="1" y="115"/>
                                                    <a:pt x="1" y="116"/>
                                                    <a:pt x="1" y="118"/>
                                                  </a:cubicBezTo>
                                                  <a:cubicBezTo>
                                                    <a:pt x="2" y="119"/>
                                                    <a:pt x="2" y="120"/>
                                                    <a:pt x="3" y="122"/>
                                                  </a:cubicBezTo>
                                                  <a:cubicBezTo>
                                                    <a:pt x="4" y="124"/>
                                                    <a:pt x="4" y="126"/>
                                                    <a:pt x="4" y="126"/>
                                                  </a:cubicBezTo>
                                                  <a:cubicBezTo>
                                                    <a:pt x="3" y="127"/>
                                                    <a:pt x="2" y="127"/>
                                                    <a:pt x="1" y="127"/>
                                                  </a:cubicBezTo>
                                                  <a:cubicBezTo>
                                                    <a:pt x="1" y="128"/>
                                                    <a:pt x="0" y="128"/>
                                                    <a:pt x="0" y="129"/>
                                                  </a:cubicBezTo>
                                                  <a:cubicBezTo>
                                                    <a:pt x="0" y="129"/>
                                                    <a:pt x="0" y="130"/>
                                                    <a:pt x="0" y="130"/>
                                                  </a:cubicBezTo>
                                                  <a:cubicBezTo>
                                                    <a:pt x="1" y="131"/>
                                                    <a:pt x="1" y="132"/>
                                                    <a:pt x="2" y="133"/>
                                                  </a:cubicBezTo>
                                                  <a:cubicBezTo>
                                                    <a:pt x="3" y="133"/>
                                                    <a:pt x="4" y="133"/>
                                                    <a:pt x="4" y="134"/>
                                                  </a:cubicBezTo>
                                                  <a:cubicBezTo>
                                                    <a:pt x="4" y="134"/>
                                                    <a:pt x="4" y="134"/>
                                                    <a:pt x="4" y="135"/>
                                                  </a:cubicBezTo>
                                                  <a:cubicBezTo>
                                                    <a:pt x="4" y="135"/>
                                                    <a:pt x="3" y="136"/>
                                                    <a:pt x="2" y="137"/>
                                                  </a:cubicBezTo>
                                                  <a:cubicBezTo>
                                                    <a:pt x="2" y="139"/>
                                                    <a:pt x="3" y="140"/>
                                                    <a:pt x="3" y="140"/>
                                                  </a:cubicBezTo>
                                                  <a:cubicBezTo>
                                                    <a:pt x="4" y="141"/>
                                                    <a:pt x="4" y="142"/>
                                                    <a:pt x="4" y="143"/>
                                                  </a:cubicBezTo>
                                                  <a:cubicBezTo>
                                                    <a:pt x="4" y="144"/>
                                                    <a:pt x="3" y="146"/>
                                                    <a:pt x="3" y="148"/>
                                                  </a:cubicBezTo>
                                                  <a:cubicBezTo>
                                                    <a:pt x="3" y="149"/>
                                                    <a:pt x="3" y="150"/>
                                                    <a:pt x="2" y="151"/>
                                                  </a:cubicBezTo>
                                                  <a:cubicBezTo>
                                                    <a:pt x="3" y="152"/>
                                                    <a:pt x="3" y="152"/>
                                                    <a:pt x="3" y="152"/>
                                                  </a:cubicBezTo>
                                                  <a:cubicBezTo>
                                                    <a:pt x="4" y="151"/>
                                                    <a:pt x="5" y="151"/>
                                                    <a:pt x="7" y="151"/>
                                                  </a:cubicBezTo>
                                                  <a:cubicBezTo>
                                                    <a:pt x="8" y="151"/>
                                                    <a:pt x="12" y="151"/>
                                                    <a:pt x="12" y="149"/>
                                                  </a:cubicBezTo>
                                                  <a:cubicBezTo>
                                                    <a:pt x="13" y="146"/>
                                                    <a:pt x="13" y="145"/>
                                                    <a:pt x="16" y="143"/>
                                                  </a:cubicBezTo>
                                                  <a:cubicBezTo>
                                                    <a:pt x="18" y="142"/>
                                                    <a:pt x="20" y="140"/>
                                                    <a:pt x="22" y="139"/>
                                                  </a:cubicBezTo>
                                                  <a:cubicBezTo>
                                                    <a:pt x="23" y="139"/>
                                                    <a:pt x="25" y="138"/>
                                                    <a:pt x="27" y="138"/>
                                                  </a:cubicBezTo>
                                                  <a:cubicBezTo>
                                                    <a:pt x="32" y="138"/>
                                                    <a:pt x="30" y="138"/>
                                                    <a:pt x="32" y="135"/>
                                                  </a:cubicBezTo>
                                                  <a:cubicBezTo>
                                                    <a:pt x="33" y="133"/>
                                                    <a:pt x="35" y="131"/>
                                                    <a:pt x="36" y="129"/>
                                                  </a:cubicBezTo>
                                                  <a:cubicBezTo>
                                                    <a:pt x="37" y="126"/>
                                                    <a:pt x="36" y="125"/>
                                                    <a:pt x="35" y="122"/>
                                                  </a:cubicBezTo>
                                                  <a:cubicBezTo>
                                                    <a:pt x="34" y="117"/>
                                                    <a:pt x="38" y="121"/>
                                                    <a:pt x="39" y="118"/>
                                                  </a:cubicBezTo>
                                                  <a:cubicBezTo>
                                                    <a:pt x="39" y="116"/>
                                                    <a:pt x="36" y="114"/>
                                                    <a:pt x="37" y="112"/>
                                                  </a:cubicBezTo>
                                                  <a:cubicBezTo>
                                                    <a:pt x="38" y="112"/>
                                                    <a:pt x="42" y="110"/>
                                                    <a:pt x="42" y="110"/>
                                                  </a:cubicBezTo>
                                                  <a:cubicBezTo>
                                                    <a:pt x="43" y="108"/>
                                                    <a:pt x="42" y="105"/>
                                                    <a:pt x="42" y="103"/>
                                                  </a:cubicBezTo>
                                                  <a:cubicBezTo>
                                                    <a:pt x="43" y="99"/>
                                                    <a:pt x="45" y="103"/>
                                                    <a:pt x="46" y="100"/>
                                                  </a:cubicBezTo>
                                                  <a:cubicBezTo>
                                                    <a:pt x="46" y="99"/>
                                                    <a:pt x="45" y="94"/>
                                                    <a:pt x="45" y="93"/>
                                                  </a:cubicBezTo>
                                                  <a:cubicBezTo>
                                                    <a:pt x="46" y="93"/>
                                                    <a:pt x="49" y="89"/>
                                                    <a:pt x="49" y="89"/>
                                                  </a:cubicBezTo>
                                                  <a:cubicBezTo>
                                                    <a:pt x="51" y="89"/>
                                                    <a:pt x="55" y="90"/>
                                                    <a:pt x="57" y="89"/>
                                                  </a:cubicBezTo>
                                                  <a:cubicBezTo>
                                                    <a:pt x="60" y="87"/>
                                                    <a:pt x="59" y="87"/>
                                                    <a:pt x="59" y="83"/>
                                                  </a:cubicBezTo>
                                                  <a:cubicBezTo>
                                                    <a:pt x="59" y="81"/>
                                                    <a:pt x="57" y="80"/>
                                                    <a:pt x="54" y="80"/>
                                                  </a:cubicBezTo>
                                                  <a:cubicBezTo>
                                                    <a:pt x="51" y="80"/>
                                                    <a:pt x="52" y="79"/>
                                                    <a:pt x="52" y="76"/>
                                                  </a:cubicBezTo>
                                                  <a:cubicBezTo>
                                                    <a:pt x="52" y="75"/>
                                                    <a:pt x="51" y="72"/>
                                                    <a:pt x="51" y="70"/>
                                                  </a:cubicBezTo>
                                                  <a:cubicBezTo>
                                                    <a:pt x="51" y="67"/>
                                                    <a:pt x="52" y="66"/>
                                                    <a:pt x="54" y="64"/>
                                                  </a:cubicBezTo>
                                                  <a:cubicBezTo>
                                                    <a:pt x="55" y="63"/>
                                                    <a:pt x="57" y="60"/>
                                                    <a:pt x="58" y="59"/>
                                                  </a:cubicBezTo>
                                                  <a:cubicBezTo>
                                                    <a:pt x="60" y="59"/>
                                                    <a:pt x="62" y="57"/>
                                                    <a:pt x="63" y="56"/>
                                                  </a:cubicBezTo>
                                                  <a:cubicBezTo>
                                                    <a:pt x="65" y="54"/>
                                                    <a:pt x="65" y="52"/>
                                                    <a:pt x="67" y="50"/>
                                                  </a:cubicBezTo>
                                                  <a:cubicBezTo>
                                                    <a:pt x="67" y="50"/>
                                                    <a:pt x="68" y="52"/>
                                                    <a:pt x="69" y="51"/>
                                                  </a:cubicBezTo>
                                                  <a:cubicBezTo>
                                                    <a:pt x="71" y="49"/>
                                                    <a:pt x="72" y="49"/>
                                                    <a:pt x="73" y="46"/>
                                                  </a:cubicBezTo>
                                                  <a:cubicBezTo>
                                                    <a:pt x="74" y="44"/>
                                                    <a:pt x="75" y="40"/>
                                                    <a:pt x="76" y="39"/>
                                                  </a:cubicBezTo>
                                                  <a:cubicBezTo>
                                                    <a:pt x="78" y="37"/>
                                                    <a:pt x="79" y="37"/>
                                                    <a:pt x="79" y="35"/>
                                                  </a:cubicBezTo>
                                                  <a:cubicBezTo>
                                                    <a:pt x="78" y="32"/>
                                                    <a:pt x="77" y="32"/>
                                                    <a:pt x="78" y="30"/>
                                                  </a:cubicBezTo>
                                                  <a:cubicBezTo>
                                                    <a:pt x="79" y="27"/>
                                                    <a:pt x="76" y="26"/>
                                                    <a:pt x="76" y="25"/>
                                                  </a:cubicBezTo>
                                                  <a:cubicBezTo>
                                                    <a:pt x="76" y="23"/>
                                                    <a:pt x="78" y="23"/>
                                                    <a:pt x="79" y="21"/>
                                                  </a:cubicBezTo>
                                                  <a:cubicBezTo>
                                                    <a:pt x="79" y="19"/>
                                                    <a:pt x="81" y="17"/>
                                                    <a:pt x="80" y="14"/>
                                                  </a:cubicBezTo>
                                                  <a:cubicBezTo>
                                                    <a:pt x="79" y="13"/>
                                                    <a:pt x="75" y="13"/>
                                                    <a:pt x="76" y="11"/>
                                                  </a:cubicBezTo>
                                                  <a:cubicBezTo>
                                                    <a:pt x="76" y="10"/>
                                                    <a:pt x="80" y="9"/>
                                                    <a:pt x="80" y="7"/>
                                                  </a:cubicBezTo>
                                                  <a:cubicBezTo>
                                                    <a:pt x="80" y="7"/>
                                                    <a:pt x="78" y="4"/>
                                                    <a:pt x="78" y="3"/>
                                                  </a:cubicBezTo>
                                                  <a:cubicBezTo>
                                                    <a:pt x="78" y="3"/>
                                                    <a:pt x="78" y="3"/>
                                                    <a:pt x="78" y="3"/>
                                                  </a:cubicBezTo>
                                                  <a:cubicBezTo>
                                                    <a:pt x="78" y="2"/>
                                                    <a:pt x="78" y="1"/>
                                                    <a:pt x="77" y="1"/>
                                                  </a:cubicBezTo>
                                                  <a:cubicBezTo>
                                                    <a:pt x="77" y="0"/>
                                                    <a:pt x="76" y="0"/>
                                                    <a:pt x="74" y="0"/>
                                                  </a:cubicBezTo>
                                                  <a:cubicBezTo>
                                                    <a:pt x="73" y="0"/>
                                                    <a:pt x="72" y="1"/>
                                                    <a:pt x="71" y="1"/>
                                                  </a:cubicBezTo>
                                                  <a:cubicBezTo>
                                                    <a:pt x="70" y="2"/>
                                                    <a:pt x="70" y="3"/>
                                                    <a:pt x="68" y="3"/>
                                                  </a:cubicBezTo>
                                                  <a:cubicBezTo>
                                                    <a:pt x="67" y="4"/>
                                                    <a:pt x="64" y="3"/>
                                                    <a:pt x="61" y="3"/>
                                                  </a:cubicBezTo>
                                                  <a:cubicBezTo>
                                                    <a:pt x="60" y="2"/>
                                                    <a:pt x="60" y="2"/>
                                                    <a:pt x="59" y="1"/>
                                                  </a:cubicBezTo>
                                                  <a:cubicBezTo>
                                                    <a:pt x="59" y="0"/>
                                                    <a:pt x="58" y="0"/>
                                                    <a:pt x="56" y="0"/>
                                                  </a:cubicBezTo>
                                                  <a:cubicBezTo>
                                                    <a:pt x="54" y="0"/>
                                                    <a:pt x="53" y="0"/>
                                                    <a:pt x="52" y="0"/>
                                                  </a:cubicBezTo>
                                                  <a:cubicBezTo>
                                                    <a:pt x="52" y="0"/>
                                                    <a:pt x="52" y="0"/>
                                                    <a:pt x="52" y="0"/>
                                                  </a:cubicBezTo>
                                                  <a:cubicBezTo>
                                                    <a:pt x="52" y="1"/>
                                                    <a:pt x="51" y="2"/>
                                                    <a:pt x="50" y="3"/>
                                                  </a:cubicBezTo>
                                                  <a:cubicBezTo>
                                                    <a:pt x="50" y="4"/>
                                                    <a:pt x="48" y="5"/>
                                                    <a:pt x="47" y="5"/>
                                                  </a:cubicBezTo>
                                                  <a:cubicBezTo>
                                                    <a:pt x="46" y="6"/>
                                                    <a:pt x="47" y="6"/>
                                                    <a:pt x="48" y="7"/>
                                                  </a:cubicBezTo>
                                                  <a:cubicBezTo>
                                                    <a:pt x="49" y="8"/>
                                                    <a:pt x="51" y="9"/>
                                                    <a:pt x="51" y="10"/>
                                                  </a:cubicBezTo>
                                                  <a:cubicBezTo>
                                                    <a:pt x="51" y="11"/>
                                                    <a:pt x="50" y="11"/>
                                                    <a:pt x="49" y="12"/>
                                                  </a:cubicBezTo>
                                                  <a:cubicBezTo>
                                                    <a:pt x="48" y="13"/>
                                                    <a:pt x="47" y="13"/>
                                                    <a:pt x="46" y="13"/>
                                                  </a:cubicBezTo>
                                                  <a:cubicBezTo>
                                                    <a:pt x="45" y="13"/>
                                                    <a:pt x="45" y="14"/>
                                                    <a:pt x="45" y="14"/>
                                                  </a:cubicBezTo>
                                                  <a:cubicBezTo>
                                                    <a:pt x="45" y="15"/>
                                                    <a:pt x="45" y="16"/>
                                                    <a:pt x="45" y="16"/>
                                                  </a:cubicBezTo>
                                                  <a:cubicBezTo>
                                                    <a:pt x="46" y="18"/>
                                                    <a:pt x="46" y="19"/>
                                                    <a:pt x="47" y="19"/>
                                                  </a:cubicBezTo>
                                                  <a:cubicBezTo>
                                                    <a:pt x="47" y="20"/>
                                                    <a:pt x="48" y="20"/>
                                                    <a:pt x="49" y="20"/>
                                                  </a:cubicBezTo>
                                                  <a:cubicBezTo>
                                                    <a:pt x="50" y="20"/>
                                                    <a:pt x="50" y="20"/>
                                                    <a:pt x="51" y="21"/>
                                                  </a:cubicBezTo>
                                                  <a:cubicBezTo>
                                                    <a:pt x="51" y="21"/>
                                                    <a:pt x="51" y="21"/>
                                                    <a:pt x="52" y="22"/>
                                                  </a:cubicBezTo>
                                                  <a:cubicBezTo>
                                                    <a:pt x="52" y="24"/>
                                                    <a:pt x="52" y="25"/>
                                                    <a:pt x="51" y="26"/>
                                                  </a:cubicBezTo>
                                                  <a:cubicBezTo>
                                                    <a:pt x="51" y="26"/>
                                                    <a:pt x="50" y="27"/>
                                                    <a:pt x="49" y="27"/>
                                                  </a:cubicBezTo>
                                                  <a:cubicBezTo>
                                                    <a:pt x="48" y="28"/>
                                                    <a:pt x="47" y="29"/>
                                                    <a:pt x="47" y="29"/>
                                                  </a:cubicBezTo>
                                                  <a:cubicBezTo>
                                                    <a:pt x="47" y="30"/>
                                                    <a:pt x="46" y="31"/>
                                                    <a:pt x="45" y="31"/>
                                                  </a:cubicBezTo>
                                                  <a:cubicBezTo>
                                                    <a:pt x="43" y="31"/>
                                                    <a:pt x="43" y="32"/>
                                                    <a:pt x="42" y="31"/>
                                                  </a:cubicBezTo>
                                                  <a:cubicBezTo>
                                                    <a:pt x="41" y="31"/>
                                                    <a:pt x="41" y="30"/>
                                                    <a:pt x="41" y="29"/>
                                                  </a:cubicBezTo>
                                                  <a:cubicBezTo>
                                                    <a:pt x="40" y="28"/>
                                                    <a:pt x="40" y="27"/>
                                                    <a:pt x="39" y="27"/>
                                                  </a:cubicBezTo>
                                                  <a:cubicBezTo>
                                                    <a:pt x="38" y="27"/>
                                                    <a:pt x="36" y="27"/>
                                                    <a:pt x="35" y="27"/>
                                                  </a:cubicBezTo>
                                                  <a:cubicBezTo>
                                                    <a:pt x="32" y="27"/>
                                                    <a:pt x="30" y="27"/>
                                                    <a:pt x="27" y="27"/>
                                                  </a:cubicBezTo>
                                                  <a:cubicBezTo>
                                                    <a:pt x="25" y="27"/>
                                                    <a:pt x="25" y="27"/>
                                                    <a:pt x="24" y="28"/>
                                                  </a:cubicBezTo>
                                                  <a:cubicBezTo>
                                                    <a:pt x="24" y="28"/>
                                                    <a:pt x="24" y="29"/>
                                                    <a:pt x="24" y="31"/>
                                                  </a:cubicBezTo>
                                                  <a:cubicBezTo>
                                                    <a:pt x="24" y="32"/>
                                                    <a:pt x="23" y="32"/>
                                                    <a:pt x="23" y="32"/>
                                                  </a:cubicBezTo>
                                                  <a:cubicBezTo>
                                                    <a:pt x="22" y="33"/>
                                                    <a:pt x="22" y="33"/>
                                                    <a:pt x="21" y="33"/>
                                                  </a:cubicBezTo>
                                                  <a:cubicBezTo>
                                                    <a:pt x="19" y="33"/>
                                                    <a:pt x="17" y="33"/>
                                                    <a:pt x="17" y="33"/>
                                                  </a:cubicBezTo>
                                                  <a:cubicBezTo>
                                                    <a:pt x="16" y="33"/>
                                                    <a:pt x="14" y="37"/>
                                                    <a:pt x="13" y="37"/>
                                                  </a:cubicBezTo>
                                                  <a:cubicBezTo>
                                                    <a:pt x="11" y="38"/>
                                                    <a:pt x="13" y="38"/>
                                                    <a:pt x="10" y="38"/>
                                                  </a:cubicBezTo>
                                                  <a:cubicBezTo>
                                                    <a:pt x="9" y="39"/>
                                                    <a:pt x="8" y="39"/>
                                                    <a:pt x="6" y="39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8" name="Freeform 2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AEB09A7-59F6-E4F8-30B9-DEA0F2CC791D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970758" y="2432891"/>
                                              <a:ext cx="697125" cy="93150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99 w 190"/>
                                                <a:gd name="T1" fmla="*/ 14 h 254"/>
                                                <a:gd name="T2" fmla="*/ 99 w 190"/>
                                                <a:gd name="T3" fmla="*/ 31 h 254"/>
                                                <a:gd name="T4" fmla="*/ 88 w 190"/>
                                                <a:gd name="T5" fmla="*/ 38 h 254"/>
                                                <a:gd name="T6" fmla="*/ 76 w 190"/>
                                                <a:gd name="T7" fmla="*/ 50 h 254"/>
                                                <a:gd name="T8" fmla="*/ 65 w 190"/>
                                                <a:gd name="T9" fmla="*/ 60 h 254"/>
                                                <a:gd name="T10" fmla="*/ 52 w 190"/>
                                                <a:gd name="T11" fmla="*/ 68 h 254"/>
                                                <a:gd name="T12" fmla="*/ 38 w 190"/>
                                                <a:gd name="T13" fmla="*/ 57 h 254"/>
                                                <a:gd name="T14" fmla="*/ 25 w 190"/>
                                                <a:gd name="T15" fmla="*/ 48 h 254"/>
                                                <a:gd name="T16" fmla="*/ 12 w 190"/>
                                                <a:gd name="T17" fmla="*/ 45 h 254"/>
                                                <a:gd name="T18" fmla="*/ 0 w 190"/>
                                                <a:gd name="T19" fmla="*/ 63 h 254"/>
                                                <a:gd name="T20" fmla="*/ 8 w 190"/>
                                                <a:gd name="T21" fmla="*/ 73 h 254"/>
                                                <a:gd name="T22" fmla="*/ 23 w 190"/>
                                                <a:gd name="T23" fmla="*/ 78 h 254"/>
                                                <a:gd name="T24" fmla="*/ 30 w 190"/>
                                                <a:gd name="T25" fmla="*/ 78 h 254"/>
                                                <a:gd name="T26" fmla="*/ 36 w 190"/>
                                                <a:gd name="T27" fmla="*/ 86 h 254"/>
                                                <a:gd name="T28" fmla="*/ 41 w 190"/>
                                                <a:gd name="T29" fmla="*/ 90 h 254"/>
                                                <a:gd name="T30" fmla="*/ 38 w 190"/>
                                                <a:gd name="T31" fmla="*/ 106 h 254"/>
                                                <a:gd name="T32" fmla="*/ 31 w 190"/>
                                                <a:gd name="T33" fmla="*/ 117 h 254"/>
                                                <a:gd name="T34" fmla="*/ 33 w 190"/>
                                                <a:gd name="T35" fmla="*/ 123 h 254"/>
                                                <a:gd name="T36" fmla="*/ 44 w 190"/>
                                                <a:gd name="T37" fmla="*/ 118 h 254"/>
                                                <a:gd name="T38" fmla="*/ 48 w 190"/>
                                                <a:gd name="T39" fmla="*/ 128 h 254"/>
                                                <a:gd name="T40" fmla="*/ 53 w 190"/>
                                                <a:gd name="T41" fmla="*/ 144 h 254"/>
                                                <a:gd name="T42" fmla="*/ 57 w 190"/>
                                                <a:gd name="T43" fmla="*/ 157 h 254"/>
                                                <a:gd name="T44" fmla="*/ 69 w 190"/>
                                                <a:gd name="T45" fmla="*/ 171 h 254"/>
                                                <a:gd name="T46" fmla="*/ 79 w 190"/>
                                                <a:gd name="T47" fmla="*/ 176 h 254"/>
                                                <a:gd name="T48" fmla="*/ 93 w 190"/>
                                                <a:gd name="T49" fmla="*/ 177 h 254"/>
                                                <a:gd name="T50" fmla="*/ 95 w 190"/>
                                                <a:gd name="T51" fmla="*/ 186 h 254"/>
                                                <a:gd name="T52" fmla="*/ 90 w 190"/>
                                                <a:gd name="T53" fmla="*/ 198 h 254"/>
                                                <a:gd name="T54" fmla="*/ 104 w 190"/>
                                                <a:gd name="T55" fmla="*/ 212 h 254"/>
                                                <a:gd name="T56" fmla="*/ 113 w 190"/>
                                                <a:gd name="T57" fmla="*/ 217 h 254"/>
                                                <a:gd name="T58" fmla="*/ 126 w 190"/>
                                                <a:gd name="T59" fmla="*/ 216 h 254"/>
                                                <a:gd name="T60" fmla="*/ 119 w 190"/>
                                                <a:gd name="T61" fmla="*/ 224 h 254"/>
                                                <a:gd name="T62" fmla="*/ 111 w 190"/>
                                                <a:gd name="T63" fmla="*/ 233 h 254"/>
                                                <a:gd name="T64" fmla="*/ 118 w 190"/>
                                                <a:gd name="T65" fmla="*/ 245 h 254"/>
                                                <a:gd name="T66" fmla="*/ 126 w 190"/>
                                                <a:gd name="T67" fmla="*/ 252 h 254"/>
                                                <a:gd name="T68" fmla="*/ 133 w 190"/>
                                                <a:gd name="T69" fmla="*/ 253 h 254"/>
                                                <a:gd name="T70" fmla="*/ 132 w 190"/>
                                                <a:gd name="T71" fmla="*/ 241 h 254"/>
                                                <a:gd name="T72" fmla="*/ 138 w 190"/>
                                                <a:gd name="T73" fmla="*/ 235 h 254"/>
                                                <a:gd name="T74" fmla="*/ 146 w 190"/>
                                                <a:gd name="T75" fmla="*/ 220 h 254"/>
                                                <a:gd name="T76" fmla="*/ 157 w 190"/>
                                                <a:gd name="T77" fmla="*/ 213 h 254"/>
                                                <a:gd name="T78" fmla="*/ 167 w 190"/>
                                                <a:gd name="T79" fmla="*/ 209 h 254"/>
                                                <a:gd name="T80" fmla="*/ 177 w 190"/>
                                                <a:gd name="T81" fmla="*/ 202 h 254"/>
                                                <a:gd name="T82" fmla="*/ 186 w 190"/>
                                                <a:gd name="T83" fmla="*/ 196 h 254"/>
                                                <a:gd name="T84" fmla="*/ 181 w 190"/>
                                                <a:gd name="T85" fmla="*/ 188 h 254"/>
                                                <a:gd name="T86" fmla="*/ 189 w 190"/>
                                                <a:gd name="T87" fmla="*/ 184 h 254"/>
                                                <a:gd name="T88" fmla="*/ 185 w 190"/>
                                                <a:gd name="T89" fmla="*/ 174 h 254"/>
                                                <a:gd name="T90" fmla="*/ 183 w 190"/>
                                                <a:gd name="T91" fmla="*/ 161 h 254"/>
                                                <a:gd name="T92" fmla="*/ 183 w 190"/>
                                                <a:gd name="T93" fmla="*/ 153 h 254"/>
                                                <a:gd name="T94" fmla="*/ 177 w 190"/>
                                                <a:gd name="T95" fmla="*/ 141 h 254"/>
                                                <a:gd name="T96" fmla="*/ 167 w 190"/>
                                                <a:gd name="T97" fmla="*/ 131 h 254"/>
                                                <a:gd name="T98" fmla="*/ 164 w 190"/>
                                                <a:gd name="T99" fmla="*/ 120 h 254"/>
                                                <a:gd name="T100" fmla="*/ 156 w 190"/>
                                                <a:gd name="T101" fmla="*/ 111 h 254"/>
                                                <a:gd name="T102" fmla="*/ 145 w 190"/>
                                                <a:gd name="T103" fmla="*/ 108 h 254"/>
                                                <a:gd name="T104" fmla="*/ 137 w 190"/>
                                                <a:gd name="T105" fmla="*/ 93 h 254"/>
                                                <a:gd name="T106" fmla="*/ 133 w 190"/>
                                                <a:gd name="T107" fmla="*/ 72 h 254"/>
                                                <a:gd name="T108" fmla="*/ 136 w 190"/>
                                                <a:gd name="T109" fmla="*/ 59 h 254"/>
                                                <a:gd name="T110" fmla="*/ 138 w 190"/>
                                                <a:gd name="T111" fmla="*/ 46 h 254"/>
                                                <a:gd name="T112" fmla="*/ 140 w 190"/>
                                                <a:gd name="T113" fmla="*/ 31 h 254"/>
                                                <a:gd name="T114" fmla="*/ 138 w 190"/>
                                                <a:gd name="T115" fmla="*/ 25 h 254"/>
                                                <a:gd name="T116" fmla="*/ 129 w 190"/>
                                                <a:gd name="T117" fmla="*/ 15 h 254"/>
                                                <a:gd name="T118" fmla="*/ 124 w 190"/>
                                                <a:gd name="T119" fmla="*/ 5 h 254"/>
                                                <a:gd name="T120" fmla="*/ 116 w 190"/>
                                                <a:gd name="T121" fmla="*/ 13 h 254"/>
                                                <a:gd name="T122" fmla="*/ 105 w 190"/>
                                                <a:gd name="T123" fmla="*/ 1 h 25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90" h="254">
                                                  <a:moveTo>
                                                    <a:pt x="104" y="0"/>
                                                  </a:moveTo>
                                                  <a:cubicBezTo>
                                                    <a:pt x="103" y="1"/>
                                                    <a:pt x="103" y="3"/>
                                                    <a:pt x="103" y="5"/>
                                                  </a:cubicBezTo>
                                                  <a:cubicBezTo>
                                                    <a:pt x="103" y="8"/>
                                                    <a:pt x="103" y="10"/>
                                                    <a:pt x="103" y="12"/>
                                                  </a:cubicBezTo>
                                                  <a:cubicBezTo>
                                                    <a:pt x="103" y="13"/>
                                                    <a:pt x="102" y="14"/>
                                                    <a:pt x="101" y="14"/>
                                                  </a:cubicBezTo>
                                                  <a:cubicBezTo>
                                                    <a:pt x="101" y="14"/>
                                                    <a:pt x="100" y="14"/>
                                                    <a:pt x="99" y="14"/>
                                                  </a:cubicBezTo>
                                                  <a:cubicBezTo>
                                                    <a:pt x="99" y="15"/>
                                                    <a:pt x="98" y="15"/>
                                                    <a:pt x="98" y="15"/>
                                                  </a:cubicBezTo>
                                                  <a:cubicBezTo>
                                                    <a:pt x="99" y="15"/>
                                                    <a:pt x="99" y="16"/>
                                                    <a:pt x="101" y="18"/>
                                                  </a:cubicBezTo>
                                                  <a:cubicBezTo>
                                                    <a:pt x="105" y="22"/>
                                                    <a:pt x="104" y="22"/>
                                                    <a:pt x="105" y="23"/>
                                                  </a:cubicBezTo>
                                                  <a:cubicBezTo>
                                                    <a:pt x="105" y="23"/>
                                                    <a:pt x="103" y="24"/>
                                                    <a:pt x="102" y="25"/>
                                                  </a:cubicBezTo>
                                                  <a:cubicBezTo>
                                                    <a:pt x="100" y="27"/>
                                                    <a:pt x="99" y="29"/>
                                                    <a:pt x="99" y="31"/>
                                                  </a:cubicBezTo>
                                                  <a:cubicBezTo>
                                                    <a:pt x="99" y="32"/>
                                                    <a:pt x="98" y="32"/>
                                                    <a:pt x="98" y="33"/>
                                                  </a:cubicBezTo>
                                                  <a:cubicBezTo>
                                                    <a:pt x="97" y="33"/>
                                                    <a:pt x="96" y="33"/>
                                                    <a:pt x="95" y="33"/>
                                                  </a:cubicBezTo>
                                                  <a:cubicBezTo>
                                                    <a:pt x="93" y="33"/>
                                                    <a:pt x="91" y="33"/>
                                                    <a:pt x="90" y="33"/>
                                                  </a:cubicBezTo>
                                                  <a:cubicBezTo>
                                                    <a:pt x="88" y="34"/>
                                                    <a:pt x="88" y="35"/>
                                                    <a:pt x="88" y="35"/>
                                                  </a:cubicBezTo>
                                                  <a:cubicBezTo>
                                                    <a:pt x="87" y="36"/>
                                                    <a:pt x="88" y="37"/>
                                                    <a:pt x="88" y="38"/>
                                                  </a:cubicBezTo>
                                                  <a:cubicBezTo>
                                                    <a:pt x="88" y="39"/>
                                                    <a:pt x="88" y="40"/>
                                                    <a:pt x="87" y="41"/>
                                                  </a:cubicBezTo>
                                                  <a:cubicBezTo>
                                                    <a:pt x="87" y="41"/>
                                                    <a:pt x="86" y="41"/>
                                                    <a:pt x="84" y="41"/>
                                                  </a:cubicBezTo>
                                                  <a:cubicBezTo>
                                                    <a:pt x="82" y="40"/>
                                                    <a:pt x="81" y="40"/>
                                                    <a:pt x="81" y="41"/>
                                                  </a:cubicBezTo>
                                                  <a:cubicBezTo>
                                                    <a:pt x="80" y="42"/>
                                                    <a:pt x="79" y="43"/>
                                                    <a:pt x="77" y="45"/>
                                                  </a:cubicBezTo>
                                                  <a:cubicBezTo>
                                                    <a:pt x="76" y="46"/>
                                                    <a:pt x="76" y="48"/>
                                                    <a:pt x="76" y="50"/>
                                                  </a:cubicBezTo>
                                                  <a:cubicBezTo>
                                                    <a:pt x="76" y="51"/>
                                                    <a:pt x="76" y="53"/>
                                                    <a:pt x="76" y="53"/>
                                                  </a:cubicBezTo>
                                                  <a:cubicBezTo>
                                                    <a:pt x="76" y="53"/>
                                                    <a:pt x="76" y="54"/>
                                                    <a:pt x="75" y="54"/>
                                                  </a:cubicBezTo>
                                                  <a:cubicBezTo>
                                                    <a:pt x="74" y="54"/>
                                                    <a:pt x="74" y="54"/>
                                                    <a:pt x="73" y="55"/>
                                                  </a:cubicBezTo>
                                                  <a:cubicBezTo>
                                                    <a:pt x="71" y="55"/>
                                                    <a:pt x="69" y="55"/>
                                                    <a:pt x="68" y="56"/>
                                                  </a:cubicBezTo>
                                                  <a:cubicBezTo>
                                                    <a:pt x="66" y="58"/>
                                                    <a:pt x="66" y="59"/>
                                                    <a:pt x="65" y="60"/>
                                                  </a:cubicBezTo>
                                                  <a:cubicBezTo>
                                                    <a:pt x="65" y="61"/>
                                                    <a:pt x="64" y="61"/>
                                                    <a:pt x="61" y="60"/>
                                                  </a:cubicBezTo>
                                                  <a:cubicBezTo>
                                                    <a:pt x="60" y="60"/>
                                                    <a:pt x="58" y="60"/>
                                                    <a:pt x="57" y="60"/>
                                                  </a:cubicBezTo>
                                                  <a:cubicBezTo>
                                                    <a:pt x="56" y="60"/>
                                                    <a:pt x="56" y="61"/>
                                                    <a:pt x="55" y="62"/>
                                                  </a:cubicBezTo>
                                                  <a:cubicBezTo>
                                                    <a:pt x="54" y="63"/>
                                                    <a:pt x="54" y="65"/>
                                                    <a:pt x="54" y="67"/>
                                                  </a:cubicBezTo>
                                                  <a:cubicBezTo>
                                                    <a:pt x="54" y="68"/>
                                                    <a:pt x="53" y="68"/>
                                                    <a:pt x="52" y="68"/>
                                                  </a:cubicBezTo>
                                                  <a:cubicBezTo>
                                                    <a:pt x="52" y="69"/>
                                                    <a:pt x="50" y="69"/>
                                                    <a:pt x="49" y="69"/>
                                                  </a:cubicBezTo>
                                                  <a:cubicBezTo>
                                                    <a:pt x="48" y="68"/>
                                                    <a:pt x="47" y="68"/>
                                                    <a:pt x="47" y="67"/>
                                                  </a:cubicBezTo>
                                                  <a:cubicBezTo>
                                                    <a:pt x="46" y="67"/>
                                                    <a:pt x="46" y="65"/>
                                                    <a:pt x="46" y="64"/>
                                                  </a:cubicBezTo>
                                                  <a:cubicBezTo>
                                                    <a:pt x="46" y="62"/>
                                                    <a:pt x="45" y="60"/>
                                                    <a:pt x="44" y="59"/>
                                                  </a:cubicBezTo>
                                                  <a:cubicBezTo>
                                                    <a:pt x="42" y="58"/>
                                                    <a:pt x="40" y="57"/>
                                                    <a:pt x="38" y="57"/>
                                                  </a:cubicBezTo>
                                                  <a:cubicBezTo>
                                                    <a:pt x="37" y="57"/>
                                                    <a:pt x="36" y="57"/>
                                                    <a:pt x="35" y="56"/>
                                                  </a:cubicBezTo>
                                                  <a:cubicBezTo>
                                                    <a:pt x="34" y="56"/>
                                                    <a:pt x="34" y="55"/>
                                                    <a:pt x="33" y="55"/>
                                                  </a:cubicBezTo>
                                                  <a:cubicBezTo>
                                                    <a:pt x="32" y="54"/>
                                                    <a:pt x="32" y="52"/>
                                                    <a:pt x="31" y="51"/>
                                                  </a:cubicBezTo>
                                                  <a:cubicBezTo>
                                                    <a:pt x="29" y="49"/>
                                                    <a:pt x="27" y="49"/>
                                                    <a:pt x="26" y="49"/>
                                                  </a:cubicBezTo>
                                                  <a:cubicBezTo>
                                                    <a:pt x="26" y="48"/>
                                                    <a:pt x="25" y="48"/>
                                                    <a:pt x="25" y="48"/>
                                                  </a:cubicBezTo>
                                                  <a:cubicBezTo>
                                                    <a:pt x="25" y="47"/>
                                                    <a:pt x="24" y="46"/>
                                                    <a:pt x="24" y="45"/>
                                                  </a:cubicBezTo>
                                                  <a:cubicBezTo>
                                                    <a:pt x="24" y="44"/>
                                                    <a:pt x="22" y="43"/>
                                                    <a:pt x="21" y="43"/>
                                                  </a:cubicBezTo>
                                                  <a:cubicBezTo>
                                                    <a:pt x="20" y="43"/>
                                                    <a:pt x="19" y="43"/>
                                                    <a:pt x="18" y="43"/>
                                                  </a:cubicBezTo>
                                                  <a:cubicBezTo>
                                                    <a:pt x="17" y="44"/>
                                                    <a:pt x="16" y="45"/>
                                                    <a:pt x="16" y="45"/>
                                                  </a:cubicBezTo>
                                                  <a:cubicBezTo>
                                                    <a:pt x="15" y="45"/>
                                                    <a:pt x="14" y="45"/>
                                                    <a:pt x="12" y="45"/>
                                                  </a:cubicBezTo>
                                                  <a:cubicBezTo>
                                                    <a:pt x="11" y="47"/>
                                                    <a:pt x="9" y="47"/>
                                                    <a:pt x="9" y="47"/>
                                                  </a:cubicBezTo>
                                                  <a:cubicBezTo>
                                                    <a:pt x="8" y="48"/>
                                                    <a:pt x="7" y="47"/>
                                                    <a:pt x="6" y="47"/>
                                                  </a:cubicBezTo>
                                                  <a:cubicBezTo>
                                                    <a:pt x="6" y="47"/>
                                                    <a:pt x="5" y="48"/>
                                                    <a:pt x="5" y="48"/>
                                                  </a:cubicBezTo>
                                                  <a:cubicBezTo>
                                                    <a:pt x="4" y="49"/>
                                                    <a:pt x="4" y="50"/>
                                                    <a:pt x="3" y="53"/>
                                                  </a:cubicBezTo>
                                                  <a:cubicBezTo>
                                                    <a:pt x="2" y="56"/>
                                                    <a:pt x="1" y="61"/>
                                                    <a:pt x="0" y="63"/>
                                                  </a:cubicBezTo>
                                                  <a:cubicBezTo>
                                                    <a:pt x="0" y="64"/>
                                                    <a:pt x="1" y="64"/>
                                                    <a:pt x="1" y="64"/>
                                                  </a:cubicBezTo>
                                                  <a:cubicBezTo>
                                                    <a:pt x="2" y="64"/>
                                                    <a:pt x="3" y="64"/>
                                                    <a:pt x="4" y="64"/>
                                                  </a:cubicBezTo>
                                                  <a:cubicBezTo>
                                                    <a:pt x="7" y="63"/>
                                                    <a:pt x="10" y="63"/>
                                                    <a:pt x="11" y="63"/>
                                                  </a:cubicBezTo>
                                                  <a:cubicBezTo>
                                                    <a:pt x="12" y="63"/>
                                                    <a:pt x="11" y="65"/>
                                                    <a:pt x="10" y="67"/>
                                                  </a:cubicBezTo>
                                                  <a:cubicBezTo>
                                                    <a:pt x="9" y="70"/>
                                                    <a:pt x="8" y="72"/>
                                                    <a:pt x="8" y="73"/>
                                                  </a:cubicBezTo>
                                                  <a:cubicBezTo>
                                                    <a:pt x="8" y="73"/>
                                                    <a:pt x="8" y="74"/>
                                                    <a:pt x="9" y="74"/>
                                                  </a:cubicBezTo>
                                                  <a:cubicBezTo>
                                                    <a:pt x="10" y="75"/>
                                                    <a:pt x="11" y="75"/>
                                                    <a:pt x="12" y="75"/>
                                                  </a:cubicBezTo>
                                                  <a:cubicBezTo>
                                                    <a:pt x="13" y="76"/>
                                                    <a:pt x="16" y="77"/>
                                                    <a:pt x="16" y="77"/>
                                                  </a:cubicBezTo>
                                                  <a:cubicBezTo>
                                                    <a:pt x="16" y="77"/>
                                                    <a:pt x="22" y="80"/>
                                                    <a:pt x="22" y="80"/>
                                                  </a:cubicBezTo>
                                                  <a:cubicBezTo>
                                                    <a:pt x="22" y="80"/>
                                                    <a:pt x="23" y="79"/>
                                                    <a:pt x="23" y="78"/>
                                                  </a:cubicBezTo>
                                                  <a:cubicBezTo>
                                                    <a:pt x="24" y="77"/>
                                                    <a:pt x="24" y="77"/>
                                                    <a:pt x="24" y="76"/>
                                                  </a:cubicBezTo>
                                                  <a:cubicBezTo>
                                                    <a:pt x="24" y="75"/>
                                                    <a:pt x="24" y="74"/>
                                                    <a:pt x="25" y="73"/>
                                                  </a:cubicBezTo>
                                                  <a:cubicBezTo>
                                                    <a:pt x="25" y="73"/>
                                                    <a:pt x="26" y="73"/>
                                                    <a:pt x="26" y="73"/>
                                                  </a:cubicBezTo>
                                                  <a:cubicBezTo>
                                                    <a:pt x="26" y="73"/>
                                                    <a:pt x="27" y="74"/>
                                                    <a:pt x="27" y="74"/>
                                                  </a:cubicBezTo>
                                                  <a:cubicBezTo>
                                                    <a:pt x="28" y="76"/>
                                                    <a:pt x="29" y="77"/>
                                                    <a:pt x="30" y="78"/>
                                                  </a:cubicBezTo>
                                                  <a:cubicBezTo>
                                                    <a:pt x="31" y="79"/>
                                                    <a:pt x="32" y="79"/>
                                                    <a:pt x="33" y="79"/>
                                                  </a:cubicBezTo>
                                                  <a:cubicBezTo>
                                                    <a:pt x="33" y="79"/>
                                                    <a:pt x="33" y="80"/>
                                                    <a:pt x="32" y="82"/>
                                                  </a:cubicBezTo>
                                                  <a:cubicBezTo>
                                                    <a:pt x="32" y="83"/>
                                                    <a:pt x="32" y="84"/>
                                                    <a:pt x="32" y="84"/>
                                                  </a:cubicBezTo>
                                                  <a:cubicBezTo>
                                                    <a:pt x="32" y="85"/>
                                                    <a:pt x="32" y="85"/>
                                                    <a:pt x="32" y="85"/>
                                                  </a:cubicBezTo>
                                                  <a:cubicBezTo>
                                                    <a:pt x="33" y="86"/>
                                                    <a:pt x="34" y="86"/>
                                                    <a:pt x="36" y="86"/>
                                                  </a:cubicBezTo>
                                                  <a:cubicBezTo>
                                                    <a:pt x="37" y="86"/>
                                                    <a:pt x="38" y="86"/>
                                                    <a:pt x="37" y="86"/>
                                                  </a:cubicBezTo>
                                                  <a:cubicBezTo>
                                                    <a:pt x="37" y="86"/>
                                                    <a:pt x="36" y="87"/>
                                                    <a:pt x="35" y="88"/>
                                                  </a:cubicBezTo>
                                                  <a:cubicBezTo>
                                                    <a:pt x="35" y="88"/>
                                                    <a:pt x="35" y="88"/>
                                                    <a:pt x="35" y="89"/>
                                                  </a:cubicBezTo>
                                                  <a:cubicBezTo>
                                                    <a:pt x="36" y="89"/>
                                                    <a:pt x="36" y="89"/>
                                                    <a:pt x="37" y="89"/>
                                                  </a:cubicBezTo>
                                                  <a:cubicBezTo>
                                                    <a:pt x="38" y="89"/>
                                                    <a:pt x="40" y="89"/>
                                                    <a:pt x="41" y="90"/>
                                                  </a:cubicBezTo>
                                                  <a:cubicBezTo>
                                                    <a:pt x="42" y="90"/>
                                                    <a:pt x="42" y="91"/>
                                                    <a:pt x="43" y="93"/>
                                                  </a:cubicBezTo>
                                                  <a:cubicBezTo>
                                                    <a:pt x="43" y="94"/>
                                                    <a:pt x="43" y="95"/>
                                                    <a:pt x="43" y="96"/>
                                                  </a:cubicBezTo>
                                                  <a:cubicBezTo>
                                                    <a:pt x="43" y="97"/>
                                                    <a:pt x="42" y="98"/>
                                                    <a:pt x="41" y="99"/>
                                                  </a:cubicBezTo>
                                                  <a:cubicBezTo>
                                                    <a:pt x="40" y="99"/>
                                                    <a:pt x="39" y="100"/>
                                                    <a:pt x="38" y="100"/>
                                                  </a:cubicBezTo>
                                                  <a:cubicBezTo>
                                                    <a:pt x="38" y="100"/>
                                                    <a:pt x="38" y="105"/>
                                                    <a:pt x="38" y="106"/>
                                                  </a:cubicBezTo>
                                                  <a:cubicBezTo>
                                                    <a:pt x="37" y="107"/>
                                                    <a:pt x="36" y="108"/>
                                                    <a:pt x="36" y="108"/>
                                                  </a:cubicBezTo>
                                                  <a:cubicBezTo>
                                                    <a:pt x="35" y="108"/>
                                                    <a:pt x="35" y="109"/>
                                                    <a:pt x="36" y="111"/>
                                                  </a:cubicBezTo>
                                                  <a:cubicBezTo>
                                                    <a:pt x="36" y="111"/>
                                                    <a:pt x="36" y="112"/>
                                                    <a:pt x="35" y="113"/>
                                                  </a:cubicBezTo>
                                                  <a:cubicBezTo>
                                                    <a:pt x="34" y="113"/>
                                                    <a:pt x="34" y="114"/>
                                                    <a:pt x="33" y="115"/>
                                                  </a:cubicBezTo>
                                                  <a:cubicBezTo>
                                                    <a:pt x="32" y="116"/>
                                                    <a:pt x="32" y="117"/>
                                                    <a:pt x="31" y="117"/>
                                                  </a:cubicBezTo>
                                                  <a:cubicBezTo>
                                                    <a:pt x="31" y="118"/>
                                                    <a:pt x="30" y="118"/>
                                                    <a:pt x="29" y="119"/>
                                                  </a:cubicBezTo>
                                                  <a:cubicBezTo>
                                                    <a:pt x="28" y="119"/>
                                                    <a:pt x="28" y="119"/>
                                                    <a:pt x="28" y="119"/>
                                                  </a:cubicBezTo>
                                                  <a:cubicBezTo>
                                                    <a:pt x="28" y="119"/>
                                                    <a:pt x="28" y="119"/>
                                                    <a:pt x="28" y="120"/>
                                                  </a:cubicBezTo>
                                                  <a:cubicBezTo>
                                                    <a:pt x="29" y="120"/>
                                                    <a:pt x="31" y="120"/>
                                                    <a:pt x="32" y="121"/>
                                                  </a:cubicBezTo>
                                                  <a:cubicBezTo>
                                                    <a:pt x="33" y="121"/>
                                                    <a:pt x="33" y="122"/>
                                                    <a:pt x="33" y="123"/>
                                                  </a:cubicBezTo>
                                                  <a:cubicBezTo>
                                                    <a:pt x="34" y="124"/>
                                                    <a:pt x="34" y="125"/>
                                                    <a:pt x="35" y="125"/>
                                                  </a:cubicBezTo>
                                                  <a:cubicBezTo>
                                                    <a:pt x="36" y="126"/>
                                                    <a:pt x="37" y="125"/>
                                                    <a:pt x="38" y="124"/>
                                                  </a:cubicBezTo>
                                                  <a:cubicBezTo>
                                                    <a:pt x="38" y="123"/>
                                                    <a:pt x="39" y="122"/>
                                                    <a:pt x="40" y="122"/>
                                                  </a:cubicBezTo>
                                                  <a:cubicBezTo>
                                                    <a:pt x="41" y="121"/>
                                                    <a:pt x="42" y="121"/>
                                                    <a:pt x="42" y="121"/>
                                                  </a:cubicBezTo>
                                                  <a:cubicBezTo>
                                                    <a:pt x="42" y="120"/>
                                                    <a:pt x="43" y="119"/>
                                                    <a:pt x="44" y="118"/>
                                                  </a:cubicBezTo>
                                                  <a:cubicBezTo>
                                                    <a:pt x="44" y="118"/>
                                                    <a:pt x="45" y="118"/>
                                                    <a:pt x="45" y="119"/>
                                                  </a:cubicBezTo>
                                                  <a:cubicBezTo>
                                                    <a:pt x="45" y="120"/>
                                                    <a:pt x="46" y="120"/>
                                                    <a:pt x="46" y="120"/>
                                                  </a:cubicBezTo>
                                                  <a:cubicBezTo>
                                                    <a:pt x="48" y="120"/>
                                                    <a:pt x="50" y="120"/>
                                                    <a:pt x="51" y="120"/>
                                                  </a:cubicBezTo>
                                                  <a:cubicBezTo>
                                                    <a:pt x="52" y="121"/>
                                                    <a:pt x="53" y="122"/>
                                                    <a:pt x="53" y="124"/>
                                                  </a:cubicBezTo>
                                                  <a:cubicBezTo>
                                                    <a:pt x="53" y="125"/>
                                                    <a:pt x="49" y="128"/>
                                                    <a:pt x="48" y="128"/>
                                                  </a:cubicBezTo>
                                                  <a:cubicBezTo>
                                                    <a:pt x="47" y="129"/>
                                                    <a:pt x="47" y="130"/>
                                                    <a:pt x="47" y="131"/>
                                                  </a:cubicBezTo>
                                                  <a:cubicBezTo>
                                                    <a:pt x="48" y="132"/>
                                                    <a:pt x="48" y="132"/>
                                                    <a:pt x="49" y="133"/>
                                                  </a:cubicBezTo>
                                                  <a:cubicBezTo>
                                                    <a:pt x="50" y="135"/>
                                                    <a:pt x="51" y="136"/>
                                                    <a:pt x="52" y="137"/>
                                                  </a:cubicBezTo>
                                                  <a:cubicBezTo>
                                                    <a:pt x="53" y="139"/>
                                                    <a:pt x="53" y="140"/>
                                                    <a:pt x="53" y="142"/>
                                                  </a:cubicBezTo>
                                                  <a:cubicBezTo>
                                                    <a:pt x="54" y="143"/>
                                                    <a:pt x="54" y="144"/>
                                                    <a:pt x="53" y="144"/>
                                                  </a:cubicBezTo>
                                                  <a:cubicBezTo>
                                                    <a:pt x="52" y="145"/>
                                                    <a:pt x="52" y="145"/>
                                                    <a:pt x="50" y="145"/>
                                                  </a:cubicBezTo>
                                                  <a:cubicBezTo>
                                                    <a:pt x="50" y="145"/>
                                                    <a:pt x="55" y="151"/>
                                                    <a:pt x="55" y="151"/>
                                                  </a:cubicBezTo>
                                                  <a:cubicBezTo>
                                                    <a:pt x="56" y="152"/>
                                                    <a:pt x="57" y="152"/>
                                                    <a:pt x="57" y="153"/>
                                                  </a:cubicBezTo>
                                                  <a:cubicBezTo>
                                                    <a:pt x="57" y="154"/>
                                                    <a:pt x="57" y="155"/>
                                                    <a:pt x="57" y="156"/>
                                                  </a:cubicBezTo>
                                                  <a:cubicBezTo>
                                                    <a:pt x="56" y="156"/>
                                                    <a:pt x="56" y="157"/>
                                                    <a:pt x="57" y="157"/>
                                                  </a:cubicBezTo>
                                                  <a:cubicBezTo>
                                                    <a:pt x="57" y="157"/>
                                                    <a:pt x="58" y="157"/>
                                                    <a:pt x="59" y="157"/>
                                                  </a:cubicBezTo>
                                                  <a:cubicBezTo>
                                                    <a:pt x="60" y="158"/>
                                                    <a:pt x="62" y="158"/>
                                                    <a:pt x="63" y="158"/>
                                                  </a:cubicBezTo>
                                                  <a:cubicBezTo>
                                                    <a:pt x="63" y="159"/>
                                                    <a:pt x="64" y="159"/>
                                                    <a:pt x="64" y="160"/>
                                                  </a:cubicBezTo>
                                                  <a:cubicBezTo>
                                                    <a:pt x="65" y="161"/>
                                                    <a:pt x="66" y="165"/>
                                                    <a:pt x="66" y="167"/>
                                                  </a:cubicBezTo>
                                                  <a:cubicBezTo>
                                                    <a:pt x="67" y="169"/>
                                                    <a:pt x="68" y="170"/>
                                                    <a:pt x="69" y="171"/>
                                                  </a:cubicBezTo>
                                                  <a:cubicBezTo>
                                                    <a:pt x="69" y="172"/>
                                                    <a:pt x="71" y="172"/>
                                                    <a:pt x="72" y="173"/>
                                                  </a:cubicBezTo>
                                                  <a:cubicBezTo>
                                                    <a:pt x="73" y="173"/>
                                                    <a:pt x="74" y="172"/>
                                                    <a:pt x="76" y="172"/>
                                                  </a:cubicBezTo>
                                                  <a:cubicBezTo>
                                                    <a:pt x="77" y="172"/>
                                                    <a:pt x="77" y="172"/>
                                                    <a:pt x="78" y="172"/>
                                                  </a:cubicBezTo>
                                                  <a:cubicBezTo>
                                                    <a:pt x="78" y="172"/>
                                                    <a:pt x="78" y="172"/>
                                                    <a:pt x="78" y="173"/>
                                                  </a:cubicBezTo>
                                                  <a:cubicBezTo>
                                                    <a:pt x="78" y="173"/>
                                                    <a:pt x="78" y="175"/>
                                                    <a:pt x="79" y="176"/>
                                                  </a:cubicBezTo>
                                                  <a:cubicBezTo>
                                                    <a:pt x="79" y="177"/>
                                                    <a:pt x="80" y="178"/>
                                                    <a:pt x="81" y="178"/>
                                                  </a:cubicBezTo>
                                                  <a:cubicBezTo>
                                                    <a:pt x="82" y="179"/>
                                                    <a:pt x="84" y="179"/>
                                                    <a:pt x="85" y="179"/>
                                                  </a:cubicBezTo>
                                                  <a:cubicBezTo>
                                                    <a:pt x="85" y="179"/>
                                                    <a:pt x="85" y="178"/>
                                                    <a:pt x="86" y="177"/>
                                                  </a:cubicBezTo>
                                                  <a:cubicBezTo>
                                                    <a:pt x="87" y="177"/>
                                                    <a:pt x="88" y="176"/>
                                                    <a:pt x="89" y="176"/>
                                                  </a:cubicBezTo>
                                                  <a:cubicBezTo>
                                                    <a:pt x="91" y="176"/>
                                                    <a:pt x="92" y="176"/>
                                                    <a:pt x="93" y="177"/>
                                                  </a:cubicBezTo>
                                                  <a:cubicBezTo>
                                                    <a:pt x="94" y="177"/>
                                                    <a:pt x="94" y="178"/>
                                                    <a:pt x="94" y="179"/>
                                                  </a:cubicBezTo>
                                                  <a:cubicBezTo>
                                                    <a:pt x="93" y="180"/>
                                                    <a:pt x="93" y="181"/>
                                                    <a:pt x="93" y="181"/>
                                                  </a:cubicBezTo>
                                                  <a:cubicBezTo>
                                                    <a:pt x="93" y="182"/>
                                                    <a:pt x="94" y="182"/>
                                                    <a:pt x="94" y="183"/>
                                                  </a:cubicBezTo>
                                                  <a:cubicBezTo>
                                                    <a:pt x="95" y="184"/>
                                                    <a:pt x="96" y="184"/>
                                                    <a:pt x="97" y="184"/>
                                                  </a:cubicBezTo>
                                                  <a:cubicBezTo>
                                                    <a:pt x="97" y="185"/>
                                                    <a:pt x="96" y="185"/>
                                                    <a:pt x="95" y="186"/>
                                                  </a:cubicBezTo>
                                                  <a:cubicBezTo>
                                                    <a:pt x="94" y="187"/>
                                                    <a:pt x="93" y="188"/>
                                                    <a:pt x="93" y="188"/>
                                                  </a:cubicBezTo>
                                                  <a:cubicBezTo>
                                                    <a:pt x="91" y="188"/>
                                                    <a:pt x="90" y="189"/>
                                                    <a:pt x="90" y="189"/>
                                                  </a:cubicBezTo>
                                                  <a:cubicBezTo>
                                                    <a:pt x="90" y="190"/>
                                                    <a:pt x="89" y="191"/>
                                                    <a:pt x="88" y="192"/>
                                                  </a:cubicBezTo>
                                                  <a:cubicBezTo>
                                                    <a:pt x="87" y="193"/>
                                                    <a:pt x="86" y="194"/>
                                                    <a:pt x="87" y="195"/>
                                                  </a:cubicBezTo>
                                                  <a:cubicBezTo>
                                                    <a:pt x="87" y="196"/>
                                                    <a:pt x="89" y="197"/>
                                                    <a:pt x="90" y="198"/>
                                                  </a:cubicBezTo>
                                                  <a:cubicBezTo>
                                                    <a:pt x="93" y="200"/>
                                                    <a:pt x="96" y="201"/>
                                                    <a:pt x="99" y="202"/>
                                                  </a:cubicBezTo>
                                                  <a:cubicBezTo>
                                                    <a:pt x="101" y="203"/>
                                                    <a:pt x="102" y="205"/>
                                                    <a:pt x="104" y="206"/>
                                                  </a:cubicBezTo>
                                                  <a:cubicBezTo>
                                                    <a:pt x="105" y="206"/>
                                                    <a:pt x="105" y="206"/>
                                                    <a:pt x="105" y="207"/>
                                                  </a:cubicBezTo>
                                                  <a:cubicBezTo>
                                                    <a:pt x="105" y="207"/>
                                                    <a:pt x="105" y="208"/>
                                                    <a:pt x="105" y="208"/>
                                                  </a:cubicBezTo>
                                                  <a:cubicBezTo>
                                                    <a:pt x="104" y="209"/>
                                                    <a:pt x="104" y="211"/>
                                                    <a:pt x="104" y="212"/>
                                                  </a:cubicBezTo>
                                                  <a:cubicBezTo>
                                                    <a:pt x="104" y="213"/>
                                                    <a:pt x="105" y="213"/>
                                                    <a:pt x="106" y="213"/>
                                                  </a:cubicBezTo>
                                                  <a:cubicBezTo>
                                                    <a:pt x="108" y="213"/>
                                                    <a:pt x="109" y="213"/>
                                                    <a:pt x="110" y="213"/>
                                                  </a:cubicBezTo>
                                                  <a:cubicBezTo>
                                                    <a:pt x="111" y="213"/>
                                                    <a:pt x="112" y="213"/>
                                                    <a:pt x="112" y="213"/>
                                                  </a:cubicBezTo>
                                                  <a:cubicBezTo>
                                                    <a:pt x="112" y="214"/>
                                                    <a:pt x="112" y="214"/>
                                                    <a:pt x="112" y="215"/>
                                                  </a:cubicBezTo>
                                                  <a:cubicBezTo>
                                                    <a:pt x="112" y="216"/>
                                                    <a:pt x="112" y="216"/>
                                                    <a:pt x="113" y="217"/>
                                                  </a:cubicBezTo>
                                                  <a:cubicBezTo>
                                                    <a:pt x="113" y="217"/>
                                                    <a:pt x="114" y="217"/>
                                                    <a:pt x="115" y="217"/>
                                                  </a:cubicBezTo>
                                                  <a:cubicBezTo>
                                                    <a:pt x="116" y="217"/>
                                                    <a:pt x="116" y="217"/>
                                                    <a:pt x="116" y="216"/>
                                                  </a:cubicBezTo>
                                                  <a:cubicBezTo>
                                                    <a:pt x="117" y="215"/>
                                                    <a:pt x="117" y="214"/>
                                                    <a:pt x="117" y="214"/>
                                                  </a:cubicBezTo>
                                                  <a:cubicBezTo>
                                                    <a:pt x="117" y="213"/>
                                                    <a:pt x="124" y="214"/>
                                                    <a:pt x="124" y="214"/>
                                                  </a:cubicBezTo>
                                                  <a:cubicBezTo>
                                                    <a:pt x="126" y="215"/>
                                                    <a:pt x="126" y="215"/>
                                                    <a:pt x="126" y="216"/>
                                                  </a:cubicBezTo>
                                                  <a:cubicBezTo>
                                                    <a:pt x="127" y="217"/>
                                                    <a:pt x="127" y="218"/>
                                                    <a:pt x="127" y="220"/>
                                                  </a:cubicBezTo>
                                                  <a:cubicBezTo>
                                                    <a:pt x="127" y="220"/>
                                                    <a:pt x="126" y="221"/>
                                                    <a:pt x="126" y="221"/>
                                                  </a:cubicBezTo>
                                                  <a:cubicBezTo>
                                                    <a:pt x="126" y="221"/>
                                                    <a:pt x="125" y="221"/>
                                                    <a:pt x="124" y="221"/>
                                                  </a:cubicBezTo>
                                                  <a:cubicBezTo>
                                                    <a:pt x="123" y="221"/>
                                                    <a:pt x="121" y="221"/>
                                                    <a:pt x="121" y="221"/>
                                                  </a:cubicBezTo>
                                                  <a:cubicBezTo>
                                                    <a:pt x="119" y="222"/>
                                                    <a:pt x="119" y="223"/>
                                                    <a:pt x="119" y="224"/>
                                                  </a:cubicBezTo>
                                                  <a:cubicBezTo>
                                                    <a:pt x="119" y="224"/>
                                                    <a:pt x="118" y="225"/>
                                                    <a:pt x="116" y="226"/>
                                                  </a:cubicBezTo>
                                                  <a:cubicBezTo>
                                                    <a:pt x="115" y="226"/>
                                                    <a:pt x="114" y="226"/>
                                                    <a:pt x="113" y="226"/>
                                                  </a:cubicBezTo>
                                                  <a:cubicBezTo>
                                                    <a:pt x="112" y="226"/>
                                                    <a:pt x="111" y="227"/>
                                                    <a:pt x="110" y="228"/>
                                                  </a:cubicBezTo>
                                                  <a:cubicBezTo>
                                                    <a:pt x="109" y="229"/>
                                                    <a:pt x="109" y="229"/>
                                                    <a:pt x="109" y="230"/>
                                                  </a:cubicBezTo>
                                                  <a:cubicBezTo>
                                                    <a:pt x="109" y="231"/>
                                                    <a:pt x="110" y="232"/>
                                                    <a:pt x="111" y="233"/>
                                                  </a:cubicBezTo>
                                                  <a:cubicBezTo>
                                                    <a:pt x="114" y="235"/>
                                                    <a:pt x="113" y="234"/>
                                                    <a:pt x="113" y="235"/>
                                                  </a:cubicBezTo>
                                                  <a:cubicBezTo>
                                                    <a:pt x="114" y="237"/>
                                                    <a:pt x="115" y="237"/>
                                                    <a:pt x="116" y="238"/>
                                                  </a:cubicBezTo>
                                                  <a:cubicBezTo>
                                                    <a:pt x="117" y="238"/>
                                                    <a:pt x="117" y="238"/>
                                                    <a:pt x="116" y="240"/>
                                                  </a:cubicBezTo>
                                                  <a:cubicBezTo>
                                                    <a:pt x="116" y="242"/>
                                                    <a:pt x="116" y="243"/>
                                                    <a:pt x="116" y="243"/>
                                                  </a:cubicBezTo>
                                                  <a:cubicBezTo>
                                                    <a:pt x="116" y="244"/>
                                                    <a:pt x="117" y="245"/>
                                                    <a:pt x="118" y="245"/>
                                                  </a:cubicBezTo>
                                                  <a:cubicBezTo>
                                                    <a:pt x="120" y="246"/>
                                                    <a:pt x="121" y="246"/>
                                                    <a:pt x="121" y="246"/>
                                                  </a:cubicBezTo>
                                                  <a:cubicBezTo>
                                                    <a:pt x="122" y="246"/>
                                                    <a:pt x="122" y="247"/>
                                                    <a:pt x="121" y="249"/>
                                                  </a:cubicBezTo>
                                                  <a:cubicBezTo>
                                                    <a:pt x="121" y="250"/>
                                                    <a:pt x="121" y="250"/>
                                                    <a:pt x="121" y="251"/>
                                                  </a:cubicBezTo>
                                                  <a:cubicBezTo>
                                                    <a:pt x="121" y="251"/>
                                                    <a:pt x="122" y="252"/>
                                                    <a:pt x="122" y="252"/>
                                                  </a:cubicBezTo>
                                                  <a:cubicBezTo>
                                                    <a:pt x="123" y="252"/>
                                                    <a:pt x="125" y="252"/>
                                                    <a:pt x="126" y="252"/>
                                                  </a:cubicBezTo>
                                                  <a:cubicBezTo>
                                                    <a:pt x="126" y="252"/>
                                                    <a:pt x="127" y="252"/>
                                                    <a:pt x="127" y="252"/>
                                                  </a:cubicBezTo>
                                                  <a:cubicBezTo>
                                                    <a:pt x="127" y="252"/>
                                                    <a:pt x="127" y="253"/>
                                                    <a:pt x="127" y="253"/>
                                                  </a:cubicBezTo>
                                                  <a:cubicBezTo>
                                                    <a:pt x="128" y="253"/>
                                                    <a:pt x="128" y="254"/>
                                                    <a:pt x="128" y="254"/>
                                                  </a:cubicBezTo>
                                                  <a:cubicBezTo>
                                                    <a:pt x="128" y="254"/>
                                                    <a:pt x="129" y="254"/>
                                                    <a:pt x="130" y="254"/>
                                                  </a:cubicBezTo>
                                                  <a:cubicBezTo>
                                                    <a:pt x="131" y="254"/>
                                                    <a:pt x="132" y="253"/>
                                                    <a:pt x="133" y="253"/>
                                                  </a:cubicBezTo>
                                                  <a:cubicBezTo>
                                                    <a:pt x="133" y="252"/>
                                                    <a:pt x="133" y="252"/>
                                                    <a:pt x="131" y="250"/>
                                                  </a:cubicBezTo>
                                                  <a:cubicBezTo>
                                                    <a:pt x="130" y="249"/>
                                                    <a:pt x="129" y="249"/>
                                                    <a:pt x="129" y="248"/>
                                                  </a:cubicBezTo>
                                                  <a:cubicBezTo>
                                                    <a:pt x="129" y="247"/>
                                                    <a:pt x="129" y="246"/>
                                                    <a:pt x="130" y="245"/>
                                                  </a:cubicBezTo>
                                                  <a:cubicBezTo>
                                                    <a:pt x="130" y="244"/>
                                                    <a:pt x="131" y="244"/>
                                                    <a:pt x="132" y="244"/>
                                                  </a:cubicBezTo>
                                                  <a:cubicBezTo>
                                                    <a:pt x="133" y="244"/>
                                                    <a:pt x="133" y="243"/>
                                                    <a:pt x="132" y="241"/>
                                                  </a:cubicBezTo>
                                                  <a:cubicBezTo>
                                                    <a:pt x="132" y="239"/>
                                                    <a:pt x="129" y="238"/>
                                                    <a:pt x="128" y="237"/>
                                                  </a:cubicBezTo>
                                                  <a:cubicBezTo>
                                                    <a:pt x="128" y="237"/>
                                                    <a:pt x="128" y="236"/>
                                                    <a:pt x="128" y="236"/>
                                                  </a:cubicBezTo>
                                                  <a:cubicBezTo>
                                                    <a:pt x="128" y="235"/>
                                                    <a:pt x="129" y="235"/>
                                                    <a:pt x="129" y="235"/>
                                                  </a:cubicBezTo>
                                                  <a:cubicBezTo>
                                                    <a:pt x="130" y="234"/>
                                                    <a:pt x="132" y="233"/>
                                                    <a:pt x="133" y="233"/>
                                                  </a:cubicBezTo>
                                                  <a:cubicBezTo>
                                                    <a:pt x="135" y="233"/>
                                                    <a:pt x="138" y="235"/>
                                                    <a:pt x="138" y="235"/>
                                                  </a:cubicBezTo>
                                                  <a:cubicBezTo>
                                                    <a:pt x="139" y="236"/>
                                                    <a:pt x="144" y="234"/>
                                                    <a:pt x="144" y="234"/>
                                                  </a:cubicBezTo>
                                                  <a:cubicBezTo>
                                                    <a:pt x="145" y="234"/>
                                                    <a:pt x="146" y="234"/>
                                                    <a:pt x="146" y="233"/>
                                                  </a:cubicBezTo>
                                                  <a:cubicBezTo>
                                                    <a:pt x="146" y="233"/>
                                                    <a:pt x="146" y="232"/>
                                                    <a:pt x="147" y="232"/>
                                                  </a:cubicBezTo>
                                                  <a:cubicBezTo>
                                                    <a:pt x="147" y="231"/>
                                                    <a:pt x="146" y="229"/>
                                                    <a:pt x="146" y="228"/>
                                                  </a:cubicBezTo>
                                                  <a:cubicBezTo>
                                                    <a:pt x="145" y="225"/>
                                                    <a:pt x="146" y="223"/>
                                                    <a:pt x="146" y="220"/>
                                                  </a:cubicBezTo>
                                                  <a:cubicBezTo>
                                                    <a:pt x="146" y="219"/>
                                                    <a:pt x="146" y="218"/>
                                                    <a:pt x="147" y="218"/>
                                                  </a:cubicBezTo>
                                                  <a:cubicBezTo>
                                                    <a:pt x="148" y="217"/>
                                                    <a:pt x="149" y="216"/>
                                                    <a:pt x="149" y="214"/>
                                                  </a:cubicBezTo>
                                                  <a:cubicBezTo>
                                                    <a:pt x="149" y="214"/>
                                                    <a:pt x="149" y="213"/>
                                                    <a:pt x="150" y="213"/>
                                                  </a:cubicBezTo>
                                                  <a:cubicBezTo>
                                                    <a:pt x="151" y="213"/>
                                                    <a:pt x="151" y="213"/>
                                                    <a:pt x="152" y="213"/>
                                                  </a:cubicBezTo>
                                                  <a:cubicBezTo>
                                                    <a:pt x="154" y="213"/>
                                                    <a:pt x="156" y="213"/>
                                                    <a:pt x="157" y="213"/>
                                                  </a:cubicBezTo>
                                                  <a:cubicBezTo>
                                                    <a:pt x="160" y="214"/>
                                                    <a:pt x="161" y="215"/>
                                                    <a:pt x="164" y="215"/>
                                                  </a:cubicBezTo>
                                                  <a:cubicBezTo>
                                                    <a:pt x="165" y="215"/>
                                                    <a:pt x="166" y="215"/>
                                                    <a:pt x="166" y="214"/>
                                                  </a:cubicBezTo>
                                                  <a:cubicBezTo>
                                                    <a:pt x="167" y="214"/>
                                                    <a:pt x="167" y="214"/>
                                                    <a:pt x="167" y="213"/>
                                                  </a:cubicBezTo>
                                                  <a:cubicBezTo>
                                                    <a:pt x="167" y="212"/>
                                                    <a:pt x="167" y="211"/>
                                                    <a:pt x="166" y="210"/>
                                                  </a:cubicBezTo>
                                                  <a:cubicBezTo>
                                                    <a:pt x="166" y="209"/>
                                                    <a:pt x="166" y="209"/>
                                                    <a:pt x="167" y="209"/>
                                                  </a:cubicBezTo>
                                                  <a:cubicBezTo>
                                                    <a:pt x="168" y="208"/>
                                                    <a:pt x="168" y="208"/>
                                                    <a:pt x="169" y="208"/>
                                                  </a:cubicBezTo>
                                                  <a:cubicBezTo>
                                                    <a:pt x="171" y="209"/>
                                                    <a:pt x="172" y="209"/>
                                                    <a:pt x="172" y="209"/>
                                                  </a:cubicBezTo>
                                                  <a:cubicBezTo>
                                                    <a:pt x="174" y="210"/>
                                                    <a:pt x="175" y="209"/>
                                                    <a:pt x="175" y="208"/>
                                                  </a:cubicBezTo>
                                                  <a:cubicBezTo>
                                                    <a:pt x="176" y="208"/>
                                                    <a:pt x="176" y="206"/>
                                                    <a:pt x="176" y="206"/>
                                                  </a:cubicBezTo>
                                                  <a:cubicBezTo>
                                                    <a:pt x="176" y="204"/>
                                                    <a:pt x="177" y="203"/>
                                                    <a:pt x="177" y="202"/>
                                                  </a:cubicBezTo>
                                                  <a:cubicBezTo>
                                                    <a:pt x="178" y="202"/>
                                                    <a:pt x="178" y="201"/>
                                                    <a:pt x="180" y="201"/>
                                                  </a:cubicBezTo>
                                                  <a:cubicBezTo>
                                                    <a:pt x="182" y="201"/>
                                                    <a:pt x="183" y="199"/>
                                                    <a:pt x="185" y="198"/>
                                                  </a:cubicBezTo>
                                                  <a:cubicBezTo>
                                                    <a:pt x="186" y="198"/>
                                                    <a:pt x="186" y="198"/>
                                                    <a:pt x="186" y="198"/>
                                                  </a:cubicBezTo>
                                                  <a:cubicBezTo>
                                                    <a:pt x="186" y="198"/>
                                                    <a:pt x="186" y="198"/>
                                                    <a:pt x="186" y="198"/>
                                                  </a:cubicBezTo>
                                                  <a:cubicBezTo>
                                                    <a:pt x="186" y="197"/>
                                                    <a:pt x="186" y="197"/>
                                                    <a:pt x="186" y="196"/>
                                                  </a:cubicBezTo>
                                                  <a:cubicBezTo>
                                                    <a:pt x="187" y="195"/>
                                                    <a:pt x="188" y="195"/>
                                                    <a:pt x="188" y="195"/>
                                                  </a:cubicBezTo>
                                                  <a:cubicBezTo>
                                                    <a:pt x="189" y="195"/>
                                                    <a:pt x="189" y="194"/>
                                                    <a:pt x="188" y="193"/>
                                                  </a:cubicBezTo>
                                                  <a:cubicBezTo>
                                                    <a:pt x="188" y="192"/>
                                                    <a:pt x="187" y="191"/>
                                                    <a:pt x="186" y="191"/>
                                                  </a:cubicBezTo>
                                                  <a:cubicBezTo>
                                                    <a:pt x="185" y="190"/>
                                                    <a:pt x="184" y="190"/>
                                                    <a:pt x="183" y="190"/>
                                                  </a:cubicBezTo>
                                                  <a:cubicBezTo>
                                                    <a:pt x="182" y="190"/>
                                                    <a:pt x="181" y="189"/>
                                                    <a:pt x="181" y="188"/>
                                                  </a:cubicBezTo>
                                                  <a:cubicBezTo>
                                                    <a:pt x="180" y="187"/>
                                                    <a:pt x="180" y="186"/>
                                                    <a:pt x="180" y="185"/>
                                                  </a:cubicBezTo>
                                                  <a:cubicBezTo>
                                                    <a:pt x="180" y="184"/>
                                                    <a:pt x="184" y="182"/>
                                                    <a:pt x="184" y="181"/>
                                                  </a:cubicBezTo>
                                                  <a:cubicBezTo>
                                                    <a:pt x="185" y="181"/>
                                                    <a:pt x="185" y="181"/>
                                                    <a:pt x="186" y="182"/>
                                                  </a:cubicBezTo>
                                                  <a:cubicBezTo>
                                                    <a:pt x="187" y="183"/>
                                                    <a:pt x="187" y="184"/>
                                                    <a:pt x="188" y="184"/>
                                                  </a:cubicBezTo>
                                                  <a:cubicBezTo>
                                                    <a:pt x="189" y="184"/>
                                                    <a:pt x="189" y="184"/>
                                                    <a:pt x="189" y="184"/>
                                                  </a:cubicBezTo>
                                                  <a:cubicBezTo>
                                                    <a:pt x="190" y="183"/>
                                                    <a:pt x="190" y="183"/>
                                                    <a:pt x="190" y="182"/>
                                                  </a:cubicBezTo>
                                                  <a:cubicBezTo>
                                                    <a:pt x="190" y="181"/>
                                                    <a:pt x="190" y="180"/>
                                                    <a:pt x="190" y="179"/>
                                                  </a:cubicBezTo>
                                                  <a:cubicBezTo>
                                                    <a:pt x="190" y="178"/>
                                                    <a:pt x="189" y="177"/>
                                                    <a:pt x="188" y="177"/>
                                                  </a:cubicBezTo>
                                                  <a:cubicBezTo>
                                                    <a:pt x="187" y="177"/>
                                                    <a:pt x="185" y="177"/>
                                                    <a:pt x="185" y="177"/>
                                                  </a:cubicBezTo>
                                                  <a:cubicBezTo>
                                                    <a:pt x="184" y="176"/>
                                                    <a:pt x="185" y="175"/>
                                                    <a:pt x="185" y="174"/>
                                                  </a:cubicBezTo>
                                                  <a:cubicBezTo>
                                                    <a:pt x="186" y="173"/>
                                                    <a:pt x="187" y="172"/>
                                                    <a:pt x="187" y="172"/>
                                                  </a:cubicBezTo>
                                                  <a:cubicBezTo>
                                                    <a:pt x="187" y="171"/>
                                                    <a:pt x="186" y="170"/>
                                                    <a:pt x="185" y="170"/>
                                                  </a:cubicBezTo>
                                                  <a:cubicBezTo>
                                                    <a:pt x="184" y="169"/>
                                                    <a:pt x="183" y="169"/>
                                                    <a:pt x="183" y="168"/>
                                                  </a:cubicBezTo>
                                                  <a:cubicBezTo>
                                                    <a:pt x="182" y="167"/>
                                                    <a:pt x="182" y="163"/>
                                                    <a:pt x="182" y="163"/>
                                                  </a:cubicBezTo>
                                                  <a:cubicBezTo>
                                                    <a:pt x="182" y="162"/>
                                                    <a:pt x="182" y="161"/>
                                                    <a:pt x="183" y="161"/>
                                                  </a:cubicBezTo>
                                                  <a:cubicBezTo>
                                                    <a:pt x="183" y="161"/>
                                                    <a:pt x="184" y="160"/>
                                                    <a:pt x="184" y="160"/>
                                                  </a:cubicBezTo>
                                                  <a:cubicBezTo>
                                                    <a:pt x="185" y="160"/>
                                                    <a:pt x="185" y="160"/>
                                                    <a:pt x="185" y="160"/>
                                                  </a:cubicBezTo>
                                                  <a:cubicBezTo>
                                                    <a:pt x="185" y="160"/>
                                                    <a:pt x="185" y="160"/>
                                                    <a:pt x="184" y="160"/>
                                                  </a:cubicBezTo>
                                                  <a:cubicBezTo>
                                                    <a:pt x="183" y="159"/>
                                                    <a:pt x="183" y="158"/>
                                                    <a:pt x="183" y="157"/>
                                                  </a:cubicBezTo>
                                                  <a:cubicBezTo>
                                                    <a:pt x="183" y="155"/>
                                                    <a:pt x="183" y="154"/>
                                                    <a:pt x="183" y="153"/>
                                                  </a:cubicBezTo>
                                                  <a:cubicBezTo>
                                                    <a:pt x="183" y="152"/>
                                                    <a:pt x="183" y="151"/>
                                                    <a:pt x="182" y="151"/>
                                                  </a:cubicBezTo>
                                                  <a:cubicBezTo>
                                                    <a:pt x="182" y="150"/>
                                                    <a:pt x="181" y="150"/>
                                                    <a:pt x="180" y="150"/>
                                                  </a:cubicBezTo>
                                                  <a:cubicBezTo>
                                                    <a:pt x="178" y="148"/>
                                                    <a:pt x="177" y="149"/>
                                                    <a:pt x="176" y="147"/>
                                                  </a:cubicBezTo>
                                                  <a:cubicBezTo>
                                                    <a:pt x="175" y="147"/>
                                                    <a:pt x="176" y="145"/>
                                                    <a:pt x="176" y="144"/>
                                                  </a:cubicBezTo>
                                                  <a:cubicBezTo>
                                                    <a:pt x="176" y="143"/>
                                                    <a:pt x="177" y="142"/>
                                                    <a:pt x="177" y="141"/>
                                                  </a:cubicBezTo>
                                                  <a:cubicBezTo>
                                                    <a:pt x="177" y="141"/>
                                                    <a:pt x="177" y="141"/>
                                                    <a:pt x="177" y="141"/>
                                                  </a:cubicBezTo>
                                                  <a:cubicBezTo>
                                                    <a:pt x="175" y="141"/>
                                                    <a:pt x="174" y="140"/>
                                                    <a:pt x="173" y="140"/>
                                                  </a:cubicBezTo>
                                                  <a:cubicBezTo>
                                                    <a:pt x="172" y="140"/>
                                                    <a:pt x="172" y="138"/>
                                                    <a:pt x="172" y="137"/>
                                                  </a:cubicBezTo>
                                                  <a:cubicBezTo>
                                                    <a:pt x="171" y="135"/>
                                                    <a:pt x="171" y="133"/>
                                                    <a:pt x="170" y="133"/>
                                                  </a:cubicBezTo>
                                                  <a:cubicBezTo>
                                                    <a:pt x="169" y="131"/>
                                                    <a:pt x="168" y="131"/>
                                                    <a:pt x="167" y="131"/>
                                                  </a:cubicBezTo>
                                                  <a:cubicBezTo>
                                                    <a:pt x="166" y="131"/>
                                                    <a:pt x="166" y="131"/>
                                                    <a:pt x="166" y="129"/>
                                                  </a:cubicBezTo>
                                                  <a:cubicBezTo>
                                                    <a:pt x="165" y="127"/>
                                                    <a:pt x="166" y="126"/>
                                                    <a:pt x="166" y="126"/>
                                                  </a:cubicBezTo>
                                                  <a:cubicBezTo>
                                                    <a:pt x="166" y="125"/>
                                                    <a:pt x="166" y="125"/>
                                                    <a:pt x="166" y="125"/>
                                                  </a:cubicBezTo>
                                                  <a:cubicBezTo>
                                                    <a:pt x="166" y="124"/>
                                                    <a:pt x="165" y="124"/>
                                                    <a:pt x="164" y="123"/>
                                                  </a:cubicBezTo>
                                                  <a:cubicBezTo>
                                                    <a:pt x="164" y="122"/>
                                                    <a:pt x="164" y="121"/>
                                                    <a:pt x="164" y="120"/>
                                                  </a:cubicBezTo>
                                                  <a:cubicBezTo>
                                                    <a:pt x="164" y="119"/>
                                                    <a:pt x="165" y="118"/>
                                                    <a:pt x="166" y="117"/>
                                                  </a:cubicBezTo>
                                                  <a:cubicBezTo>
                                                    <a:pt x="166" y="116"/>
                                                    <a:pt x="166" y="116"/>
                                                    <a:pt x="165" y="116"/>
                                                  </a:cubicBezTo>
                                                  <a:cubicBezTo>
                                                    <a:pt x="165" y="116"/>
                                                    <a:pt x="164" y="116"/>
                                                    <a:pt x="163" y="116"/>
                                                  </a:cubicBezTo>
                                                  <a:cubicBezTo>
                                                    <a:pt x="161" y="116"/>
                                                    <a:pt x="159" y="116"/>
                                                    <a:pt x="158" y="115"/>
                                                  </a:cubicBezTo>
                                                  <a:cubicBezTo>
                                                    <a:pt x="157" y="115"/>
                                                    <a:pt x="157" y="113"/>
                                                    <a:pt x="156" y="111"/>
                                                  </a:cubicBezTo>
                                                  <a:cubicBezTo>
                                                    <a:pt x="156" y="110"/>
                                                    <a:pt x="155" y="108"/>
                                                    <a:pt x="155" y="107"/>
                                                  </a:cubicBezTo>
                                                  <a:cubicBezTo>
                                                    <a:pt x="155" y="107"/>
                                                    <a:pt x="154" y="106"/>
                                                    <a:pt x="153" y="106"/>
                                                  </a:cubicBezTo>
                                                  <a:cubicBezTo>
                                                    <a:pt x="153" y="106"/>
                                                    <a:pt x="152" y="106"/>
                                                    <a:pt x="151" y="106"/>
                                                  </a:cubicBezTo>
                                                  <a:cubicBezTo>
                                                    <a:pt x="150" y="106"/>
                                                    <a:pt x="148" y="106"/>
                                                    <a:pt x="148" y="106"/>
                                                  </a:cubicBezTo>
                                                  <a:cubicBezTo>
                                                    <a:pt x="146" y="107"/>
                                                    <a:pt x="146" y="107"/>
                                                    <a:pt x="145" y="108"/>
                                                  </a:cubicBezTo>
                                                  <a:cubicBezTo>
                                                    <a:pt x="145" y="108"/>
                                                    <a:pt x="144" y="108"/>
                                                    <a:pt x="142" y="106"/>
                                                  </a:cubicBezTo>
                                                  <a:cubicBezTo>
                                                    <a:pt x="141" y="105"/>
                                                    <a:pt x="141" y="104"/>
                                                    <a:pt x="141" y="103"/>
                                                  </a:cubicBezTo>
                                                  <a:cubicBezTo>
                                                    <a:pt x="141" y="102"/>
                                                    <a:pt x="141" y="102"/>
                                                    <a:pt x="141" y="101"/>
                                                  </a:cubicBezTo>
                                                  <a:cubicBezTo>
                                                    <a:pt x="140" y="101"/>
                                                    <a:pt x="140" y="101"/>
                                                    <a:pt x="138" y="100"/>
                                                  </a:cubicBezTo>
                                                  <a:cubicBezTo>
                                                    <a:pt x="138" y="100"/>
                                                    <a:pt x="137" y="94"/>
                                                    <a:pt x="137" y="93"/>
                                                  </a:cubicBezTo>
                                                  <a:cubicBezTo>
                                                    <a:pt x="137" y="91"/>
                                                    <a:pt x="136" y="89"/>
                                                    <a:pt x="137" y="88"/>
                                                  </a:cubicBezTo>
                                                  <a:cubicBezTo>
                                                    <a:pt x="137" y="87"/>
                                                    <a:pt x="138" y="87"/>
                                                    <a:pt x="140" y="86"/>
                                                  </a:cubicBezTo>
                                                  <a:cubicBezTo>
                                                    <a:pt x="140" y="86"/>
                                                    <a:pt x="138" y="78"/>
                                                    <a:pt x="138" y="77"/>
                                                  </a:cubicBezTo>
                                                  <a:cubicBezTo>
                                                    <a:pt x="138" y="77"/>
                                                    <a:pt x="137" y="75"/>
                                                    <a:pt x="136" y="74"/>
                                                  </a:cubicBezTo>
                                                  <a:cubicBezTo>
                                                    <a:pt x="135" y="73"/>
                                                    <a:pt x="134" y="72"/>
                                                    <a:pt x="133" y="72"/>
                                                  </a:cubicBezTo>
                                                  <a:cubicBezTo>
                                                    <a:pt x="132" y="71"/>
                                                    <a:pt x="132" y="71"/>
                                                    <a:pt x="132" y="70"/>
                                                  </a:cubicBezTo>
                                                  <a:cubicBezTo>
                                                    <a:pt x="132" y="70"/>
                                                    <a:pt x="132" y="69"/>
                                                    <a:pt x="132" y="69"/>
                                                  </a:cubicBezTo>
                                                  <a:cubicBezTo>
                                                    <a:pt x="133" y="68"/>
                                                    <a:pt x="134" y="67"/>
                                                    <a:pt x="135" y="67"/>
                                                  </a:cubicBezTo>
                                                  <a:cubicBezTo>
                                                    <a:pt x="136" y="66"/>
                                                    <a:pt x="137" y="65"/>
                                                    <a:pt x="137" y="63"/>
                                                  </a:cubicBezTo>
                                                  <a:cubicBezTo>
                                                    <a:pt x="137" y="62"/>
                                                    <a:pt x="136" y="61"/>
                                                    <a:pt x="136" y="59"/>
                                                  </a:cubicBezTo>
                                                  <a:cubicBezTo>
                                                    <a:pt x="136" y="58"/>
                                                    <a:pt x="136" y="57"/>
                                                    <a:pt x="136" y="55"/>
                                                  </a:cubicBezTo>
                                                  <a:cubicBezTo>
                                                    <a:pt x="137" y="54"/>
                                                    <a:pt x="138" y="53"/>
                                                    <a:pt x="138" y="52"/>
                                                  </a:cubicBezTo>
                                                  <a:cubicBezTo>
                                                    <a:pt x="139" y="51"/>
                                                    <a:pt x="139" y="50"/>
                                                    <a:pt x="139" y="49"/>
                                                  </a:cubicBezTo>
                                                  <a:cubicBezTo>
                                                    <a:pt x="139" y="49"/>
                                                    <a:pt x="138" y="48"/>
                                                    <a:pt x="138" y="48"/>
                                                  </a:cubicBezTo>
                                                  <a:cubicBezTo>
                                                    <a:pt x="138" y="47"/>
                                                    <a:pt x="138" y="47"/>
                                                    <a:pt x="138" y="46"/>
                                                  </a:cubicBezTo>
                                                  <a:cubicBezTo>
                                                    <a:pt x="138" y="46"/>
                                                    <a:pt x="139" y="45"/>
                                                    <a:pt x="140" y="45"/>
                                                  </a:cubicBezTo>
                                                  <a:cubicBezTo>
                                                    <a:pt x="141" y="44"/>
                                                    <a:pt x="140" y="43"/>
                                                    <a:pt x="139" y="42"/>
                                                  </a:cubicBezTo>
                                                  <a:cubicBezTo>
                                                    <a:pt x="138" y="41"/>
                                                    <a:pt x="137" y="39"/>
                                                    <a:pt x="137" y="39"/>
                                                  </a:cubicBezTo>
                                                  <a:cubicBezTo>
                                                    <a:pt x="137" y="37"/>
                                                    <a:pt x="139" y="36"/>
                                                    <a:pt x="140" y="34"/>
                                                  </a:cubicBezTo>
                                                  <a:cubicBezTo>
                                                    <a:pt x="140" y="33"/>
                                                    <a:pt x="140" y="32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40" y="31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40" y="31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39" y="30"/>
                                                    <a:pt x="139" y="30"/>
                                                  </a:cubicBezTo>
                                                  <a:cubicBezTo>
                                                    <a:pt x="139" y="29"/>
                                                    <a:pt x="139" y="27"/>
                                                    <a:pt x="139" y="26"/>
                                                  </a:cubicBezTo>
                                                  <a:cubicBezTo>
                                                    <a:pt x="139" y="26"/>
                                                    <a:pt x="138" y="25"/>
                                                    <a:pt x="138" y="25"/>
                                                  </a:cubicBezTo>
                                                  <a:cubicBezTo>
                                                    <a:pt x="137" y="24"/>
                                                    <a:pt x="136" y="24"/>
                                                    <a:pt x="135" y="23"/>
                                                  </a:cubicBezTo>
                                                  <a:cubicBezTo>
                                                    <a:pt x="134" y="22"/>
                                                    <a:pt x="133" y="21"/>
                                                    <a:pt x="132" y="20"/>
                                                  </a:cubicBezTo>
                                                  <a:cubicBezTo>
                                                    <a:pt x="131" y="19"/>
                                                    <a:pt x="131" y="18"/>
                                                    <a:pt x="131" y="17"/>
                                                  </a:cubicBezTo>
                                                  <a:cubicBezTo>
                                                    <a:pt x="131" y="16"/>
                                                    <a:pt x="131" y="16"/>
                                                    <a:pt x="130" y="15"/>
                                                  </a:cubicBezTo>
                                                  <a:cubicBezTo>
                                                    <a:pt x="130" y="15"/>
                                                    <a:pt x="129" y="15"/>
                                                    <a:pt x="129" y="15"/>
                                                  </a:cubicBezTo>
                                                  <a:cubicBezTo>
                                                    <a:pt x="129" y="15"/>
                                                    <a:pt x="128" y="15"/>
                                                    <a:pt x="128" y="14"/>
                                                  </a:cubicBezTo>
                                                  <a:cubicBezTo>
                                                    <a:pt x="128" y="14"/>
                                                    <a:pt x="129" y="13"/>
                                                    <a:pt x="129" y="12"/>
                                                  </a:cubicBezTo>
                                                  <a:cubicBezTo>
                                                    <a:pt x="130" y="10"/>
                                                    <a:pt x="130" y="10"/>
                                                    <a:pt x="130" y="9"/>
                                                  </a:cubicBezTo>
                                                  <a:cubicBezTo>
                                                    <a:pt x="129" y="8"/>
                                                    <a:pt x="128" y="8"/>
                                                    <a:pt x="127" y="8"/>
                                                  </a:cubicBezTo>
                                                  <a:cubicBezTo>
                                                    <a:pt x="126" y="7"/>
                                                    <a:pt x="125" y="6"/>
                                                    <a:pt x="124" y="5"/>
                                                  </a:cubicBezTo>
                                                  <a:cubicBezTo>
                                                    <a:pt x="123" y="5"/>
                                                    <a:pt x="122" y="4"/>
                                                    <a:pt x="121" y="3"/>
                                                  </a:cubicBezTo>
                                                  <a:cubicBezTo>
                                                    <a:pt x="120" y="3"/>
                                                    <a:pt x="120" y="3"/>
                                                    <a:pt x="119" y="4"/>
                                                  </a:cubicBezTo>
                                                  <a:cubicBezTo>
                                                    <a:pt x="119" y="5"/>
                                                    <a:pt x="118" y="6"/>
                                                    <a:pt x="118" y="7"/>
                                                  </a:cubicBezTo>
                                                  <a:cubicBezTo>
                                                    <a:pt x="117" y="9"/>
                                                    <a:pt x="117" y="11"/>
                                                    <a:pt x="117" y="12"/>
                                                  </a:cubicBezTo>
                                                  <a:cubicBezTo>
                                                    <a:pt x="117" y="13"/>
                                                    <a:pt x="116" y="13"/>
                                                    <a:pt x="116" y="13"/>
                                                  </a:cubicBezTo>
                                                  <a:cubicBezTo>
                                                    <a:pt x="116" y="13"/>
                                                    <a:pt x="115" y="13"/>
                                                    <a:pt x="115" y="12"/>
                                                  </a:cubicBezTo>
                                                  <a:cubicBezTo>
                                                    <a:pt x="114" y="11"/>
                                                    <a:pt x="113" y="10"/>
                                                    <a:pt x="113" y="10"/>
                                                  </a:cubicBezTo>
                                                  <a:cubicBezTo>
                                                    <a:pt x="113" y="7"/>
                                                    <a:pt x="112" y="6"/>
                                                    <a:pt x="111" y="5"/>
                                                  </a:cubicBezTo>
                                                  <a:cubicBezTo>
                                                    <a:pt x="110" y="3"/>
                                                    <a:pt x="110" y="2"/>
                                                    <a:pt x="108" y="1"/>
                                                  </a:cubicBezTo>
                                                  <a:cubicBezTo>
                                                    <a:pt x="106" y="1"/>
                                                    <a:pt x="105" y="1"/>
                                                    <a:pt x="105" y="1"/>
                                                  </a:cubicBezTo>
                                                  <a:cubicBezTo>
                                                    <a:pt x="104" y="1"/>
                                                    <a:pt x="104" y="0"/>
                                                    <a:pt x="104" y="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9" name="Freeform 2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B0B56E3-D664-45CF-2C5A-8B7E53CC1EE8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124006" y="3051890"/>
                                              <a:ext cx="949533" cy="104869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3 w 259"/>
                                                <a:gd name="T1" fmla="*/ 21 h 286"/>
                                                <a:gd name="T2" fmla="*/ 13 w 259"/>
                                                <a:gd name="T3" fmla="*/ 32 h 286"/>
                                                <a:gd name="T4" fmla="*/ 4 w 259"/>
                                                <a:gd name="T5" fmla="*/ 52 h 286"/>
                                                <a:gd name="T6" fmla="*/ 4 w 259"/>
                                                <a:gd name="T7" fmla="*/ 72 h 286"/>
                                                <a:gd name="T8" fmla="*/ 12 w 259"/>
                                                <a:gd name="T9" fmla="*/ 99 h 286"/>
                                                <a:gd name="T10" fmla="*/ 28 w 259"/>
                                                <a:gd name="T11" fmla="*/ 137 h 286"/>
                                                <a:gd name="T12" fmla="*/ 45 w 259"/>
                                                <a:gd name="T13" fmla="*/ 132 h 286"/>
                                                <a:gd name="T14" fmla="*/ 61 w 259"/>
                                                <a:gd name="T15" fmla="*/ 140 h 286"/>
                                                <a:gd name="T16" fmla="*/ 83 w 259"/>
                                                <a:gd name="T17" fmla="*/ 156 h 286"/>
                                                <a:gd name="T18" fmla="*/ 88 w 259"/>
                                                <a:gd name="T19" fmla="*/ 170 h 286"/>
                                                <a:gd name="T20" fmla="*/ 95 w 259"/>
                                                <a:gd name="T21" fmla="*/ 194 h 286"/>
                                                <a:gd name="T22" fmla="*/ 88 w 259"/>
                                                <a:gd name="T23" fmla="*/ 213 h 286"/>
                                                <a:gd name="T24" fmla="*/ 77 w 259"/>
                                                <a:gd name="T25" fmla="*/ 228 h 286"/>
                                                <a:gd name="T26" fmla="*/ 87 w 259"/>
                                                <a:gd name="T27" fmla="*/ 251 h 286"/>
                                                <a:gd name="T28" fmla="*/ 100 w 259"/>
                                                <a:gd name="T29" fmla="*/ 267 h 286"/>
                                                <a:gd name="T30" fmla="*/ 113 w 259"/>
                                                <a:gd name="T31" fmla="*/ 267 h 286"/>
                                                <a:gd name="T32" fmla="*/ 128 w 259"/>
                                                <a:gd name="T33" fmla="*/ 262 h 286"/>
                                                <a:gd name="T34" fmla="*/ 157 w 259"/>
                                                <a:gd name="T35" fmla="*/ 257 h 286"/>
                                                <a:gd name="T36" fmla="*/ 176 w 259"/>
                                                <a:gd name="T37" fmla="*/ 284 h 286"/>
                                                <a:gd name="T38" fmla="*/ 200 w 259"/>
                                                <a:gd name="T39" fmla="*/ 253 h 286"/>
                                                <a:gd name="T40" fmla="*/ 226 w 259"/>
                                                <a:gd name="T41" fmla="*/ 227 h 286"/>
                                                <a:gd name="T42" fmla="*/ 250 w 259"/>
                                                <a:gd name="T43" fmla="*/ 196 h 286"/>
                                                <a:gd name="T44" fmla="*/ 258 w 259"/>
                                                <a:gd name="T45" fmla="*/ 172 h 286"/>
                                                <a:gd name="T46" fmla="*/ 250 w 259"/>
                                                <a:gd name="T47" fmla="*/ 159 h 286"/>
                                                <a:gd name="T48" fmla="*/ 239 w 259"/>
                                                <a:gd name="T49" fmla="*/ 147 h 286"/>
                                                <a:gd name="T50" fmla="*/ 229 w 259"/>
                                                <a:gd name="T51" fmla="*/ 140 h 286"/>
                                                <a:gd name="T52" fmla="*/ 222 w 259"/>
                                                <a:gd name="T53" fmla="*/ 134 h 286"/>
                                                <a:gd name="T54" fmla="*/ 219 w 259"/>
                                                <a:gd name="T55" fmla="*/ 124 h 286"/>
                                                <a:gd name="T56" fmla="*/ 206 w 259"/>
                                                <a:gd name="T57" fmla="*/ 119 h 286"/>
                                                <a:gd name="T58" fmla="*/ 201 w 259"/>
                                                <a:gd name="T59" fmla="*/ 131 h 286"/>
                                                <a:gd name="T60" fmla="*/ 198 w 259"/>
                                                <a:gd name="T61" fmla="*/ 144 h 286"/>
                                                <a:gd name="T62" fmla="*/ 192 w 259"/>
                                                <a:gd name="T63" fmla="*/ 162 h 286"/>
                                                <a:gd name="T64" fmla="*/ 187 w 259"/>
                                                <a:gd name="T65" fmla="*/ 174 h 286"/>
                                                <a:gd name="T66" fmla="*/ 170 w 259"/>
                                                <a:gd name="T67" fmla="*/ 168 h 286"/>
                                                <a:gd name="T68" fmla="*/ 164 w 259"/>
                                                <a:gd name="T69" fmla="*/ 151 h 286"/>
                                                <a:gd name="T70" fmla="*/ 161 w 259"/>
                                                <a:gd name="T71" fmla="*/ 132 h 286"/>
                                                <a:gd name="T72" fmla="*/ 162 w 259"/>
                                                <a:gd name="T73" fmla="*/ 111 h 286"/>
                                                <a:gd name="T74" fmla="*/ 155 w 259"/>
                                                <a:gd name="T75" fmla="*/ 98 h 286"/>
                                                <a:gd name="T76" fmla="*/ 158 w 259"/>
                                                <a:gd name="T77" fmla="*/ 74 h 286"/>
                                                <a:gd name="T78" fmla="*/ 151 w 259"/>
                                                <a:gd name="T79" fmla="*/ 52 h 286"/>
                                                <a:gd name="T80" fmla="*/ 145 w 259"/>
                                                <a:gd name="T81" fmla="*/ 34 h 286"/>
                                                <a:gd name="T82" fmla="*/ 138 w 259"/>
                                                <a:gd name="T83" fmla="*/ 32 h 286"/>
                                                <a:gd name="T84" fmla="*/ 124 w 259"/>
                                                <a:gd name="T85" fmla="*/ 41 h 286"/>
                                                <a:gd name="T86" fmla="*/ 107 w 259"/>
                                                <a:gd name="T87" fmla="*/ 45 h 286"/>
                                                <a:gd name="T88" fmla="*/ 96 w 259"/>
                                                <a:gd name="T89" fmla="*/ 66 h 286"/>
                                                <a:gd name="T90" fmla="*/ 88 w 259"/>
                                                <a:gd name="T91" fmla="*/ 76 h 286"/>
                                                <a:gd name="T92" fmla="*/ 85 w 259"/>
                                                <a:gd name="T93" fmla="*/ 83 h 286"/>
                                                <a:gd name="T94" fmla="*/ 74 w 259"/>
                                                <a:gd name="T95" fmla="*/ 74 h 286"/>
                                                <a:gd name="T96" fmla="*/ 71 w 259"/>
                                                <a:gd name="T97" fmla="*/ 57 h 286"/>
                                                <a:gd name="T98" fmla="*/ 84 w 259"/>
                                                <a:gd name="T99" fmla="*/ 47 h 286"/>
                                                <a:gd name="T100" fmla="*/ 70 w 259"/>
                                                <a:gd name="T101" fmla="*/ 44 h 286"/>
                                                <a:gd name="T102" fmla="*/ 57 w 259"/>
                                                <a:gd name="T103" fmla="*/ 33 h 286"/>
                                                <a:gd name="T104" fmla="*/ 55 w 259"/>
                                                <a:gd name="T105" fmla="*/ 15 h 286"/>
                                                <a:gd name="T106" fmla="*/ 43 w 259"/>
                                                <a:gd name="T107" fmla="*/ 10 h 286"/>
                                                <a:gd name="T108" fmla="*/ 27 w 259"/>
                                                <a:gd name="T109" fmla="*/ 2 h 28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59" h="286">
                                                  <a:moveTo>
                                                    <a:pt x="25" y="0"/>
                                                  </a:moveTo>
                                                  <a:cubicBezTo>
                                                    <a:pt x="25" y="0"/>
                                                    <a:pt x="25" y="0"/>
                                                    <a:pt x="25" y="0"/>
                                                  </a:cubicBezTo>
                                                  <a:cubicBezTo>
                                                    <a:pt x="25" y="2"/>
                                                    <a:pt x="20" y="4"/>
                                                    <a:pt x="19" y="8"/>
                                                  </a:cubicBezTo>
                                                  <a:cubicBezTo>
                                                    <a:pt x="17" y="10"/>
                                                    <a:pt x="18" y="12"/>
                                                    <a:pt x="17" y="14"/>
                                                  </a:cubicBezTo>
                                                  <a:cubicBezTo>
                                                    <a:pt x="16" y="16"/>
                                                    <a:pt x="16" y="17"/>
                                                    <a:pt x="16" y="18"/>
                                                  </a:cubicBezTo>
                                                  <a:cubicBezTo>
                                                    <a:pt x="16" y="19"/>
                                                    <a:pt x="16" y="19"/>
                                                    <a:pt x="15" y="20"/>
                                                  </a:cubicBezTo>
                                                  <a:cubicBezTo>
                                                    <a:pt x="15" y="20"/>
                                                    <a:pt x="14" y="21"/>
                                                    <a:pt x="13" y="21"/>
                                                  </a:cubicBezTo>
                                                  <a:cubicBezTo>
                                                    <a:pt x="12" y="21"/>
                                                    <a:pt x="11" y="21"/>
                                                    <a:pt x="11" y="22"/>
                                                  </a:cubicBezTo>
                                                  <a:cubicBezTo>
                                                    <a:pt x="11" y="22"/>
                                                    <a:pt x="11" y="22"/>
                                                    <a:pt x="12" y="23"/>
                                                  </a:cubicBezTo>
                                                  <a:cubicBezTo>
                                                    <a:pt x="13" y="23"/>
                                                    <a:pt x="14" y="24"/>
                                                    <a:pt x="15" y="24"/>
                                                  </a:cubicBezTo>
                                                  <a:cubicBezTo>
                                                    <a:pt x="16" y="24"/>
                                                    <a:pt x="16" y="26"/>
                                                    <a:pt x="15" y="27"/>
                                                  </a:cubicBezTo>
                                                  <a:cubicBezTo>
                                                    <a:pt x="14" y="28"/>
                                                    <a:pt x="13" y="29"/>
                                                    <a:pt x="12" y="30"/>
                                                  </a:cubicBezTo>
                                                  <a:cubicBezTo>
                                                    <a:pt x="12" y="30"/>
                                                    <a:pt x="12" y="31"/>
                                                    <a:pt x="12" y="31"/>
                                                  </a:cubicBezTo>
                                                  <a:cubicBezTo>
                                                    <a:pt x="12" y="31"/>
                                                    <a:pt x="13" y="32"/>
                                                    <a:pt x="13" y="32"/>
                                                  </a:cubicBezTo>
                                                  <a:cubicBezTo>
                                                    <a:pt x="14" y="33"/>
                                                    <a:pt x="15" y="34"/>
                                                    <a:pt x="15" y="35"/>
                                                  </a:cubicBezTo>
                                                  <a:cubicBezTo>
                                                    <a:pt x="15" y="37"/>
                                                    <a:pt x="14" y="38"/>
                                                    <a:pt x="14" y="38"/>
                                                  </a:cubicBezTo>
                                                  <a:cubicBezTo>
                                                    <a:pt x="13" y="39"/>
                                                    <a:pt x="13" y="39"/>
                                                    <a:pt x="15" y="41"/>
                                                  </a:cubicBezTo>
                                                  <a:cubicBezTo>
                                                    <a:pt x="16" y="42"/>
                                                    <a:pt x="15" y="43"/>
                                                    <a:pt x="15" y="45"/>
                                                  </a:cubicBezTo>
                                                  <a:cubicBezTo>
                                                    <a:pt x="14" y="46"/>
                                                    <a:pt x="13" y="48"/>
                                                    <a:pt x="13" y="48"/>
                                                  </a:cubicBezTo>
                                                  <a:cubicBezTo>
                                                    <a:pt x="13" y="49"/>
                                                    <a:pt x="11" y="50"/>
                                                    <a:pt x="9" y="51"/>
                                                  </a:cubicBezTo>
                                                  <a:cubicBezTo>
                                                    <a:pt x="7" y="51"/>
                                                    <a:pt x="5" y="52"/>
                                                    <a:pt x="4" y="52"/>
                                                  </a:cubicBezTo>
                                                  <a:cubicBezTo>
                                                    <a:pt x="4" y="53"/>
                                                    <a:pt x="4" y="53"/>
                                                    <a:pt x="5" y="53"/>
                                                  </a:cubicBezTo>
                                                  <a:cubicBezTo>
                                                    <a:pt x="5" y="54"/>
                                                    <a:pt x="6" y="54"/>
                                                    <a:pt x="7" y="54"/>
                                                  </a:cubicBezTo>
                                                  <a:cubicBezTo>
                                                    <a:pt x="7" y="55"/>
                                                    <a:pt x="8" y="55"/>
                                                    <a:pt x="9" y="56"/>
                                                  </a:cubicBezTo>
                                                  <a:cubicBezTo>
                                                    <a:pt x="9" y="56"/>
                                                    <a:pt x="10" y="57"/>
                                                    <a:pt x="10" y="57"/>
                                                  </a:cubicBezTo>
                                                  <a:cubicBezTo>
                                                    <a:pt x="9" y="60"/>
                                                    <a:pt x="7" y="62"/>
                                                    <a:pt x="6" y="64"/>
                                                  </a:cubicBezTo>
                                                  <a:cubicBezTo>
                                                    <a:pt x="5" y="65"/>
                                                    <a:pt x="5" y="66"/>
                                                    <a:pt x="4" y="68"/>
                                                  </a:cubicBezTo>
                                                  <a:cubicBezTo>
                                                    <a:pt x="4" y="69"/>
                                                    <a:pt x="4" y="71"/>
                                                    <a:pt x="4" y="72"/>
                                                  </a:cubicBezTo>
                                                  <a:cubicBezTo>
                                                    <a:pt x="5" y="74"/>
                                                    <a:pt x="5" y="75"/>
                                                    <a:pt x="4" y="76"/>
                                                  </a:cubicBezTo>
                                                  <a:cubicBezTo>
                                                    <a:pt x="4" y="77"/>
                                                    <a:pt x="2" y="77"/>
                                                    <a:pt x="1" y="77"/>
                                                  </a:cubicBezTo>
                                                  <a:cubicBezTo>
                                                    <a:pt x="0" y="77"/>
                                                    <a:pt x="1" y="78"/>
                                                    <a:pt x="2" y="79"/>
                                                  </a:cubicBezTo>
                                                  <a:cubicBezTo>
                                                    <a:pt x="3" y="80"/>
                                                    <a:pt x="4" y="81"/>
                                                    <a:pt x="4" y="82"/>
                                                  </a:cubicBezTo>
                                                  <a:cubicBezTo>
                                                    <a:pt x="4" y="84"/>
                                                    <a:pt x="5" y="86"/>
                                                    <a:pt x="5" y="87"/>
                                                  </a:cubicBezTo>
                                                  <a:cubicBezTo>
                                                    <a:pt x="5" y="89"/>
                                                    <a:pt x="6" y="90"/>
                                                    <a:pt x="6" y="92"/>
                                                  </a:cubicBezTo>
                                                  <a:cubicBezTo>
                                                    <a:pt x="8" y="94"/>
                                                    <a:pt x="11" y="96"/>
                                                    <a:pt x="12" y="99"/>
                                                  </a:cubicBezTo>
                                                  <a:cubicBezTo>
                                                    <a:pt x="13" y="101"/>
                                                    <a:pt x="13" y="102"/>
                                                    <a:pt x="13" y="103"/>
                                                  </a:cubicBezTo>
                                                  <a:cubicBezTo>
                                                    <a:pt x="14" y="105"/>
                                                    <a:pt x="13" y="107"/>
                                                    <a:pt x="13" y="109"/>
                                                  </a:cubicBezTo>
                                                  <a:cubicBezTo>
                                                    <a:pt x="13" y="111"/>
                                                    <a:pt x="14" y="113"/>
                                                    <a:pt x="15" y="115"/>
                                                  </a:cubicBezTo>
                                                  <a:cubicBezTo>
                                                    <a:pt x="17" y="117"/>
                                                    <a:pt x="18" y="118"/>
                                                    <a:pt x="19" y="120"/>
                                                  </a:cubicBezTo>
                                                  <a:cubicBezTo>
                                                    <a:pt x="20" y="121"/>
                                                    <a:pt x="20" y="123"/>
                                                    <a:pt x="20" y="124"/>
                                                  </a:cubicBezTo>
                                                  <a:cubicBezTo>
                                                    <a:pt x="20" y="126"/>
                                                    <a:pt x="20" y="128"/>
                                                    <a:pt x="21" y="129"/>
                                                  </a:cubicBezTo>
                                                  <a:cubicBezTo>
                                                    <a:pt x="23" y="132"/>
                                                    <a:pt x="26" y="136"/>
                                                    <a:pt x="28" y="137"/>
                                                  </a:cubicBezTo>
                                                  <a:cubicBezTo>
                                                    <a:pt x="28" y="138"/>
                                                    <a:pt x="28" y="138"/>
                                                    <a:pt x="29" y="138"/>
                                                  </a:cubicBezTo>
                                                  <a:cubicBezTo>
                                                    <a:pt x="29" y="137"/>
                                                    <a:pt x="30" y="137"/>
                                                    <a:pt x="30" y="137"/>
                                                  </a:cubicBezTo>
                                                  <a:cubicBezTo>
                                                    <a:pt x="32" y="135"/>
                                                    <a:pt x="33" y="134"/>
                                                    <a:pt x="34" y="134"/>
                                                  </a:cubicBezTo>
                                                  <a:cubicBezTo>
                                                    <a:pt x="35" y="134"/>
                                                    <a:pt x="36" y="134"/>
                                                    <a:pt x="36" y="134"/>
                                                  </a:cubicBezTo>
                                                  <a:cubicBezTo>
                                                    <a:pt x="37" y="133"/>
                                                    <a:pt x="37" y="133"/>
                                                    <a:pt x="38" y="132"/>
                                                  </a:cubicBezTo>
                                                  <a:cubicBezTo>
                                                    <a:pt x="38" y="132"/>
                                                    <a:pt x="39" y="132"/>
                                                    <a:pt x="40" y="132"/>
                                                  </a:cubicBezTo>
                                                  <a:cubicBezTo>
                                                    <a:pt x="41" y="132"/>
                                                    <a:pt x="43" y="132"/>
                                                    <a:pt x="45" y="132"/>
                                                  </a:cubicBezTo>
                                                  <a:cubicBezTo>
                                                    <a:pt x="47" y="133"/>
                                                    <a:pt x="47" y="133"/>
                                                    <a:pt x="48" y="133"/>
                                                  </a:cubicBezTo>
                                                  <a:cubicBezTo>
                                                    <a:pt x="48" y="133"/>
                                                    <a:pt x="49" y="132"/>
                                                    <a:pt x="50" y="130"/>
                                                  </a:cubicBezTo>
                                                  <a:cubicBezTo>
                                                    <a:pt x="50" y="130"/>
                                                    <a:pt x="51" y="130"/>
                                                    <a:pt x="51" y="130"/>
                                                  </a:cubicBezTo>
                                                  <a:cubicBezTo>
                                                    <a:pt x="52" y="130"/>
                                                    <a:pt x="53" y="131"/>
                                                    <a:pt x="53" y="132"/>
                                                  </a:cubicBezTo>
                                                  <a:cubicBezTo>
                                                    <a:pt x="55" y="133"/>
                                                    <a:pt x="56" y="134"/>
                                                    <a:pt x="57" y="135"/>
                                                  </a:cubicBezTo>
                                                  <a:cubicBezTo>
                                                    <a:pt x="58" y="135"/>
                                                    <a:pt x="59" y="136"/>
                                                    <a:pt x="59" y="137"/>
                                                  </a:cubicBezTo>
                                                  <a:cubicBezTo>
                                                    <a:pt x="60" y="138"/>
                                                    <a:pt x="60" y="139"/>
                                                    <a:pt x="61" y="140"/>
                                                  </a:cubicBezTo>
                                                  <a:cubicBezTo>
                                                    <a:pt x="61" y="141"/>
                                                    <a:pt x="63" y="142"/>
                                                    <a:pt x="64" y="142"/>
                                                  </a:cubicBezTo>
                                                  <a:cubicBezTo>
                                                    <a:pt x="66" y="142"/>
                                                    <a:pt x="67" y="142"/>
                                                    <a:pt x="69" y="143"/>
                                                  </a:cubicBezTo>
                                                  <a:cubicBezTo>
                                                    <a:pt x="69" y="143"/>
                                                    <a:pt x="70" y="144"/>
                                                    <a:pt x="70" y="145"/>
                                                  </a:cubicBezTo>
                                                  <a:cubicBezTo>
                                                    <a:pt x="71" y="146"/>
                                                    <a:pt x="71" y="147"/>
                                                    <a:pt x="72" y="148"/>
                                                  </a:cubicBezTo>
                                                  <a:cubicBezTo>
                                                    <a:pt x="72" y="150"/>
                                                    <a:pt x="74" y="150"/>
                                                    <a:pt x="76" y="150"/>
                                                  </a:cubicBezTo>
                                                  <a:cubicBezTo>
                                                    <a:pt x="77" y="151"/>
                                                    <a:pt x="79" y="151"/>
                                                    <a:pt x="80" y="152"/>
                                                  </a:cubicBezTo>
                                                  <a:cubicBezTo>
                                                    <a:pt x="82" y="154"/>
                                                    <a:pt x="83" y="155"/>
                                                    <a:pt x="83" y="156"/>
                                                  </a:cubicBezTo>
                                                  <a:cubicBezTo>
                                                    <a:pt x="84" y="157"/>
                                                    <a:pt x="84" y="158"/>
                                                    <a:pt x="84" y="160"/>
                                                  </a:cubicBezTo>
                                                  <a:cubicBezTo>
                                                    <a:pt x="84" y="162"/>
                                                    <a:pt x="84" y="163"/>
                                                    <a:pt x="85" y="163"/>
                                                  </a:cubicBezTo>
                                                  <a:cubicBezTo>
                                                    <a:pt x="86" y="164"/>
                                                    <a:pt x="86" y="164"/>
                                                    <a:pt x="87" y="164"/>
                                                  </a:cubicBezTo>
                                                  <a:cubicBezTo>
                                                    <a:pt x="88" y="164"/>
                                                    <a:pt x="88" y="165"/>
                                                    <a:pt x="88" y="165"/>
                                                  </a:cubicBezTo>
                                                  <a:cubicBezTo>
                                                    <a:pt x="89" y="165"/>
                                                    <a:pt x="88" y="166"/>
                                                    <a:pt x="87" y="167"/>
                                                  </a:cubicBezTo>
                                                  <a:cubicBezTo>
                                                    <a:pt x="87" y="167"/>
                                                    <a:pt x="87" y="168"/>
                                                    <a:pt x="87" y="168"/>
                                                  </a:cubicBezTo>
                                                  <a:cubicBezTo>
                                                    <a:pt x="87" y="169"/>
                                                    <a:pt x="88" y="170"/>
                                                    <a:pt x="88" y="170"/>
                                                  </a:cubicBezTo>
                                                  <a:cubicBezTo>
                                                    <a:pt x="89" y="171"/>
                                                    <a:pt x="91" y="173"/>
                                                    <a:pt x="91" y="174"/>
                                                  </a:cubicBezTo>
                                                  <a:cubicBezTo>
                                                    <a:pt x="91" y="175"/>
                                                    <a:pt x="89" y="177"/>
                                                    <a:pt x="88" y="178"/>
                                                  </a:cubicBezTo>
                                                  <a:cubicBezTo>
                                                    <a:pt x="88" y="180"/>
                                                    <a:pt x="88" y="180"/>
                                                    <a:pt x="88" y="180"/>
                                                  </a:cubicBezTo>
                                                  <a:cubicBezTo>
                                                    <a:pt x="89" y="181"/>
                                                    <a:pt x="89" y="181"/>
                                                    <a:pt x="91" y="183"/>
                                                  </a:cubicBezTo>
                                                  <a:cubicBezTo>
                                                    <a:pt x="94" y="186"/>
                                                    <a:pt x="94" y="184"/>
                                                    <a:pt x="95" y="185"/>
                                                  </a:cubicBezTo>
                                                  <a:cubicBezTo>
                                                    <a:pt x="96" y="187"/>
                                                    <a:pt x="96" y="188"/>
                                                    <a:pt x="96" y="190"/>
                                                  </a:cubicBezTo>
                                                  <a:cubicBezTo>
                                                    <a:pt x="96" y="192"/>
                                                    <a:pt x="95" y="193"/>
                                                    <a:pt x="95" y="194"/>
                                                  </a:cubicBezTo>
                                                  <a:cubicBezTo>
                                                    <a:pt x="94" y="196"/>
                                                    <a:pt x="94" y="197"/>
                                                    <a:pt x="94" y="199"/>
                                                  </a:cubicBezTo>
                                                  <a:cubicBezTo>
                                                    <a:pt x="93" y="200"/>
                                                    <a:pt x="92" y="201"/>
                                                    <a:pt x="91" y="201"/>
                                                  </a:cubicBezTo>
                                                  <a:cubicBezTo>
                                                    <a:pt x="90" y="202"/>
                                                    <a:pt x="90" y="202"/>
                                                    <a:pt x="89" y="203"/>
                                                  </a:cubicBezTo>
                                                  <a:cubicBezTo>
                                                    <a:pt x="89" y="203"/>
                                                    <a:pt x="89" y="204"/>
                                                    <a:pt x="89" y="205"/>
                                                  </a:cubicBezTo>
                                                  <a:cubicBezTo>
                                                    <a:pt x="89" y="206"/>
                                                    <a:pt x="89" y="208"/>
                                                    <a:pt x="90" y="209"/>
                                                  </a:cubicBezTo>
                                                  <a:cubicBezTo>
                                                    <a:pt x="90" y="210"/>
                                                    <a:pt x="89" y="211"/>
                                                    <a:pt x="88" y="212"/>
                                                  </a:cubicBezTo>
                                                  <a:cubicBezTo>
                                                    <a:pt x="88" y="212"/>
                                                    <a:pt x="88" y="213"/>
                                                    <a:pt x="88" y="213"/>
                                                  </a:cubicBezTo>
                                                  <a:cubicBezTo>
                                                    <a:pt x="89" y="214"/>
                                                    <a:pt x="89" y="214"/>
                                                    <a:pt x="91" y="215"/>
                                                  </a:cubicBezTo>
                                                  <a:cubicBezTo>
                                                    <a:pt x="92" y="215"/>
                                                    <a:pt x="92" y="216"/>
                                                    <a:pt x="91" y="216"/>
                                                  </a:cubicBezTo>
                                                  <a:cubicBezTo>
                                                    <a:pt x="91" y="217"/>
                                                    <a:pt x="91" y="217"/>
                                                    <a:pt x="90" y="218"/>
                                                  </a:cubicBezTo>
                                                  <a:cubicBezTo>
                                                    <a:pt x="89" y="219"/>
                                                    <a:pt x="87" y="220"/>
                                                    <a:pt x="86" y="221"/>
                                                  </a:cubicBezTo>
                                                  <a:cubicBezTo>
                                                    <a:pt x="86" y="222"/>
                                                    <a:pt x="85" y="223"/>
                                                    <a:pt x="83" y="224"/>
                                                  </a:cubicBezTo>
                                                  <a:cubicBezTo>
                                                    <a:pt x="82" y="224"/>
                                                    <a:pt x="80" y="225"/>
                                                    <a:pt x="79" y="225"/>
                                                  </a:cubicBezTo>
                                                  <a:cubicBezTo>
                                                    <a:pt x="78" y="226"/>
                                                    <a:pt x="78" y="226"/>
                                                    <a:pt x="77" y="228"/>
                                                  </a:cubicBezTo>
                                                  <a:cubicBezTo>
                                                    <a:pt x="77" y="229"/>
                                                    <a:pt x="77" y="230"/>
                                                    <a:pt x="77" y="231"/>
                                                  </a:cubicBezTo>
                                                  <a:cubicBezTo>
                                                    <a:pt x="77" y="233"/>
                                                    <a:pt x="78" y="238"/>
                                                    <a:pt x="78" y="238"/>
                                                  </a:cubicBezTo>
                                                  <a:cubicBezTo>
                                                    <a:pt x="78" y="238"/>
                                                    <a:pt x="78" y="239"/>
                                                    <a:pt x="78" y="240"/>
                                                  </a:cubicBezTo>
                                                  <a:cubicBezTo>
                                                    <a:pt x="77" y="242"/>
                                                    <a:pt x="77" y="244"/>
                                                    <a:pt x="78" y="245"/>
                                                  </a:cubicBezTo>
                                                  <a:cubicBezTo>
                                                    <a:pt x="80" y="249"/>
                                                    <a:pt x="79" y="250"/>
                                                    <a:pt x="81" y="251"/>
                                                  </a:cubicBezTo>
                                                  <a:cubicBezTo>
                                                    <a:pt x="82" y="252"/>
                                                    <a:pt x="83" y="253"/>
                                                    <a:pt x="84" y="253"/>
                                                  </a:cubicBezTo>
                                                  <a:cubicBezTo>
                                                    <a:pt x="85" y="253"/>
                                                    <a:pt x="86" y="252"/>
                                                    <a:pt x="87" y="251"/>
                                                  </a:cubicBezTo>
                                                  <a:cubicBezTo>
                                                    <a:pt x="87" y="251"/>
                                                    <a:pt x="91" y="254"/>
                                                    <a:pt x="91" y="254"/>
                                                  </a:cubicBezTo>
                                                  <a:cubicBezTo>
                                                    <a:pt x="91" y="254"/>
                                                    <a:pt x="91" y="256"/>
                                                    <a:pt x="91" y="257"/>
                                                  </a:cubicBezTo>
                                                  <a:cubicBezTo>
                                                    <a:pt x="91" y="258"/>
                                                    <a:pt x="92" y="259"/>
                                                    <a:pt x="92" y="259"/>
                                                  </a:cubicBezTo>
                                                  <a:cubicBezTo>
                                                    <a:pt x="93" y="260"/>
                                                    <a:pt x="94" y="260"/>
                                                    <a:pt x="95" y="260"/>
                                                  </a:cubicBezTo>
                                                  <a:cubicBezTo>
                                                    <a:pt x="96" y="260"/>
                                                    <a:pt x="97" y="261"/>
                                                    <a:pt x="98" y="261"/>
                                                  </a:cubicBezTo>
                                                  <a:cubicBezTo>
                                                    <a:pt x="98" y="262"/>
                                                    <a:pt x="99" y="262"/>
                                                    <a:pt x="99" y="263"/>
                                                  </a:cubicBezTo>
                                                  <a:cubicBezTo>
                                                    <a:pt x="99" y="264"/>
                                                    <a:pt x="100" y="266"/>
                                                    <a:pt x="100" y="267"/>
                                                  </a:cubicBezTo>
                                                  <a:cubicBezTo>
                                                    <a:pt x="100" y="269"/>
                                                    <a:pt x="101" y="270"/>
                                                    <a:pt x="101" y="270"/>
                                                  </a:cubicBezTo>
                                                  <a:cubicBezTo>
                                                    <a:pt x="101" y="270"/>
                                                    <a:pt x="102" y="270"/>
                                                    <a:pt x="102" y="270"/>
                                                  </a:cubicBezTo>
                                                  <a:cubicBezTo>
                                                    <a:pt x="103" y="270"/>
                                                    <a:pt x="104" y="268"/>
                                                    <a:pt x="104" y="267"/>
                                                  </a:cubicBezTo>
                                                  <a:cubicBezTo>
                                                    <a:pt x="105" y="266"/>
                                                    <a:pt x="105" y="266"/>
                                                    <a:pt x="106" y="266"/>
                                                  </a:cubicBezTo>
                                                  <a:cubicBezTo>
                                                    <a:pt x="106" y="266"/>
                                                    <a:pt x="107" y="266"/>
                                                    <a:pt x="107" y="266"/>
                                                  </a:cubicBezTo>
                                                  <a:cubicBezTo>
                                                    <a:pt x="108" y="267"/>
                                                    <a:pt x="109" y="268"/>
                                                    <a:pt x="110" y="268"/>
                                                  </a:cubicBezTo>
                                                  <a:cubicBezTo>
                                                    <a:pt x="111" y="268"/>
                                                    <a:pt x="112" y="268"/>
                                                    <a:pt x="113" y="267"/>
                                                  </a:cubicBezTo>
                                                  <a:cubicBezTo>
                                                    <a:pt x="114" y="266"/>
                                                    <a:pt x="115" y="265"/>
                                                    <a:pt x="115" y="264"/>
                                                  </a:cubicBezTo>
                                                  <a:cubicBezTo>
                                                    <a:pt x="115" y="264"/>
                                                    <a:pt x="116" y="264"/>
                                                    <a:pt x="116" y="264"/>
                                                  </a:cubicBezTo>
                                                  <a:cubicBezTo>
                                                    <a:pt x="117" y="264"/>
                                                    <a:pt x="117" y="264"/>
                                                    <a:pt x="118" y="265"/>
                                                  </a:cubicBezTo>
                                                  <a:cubicBezTo>
                                                    <a:pt x="119" y="266"/>
                                                    <a:pt x="121" y="267"/>
                                                    <a:pt x="122" y="267"/>
                                                  </a:cubicBezTo>
                                                  <a:cubicBezTo>
                                                    <a:pt x="124" y="269"/>
                                                    <a:pt x="126" y="269"/>
                                                    <a:pt x="129" y="269"/>
                                                  </a:cubicBezTo>
                                                  <a:cubicBezTo>
                                                    <a:pt x="129" y="268"/>
                                                    <a:pt x="129" y="268"/>
                                                    <a:pt x="129" y="267"/>
                                                  </a:cubicBezTo>
                                                  <a:cubicBezTo>
                                                    <a:pt x="128" y="267"/>
                                                    <a:pt x="126" y="263"/>
                                                    <a:pt x="128" y="262"/>
                                                  </a:cubicBezTo>
                                                  <a:cubicBezTo>
                                                    <a:pt x="129" y="261"/>
                                                    <a:pt x="132" y="260"/>
                                                    <a:pt x="133" y="259"/>
                                                  </a:cubicBezTo>
                                                  <a:cubicBezTo>
                                                    <a:pt x="134" y="258"/>
                                                    <a:pt x="135" y="255"/>
                                                    <a:pt x="135" y="253"/>
                                                  </a:cubicBezTo>
                                                  <a:cubicBezTo>
                                                    <a:pt x="135" y="249"/>
                                                    <a:pt x="136" y="251"/>
                                                    <a:pt x="140" y="250"/>
                                                  </a:cubicBezTo>
                                                  <a:cubicBezTo>
                                                    <a:pt x="143" y="249"/>
                                                    <a:pt x="139" y="248"/>
                                                    <a:pt x="143" y="247"/>
                                                  </a:cubicBezTo>
                                                  <a:cubicBezTo>
                                                    <a:pt x="146" y="246"/>
                                                    <a:pt x="148" y="246"/>
                                                    <a:pt x="148" y="249"/>
                                                  </a:cubicBezTo>
                                                  <a:cubicBezTo>
                                                    <a:pt x="149" y="253"/>
                                                    <a:pt x="151" y="249"/>
                                                    <a:pt x="153" y="252"/>
                                                  </a:cubicBezTo>
                                                  <a:cubicBezTo>
                                                    <a:pt x="154" y="252"/>
                                                    <a:pt x="156" y="257"/>
                                                    <a:pt x="157" y="257"/>
                                                  </a:cubicBezTo>
                                                  <a:cubicBezTo>
                                                    <a:pt x="160" y="258"/>
                                                    <a:pt x="162" y="256"/>
                                                    <a:pt x="164" y="259"/>
                                                  </a:cubicBezTo>
                                                  <a:cubicBezTo>
                                                    <a:pt x="165" y="261"/>
                                                    <a:pt x="167" y="261"/>
                                                    <a:pt x="166" y="263"/>
                                                  </a:cubicBezTo>
                                                  <a:cubicBezTo>
                                                    <a:pt x="166" y="266"/>
                                                    <a:pt x="165" y="268"/>
                                                    <a:pt x="168" y="268"/>
                                                  </a:cubicBezTo>
                                                  <a:cubicBezTo>
                                                    <a:pt x="171" y="269"/>
                                                    <a:pt x="173" y="268"/>
                                                    <a:pt x="172" y="271"/>
                                                  </a:cubicBezTo>
                                                  <a:cubicBezTo>
                                                    <a:pt x="172" y="273"/>
                                                    <a:pt x="169" y="275"/>
                                                    <a:pt x="169" y="276"/>
                                                  </a:cubicBezTo>
                                                  <a:cubicBezTo>
                                                    <a:pt x="169" y="279"/>
                                                    <a:pt x="169" y="280"/>
                                                    <a:pt x="171" y="282"/>
                                                  </a:cubicBezTo>
                                                  <a:cubicBezTo>
                                                    <a:pt x="172" y="283"/>
                                                    <a:pt x="176" y="286"/>
                                                    <a:pt x="176" y="284"/>
                                                  </a:cubicBezTo>
                                                  <a:cubicBezTo>
                                                    <a:pt x="176" y="281"/>
                                                    <a:pt x="176" y="280"/>
                                                    <a:pt x="178" y="279"/>
                                                  </a:cubicBezTo>
                                                  <a:cubicBezTo>
                                                    <a:pt x="181" y="278"/>
                                                    <a:pt x="179" y="274"/>
                                                    <a:pt x="181" y="273"/>
                                                  </a:cubicBezTo>
                                                  <a:cubicBezTo>
                                                    <a:pt x="182" y="273"/>
                                                    <a:pt x="183" y="270"/>
                                                    <a:pt x="184" y="270"/>
                                                  </a:cubicBezTo>
                                                  <a:cubicBezTo>
                                                    <a:pt x="184" y="270"/>
                                                    <a:pt x="189" y="270"/>
                                                    <a:pt x="189" y="268"/>
                                                  </a:cubicBezTo>
                                                  <a:cubicBezTo>
                                                    <a:pt x="189" y="264"/>
                                                    <a:pt x="189" y="265"/>
                                                    <a:pt x="191" y="263"/>
                                                  </a:cubicBezTo>
                                                  <a:cubicBezTo>
                                                    <a:pt x="192" y="262"/>
                                                    <a:pt x="195" y="259"/>
                                                    <a:pt x="197" y="258"/>
                                                  </a:cubicBezTo>
                                                  <a:cubicBezTo>
                                                    <a:pt x="199" y="257"/>
                                                    <a:pt x="201" y="256"/>
                                                    <a:pt x="200" y="253"/>
                                                  </a:cubicBezTo>
                                                  <a:cubicBezTo>
                                                    <a:pt x="200" y="250"/>
                                                    <a:pt x="199" y="250"/>
                                                    <a:pt x="202" y="248"/>
                                                  </a:cubicBezTo>
                                                  <a:cubicBezTo>
                                                    <a:pt x="204" y="247"/>
                                                    <a:pt x="206" y="248"/>
                                                    <a:pt x="208" y="248"/>
                                                  </a:cubicBezTo>
                                                  <a:cubicBezTo>
                                                    <a:pt x="210" y="248"/>
                                                    <a:pt x="212" y="247"/>
                                                    <a:pt x="213" y="245"/>
                                                  </a:cubicBezTo>
                                                  <a:cubicBezTo>
                                                    <a:pt x="213" y="242"/>
                                                    <a:pt x="213" y="240"/>
                                                    <a:pt x="214" y="238"/>
                                                  </a:cubicBezTo>
                                                  <a:cubicBezTo>
                                                    <a:pt x="215" y="237"/>
                                                    <a:pt x="216" y="235"/>
                                                    <a:pt x="217" y="233"/>
                                                  </a:cubicBezTo>
                                                  <a:cubicBezTo>
                                                    <a:pt x="219" y="232"/>
                                                    <a:pt x="221" y="232"/>
                                                    <a:pt x="223" y="230"/>
                                                  </a:cubicBezTo>
                                                  <a:cubicBezTo>
                                                    <a:pt x="224" y="229"/>
                                                    <a:pt x="226" y="228"/>
                                                    <a:pt x="226" y="227"/>
                                                  </a:cubicBezTo>
                                                  <a:cubicBezTo>
                                                    <a:pt x="227" y="225"/>
                                                    <a:pt x="228" y="222"/>
                                                    <a:pt x="230" y="221"/>
                                                  </a:cubicBezTo>
                                                  <a:cubicBezTo>
                                                    <a:pt x="232" y="219"/>
                                                    <a:pt x="233" y="219"/>
                                                    <a:pt x="236" y="218"/>
                                                  </a:cubicBezTo>
                                                  <a:cubicBezTo>
                                                    <a:pt x="238" y="218"/>
                                                    <a:pt x="239" y="216"/>
                                                    <a:pt x="240" y="215"/>
                                                  </a:cubicBezTo>
                                                  <a:cubicBezTo>
                                                    <a:pt x="242" y="213"/>
                                                    <a:pt x="242" y="212"/>
                                                    <a:pt x="244" y="211"/>
                                                  </a:cubicBezTo>
                                                  <a:cubicBezTo>
                                                    <a:pt x="245" y="210"/>
                                                    <a:pt x="249" y="209"/>
                                                    <a:pt x="249" y="207"/>
                                                  </a:cubicBezTo>
                                                  <a:cubicBezTo>
                                                    <a:pt x="248" y="205"/>
                                                    <a:pt x="246" y="205"/>
                                                    <a:pt x="246" y="202"/>
                                                  </a:cubicBezTo>
                                                  <a:cubicBezTo>
                                                    <a:pt x="247" y="201"/>
                                                    <a:pt x="248" y="197"/>
                                                    <a:pt x="250" y="196"/>
                                                  </a:cubicBezTo>
                                                  <a:cubicBezTo>
                                                    <a:pt x="252" y="196"/>
                                                    <a:pt x="253" y="196"/>
                                                    <a:pt x="255" y="194"/>
                                                  </a:cubicBezTo>
                                                  <a:cubicBezTo>
                                                    <a:pt x="257" y="192"/>
                                                    <a:pt x="257" y="190"/>
                                                    <a:pt x="255" y="187"/>
                                                  </a:cubicBezTo>
                                                  <a:cubicBezTo>
                                                    <a:pt x="254" y="185"/>
                                                    <a:pt x="253" y="182"/>
                                                    <a:pt x="254" y="181"/>
                                                  </a:cubicBezTo>
                                                  <a:cubicBezTo>
                                                    <a:pt x="256" y="181"/>
                                                    <a:pt x="259" y="179"/>
                                                    <a:pt x="258" y="177"/>
                                                  </a:cubicBezTo>
                                                  <a:cubicBezTo>
                                                    <a:pt x="257" y="176"/>
                                                    <a:pt x="255" y="173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2"/>
                                                    <a:pt x="258" y="172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2"/>
                                                    <a:pt x="258" y="172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0"/>
                                                    <a:pt x="258" y="170"/>
                                                    <a:pt x="258" y="169"/>
                                                  </a:cubicBezTo>
                                                  <a:cubicBezTo>
                                                    <a:pt x="257" y="168"/>
                                                    <a:pt x="256" y="168"/>
                                                    <a:pt x="255" y="168"/>
                                                  </a:cubicBezTo>
                                                  <a:cubicBezTo>
                                                    <a:pt x="254" y="168"/>
                                                    <a:pt x="254" y="167"/>
                                                    <a:pt x="254" y="166"/>
                                                  </a:cubicBezTo>
                                                  <a:cubicBezTo>
                                                    <a:pt x="254" y="166"/>
                                                    <a:pt x="254" y="165"/>
                                                    <a:pt x="254" y="165"/>
                                                  </a:cubicBezTo>
                                                  <a:cubicBezTo>
                                                    <a:pt x="253" y="165"/>
                                                    <a:pt x="253" y="164"/>
                                                    <a:pt x="252" y="164"/>
                                                  </a:cubicBezTo>
                                                  <a:cubicBezTo>
                                                    <a:pt x="251" y="164"/>
                                                    <a:pt x="251" y="163"/>
                                                    <a:pt x="251" y="162"/>
                                                  </a:cubicBezTo>
                                                  <a:cubicBezTo>
                                                    <a:pt x="251" y="161"/>
                                                    <a:pt x="251" y="160"/>
                                                    <a:pt x="250" y="159"/>
                                                  </a:cubicBezTo>
                                                  <a:cubicBezTo>
                                                    <a:pt x="249" y="158"/>
                                                    <a:pt x="248" y="158"/>
                                                    <a:pt x="248" y="157"/>
                                                  </a:cubicBezTo>
                                                  <a:cubicBezTo>
                                                    <a:pt x="247" y="157"/>
                                                    <a:pt x="247" y="156"/>
                                                    <a:pt x="247" y="154"/>
                                                  </a:cubicBezTo>
                                                  <a:cubicBezTo>
                                                    <a:pt x="247" y="152"/>
                                                    <a:pt x="247" y="153"/>
                                                    <a:pt x="247" y="153"/>
                                                  </a:cubicBezTo>
                                                  <a:cubicBezTo>
                                                    <a:pt x="247" y="153"/>
                                                    <a:pt x="246" y="154"/>
                                                    <a:pt x="246" y="151"/>
                                                  </a:cubicBezTo>
                                                  <a:cubicBezTo>
                                                    <a:pt x="246" y="150"/>
                                                    <a:pt x="245" y="149"/>
                                                    <a:pt x="245" y="148"/>
                                                  </a:cubicBezTo>
                                                  <a:cubicBezTo>
                                                    <a:pt x="244" y="148"/>
                                                    <a:pt x="243" y="147"/>
                                                    <a:pt x="242" y="147"/>
                                                  </a:cubicBezTo>
                                                  <a:cubicBezTo>
                                                    <a:pt x="241" y="147"/>
                                                    <a:pt x="240" y="147"/>
                                                    <a:pt x="239" y="147"/>
                                                  </a:cubicBezTo>
                                                  <a:cubicBezTo>
                                                    <a:pt x="238" y="148"/>
                                                    <a:pt x="237" y="148"/>
                                                    <a:pt x="236" y="148"/>
                                                  </a:cubicBezTo>
                                                  <a:cubicBezTo>
                                                    <a:pt x="235" y="148"/>
                                                    <a:pt x="234" y="148"/>
                                                    <a:pt x="234" y="147"/>
                                                  </a:cubicBezTo>
                                                  <a:cubicBezTo>
                                                    <a:pt x="235" y="147"/>
                                                    <a:pt x="235" y="145"/>
                                                    <a:pt x="235" y="144"/>
                                                  </a:cubicBezTo>
                                                  <a:cubicBezTo>
                                                    <a:pt x="236" y="144"/>
                                                    <a:pt x="235" y="143"/>
                                                    <a:pt x="234" y="143"/>
                                                  </a:cubicBezTo>
                                                  <a:cubicBezTo>
                                                    <a:pt x="234" y="142"/>
                                                    <a:pt x="233" y="142"/>
                                                    <a:pt x="233" y="141"/>
                                                  </a:cubicBezTo>
                                                  <a:cubicBezTo>
                                                    <a:pt x="233" y="140"/>
                                                    <a:pt x="232" y="139"/>
                                                    <a:pt x="231" y="139"/>
                                                  </a:cubicBezTo>
                                                  <a:cubicBezTo>
                                                    <a:pt x="230" y="139"/>
                                                    <a:pt x="229" y="140"/>
                                                    <a:pt x="229" y="140"/>
                                                  </a:cubicBezTo>
                                                  <a:cubicBezTo>
                                                    <a:pt x="229" y="141"/>
                                                    <a:pt x="228" y="141"/>
                                                    <a:pt x="227" y="142"/>
                                                  </a:cubicBezTo>
                                                  <a:cubicBezTo>
                                                    <a:pt x="227" y="142"/>
                                                    <a:pt x="226" y="142"/>
                                                    <a:pt x="225" y="142"/>
                                                  </a:cubicBezTo>
                                                  <a:cubicBezTo>
                                                    <a:pt x="224" y="141"/>
                                                    <a:pt x="222" y="140"/>
                                                    <a:pt x="222" y="140"/>
                                                  </a:cubicBezTo>
                                                  <a:cubicBezTo>
                                                    <a:pt x="222" y="140"/>
                                                    <a:pt x="226" y="136"/>
                                                    <a:pt x="226" y="135"/>
                                                  </a:cubicBezTo>
                                                  <a:cubicBezTo>
                                                    <a:pt x="227" y="135"/>
                                                    <a:pt x="227" y="135"/>
                                                    <a:pt x="227" y="134"/>
                                                  </a:cubicBezTo>
                                                  <a:cubicBezTo>
                                                    <a:pt x="226" y="134"/>
                                                    <a:pt x="226" y="134"/>
                                                    <a:pt x="226" y="134"/>
                                                  </a:cubicBezTo>
                                                  <a:cubicBezTo>
                                                    <a:pt x="225" y="134"/>
                                                    <a:pt x="223" y="134"/>
                                                    <a:pt x="222" y="134"/>
                                                  </a:cubicBezTo>
                                                  <a:cubicBezTo>
                                                    <a:pt x="222" y="134"/>
                                                    <a:pt x="222" y="133"/>
                                                    <a:pt x="222" y="132"/>
                                                  </a:cubicBezTo>
                                                  <a:cubicBezTo>
                                                    <a:pt x="222" y="131"/>
                                                    <a:pt x="222" y="130"/>
                                                    <a:pt x="222" y="129"/>
                                                  </a:cubicBezTo>
                                                  <a:cubicBezTo>
                                                    <a:pt x="222" y="129"/>
                                                    <a:pt x="223" y="128"/>
                                                    <a:pt x="224" y="128"/>
                                                  </a:cubicBezTo>
                                                  <a:cubicBezTo>
                                                    <a:pt x="224" y="128"/>
                                                    <a:pt x="225" y="127"/>
                                                    <a:pt x="225" y="127"/>
                                                  </a:cubicBezTo>
                                                  <a:cubicBezTo>
                                                    <a:pt x="225" y="126"/>
                                                    <a:pt x="225" y="125"/>
                                                    <a:pt x="224" y="124"/>
                                                  </a:cubicBezTo>
                                                  <a:cubicBezTo>
                                                    <a:pt x="224" y="123"/>
                                                    <a:pt x="223" y="123"/>
                                                    <a:pt x="222" y="123"/>
                                                  </a:cubicBezTo>
                                                  <a:cubicBezTo>
                                                    <a:pt x="221" y="123"/>
                                                    <a:pt x="220" y="123"/>
                                                    <a:pt x="219" y="124"/>
                                                  </a:cubicBezTo>
                                                  <a:cubicBezTo>
                                                    <a:pt x="218" y="124"/>
                                                    <a:pt x="218" y="125"/>
                                                    <a:pt x="218" y="125"/>
                                                  </a:cubicBezTo>
                                                  <a:cubicBezTo>
                                                    <a:pt x="218" y="126"/>
                                                    <a:pt x="217" y="126"/>
                                                    <a:pt x="216" y="127"/>
                                                  </a:cubicBezTo>
                                                  <a:cubicBezTo>
                                                    <a:pt x="215" y="127"/>
                                                    <a:pt x="215" y="126"/>
                                                    <a:pt x="214" y="125"/>
                                                  </a:cubicBezTo>
                                                  <a:cubicBezTo>
                                                    <a:pt x="214" y="125"/>
                                                    <a:pt x="213" y="124"/>
                                                    <a:pt x="212" y="124"/>
                                                  </a:cubicBezTo>
                                                  <a:cubicBezTo>
                                                    <a:pt x="211" y="125"/>
                                                    <a:pt x="210" y="124"/>
                                                    <a:pt x="209" y="124"/>
                                                  </a:cubicBezTo>
                                                  <a:cubicBezTo>
                                                    <a:pt x="208" y="123"/>
                                                    <a:pt x="207" y="122"/>
                                                    <a:pt x="207" y="121"/>
                                                  </a:cubicBezTo>
                                                  <a:cubicBezTo>
                                                    <a:pt x="206" y="120"/>
                                                    <a:pt x="206" y="119"/>
                                                    <a:pt x="206" y="119"/>
                                                  </a:cubicBezTo>
                                                  <a:cubicBezTo>
                                                    <a:pt x="205" y="118"/>
                                                    <a:pt x="205" y="118"/>
                                                    <a:pt x="204" y="117"/>
                                                  </a:cubicBezTo>
                                                  <a:cubicBezTo>
                                                    <a:pt x="203" y="117"/>
                                                    <a:pt x="203" y="119"/>
                                                    <a:pt x="202" y="120"/>
                                                  </a:cubicBezTo>
                                                  <a:cubicBezTo>
                                                    <a:pt x="202" y="121"/>
                                                    <a:pt x="202" y="123"/>
                                                    <a:pt x="202" y="123"/>
                                                  </a:cubicBezTo>
                                                  <a:cubicBezTo>
                                                    <a:pt x="202" y="125"/>
                                                    <a:pt x="201" y="127"/>
                                                    <a:pt x="199" y="128"/>
                                                  </a:cubicBezTo>
                                                  <a:cubicBezTo>
                                                    <a:pt x="199" y="129"/>
                                                    <a:pt x="198" y="129"/>
                                                    <a:pt x="197" y="129"/>
                                                  </a:cubicBezTo>
                                                  <a:cubicBezTo>
                                                    <a:pt x="197" y="129"/>
                                                    <a:pt x="198" y="129"/>
                                                    <a:pt x="199" y="130"/>
                                                  </a:cubicBezTo>
                                                  <a:cubicBezTo>
                                                    <a:pt x="201" y="130"/>
                                                    <a:pt x="201" y="130"/>
                                                    <a:pt x="201" y="131"/>
                                                  </a:cubicBezTo>
                                                  <a:cubicBezTo>
                                                    <a:pt x="201" y="131"/>
                                                    <a:pt x="201" y="132"/>
                                                    <a:pt x="200" y="133"/>
                                                  </a:cubicBezTo>
                                                  <a:cubicBezTo>
                                                    <a:pt x="200" y="134"/>
                                                    <a:pt x="199" y="135"/>
                                                    <a:pt x="199" y="135"/>
                                                  </a:cubicBezTo>
                                                  <a:cubicBezTo>
                                                    <a:pt x="198" y="136"/>
                                                    <a:pt x="198" y="137"/>
                                                    <a:pt x="197" y="137"/>
                                                  </a:cubicBezTo>
                                                  <a:cubicBezTo>
                                                    <a:pt x="195" y="137"/>
                                                    <a:pt x="195" y="138"/>
                                                    <a:pt x="195" y="138"/>
                                                  </a:cubicBezTo>
                                                  <a:cubicBezTo>
                                                    <a:pt x="194" y="139"/>
                                                    <a:pt x="194" y="139"/>
                                                    <a:pt x="194" y="140"/>
                                                  </a:cubicBezTo>
                                                  <a:cubicBezTo>
                                                    <a:pt x="194" y="142"/>
                                                    <a:pt x="195" y="142"/>
                                                    <a:pt x="195" y="143"/>
                                                  </a:cubicBezTo>
                                                  <a:cubicBezTo>
                                                    <a:pt x="196" y="143"/>
                                                    <a:pt x="197" y="143"/>
                                                    <a:pt x="198" y="144"/>
                                                  </a:cubicBezTo>
                                                  <a:cubicBezTo>
                                                    <a:pt x="199" y="145"/>
                                                    <a:pt x="200" y="146"/>
                                                    <a:pt x="200" y="147"/>
                                                  </a:cubicBezTo>
                                                  <a:cubicBezTo>
                                                    <a:pt x="201" y="148"/>
                                                    <a:pt x="200" y="149"/>
                                                    <a:pt x="200" y="150"/>
                                                  </a:cubicBezTo>
                                                  <a:cubicBezTo>
                                                    <a:pt x="199" y="151"/>
                                                    <a:pt x="199" y="152"/>
                                                    <a:pt x="198" y="152"/>
                                                  </a:cubicBezTo>
                                                  <a:cubicBezTo>
                                                    <a:pt x="197" y="153"/>
                                                    <a:pt x="197" y="153"/>
                                                    <a:pt x="196" y="154"/>
                                                  </a:cubicBezTo>
                                                  <a:cubicBezTo>
                                                    <a:pt x="196" y="156"/>
                                                    <a:pt x="196" y="157"/>
                                                    <a:pt x="196" y="158"/>
                                                  </a:cubicBezTo>
                                                  <a:cubicBezTo>
                                                    <a:pt x="197" y="159"/>
                                                    <a:pt x="197" y="159"/>
                                                    <a:pt x="196" y="160"/>
                                                  </a:cubicBezTo>
                                                  <a:cubicBezTo>
                                                    <a:pt x="195" y="161"/>
                                                    <a:pt x="193" y="162"/>
                                                    <a:pt x="192" y="162"/>
                                                  </a:cubicBezTo>
                                                  <a:cubicBezTo>
                                                    <a:pt x="191" y="162"/>
                                                    <a:pt x="191" y="161"/>
                                                    <a:pt x="193" y="161"/>
                                                  </a:cubicBezTo>
                                                  <a:cubicBezTo>
                                                    <a:pt x="194" y="161"/>
                                                    <a:pt x="194" y="162"/>
                                                    <a:pt x="194" y="162"/>
                                                  </a:cubicBezTo>
                                                  <a:cubicBezTo>
                                                    <a:pt x="194" y="163"/>
                                                    <a:pt x="194" y="164"/>
                                                    <a:pt x="194" y="164"/>
                                                  </a:cubicBezTo>
                                                  <a:cubicBezTo>
                                                    <a:pt x="194" y="166"/>
                                                    <a:pt x="193" y="168"/>
                                                    <a:pt x="193" y="168"/>
                                                  </a:cubicBezTo>
                                                  <a:cubicBezTo>
                                                    <a:pt x="192" y="171"/>
                                                    <a:pt x="192" y="169"/>
                                                    <a:pt x="190" y="172"/>
                                                  </a:cubicBezTo>
                                                  <a:cubicBezTo>
                                                    <a:pt x="190" y="173"/>
                                                    <a:pt x="189" y="173"/>
                                                    <a:pt x="189" y="173"/>
                                                  </a:cubicBezTo>
                                                  <a:cubicBezTo>
                                                    <a:pt x="188" y="174"/>
                                                    <a:pt x="187" y="174"/>
                                                    <a:pt x="187" y="174"/>
                                                  </a:cubicBezTo>
                                                  <a:cubicBezTo>
                                                    <a:pt x="186" y="174"/>
                                                    <a:pt x="186" y="174"/>
                                                    <a:pt x="186" y="175"/>
                                                  </a:cubicBezTo>
                                                  <a:cubicBezTo>
                                                    <a:pt x="185" y="175"/>
                                                    <a:pt x="185" y="176"/>
                                                    <a:pt x="185" y="177"/>
                                                  </a:cubicBezTo>
                                                  <a:cubicBezTo>
                                                    <a:pt x="185" y="178"/>
                                                    <a:pt x="182" y="174"/>
                                                    <a:pt x="182" y="173"/>
                                                  </a:cubicBezTo>
                                                  <a:cubicBezTo>
                                                    <a:pt x="181" y="172"/>
                                                    <a:pt x="181" y="171"/>
                                                    <a:pt x="180" y="171"/>
                                                  </a:cubicBezTo>
                                                  <a:cubicBezTo>
                                                    <a:pt x="180" y="170"/>
                                                    <a:pt x="179" y="170"/>
                                                    <a:pt x="179" y="170"/>
                                                  </a:cubicBezTo>
                                                  <a:cubicBezTo>
                                                    <a:pt x="177" y="169"/>
                                                    <a:pt x="176" y="170"/>
                                                    <a:pt x="173" y="170"/>
                                                  </a:cubicBezTo>
                                                  <a:cubicBezTo>
                                                    <a:pt x="171" y="170"/>
                                                    <a:pt x="171" y="169"/>
                                                    <a:pt x="170" y="168"/>
                                                  </a:cubicBezTo>
                                                  <a:cubicBezTo>
                                                    <a:pt x="170" y="168"/>
                                                    <a:pt x="170" y="166"/>
                                                    <a:pt x="170" y="165"/>
                                                  </a:cubicBezTo>
                                                  <a:cubicBezTo>
                                                    <a:pt x="170" y="163"/>
                                                    <a:pt x="170" y="163"/>
                                                    <a:pt x="169" y="162"/>
                                                  </a:cubicBezTo>
                                                  <a:cubicBezTo>
                                                    <a:pt x="169" y="162"/>
                                                    <a:pt x="168" y="161"/>
                                                    <a:pt x="167" y="160"/>
                                                  </a:cubicBezTo>
                                                  <a:cubicBezTo>
                                                    <a:pt x="166" y="159"/>
                                                    <a:pt x="166" y="158"/>
                                                    <a:pt x="167" y="157"/>
                                                  </a:cubicBezTo>
                                                  <a:cubicBezTo>
                                                    <a:pt x="168" y="156"/>
                                                    <a:pt x="168" y="155"/>
                                                    <a:pt x="169" y="155"/>
                                                  </a:cubicBezTo>
                                                  <a:cubicBezTo>
                                                    <a:pt x="169" y="154"/>
                                                    <a:pt x="168" y="153"/>
                                                    <a:pt x="167" y="153"/>
                                                  </a:cubicBezTo>
                                                  <a:cubicBezTo>
                                                    <a:pt x="166" y="152"/>
                                                    <a:pt x="164" y="152"/>
                                                    <a:pt x="164" y="151"/>
                                                  </a:cubicBezTo>
                                                  <a:cubicBezTo>
                                                    <a:pt x="164" y="149"/>
                                                    <a:pt x="164" y="149"/>
                                                    <a:pt x="165" y="148"/>
                                                  </a:cubicBezTo>
                                                  <a:cubicBezTo>
                                                    <a:pt x="166" y="148"/>
                                                    <a:pt x="167" y="148"/>
                                                    <a:pt x="167" y="147"/>
                                                  </a:cubicBezTo>
                                                  <a:cubicBezTo>
                                                    <a:pt x="168" y="146"/>
                                                    <a:pt x="168" y="145"/>
                                                    <a:pt x="168" y="144"/>
                                                  </a:cubicBezTo>
                                                  <a:cubicBezTo>
                                                    <a:pt x="168" y="142"/>
                                                    <a:pt x="167" y="141"/>
                                                    <a:pt x="167" y="140"/>
                                                  </a:cubicBezTo>
                                                  <a:cubicBezTo>
                                                    <a:pt x="167" y="139"/>
                                                    <a:pt x="166" y="138"/>
                                                    <a:pt x="166" y="137"/>
                                                  </a:cubicBezTo>
                                                  <a:cubicBezTo>
                                                    <a:pt x="165" y="136"/>
                                                    <a:pt x="164" y="135"/>
                                                    <a:pt x="163" y="134"/>
                                                  </a:cubicBezTo>
                                                  <a:cubicBezTo>
                                                    <a:pt x="162" y="133"/>
                                                    <a:pt x="161" y="133"/>
                                                    <a:pt x="161" y="132"/>
                                                  </a:cubicBezTo>
                                                  <a:cubicBezTo>
                                                    <a:pt x="161" y="132"/>
                                                    <a:pt x="162" y="131"/>
                                                    <a:pt x="163" y="130"/>
                                                  </a:cubicBezTo>
                                                  <a:cubicBezTo>
                                                    <a:pt x="163" y="130"/>
                                                    <a:pt x="164" y="129"/>
                                                    <a:pt x="165" y="128"/>
                                                  </a:cubicBezTo>
                                                  <a:cubicBezTo>
                                                    <a:pt x="165" y="127"/>
                                                    <a:pt x="165" y="126"/>
                                                    <a:pt x="165" y="125"/>
                                                  </a:cubicBezTo>
                                                  <a:cubicBezTo>
                                                    <a:pt x="164" y="123"/>
                                                    <a:pt x="164" y="121"/>
                                                    <a:pt x="163" y="120"/>
                                                  </a:cubicBezTo>
                                                  <a:cubicBezTo>
                                                    <a:pt x="162" y="119"/>
                                                    <a:pt x="162" y="118"/>
                                                    <a:pt x="161" y="118"/>
                                                  </a:cubicBezTo>
                                                  <a:cubicBezTo>
                                                    <a:pt x="160" y="117"/>
                                                    <a:pt x="160" y="117"/>
                                                    <a:pt x="159" y="115"/>
                                                  </a:cubicBezTo>
                                                  <a:cubicBezTo>
                                                    <a:pt x="159" y="115"/>
                                                    <a:pt x="162" y="113"/>
                                                    <a:pt x="162" y="111"/>
                                                  </a:cubicBezTo>
                                                  <a:cubicBezTo>
                                                    <a:pt x="162" y="110"/>
                                                    <a:pt x="163" y="109"/>
                                                    <a:pt x="163" y="108"/>
                                                  </a:cubicBezTo>
                                                  <a:cubicBezTo>
                                                    <a:pt x="163" y="108"/>
                                                    <a:pt x="163" y="107"/>
                                                    <a:pt x="162" y="107"/>
                                                  </a:cubicBezTo>
                                                  <a:cubicBezTo>
                                                    <a:pt x="162" y="107"/>
                                                    <a:pt x="162" y="107"/>
                                                    <a:pt x="161" y="107"/>
                                                  </a:cubicBezTo>
                                                  <a:cubicBezTo>
                                                    <a:pt x="160" y="107"/>
                                                    <a:pt x="160" y="106"/>
                                                    <a:pt x="160" y="105"/>
                                                  </a:cubicBezTo>
                                                  <a:cubicBezTo>
                                                    <a:pt x="160" y="104"/>
                                                    <a:pt x="160" y="103"/>
                                                    <a:pt x="159" y="102"/>
                                                  </a:cubicBezTo>
                                                  <a:cubicBezTo>
                                                    <a:pt x="159" y="101"/>
                                                    <a:pt x="158" y="100"/>
                                                    <a:pt x="157" y="100"/>
                                                  </a:cubicBezTo>
                                                  <a:cubicBezTo>
                                                    <a:pt x="156" y="99"/>
                                                    <a:pt x="155" y="99"/>
                                                    <a:pt x="155" y="98"/>
                                                  </a:cubicBezTo>
                                                  <a:cubicBezTo>
                                                    <a:pt x="154" y="97"/>
                                                    <a:pt x="151" y="96"/>
                                                    <a:pt x="149" y="94"/>
                                                  </a:cubicBezTo>
                                                  <a:cubicBezTo>
                                                    <a:pt x="148" y="94"/>
                                                    <a:pt x="148" y="92"/>
                                                    <a:pt x="148" y="90"/>
                                                  </a:cubicBezTo>
                                                  <a:cubicBezTo>
                                                    <a:pt x="148" y="89"/>
                                                    <a:pt x="149" y="87"/>
                                                    <a:pt x="149" y="86"/>
                                                  </a:cubicBezTo>
                                                  <a:cubicBezTo>
                                                    <a:pt x="149" y="86"/>
                                                    <a:pt x="152" y="84"/>
                                                    <a:pt x="153" y="83"/>
                                                  </a:cubicBezTo>
                                                  <a:cubicBezTo>
                                                    <a:pt x="153" y="82"/>
                                                    <a:pt x="152" y="78"/>
                                                    <a:pt x="153" y="77"/>
                                                  </a:cubicBezTo>
                                                  <a:cubicBezTo>
                                                    <a:pt x="153" y="76"/>
                                                    <a:pt x="154" y="75"/>
                                                    <a:pt x="155" y="75"/>
                                                  </a:cubicBezTo>
                                                  <a:cubicBezTo>
                                                    <a:pt x="156" y="74"/>
                                                    <a:pt x="158" y="74"/>
                                                    <a:pt x="158" y="74"/>
                                                  </a:cubicBezTo>
                                                  <a:cubicBezTo>
                                                    <a:pt x="159" y="73"/>
                                                    <a:pt x="159" y="73"/>
                                                    <a:pt x="158" y="72"/>
                                                  </a:cubicBezTo>
                                                  <a:cubicBezTo>
                                                    <a:pt x="158" y="72"/>
                                                    <a:pt x="158" y="72"/>
                                                    <a:pt x="157" y="72"/>
                                                  </a:cubicBezTo>
                                                  <a:cubicBezTo>
                                                    <a:pt x="156" y="71"/>
                                                    <a:pt x="155" y="71"/>
                                                    <a:pt x="154" y="71"/>
                                                  </a:cubicBezTo>
                                                  <a:cubicBezTo>
                                                    <a:pt x="153" y="71"/>
                                                    <a:pt x="153" y="65"/>
                                                    <a:pt x="153" y="64"/>
                                                  </a:cubicBezTo>
                                                  <a:cubicBezTo>
                                                    <a:pt x="153" y="63"/>
                                                    <a:pt x="154" y="61"/>
                                                    <a:pt x="154" y="58"/>
                                                  </a:cubicBezTo>
                                                  <a:cubicBezTo>
                                                    <a:pt x="154" y="56"/>
                                                    <a:pt x="152" y="53"/>
                                                    <a:pt x="152" y="53"/>
                                                  </a:cubicBezTo>
                                                  <a:cubicBezTo>
                                                    <a:pt x="152" y="52"/>
                                                    <a:pt x="151" y="52"/>
                                                    <a:pt x="151" y="52"/>
                                                  </a:cubicBezTo>
                                                  <a:cubicBezTo>
                                                    <a:pt x="150" y="51"/>
                                                    <a:pt x="149" y="51"/>
                                                    <a:pt x="149" y="49"/>
                                                  </a:cubicBezTo>
                                                  <a:cubicBezTo>
                                                    <a:pt x="149" y="48"/>
                                                    <a:pt x="150" y="47"/>
                                                    <a:pt x="150" y="46"/>
                                                  </a:cubicBezTo>
                                                  <a:cubicBezTo>
                                                    <a:pt x="150" y="46"/>
                                                    <a:pt x="150" y="46"/>
                                                    <a:pt x="148" y="45"/>
                                                  </a:cubicBezTo>
                                                  <a:cubicBezTo>
                                                    <a:pt x="147" y="45"/>
                                                    <a:pt x="147" y="44"/>
                                                    <a:pt x="146" y="43"/>
                                                  </a:cubicBezTo>
                                                  <a:cubicBezTo>
                                                    <a:pt x="145" y="42"/>
                                                    <a:pt x="145" y="41"/>
                                                    <a:pt x="145" y="40"/>
                                                  </a:cubicBezTo>
                                                  <a:cubicBezTo>
                                                    <a:pt x="144" y="39"/>
                                                    <a:pt x="144" y="38"/>
                                                    <a:pt x="144" y="37"/>
                                                  </a:cubicBezTo>
                                                  <a:cubicBezTo>
                                                    <a:pt x="144" y="36"/>
                                                    <a:pt x="144" y="35"/>
                                                    <a:pt x="145" y="34"/>
                                                  </a:cubicBezTo>
                                                  <a:cubicBezTo>
                                                    <a:pt x="146" y="33"/>
                                                    <a:pt x="146" y="34"/>
                                                    <a:pt x="147" y="34"/>
                                                  </a:cubicBezTo>
                                                  <a:cubicBezTo>
                                                    <a:pt x="147" y="34"/>
                                                    <a:pt x="147" y="34"/>
                                                    <a:pt x="147" y="32"/>
                                                  </a:cubicBezTo>
                                                  <a:cubicBezTo>
                                                    <a:pt x="147" y="31"/>
                                                    <a:pt x="147" y="30"/>
                                                    <a:pt x="147" y="30"/>
                                                  </a:cubicBezTo>
                                                  <a:cubicBezTo>
                                                    <a:pt x="146" y="29"/>
                                                    <a:pt x="146" y="29"/>
                                                    <a:pt x="145" y="29"/>
                                                  </a:cubicBezTo>
                                                  <a:cubicBezTo>
                                                    <a:pt x="145" y="29"/>
                                                    <a:pt x="145" y="29"/>
                                                    <a:pt x="144" y="29"/>
                                                  </a:cubicBezTo>
                                                  <a:cubicBezTo>
                                                    <a:pt x="143" y="29"/>
                                                    <a:pt x="143" y="29"/>
                                                    <a:pt x="143" y="29"/>
                                                  </a:cubicBezTo>
                                                  <a:cubicBezTo>
                                                    <a:pt x="141" y="30"/>
                                                    <a:pt x="140" y="32"/>
                                                    <a:pt x="138" y="32"/>
                                                  </a:cubicBezTo>
                                                  <a:cubicBezTo>
                                                    <a:pt x="136" y="32"/>
                                                    <a:pt x="136" y="33"/>
                                                    <a:pt x="135" y="33"/>
                                                  </a:cubicBezTo>
                                                  <a:cubicBezTo>
                                                    <a:pt x="135" y="34"/>
                                                    <a:pt x="134" y="35"/>
                                                    <a:pt x="134" y="37"/>
                                                  </a:cubicBezTo>
                                                  <a:cubicBezTo>
                                                    <a:pt x="134" y="37"/>
                                                    <a:pt x="134" y="39"/>
                                                    <a:pt x="133" y="39"/>
                                                  </a:cubicBezTo>
                                                  <a:cubicBezTo>
                                                    <a:pt x="133" y="40"/>
                                                    <a:pt x="132" y="41"/>
                                                    <a:pt x="130" y="40"/>
                                                  </a:cubicBezTo>
                                                  <a:cubicBezTo>
                                                    <a:pt x="130" y="40"/>
                                                    <a:pt x="129" y="40"/>
                                                    <a:pt x="127" y="39"/>
                                                  </a:cubicBezTo>
                                                  <a:cubicBezTo>
                                                    <a:pt x="126" y="39"/>
                                                    <a:pt x="126" y="39"/>
                                                    <a:pt x="125" y="40"/>
                                                  </a:cubicBezTo>
                                                  <a:cubicBezTo>
                                                    <a:pt x="124" y="40"/>
                                                    <a:pt x="124" y="40"/>
                                                    <a:pt x="124" y="41"/>
                                                  </a:cubicBezTo>
                                                  <a:cubicBezTo>
                                                    <a:pt x="125" y="42"/>
                                                    <a:pt x="125" y="43"/>
                                                    <a:pt x="125" y="44"/>
                                                  </a:cubicBezTo>
                                                  <a:cubicBezTo>
                                                    <a:pt x="125" y="45"/>
                                                    <a:pt x="125" y="45"/>
                                                    <a:pt x="124" y="45"/>
                                                  </a:cubicBezTo>
                                                  <a:cubicBezTo>
                                                    <a:pt x="124" y="46"/>
                                                    <a:pt x="123" y="46"/>
                                                    <a:pt x="122" y="46"/>
                                                  </a:cubicBezTo>
                                                  <a:cubicBezTo>
                                                    <a:pt x="119" y="46"/>
                                                    <a:pt x="118" y="45"/>
                                                    <a:pt x="115" y="44"/>
                                                  </a:cubicBezTo>
                                                  <a:cubicBezTo>
                                                    <a:pt x="114" y="44"/>
                                                    <a:pt x="112" y="44"/>
                                                    <a:pt x="110" y="44"/>
                                                  </a:cubicBezTo>
                                                  <a:cubicBezTo>
                                                    <a:pt x="109" y="44"/>
                                                    <a:pt x="109" y="44"/>
                                                    <a:pt x="108" y="44"/>
                                                  </a:cubicBezTo>
                                                  <a:cubicBezTo>
                                                    <a:pt x="107" y="44"/>
                                                    <a:pt x="107" y="45"/>
                                                    <a:pt x="107" y="45"/>
                                                  </a:cubicBezTo>
                                                  <a:cubicBezTo>
                                                    <a:pt x="107" y="47"/>
                                                    <a:pt x="106" y="48"/>
                                                    <a:pt x="105" y="49"/>
                                                  </a:cubicBezTo>
                                                  <a:cubicBezTo>
                                                    <a:pt x="104" y="49"/>
                                                    <a:pt x="104" y="50"/>
                                                    <a:pt x="104" y="51"/>
                                                  </a:cubicBezTo>
                                                  <a:cubicBezTo>
                                                    <a:pt x="104" y="54"/>
                                                    <a:pt x="103" y="56"/>
                                                    <a:pt x="104" y="59"/>
                                                  </a:cubicBezTo>
                                                  <a:cubicBezTo>
                                                    <a:pt x="104" y="60"/>
                                                    <a:pt x="105" y="62"/>
                                                    <a:pt x="105" y="63"/>
                                                  </a:cubicBezTo>
                                                  <a:cubicBezTo>
                                                    <a:pt x="104" y="63"/>
                                                    <a:pt x="104" y="64"/>
                                                    <a:pt x="104" y="64"/>
                                                  </a:cubicBezTo>
                                                  <a:cubicBezTo>
                                                    <a:pt x="104" y="65"/>
                                                    <a:pt x="103" y="65"/>
                                                    <a:pt x="102" y="65"/>
                                                  </a:cubicBezTo>
                                                  <a:cubicBezTo>
                                                    <a:pt x="102" y="65"/>
                                                    <a:pt x="97" y="67"/>
                                                    <a:pt x="96" y="66"/>
                                                  </a:cubicBezTo>
                                                  <a:cubicBezTo>
                                                    <a:pt x="96" y="66"/>
                                                    <a:pt x="93" y="64"/>
                                                    <a:pt x="91" y="64"/>
                                                  </a:cubicBezTo>
                                                  <a:cubicBezTo>
                                                    <a:pt x="90" y="64"/>
                                                    <a:pt x="88" y="65"/>
                                                    <a:pt x="87" y="66"/>
                                                  </a:cubicBezTo>
                                                  <a:cubicBezTo>
                                                    <a:pt x="87" y="66"/>
                                                    <a:pt x="86" y="66"/>
                                                    <a:pt x="86" y="67"/>
                                                  </a:cubicBezTo>
                                                  <a:cubicBezTo>
                                                    <a:pt x="86" y="67"/>
                                                    <a:pt x="86" y="68"/>
                                                    <a:pt x="86" y="68"/>
                                                  </a:cubicBezTo>
                                                  <a:cubicBezTo>
                                                    <a:pt x="87" y="69"/>
                                                    <a:pt x="90" y="70"/>
                                                    <a:pt x="90" y="72"/>
                                                  </a:cubicBezTo>
                                                  <a:cubicBezTo>
                                                    <a:pt x="91" y="74"/>
                                                    <a:pt x="91" y="75"/>
                                                    <a:pt x="90" y="75"/>
                                                  </a:cubicBezTo>
                                                  <a:cubicBezTo>
                                                    <a:pt x="89" y="75"/>
                                                    <a:pt x="88" y="75"/>
                                                    <a:pt x="88" y="76"/>
                                                  </a:cubicBezTo>
                                                  <a:cubicBezTo>
                                                    <a:pt x="87" y="77"/>
                                                    <a:pt x="87" y="78"/>
                                                    <a:pt x="87" y="79"/>
                                                  </a:cubicBezTo>
                                                  <a:cubicBezTo>
                                                    <a:pt x="87" y="80"/>
                                                    <a:pt x="88" y="80"/>
                                                    <a:pt x="89" y="81"/>
                                                  </a:cubicBezTo>
                                                  <a:cubicBezTo>
                                                    <a:pt x="91" y="83"/>
                                                    <a:pt x="91" y="83"/>
                                                    <a:pt x="91" y="84"/>
                                                  </a:cubicBezTo>
                                                  <a:cubicBezTo>
                                                    <a:pt x="90" y="84"/>
                                                    <a:pt x="89" y="85"/>
                                                    <a:pt x="88" y="85"/>
                                                  </a:cubicBezTo>
                                                  <a:cubicBezTo>
                                                    <a:pt x="87" y="85"/>
                                                    <a:pt x="86" y="85"/>
                                                    <a:pt x="86" y="85"/>
                                                  </a:cubicBezTo>
                                                  <a:cubicBezTo>
                                                    <a:pt x="86" y="85"/>
                                                    <a:pt x="86" y="84"/>
                                                    <a:pt x="85" y="84"/>
                                                  </a:cubicBezTo>
                                                  <a:cubicBezTo>
                                                    <a:pt x="85" y="84"/>
                                                    <a:pt x="85" y="83"/>
                                                    <a:pt x="85" y="83"/>
                                                  </a:cubicBezTo>
                                                  <a:cubicBezTo>
                                                    <a:pt x="85" y="83"/>
                                                    <a:pt x="84" y="83"/>
                                                    <a:pt x="84" y="83"/>
                                                  </a:cubicBezTo>
                                                  <a:cubicBezTo>
                                                    <a:pt x="83" y="83"/>
                                                    <a:pt x="81" y="83"/>
                                                    <a:pt x="80" y="83"/>
                                                  </a:cubicBezTo>
                                                  <a:cubicBezTo>
                                                    <a:pt x="80" y="83"/>
                                                    <a:pt x="79" y="82"/>
                                                    <a:pt x="79" y="82"/>
                                                  </a:cubicBezTo>
                                                  <a:cubicBezTo>
                                                    <a:pt x="79" y="81"/>
                                                    <a:pt x="79" y="81"/>
                                                    <a:pt x="79" y="80"/>
                                                  </a:cubicBezTo>
                                                  <a:cubicBezTo>
                                                    <a:pt x="80" y="78"/>
                                                    <a:pt x="80" y="77"/>
                                                    <a:pt x="79" y="77"/>
                                                  </a:cubicBezTo>
                                                  <a:cubicBezTo>
                                                    <a:pt x="79" y="77"/>
                                                    <a:pt x="78" y="77"/>
                                                    <a:pt x="76" y="76"/>
                                                  </a:cubicBezTo>
                                                  <a:cubicBezTo>
                                                    <a:pt x="75" y="76"/>
                                                    <a:pt x="74" y="75"/>
                                                    <a:pt x="74" y="74"/>
                                                  </a:cubicBezTo>
                                                  <a:cubicBezTo>
                                                    <a:pt x="74" y="74"/>
                                                    <a:pt x="74" y="73"/>
                                                    <a:pt x="74" y="71"/>
                                                  </a:cubicBezTo>
                                                  <a:cubicBezTo>
                                                    <a:pt x="75" y="69"/>
                                                    <a:pt x="75" y="69"/>
                                                    <a:pt x="74" y="69"/>
                                                  </a:cubicBezTo>
                                                  <a:cubicBezTo>
                                                    <a:pt x="73" y="68"/>
                                                    <a:pt x="72" y="68"/>
                                                    <a:pt x="71" y="66"/>
                                                  </a:cubicBezTo>
                                                  <a:cubicBezTo>
                                                    <a:pt x="71" y="65"/>
                                                    <a:pt x="72" y="66"/>
                                                    <a:pt x="69" y="64"/>
                                                  </a:cubicBezTo>
                                                  <a:cubicBezTo>
                                                    <a:pt x="68" y="63"/>
                                                    <a:pt x="67" y="62"/>
                                                    <a:pt x="67" y="61"/>
                                                  </a:cubicBezTo>
                                                  <a:cubicBezTo>
                                                    <a:pt x="67" y="60"/>
                                                    <a:pt x="67" y="60"/>
                                                    <a:pt x="68" y="59"/>
                                                  </a:cubicBezTo>
                                                  <a:cubicBezTo>
                                                    <a:pt x="69" y="58"/>
                                                    <a:pt x="70" y="57"/>
                                                    <a:pt x="71" y="57"/>
                                                  </a:cubicBezTo>
                                                  <a:cubicBezTo>
                                                    <a:pt x="72" y="57"/>
                                                    <a:pt x="73" y="57"/>
                                                    <a:pt x="74" y="57"/>
                                                  </a:cubicBezTo>
                                                  <a:cubicBezTo>
                                                    <a:pt x="76" y="56"/>
                                                    <a:pt x="77" y="55"/>
                                                    <a:pt x="77" y="55"/>
                                                  </a:cubicBezTo>
                                                  <a:cubicBezTo>
                                                    <a:pt x="77" y="54"/>
                                                    <a:pt x="77" y="53"/>
                                                    <a:pt x="79" y="52"/>
                                                  </a:cubicBezTo>
                                                  <a:cubicBezTo>
                                                    <a:pt x="79" y="52"/>
                                                    <a:pt x="81" y="52"/>
                                                    <a:pt x="82" y="52"/>
                                                  </a:cubicBezTo>
                                                  <a:cubicBezTo>
                                                    <a:pt x="83" y="52"/>
                                                    <a:pt x="84" y="52"/>
                                                    <a:pt x="84" y="52"/>
                                                  </a:cubicBezTo>
                                                  <a:cubicBezTo>
                                                    <a:pt x="84" y="52"/>
                                                    <a:pt x="85" y="51"/>
                                                    <a:pt x="85" y="51"/>
                                                  </a:cubicBezTo>
                                                  <a:cubicBezTo>
                                                    <a:pt x="85" y="49"/>
                                                    <a:pt x="85" y="48"/>
                                                    <a:pt x="84" y="47"/>
                                                  </a:cubicBezTo>
                                                  <a:cubicBezTo>
                                                    <a:pt x="84" y="46"/>
                                                    <a:pt x="84" y="46"/>
                                                    <a:pt x="82" y="45"/>
                                                  </a:cubicBezTo>
                                                  <a:cubicBezTo>
                                                    <a:pt x="82" y="45"/>
                                                    <a:pt x="75" y="44"/>
                                                    <a:pt x="75" y="45"/>
                                                  </a:cubicBezTo>
                                                  <a:cubicBezTo>
                                                    <a:pt x="75" y="45"/>
                                                    <a:pt x="75" y="46"/>
                                                    <a:pt x="74" y="47"/>
                                                  </a:cubicBezTo>
                                                  <a:cubicBezTo>
                                                    <a:pt x="74" y="48"/>
                                                    <a:pt x="74" y="48"/>
                                                    <a:pt x="73" y="48"/>
                                                  </a:cubicBezTo>
                                                  <a:cubicBezTo>
                                                    <a:pt x="72" y="48"/>
                                                    <a:pt x="71" y="48"/>
                                                    <a:pt x="71" y="48"/>
                                                  </a:cubicBezTo>
                                                  <a:cubicBezTo>
                                                    <a:pt x="70" y="47"/>
                                                    <a:pt x="70" y="47"/>
                                                    <a:pt x="70" y="46"/>
                                                  </a:cubicBezTo>
                                                  <a:cubicBezTo>
                                                    <a:pt x="70" y="45"/>
                                                    <a:pt x="70" y="45"/>
                                                    <a:pt x="70" y="44"/>
                                                  </a:cubicBezTo>
                                                  <a:cubicBezTo>
                                                    <a:pt x="70" y="44"/>
                                                    <a:pt x="69" y="44"/>
                                                    <a:pt x="68" y="44"/>
                                                  </a:cubicBezTo>
                                                  <a:cubicBezTo>
                                                    <a:pt x="67" y="44"/>
                                                    <a:pt x="66" y="44"/>
                                                    <a:pt x="64" y="44"/>
                                                  </a:cubicBezTo>
                                                  <a:cubicBezTo>
                                                    <a:pt x="63" y="44"/>
                                                    <a:pt x="62" y="44"/>
                                                    <a:pt x="62" y="43"/>
                                                  </a:cubicBezTo>
                                                  <a:cubicBezTo>
                                                    <a:pt x="62" y="42"/>
                                                    <a:pt x="62" y="40"/>
                                                    <a:pt x="63" y="39"/>
                                                  </a:cubicBezTo>
                                                  <a:cubicBezTo>
                                                    <a:pt x="63" y="39"/>
                                                    <a:pt x="63" y="38"/>
                                                    <a:pt x="63" y="38"/>
                                                  </a:cubicBezTo>
                                                  <a:cubicBezTo>
                                                    <a:pt x="63" y="37"/>
                                                    <a:pt x="63" y="37"/>
                                                    <a:pt x="62" y="37"/>
                                                  </a:cubicBezTo>
                                                  <a:cubicBezTo>
                                                    <a:pt x="60" y="36"/>
                                                    <a:pt x="59" y="34"/>
                                                    <a:pt x="57" y="33"/>
                                                  </a:cubicBezTo>
                                                  <a:cubicBezTo>
                                                    <a:pt x="54" y="32"/>
                                                    <a:pt x="51" y="31"/>
                                                    <a:pt x="48" y="29"/>
                                                  </a:cubicBezTo>
                                                  <a:cubicBezTo>
                                                    <a:pt x="47" y="28"/>
                                                    <a:pt x="45" y="27"/>
                                                    <a:pt x="45" y="26"/>
                                                  </a:cubicBezTo>
                                                  <a:cubicBezTo>
                                                    <a:pt x="44" y="25"/>
                                                    <a:pt x="45" y="24"/>
                                                    <a:pt x="46" y="23"/>
                                                  </a:cubicBezTo>
                                                  <a:cubicBezTo>
                                                    <a:pt x="47" y="22"/>
                                                    <a:pt x="48" y="21"/>
                                                    <a:pt x="48" y="20"/>
                                                  </a:cubicBezTo>
                                                  <a:cubicBezTo>
                                                    <a:pt x="48" y="20"/>
                                                    <a:pt x="49" y="19"/>
                                                    <a:pt x="51" y="19"/>
                                                  </a:cubicBezTo>
                                                  <a:cubicBezTo>
                                                    <a:pt x="51" y="19"/>
                                                    <a:pt x="52" y="18"/>
                                                    <a:pt x="53" y="17"/>
                                                  </a:cubicBezTo>
                                                  <a:cubicBezTo>
                                                    <a:pt x="54" y="16"/>
                                                    <a:pt x="55" y="16"/>
                                                    <a:pt x="55" y="15"/>
                                                  </a:cubicBezTo>
                                                  <a:cubicBezTo>
                                                    <a:pt x="54" y="15"/>
                                                    <a:pt x="53" y="15"/>
                                                    <a:pt x="52" y="14"/>
                                                  </a:cubicBezTo>
                                                  <a:cubicBezTo>
                                                    <a:pt x="52" y="13"/>
                                                    <a:pt x="51" y="13"/>
                                                    <a:pt x="51" y="12"/>
                                                  </a:cubicBezTo>
                                                  <a:cubicBezTo>
                                                    <a:pt x="51" y="12"/>
                                                    <a:pt x="51" y="11"/>
                                                    <a:pt x="52" y="10"/>
                                                  </a:cubicBezTo>
                                                  <a:cubicBezTo>
                                                    <a:pt x="52" y="9"/>
                                                    <a:pt x="52" y="8"/>
                                                    <a:pt x="51" y="8"/>
                                                  </a:cubicBezTo>
                                                  <a:cubicBezTo>
                                                    <a:pt x="50" y="7"/>
                                                    <a:pt x="49" y="7"/>
                                                    <a:pt x="47" y="7"/>
                                                  </a:cubicBezTo>
                                                  <a:cubicBezTo>
                                                    <a:pt x="46" y="7"/>
                                                    <a:pt x="45" y="8"/>
                                                    <a:pt x="44" y="8"/>
                                                  </a:cubicBezTo>
                                                  <a:cubicBezTo>
                                                    <a:pt x="43" y="9"/>
                                                    <a:pt x="43" y="10"/>
                                                    <a:pt x="43" y="10"/>
                                                  </a:cubicBezTo>
                                                  <a:cubicBezTo>
                                                    <a:pt x="42" y="10"/>
                                                    <a:pt x="40" y="10"/>
                                                    <a:pt x="39" y="9"/>
                                                  </a:cubicBezTo>
                                                  <a:cubicBezTo>
                                                    <a:pt x="38" y="9"/>
                                                    <a:pt x="37" y="8"/>
                                                    <a:pt x="37" y="7"/>
                                                  </a:cubicBezTo>
                                                  <a:cubicBezTo>
                                                    <a:pt x="36" y="6"/>
                                                    <a:pt x="36" y="4"/>
                                                    <a:pt x="36" y="4"/>
                                                  </a:cubicBezTo>
                                                  <a:cubicBezTo>
                                                    <a:pt x="36" y="3"/>
                                                    <a:pt x="36" y="3"/>
                                                    <a:pt x="36" y="3"/>
                                                  </a:cubicBezTo>
                                                  <a:cubicBezTo>
                                                    <a:pt x="35" y="3"/>
                                                    <a:pt x="35" y="3"/>
                                                    <a:pt x="34" y="3"/>
                                                  </a:cubicBezTo>
                                                  <a:cubicBezTo>
                                                    <a:pt x="32" y="3"/>
                                                    <a:pt x="31" y="4"/>
                                                    <a:pt x="30" y="4"/>
                                                  </a:cubicBezTo>
                                                  <a:cubicBezTo>
                                                    <a:pt x="29" y="3"/>
                                                    <a:pt x="27" y="3"/>
                                                    <a:pt x="27" y="2"/>
                                                  </a:cubicBezTo>
                                                  <a:cubicBezTo>
                                                    <a:pt x="26" y="2"/>
                                                    <a:pt x="26" y="1"/>
                                                    <a:pt x="25" y="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  <p:grpSp>
                                <p:nvGrpSpPr>
                                  <p:cNvPr id="186" name="Grupo 185">
                                    <a:extLst>
                                      <a:ext uri="{FF2B5EF4-FFF2-40B4-BE49-F238E27FC236}">
                                        <a16:creationId xmlns:a16="http://schemas.microsoft.com/office/drawing/2014/main" id="{B94AECD8-CB84-6702-E588-F63905739885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1271171" y="1994183"/>
                                    <a:ext cx="5703206" cy="3801137"/>
                                    <a:chOff x="1271171" y="1994183"/>
                                    <a:chExt cx="5703206" cy="3801137"/>
                                  </a:xfrm>
                                </p:grpSpPr>
                                <p:grpSp>
                                  <p:nvGrpSpPr>
                                    <p:cNvPr id="187" name="Grupo 186">
                                      <a:extLst>
                                        <a:ext uri="{FF2B5EF4-FFF2-40B4-BE49-F238E27FC236}">
                                          <a16:creationId xmlns:a16="http://schemas.microsoft.com/office/drawing/2014/main" id="{59F8322F-6E46-0DEE-70A0-C7DB74227C8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71171" y="1994183"/>
                                      <a:ext cx="4176743" cy="3801137"/>
                                      <a:chOff x="1271171" y="1994183"/>
                                      <a:chExt cx="4176743" cy="3801137"/>
                                    </a:xfrm>
                                  </p:grpSpPr>
                                  <p:grpSp>
                                    <p:nvGrpSpPr>
                                      <p:cNvPr id="195" name="Grupo 19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7D3746E4-FFB8-BEDF-27EC-3A219FBF417F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002581" y="3124007"/>
                                        <a:ext cx="1445333" cy="1565528"/>
                                        <a:chOff x="4002581" y="3124007"/>
                                        <a:chExt cx="1445333" cy="1565528"/>
                                      </a:xfrm>
                                    </p:grpSpPr>
                                    <p:sp>
                                      <p:nvSpPr>
                                        <p:cNvPr id="363" name="Freeform 3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B246364-C708-D79E-EDD5-63FAB2A3D320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36604" y="3791084"/>
                                          <a:ext cx="811310" cy="898451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124 w 221"/>
                                            <a:gd name="T1" fmla="*/ 6 h 245"/>
                                            <a:gd name="T2" fmla="*/ 124 w 221"/>
                                            <a:gd name="T3" fmla="*/ 16 h 245"/>
                                            <a:gd name="T4" fmla="*/ 123 w 221"/>
                                            <a:gd name="T5" fmla="*/ 28 h 245"/>
                                            <a:gd name="T6" fmla="*/ 123 w 221"/>
                                            <a:gd name="T7" fmla="*/ 36 h 245"/>
                                            <a:gd name="T8" fmla="*/ 116 w 221"/>
                                            <a:gd name="T9" fmla="*/ 53 h 245"/>
                                            <a:gd name="T10" fmla="*/ 100 w 221"/>
                                            <a:gd name="T11" fmla="*/ 64 h 245"/>
                                            <a:gd name="T12" fmla="*/ 84 w 221"/>
                                            <a:gd name="T13" fmla="*/ 78 h 245"/>
                                            <a:gd name="T14" fmla="*/ 83 w 221"/>
                                            <a:gd name="T15" fmla="*/ 85 h 245"/>
                                            <a:gd name="T16" fmla="*/ 83 w 221"/>
                                            <a:gd name="T17" fmla="*/ 97 h 245"/>
                                            <a:gd name="T18" fmla="*/ 73 w 221"/>
                                            <a:gd name="T19" fmla="*/ 108 h 245"/>
                                            <a:gd name="T20" fmla="*/ 73 w 221"/>
                                            <a:gd name="T21" fmla="*/ 120 h 245"/>
                                            <a:gd name="T22" fmla="*/ 66 w 221"/>
                                            <a:gd name="T23" fmla="*/ 109 h 245"/>
                                            <a:gd name="T24" fmla="*/ 51 w 221"/>
                                            <a:gd name="T25" fmla="*/ 112 h 245"/>
                                            <a:gd name="T26" fmla="*/ 45 w 221"/>
                                            <a:gd name="T27" fmla="*/ 123 h 245"/>
                                            <a:gd name="T28" fmla="*/ 32 w 221"/>
                                            <a:gd name="T29" fmla="*/ 138 h 245"/>
                                            <a:gd name="T30" fmla="*/ 23 w 221"/>
                                            <a:gd name="T31" fmla="*/ 151 h 245"/>
                                            <a:gd name="T32" fmla="*/ 12 w 221"/>
                                            <a:gd name="T33" fmla="*/ 163 h 245"/>
                                            <a:gd name="T34" fmla="*/ 1 w 221"/>
                                            <a:gd name="T35" fmla="*/ 182 h 245"/>
                                            <a:gd name="T36" fmla="*/ 5 w 221"/>
                                            <a:gd name="T37" fmla="*/ 205 h 245"/>
                                            <a:gd name="T38" fmla="*/ 17 w 221"/>
                                            <a:gd name="T39" fmla="*/ 200 h 245"/>
                                            <a:gd name="T40" fmla="*/ 43 w 221"/>
                                            <a:gd name="T41" fmla="*/ 188 h 245"/>
                                            <a:gd name="T42" fmla="*/ 66 w 221"/>
                                            <a:gd name="T43" fmla="*/ 186 h 245"/>
                                            <a:gd name="T44" fmla="*/ 92 w 221"/>
                                            <a:gd name="T45" fmla="*/ 191 h 245"/>
                                            <a:gd name="T46" fmla="*/ 113 w 221"/>
                                            <a:gd name="T47" fmla="*/ 185 h 245"/>
                                            <a:gd name="T48" fmla="*/ 127 w 221"/>
                                            <a:gd name="T49" fmla="*/ 195 h 245"/>
                                            <a:gd name="T50" fmla="*/ 136 w 221"/>
                                            <a:gd name="T51" fmla="*/ 214 h 245"/>
                                            <a:gd name="T52" fmla="*/ 149 w 221"/>
                                            <a:gd name="T53" fmla="*/ 229 h 245"/>
                                            <a:gd name="T54" fmla="*/ 167 w 221"/>
                                            <a:gd name="T55" fmla="*/ 239 h 245"/>
                                            <a:gd name="T56" fmla="*/ 193 w 221"/>
                                            <a:gd name="T57" fmla="*/ 242 h 245"/>
                                            <a:gd name="T58" fmla="*/ 197 w 221"/>
                                            <a:gd name="T59" fmla="*/ 228 h 245"/>
                                            <a:gd name="T60" fmla="*/ 206 w 221"/>
                                            <a:gd name="T61" fmla="*/ 220 h 245"/>
                                            <a:gd name="T62" fmla="*/ 209 w 221"/>
                                            <a:gd name="T63" fmla="*/ 210 h 245"/>
                                            <a:gd name="T64" fmla="*/ 213 w 221"/>
                                            <a:gd name="T65" fmla="*/ 200 h 245"/>
                                            <a:gd name="T66" fmla="*/ 207 w 221"/>
                                            <a:gd name="T67" fmla="*/ 195 h 245"/>
                                            <a:gd name="T68" fmla="*/ 206 w 221"/>
                                            <a:gd name="T69" fmla="*/ 188 h 245"/>
                                            <a:gd name="T70" fmla="*/ 211 w 221"/>
                                            <a:gd name="T71" fmla="*/ 179 h 245"/>
                                            <a:gd name="T72" fmla="*/ 213 w 221"/>
                                            <a:gd name="T73" fmla="*/ 172 h 245"/>
                                            <a:gd name="T74" fmla="*/ 216 w 221"/>
                                            <a:gd name="T75" fmla="*/ 157 h 245"/>
                                            <a:gd name="T76" fmla="*/ 210 w 221"/>
                                            <a:gd name="T77" fmla="*/ 146 h 245"/>
                                            <a:gd name="T78" fmla="*/ 219 w 221"/>
                                            <a:gd name="T79" fmla="*/ 135 h 245"/>
                                            <a:gd name="T80" fmla="*/ 217 w 221"/>
                                            <a:gd name="T81" fmla="*/ 128 h 245"/>
                                            <a:gd name="T82" fmla="*/ 210 w 221"/>
                                            <a:gd name="T83" fmla="*/ 123 h 245"/>
                                            <a:gd name="T84" fmla="*/ 201 w 221"/>
                                            <a:gd name="T85" fmla="*/ 111 h 245"/>
                                            <a:gd name="T86" fmla="*/ 195 w 221"/>
                                            <a:gd name="T87" fmla="*/ 113 h 245"/>
                                            <a:gd name="T88" fmla="*/ 186 w 221"/>
                                            <a:gd name="T89" fmla="*/ 105 h 245"/>
                                            <a:gd name="T90" fmla="*/ 179 w 221"/>
                                            <a:gd name="T91" fmla="*/ 98 h 245"/>
                                            <a:gd name="T92" fmla="*/ 176 w 221"/>
                                            <a:gd name="T93" fmla="*/ 89 h 245"/>
                                            <a:gd name="T94" fmla="*/ 174 w 221"/>
                                            <a:gd name="T95" fmla="*/ 77 h 245"/>
                                            <a:gd name="T96" fmla="*/ 177 w 221"/>
                                            <a:gd name="T97" fmla="*/ 65 h 245"/>
                                            <a:gd name="T98" fmla="*/ 168 w 221"/>
                                            <a:gd name="T99" fmla="*/ 64 h 245"/>
                                            <a:gd name="T100" fmla="*/ 166 w 221"/>
                                            <a:gd name="T101" fmla="*/ 56 h 245"/>
                                            <a:gd name="T102" fmla="*/ 162 w 221"/>
                                            <a:gd name="T103" fmla="*/ 43 h 245"/>
                                            <a:gd name="T104" fmla="*/ 156 w 221"/>
                                            <a:gd name="T105" fmla="*/ 41 h 245"/>
                                            <a:gd name="T106" fmla="*/ 145 w 221"/>
                                            <a:gd name="T107" fmla="*/ 30 h 245"/>
                                            <a:gd name="T108" fmla="*/ 134 w 221"/>
                                            <a:gd name="T109" fmla="*/ 24 h 245"/>
                                            <a:gd name="T110" fmla="*/ 144 w 221"/>
                                            <a:gd name="T111" fmla="*/ 17 h 245"/>
                                            <a:gd name="T112" fmla="*/ 142 w 221"/>
                                            <a:gd name="T113" fmla="*/ 10 h 245"/>
                                            <a:gd name="T114" fmla="*/ 135 w 221"/>
                                            <a:gd name="T115" fmla="*/ 3 h 24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  <a:cxn ang="0">
                                              <a:pos x="T110" y="T111"/>
                                            </a:cxn>
                                            <a:cxn ang="0">
                                              <a:pos x="T112" y="T113"/>
                                            </a:cxn>
                                            <a:cxn ang="0">
                                              <a:pos x="T114" y="T11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221" h="245">
                                              <a:moveTo>
                                                <a:pt x="131" y="0"/>
                                              </a:moveTo>
                                              <a:cubicBezTo>
                                                <a:pt x="130" y="1"/>
                                                <a:pt x="130" y="1"/>
                                                <a:pt x="130" y="1"/>
                                              </a:cubicBezTo>
                                              <a:cubicBezTo>
                                                <a:pt x="129" y="2"/>
                                                <a:pt x="128" y="2"/>
                                                <a:pt x="127" y="3"/>
                                              </a:cubicBezTo>
                                              <a:cubicBezTo>
                                                <a:pt x="126" y="4"/>
                                                <a:pt x="126" y="5"/>
                                                <a:pt x="124" y="6"/>
                                              </a:cubicBezTo>
                                              <a:cubicBezTo>
                                                <a:pt x="122" y="6"/>
                                                <a:pt x="121" y="7"/>
                                                <a:pt x="120" y="8"/>
                                              </a:cubicBezTo>
                                              <a:cubicBezTo>
                                                <a:pt x="120" y="9"/>
                                                <a:pt x="120" y="11"/>
                                                <a:pt x="120" y="12"/>
                                              </a:cubicBezTo>
                                              <a:cubicBezTo>
                                                <a:pt x="121" y="13"/>
                                                <a:pt x="123" y="14"/>
                                                <a:pt x="123" y="14"/>
                                              </a:cubicBezTo>
                                              <a:cubicBezTo>
                                                <a:pt x="124" y="15"/>
                                                <a:pt x="124" y="15"/>
                                                <a:pt x="124" y="16"/>
                                              </a:cubicBezTo>
                                              <a:cubicBezTo>
                                                <a:pt x="124" y="16"/>
                                                <a:pt x="124" y="17"/>
                                                <a:pt x="124" y="18"/>
                                              </a:cubicBezTo>
                                              <a:cubicBezTo>
                                                <a:pt x="124" y="20"/>
                                                <a:pt x="123" y="20"/>
                                                <a:pt x="122" y="21"/>
                                              </a:cubicBezTo>
                                              <a:cubicBezTo>
                                                <a:pt x="122" y="22"/>
                                                <a:pt x="121" y="23"/>
                                                <a:pt x="122" y="25"/>
                                              </a:cubicBezTo>
                                              <a:cubicBezTo>
                                                <a:pt x="122" y="27"/>
                                                <a:pt x="122" y="27"/>
                                                <a:pt x="123" y="28"/>
                                              </a:cubicBezTo>
                                              <a:cubicBezTo>
                                                <a:pt x="124" y="28"/>
                                                <a:pt x="124" y="28"/>
                                                <a:pt x="125" y="28"/>
                                              </a:cubicBezTo>
                                              <a:cubicBezTo>
                                                <a:pt x="125" y="29"/>
                                                <a:pt x="125" y="29"/>
                                                <a:pt x="126" y="29"/>
                                              </a:cubicBezTo>
                                              <a:cubicBezTo>
                                                <a:pt x="126" y="30"/>
                                                <a:pt x="125" y="31"/>
                                                <a:pt x="125" y="32"/>
                                              </a:cubicBezTo>
                                              <a:cubicBezTo>
                                                <a:pt x="124" y="34"/>
                                                <a:pt x="124" y="35"/>
                                                <a:pt x="123" y="36"/>
                                              </a:cubicBezTo>
                                              <a:cubicBezTo>
                                                <a:pt x="122" y="37"/>
                                                <a:pt x="121" y="37"/>
                                                <a:pt x="120" y="37"/>
                                              </a:cubicBezTo>
                                              <a:cubicBezTo>
                                                <a:pt x="119" y="38"/>
                                                <a:pt x="119" y="39"/>
                                                <a:pt x="119" y="41"/>
                                              </a:cubicBezTo>
                                              <a:cubicBezTo>
                                                <a:pt x="118" y="42"/>
                                                <a:pt x="118" y="44"/>
                                                <a:pt x="118" y="45"/>
                                              </a:cubicBezTo>
                                              <a:cubicBezTo>
                                                <a:pt x="117" y="49"/>
                                                <a:pt x="117" y="50"/>
                                                <a:pt x="116" y="53"/>
                                              </a:cubicBezTo>
                                              <a:cubicBezTo>
                                                <a:pt x="115" y="55"/>
                                                <a:pt x="112" y="58"/>
                                                <a:pt x="111" y="59"/>
                                              </a:cubicBezTo>
                                              <a:cubicBezTo>
                                                <a:pt x="110" y="60"/>
                                                <a:pt x="109" y="61"/>
                                                <a:pt x="108" y="61"/>
                                              </a:cubicBezTo>
                                              <a:cubicBezTo>
                                                <a:pt x="107" y="61"/>
                                                <a:pt x="106" y="61"/>
                                                <a:pt x="103" y="61"/>
                                              </a:cubicBezTo>
                                              <a:cubicBezTo>
                                                <a:pt x="102" y="61"/>
                                                <a:pt x="101" y="62"/>
                                                <a:pt x="100" y="64"/>
                                              </a:cubicBezTo>
                                              <a:cubicBezTo>
                                                <a:pt x="99" y="65"/>
                                                <a:pt x="98" y="67"/>
                                                <a:pt x="97" y="68"/>
                                              </a:cubicBezTo>
                                              <a:cubicBezTo>
                                                <a:pt x="95" y="70"/>
                                                <a:pt x="92" y="71"/>
                                                <a:pt x="90" y="72"/>
                                              </a:cubicBezTo>
                                              <a:cubicBezTo>
                                                <a:pt x="89" y="73"/>
                                                <a:pt x="88" y="74"/>
                                                <a:pt x="87" y="74"/>
                                              </a:cubicBezTo>
                                              <a:cubicBezTo>
                                                <a:pt x="86" y="75"/>
                                                <a:pt x="85" y="77"/>
                                                <a:pt x="84" y="78"/>
                                              </a:cubicBezTo>
                                              <a:cubicBezTo>
                                                <a:pt x="84" y="79"/>
                                                <a:pt x="85" y="80"/>
                                                <a:pt x="86" y="81"/>
                                              </a:cubicBezTo>
                                              <a:cubicBezTo>
                                                <a:pt x="86" y="81"/>
                                                <a:pt x="86" y="82"/>
                                                <a:pt x="86" y="82"/>
                                              </a:cubicBezTo>
                                              <a:cubicBezTo>
                                                <a:pt x="86" y="83"/>
                                                <a:pt x="85" y="83"/>
                                                <a:pt x="84" y="84"/>
                                              </a:cubicBezTo>
                                              <a:cubicBezTo>
                                                <a:pt x="83" y="84"/>
                                                <a:pt x="83" y="85"/>
                                                <a:pt x="83" y="85"/>
                                              </a:cubicBezTo>
                                              <a:cubicBezTo>
                                                <a:pt x="83" y="85"/>
                                                <a:pt x="83" y="85"/>
                                                <a:pt x="84" y="86"/>
                                              </a:cubicBezTo>
                                              <a:cubicBezTo>
                                                <a:pt x="84" y="87"/>
                                                <a:pt x="86" y="88"/>
                                                <a:pt x="86" y="90"/>
                                              </a:cubicBezTo>
                                              <a:cubicBezTo>
                                                <a:pt x="87" y="91"/>
                                                <a:pt x="86" y="92"/>
                                                <a:pt x="85" y="93"/>
                                              </a:cubicBezTo>
                                              <a:cubicBezTo>
                                                <a:pt x="84" y="94"/>
                                                <a:pt x="83" y="95"/>
                                                <a:pt x="83" y="97"/>
                                              </a:cubicBezTo>
                                              <a:cubicBezTo>
                                                <a:pt x="83" y="99"/>
                                                <a:pt x="83" y="101"/>
                                                <a:pt x="83" y="102"/>
                                              </a:cubicBezTo>
                                              <a:cubicBezTo>
                                                <a:pt x="82" y="103"/>
                                                <a:pt x="81" y="105"/>
                                                <a:pt x="79" y="105"/>
                                              </a:cubicBezTo>
                                              <a:cubicBezTo>
                                                <a:pt x="78" y="105"/>
                                                <a:pt x="76" y="105"/>
                                                <a:pt x="74" y="106"/>
                                              </a:cubicBezTo>
                                              <a:cubicBezTo>
                                                <a:pt x="74" y="107"/>
                                                <a:pt x="74" y="107"/>
                                                <a:pt x="73" y="108"/>
                                              </a:cubicBezTo>
                                              <a:cubicBezTo>
                                                <a:pt x="73" y="108"/>
                                                <a:pt x="73" y="109"/>
                                                <a:pt x="74" y="110"/>
                                              </a:cubicBezTo>
                                              <a:cubicBezTo>
                                                <a:pt x="74" y="112"/>
                                                <a:pt x="75" y="114"/>
                                                <a:pt x="74" y="115"/>
                                              </a:cubicBezTo>
                                              <a:cubicBezTo>
                                                <a:pt x="74" y="117"/>
                                                <a:pt x="74" y="119"/>
                                                <a:pt x="74" y="120"/>
                                              </a:cubicBezTo>
                                              <a:cubicBezTo>
                                                <a:pt x="74" y="120"/>
                                                <a:pt x="73" y="120"/>
                                                <a:pt x="73" y="120"/>
                                              </a:cubicBezTo>
                                              <a:cubicBezTo>
                                                <a:pt x="72" y="120"/>
                                                <a:pt x="71" y="120"/>
                                                <a:pt x="70" y="119"/>
                                              </a:cubicBezTo>
                                              <a:cubicBezTo>
                                                <a:pt x="69" y="119"/>
                                                <a:pt x="69" y="117"/>
                                                <a:pt x="69" y="116"/>
                                              </a:cubicBezTo>
                                              <a:cubicBezTo>
                                                <a:pt x="69" y="114"/>
                                                <a:pt x="69" y="112"/>
                                                <a:pt x="69" y="111"/>
                                              </a:cubicBezTo>
                                              <a:cubicBezTo>
                                                <a:pt x="69" y="110"/>
                                                <a:pt x="67" y="109"/>
                                                <a:pt x="66" y="109"/>
                                              </a:cubicBezTo>
                                              <a:cubicBezTo>
                                                <a:pt x="64" y="108"/>
                                                <a:pt x="62" y="108"/>
                                                <a:pt x="62" y="108"/>
                                              </a:cubicBezTo>
                                              <a:cubicBezTo>
                                                <a:pt x="60" y="108"/>
                                                <a:pt x="59" y="109"/>
                                                <a:pt x="57" y="110"/>
                                              </a:cubicBezTo>
                                              <a:cubicBezTo>
                                                <a:pt x="56" y="110"/>
                                                <a:pt x="55" y="111"/>
                                                <a:pt x="53" y="111"/>
                                              </a:cubicBezTo>
                                              <a:cubicBezTo>
                                                <a:pt x="52" y="111"/>
                                                <a:pt x="51" y="111"/>
                                                <a:pt x="51" y="112"/>
                                              </a:cubicBezTo>
                                              <a:cubicBezTo>
                                                <a:pt x="51" y="112"/>
                                                <a:pt x="50" y="113"/>
                                                <a:pt x="50" y="113"/>
                                              </a:cubicBezTo>
                                              <a:cubicBezTo>
                                                <a:pt x="50" y="115"/>
                                                <a:pt x="50" y="116"/>
                                                <a:pt x="50" y="118"/>
                                              </a:cubicBezTo>
                                              <a:cubicBezTo>
                                                <a:pt x="50" y="119"/>
                                                <a:pt x="49" y="120"/>
                                                <a:pt x="48" y="121"/>
                                              </a:cubicBezTo>
                                              <a:cubicBezTo>
                                                <a:pt x="47" y="122"/>
                                                <a:pt x="45" y="122"/>
                                                <a:pt x="45" y="123"/>
                                              </a:cubicBezTo>
                                              <a:cubicBezTo>
                                                <a:pt x="44" y="124"/>
                                                <a:pt x="43" y="125"/>
                                                <a:pt x="42" y="126"/>
                                              </a:cubicBezTo>
                                              <a:cubicBezTo>
                                                <a:pt x="41" y="128"/>
                                                <a:pt x="41" y="129"/>
                                                <a:pt x="40" y="130"/>
                                              </a:cubicBezTo>
                                              <a:cubicBezTo>
                                                <a:pt x="40" y="132"/>
                                                <a:pt x="38" y="133"/>
                                                <a:pt x="37" y="134"/>
                                              </a:cubicBezTo>
                                              <a:cubicBezTo>
                                                <a:pt x="35" y="136"/>
                                                <a:pt x="34" y="137"/>
                                                <a:pt x="32" y="138"/>
                                              </a:cubicBezTo>
                                              <a:cubicBezTo>
                                                <a:pt x="31" y="140"/>
                                                <a:pt x="30" y="140"/>
                                                <a:pt x="30" y="142"/>
                                              </a:cubicBezTo>
                                              <a:cubicBezTo>
                                                <a:pt x="29" y="143"/>
                                                <a:pt x="29" y="144"/>
                                                <a:pt x="29" y="147"/>
                                              </a:cubicBezTo>
                                              <a:cubicBezTo>
                                                <a:pt x="29" y="148"/>
                                                <a:pt x="28" y="149"/>
                                                <a:pt x="27" y="150"/>
                                              </a:cubicBezTo>
                                              <a:cubicBezTo>
                                                <a:pt x="26" y="150"/>
                                                <a:pt x="25" y="151"/>
                                                <a:pt x="23" y="151"/>
                                              </a:cubicBezTo>
                                              <a:cubicBezTo>
                                                <a:pt x="21" y="151"/>
                                                <a:pt x="19" y="152"/>
                                                <a:pt x="18" y="152"/>
                                              </a:cubicBezTo>
                                              <a:cubicBezTo>
                                                <a:pt x="17" y="152"/>
                                                <a:pt x="17" y="153"/>
                                                <a:pt x="16" y="153"/>
                                              </a:cubicBezTo>
                                              <a:cubicBezTo>
                                                <a:pt x="16" y="154"/>
                                                <a:pt x="15" y="154"/>
                                                <a:pt x="15" y="155"/>
                                              </a:cubicBezTo>
                                              <a:cubicBezTo>
                                                <a:pt x="14" y="159"/>
                                                <a:pt x="13" y="160"/>
                                                <a:pt x="12" y="163"/>
                                              </a:cubicBezTo>
                                              <a:cubicBezTo>
                                                <a:pt x="11" y="165"/>
                                                <a:pt x="9" y="168"/>
                                                <a:pt x="8" y="170"/>
                                              </a:cubicBezTo>
                                              <a:cubicBezTo>
                                                <a:pt x="7" y="171"/>
                                                <a:pt x="6" y="172"/>
                                                <a:pt x="4" y="172"/>
                                              </a:cubicBezTo>
                                              <a:cubicBezTo>
                                                <a:pt x="3" y="173"/>
                                                <a:pt x="1" y="173"/>
                                                <a:pt x="0" y="174"/>
                                              </a:cubicBezTo>
                                              <a:cubicBezTo>
                                                <a:pt x="0" y="174"/>
                                                <a:pt x="1" y="179"/>
                                                <a:pt x="1" y="182"/>
                                              </a:cubicBezTo>
                                              <a:cubicBezTo>
                                                <a:pt x="1" y="186"/>
                                                <a:pt x="3" y="187"/>
                                                <a:pt x="3" y="191"/>
                                              </a:cubicBezTo>
                                              <a:cubicBezTo>
                                                <a:pt x="3" y="196"/>
                                                <a:pt x="3" y="194"/>
                                                <a:pt x="3" y="199"/>
                                              </a:cubicBezTo>
                                              <a:cubicBezTo>
                                                <a:pt x="2" y="201"/>
                                                <a:pt x="2" y="202"/>
                                                <a:pt x="3" y="203"/>
                                              </a:cubicBezTo>
                                              <a:cubicBezTo>
                                                <a:pt x="3" y="203"/>
                                                <a:pt x="4" y="204"/>
                                                <a:pt x="5" y="205"/>
                                              </a:cubicBezTo>
                                              <a:cubicBezTo>
                                                <a:pt x="6" y="206"/>
                                                <a:pt x="9" y="207"/>
                                                <a:pt x="10" y="207"/>
                                              </a:cubicBezTo>
                                              <a:cubicBezTo>
                                                <a:pt x="10" y="207"/>
                                                <a:pt x="10" y="207"/>
                                                <a:pt x="10" y="207"/>
                                              </a:cubicBezTo>
                                              <a:cubicBezTo>
                                                <a:pt x="11" y="207"/>
                                                <a:pt x="11" y="206"/>
                                                <a:pt x="11" y="206"/>
                                              </a:cubicBezTo>
                                              <a:cubicBezTo>
                                                <a:pt x="13" y="204"/>
                                                <a:pt x="14" y="202"/>
                                                <a:pt x="17" y="200"/>
                                              </a:cubicBezTo>
                                              <a:cubicBezTo>
                                                <a:pt x="19" y="199"/>
                                                <a:pt x="20" y="198"/>
                                                <a:pt x="22" y="197"/>
                                              </a:cubicBezTo>
                                              <a:cubicBezTo>
                                                <a:pt x="24" y="196"/>
                                                <a:pt x="26" y="193"/>
                                                <a:pt x="29" y="192"/>
                                              </a:cubicBezTo>
                                              <a:cubicBezTo>
                                                <a:pt x="31" y="191"/>
                                                <a:pt x="34" y="190"/>
                                                <a:pt x="36" y="189"/>
                                              </a:cubicBezTo>
                                              <a:cubicBezTo>
                                                <a:pt x="38" y="188"/>
                                                <a:pt x="40" y="188"/>
                                                <a:pt x="43" y="188"/>
                                              </a:cubicBezTo>
                                              <a:cubicBezTo>
                                                <a:pt x="45" y="188"/>
                                                <a:pt x="49" y="189"/>
                                                <a:pt x="50" y="187"/>
                                              </a:cubicBezTo>
                                              <a:cubicBezTo>
                                                <a:pt x="51" y="185"/>
                                                <a:pt x="52" y="182"/>
                                                <a:pt x="55" y="182"/>
                                              </a:cubicBezTo>
                                              <a:cubicBezTo>
                                                <a:pt x="59" y="182"/>
                                                <a:pt x="58" y="185"/>
                                                <a:pt x="60" y="185"/>
                                              </a:cubicBezTo>
                                              <a:cubicBezTo>
                                                <a:pt x="61" y="186"/>
                                                <a:pt x="66" y="185"/>
                                                <a:pt x="66" y="186"/>
                                              </a:cubicBezTo>
                                              <a:cubicBezTo>
                                                <a:pt x="68" y="187"/>
                                                <a:pt x="76" y="187"/>
                                                <a:pt x="77" y="188"/>
                                              </a:cubicBezTo>
                                              <a:cubicBezTo>
                                                <a:pt x="77" y="189"/>
                                                <a:pt x="76" y="194"/>
                                                <a:pt x="78" y="194"/>
                                              </a:cubicBezTo>
                                              <a:cubicBezTo>
                                                <a:pt x="81" y="194"/>
                                                <a:pt x="84" y="196"/>
                                                <a:pt x="88" y="196"/>
                                              </a:cubicBezTo>
                                              <a:cubicBezTo>
                                                <a:pt x="91" y="195"/>
                                                <a:pt x="90" y="194"/>
                                                <a:pt x="92" y="191"/>
                                              </a:cubicBezTo>
                                              <a:cubicBezTo>
                                                <a:pt x="93" y="188"/>
                                                <a:pt x="95" y="188"/>
                                                <a:pt x="98" y="188"/>
                                              </a:cubicBezTo>
                                              <a:cubicBezTo>
                                                <a:pt x="101" y="188"/>
                                                <a:pt x="103" y="188"/>
                                                <a:pt x="105" y="190"/>
                                              </a:cubicBezTo>
                                              <a:cubicBezTo>
                                                <a:pt x="107" y="191"/>
                                                <a:pt x="108" y="192"/>
                                                <a:pt x="110" y="190"/>
                                              </a:cubicBezTo>
                                              <a:cubicBezTo>
                                                <a:pt x="111" y="189"/>
                                                <a:pt x="111" y="184"/>
                                                <a:pt x="113" y="185"/>
                                              </a:cubicBezTo>
                                              <a:cubicBezTo>
                                                <a:pt x="116" y="186"/>
                                                <a:pt x="116" y="187"/>
                                                <a:pt x="120" y="187"/>
                                              </a:cubicBezTo>
                                              <a:cubicBezTo>
                                                <a:pt x="125" y="187"/>
                                                <a:pt x="123" y="187"/>
                                                <a:pt x="125" y="189"/>
                                              </a:cubicBezTo>
                                              <a:cubicBezTo>
                                                <a:pt x="125" y="189"/>
                                                <a:pt x="124" y="190"/>
                                                <a:pt x="125" y="190"/>
                                              </a:cubicBezTo>
                                              <a:cubicBezTo>
                                                <a:pt x="125" y="191"/>
                                                <a:pt x="125" y="194"/>
                                                <a:pt x="127" y="195"/>
                                              </a:cubicBezTo>
                                              <a:cubicBezTo>
                                                <a:pt x="129" y="196"/>
                                                <a:pt x="132" y="196"/>
                                                <a:pt x="133" y="198"/>
                                              </a:cubicBezTo>
                                              <a:cubicBezTo>
                                                <a:pt x="133" y="199"/>
                                                <a:pt x="133" y="202"/>
                                                <a:pt x="134" y="203"/>
                                              </a:cubicBezTo>
                                              <a:cubicBezTo>
                                                <a:pt x="136" y="205"/>
                                                <a:pt x="134" y="205"/>
                                                <a:pt x="133" y="208"/>
                                              </a:cubicBezTo>
                                              <a:cubicBezTo>
                                                <a:pt x="133" y="212"/>
                                                <a:pt x="133" y="213"/>
                                                <a:pt x="136" y="214"/>
                                              </a:cubicBezTo>
                                              <a:cubicBezTo>
                                                <a:pt x="137" y="215"/>
                                                <a:pt x="142" y="216"/>
                                                <a:pt x="142" y="217"/>
                                              </a:cubicBezTo>
                                              <a:cubicBezTo>
                                                <a:pt x="142" y="220"/>
                                                <a:pt x="140" y="220"/>
                                                <a:pt x="139" y="222"/>
                                              </a:cubicBezTo>
                                              <a:cubicBezTo>
                                                <a:pt x="138" y="223"/>
                                                <a:pt x="138" y="226"/>
                                                <a:pt x="141" y="227"/>
                                              </a:cubicBezTo>
                                              <a:cubicBezTo>
                                                <a:pt x="143" y="228"/>
                                                <a:pt x="148" y="226"/>
                                                <a:pt x="149" y="229"/>
                                              </a:cubicBezTo>
                                              <a:cubicBezTo>
                                                <a:pt x="150" y="232"/>
                                                <a:pt x="149" y="232"/>
                                                <a:pt x="153" y="232"/>
                                              </a:cubicBezTo>
                                              <a:cubicBezTo>
                                                <a:pt x="154" y="232"/>
                                                <a:pt x="158" y="230"/>
                                                <a:pt x="159" y="231"/>
                                              </a:cubicBezTo>
                                              <a:cubicBezTo>
                                                <a:pt x="160" y="232"/>
                                                <a:pt x="159" y="235"/>
                                                <a:pt x="161" y="236"/>
                                              </a:cubicBezTo>
                                              <a:cubicBezTo>
                                                <a:pt x="163" y="237"/>
                                                <a:pt x="164" y="239"/>
                                                <a:pt x="167" y="239"/>
                                              </a:cubicBezTo>
                                              <a:cubicBezTo>
                                                <a:pt x="168" y="239"/>
                                                <a:pt x="176" y="238"/>
                                                <a:pt x="176" y="239"/>
                                              </a:cubicBezTo>
                                              <a:cubicBezTo>
                                                <a:pt x="177" y="241"/>
                                                <a:pt x="177" y="244"/>
                                                <a:pt x="179" y="244"/>
                                              </a:cubicBezTo>
                                              <a:cubicBezTo>
                                                <a:pt x="182" y="245"/>
                                                <a:pt x="182" y="245"/>
                                                <a:pt x="185" y="244"/>
                                              </a:cubicBezTo>
                                              <a:cubicBezTo>
                                                <a:pt x="187" y="243"/>
                                                <a:pt x="191" y="241"/>
                                                <a:pt x="193" y="242"/>
                                              </a:cubicBezTo>
                                              <a:cubicBezTo>
                                                <a:pt x="193" y="242"/>
                                                <a:pt x="195" y="240"/>
                                                <a:pt x="195" y="240"/>
                                              </a:cubicBezTo>
                                              <a:cubicBezTo>
                                                <a:pt x="195" y="236"/>
                                                <a:pt x="195" y="235"/>
                                                <a:pt x="195" y="234"/>
                                              </a:cubicBezTo>
                                              <a:cubicBezTo>
                                                <a:pt x="194" y="232"/>
                                                <a:pt x="194" y="232"/>
                                                <a:pt x="194" y="231"/>
                                              </a:cubicBezTo>
                                              <a:cubicBezTo>
                                                <a:pt x="195" y="230"/>
                                                <a:pt x="195" y="230"/>
                                                <a:pt x="197" y="228"/>
                                              </a:cubicBezTo>
                                              <a:cubicBezTo>
                                                <a:pt x="197" y="228"/>
                                                <a:pt x="198" y="226"/>
                                                <a:pt x="198" y="224"/>
                                              </a:cubicBezTo>
                                              <a:cubicBezTo>
                                                <a:pt x="199" y="223"/>
                                                <a:pt x="199" y="221"/>
                                                <a:pt x="200" y="221"/>
                                              </a:cubicBezTo>
                                              <a:cubicBezTo>
                                                <a:pt x="201" y="220"/>
                                                <a:pt x="202" y="221"/>
                                                <a:pt x="203" y="221"/>
                                              </a:cubicBezTo>
                                              <a:cubicBezTo>
                                                <a:pt x="205" y="221"/>
                                                <a:pt x="206" y="221"/>
                                                <a:pt x="206" y="220"/>
                                              </a:cubicBezTo>
                                              <a:cubicBezTo>
                                                <a:pt x="207" y="219"/>
                                                <a:pt x="207" y="218"/>
                                                <a:pt x="207" y="217"/>
                                              </a:cubicBezTo>
                                              <a:cubicBezTo>
                                                <a:pt x="206" y="217"/>
                                                <a:pt x="206" y="216"/>
                                                <a:pt x="205" y="215"/>
                                              </a:cubicBezTo>
                                              <a:cubicBezTo>
                                                <a:pt x="205" y="214"/>
                                                <a:pt x="205" y="213"/>
                                                <a:pt x="206" y="212"/>
                                              </a:cubicBezTo>
                                              <a:cubicBezTo>
                                                <a:pt x="206" y="210"/>
                                                <a:pt x="207" y="210"/>
                                                <a:pt x="209" y="210"/>
                                              </a:cubicBezTo>
                                              <a:cubicBezTo>
                                                <a:pt x="210" y="210"/>
                                                <a:pt x="210" y="210"/>
                                                <a:pt x="210" y="209"/>
                                              </a:cubicBezTo>
                                              <a:cubicBezTo>
                                                <a:pt x="211" y="209"/>
                                                <a:pt x="211" y="208"/>
                                                <a:pt x="211" y="208"/>
                                              </a:cubicBezTo>
                                              <a:cubicBezTo>
                                                <a:pt x="211" y="207"/>
                                                <a:pt x="210" y="205"/>
                                                <a:pt x="211" y="204"/>
                                              </a:cubicBezTo>
                                              <a:cubicBezTo>
                                                <a:pt x="211" y="203"/>
                                                <a:pt x="212" y="201"/>
                                                <a:pt x="213" y="200"/>
                                              </a:cubicBezTo>
                                              <a:cubicBezTo>
                                                <a:pt x="213" y="199"/>
                                                <a:pt x="213" y="199"/>
                                                <a:pt x="213" y="198"/>
                                              </a:cubicBezTo>
                                              <a:cubicBezTo>
                                                <a:pt x="213" y="198"/>
                                                <a:pt x="213" y="197"/>
                                                <a:pt x="213" y="197"/>
                                              </a:cubicBezTo>
                                              <a:cubicBezTo>
                                                <a:pt x="212" y="197"/>
                                                <a:pt x="210" y="197"/>
                                                <a:pt x="209" y="196"/>
                                              </a:cubicBezTo>
                                              <a:cubicBezTo>
                                                <a:pt x="208" y="196"/>
                                                <a:pt x="208" y="196"/>
                                                <a:pt x="207" y="195"/>
                                              </a:cubicBezTo>
                                              <a:cubicBezTo>
                                                <a:pt x="207" y="195"/>
                                                <a:pt x="207" y="194"/>
                                                <a:pt x="207" y="193"/>
                                              </a:cubicBezTo>
                                              <a:cubicBezTo>
                                                <a:pt x="208" y="192"/>
                                                <a:pt x="208" y="191"/>
                                                <a:pt x="208" y="190"/>
                                              </a:cubicBezTo>
                                              <a:cubicBezTo>
                                                <a:pt x="208" y="190"/>
                                                <a:pt x="208" y="189"/>
                                                <a:pt x="208" y="189"/>
                                              </a:cubicBezTo>
                                              <a:cubicBezTo>
                                                <a:pt x="207" y="188"/>
                                                <a:pt x="207" y="188"/>
                                                <a:pt x="206" y="188"/>
                                              </a:cubicBezTo>
                                              <a:cubicBezTo>
                                                <a:pt x="204" y="187"/>
                                                <a:pt x="203" y="187"/>
                                                <a:pt x="203" y="186"/>
                                              </a:cubicBezTo>
                                              <a:cubicBezTo>
                                                <a:pt x="203" y="185"/>
                                                <a:pt x="204" y="184"/>
                                                <a:pt x="205" y="183"/>
                                              </a:cubicBezTo>
                                              <a:cubicBezTo>
                                                <a:pt x="207" y="182"/>
                                                <a:pt x="207" y="181"/>
                                                <a:pt x="208" y="180"/>
                                              </a:cubicBezTo>
                                              <a:cubicBezTo>
                                                <a:pt x="209" y="179"/>
                                                <a:pt x="210" y="179"/>
                                                <a:pt x="211" y="179"/>
                                              </a:cubicBezTo>
                                              <a:cubicBezTo>
                                                <a:pt x="213" y="179"/>
                                                <a:pt x="214" y="178"/>
                                                <a:pt x="215" y="177"/>
                                              </a:cubicBezTo>
                                              <a:cubicBezTo>
                                                <a:pt x="216" y="177"/>
                                                <a:pt x="216" y="176"/>
                                                <a:pt x="216" y="175"/>
                                              </a:cubicBezTo>
                                              <a:cubicBezTo>
                                                <a:pt x="216" y="175"/>
                                                <a:pt x="216" y="174"/>
                                                <a:pt x="215" y="174"/>
                                              </a:cubicBezTo>
                                              <a:cubicBezTo>
                                                <a:pt x="215" y="174"/>
                                                <a:pt x="214" y="173"/>
                                                <a:pt x="213" y="172"/>
                                              </a:cubicBezTo>
                                              <a:cubicBezTo>
                                                <a:pt x="212" y="171"/>
                                                <a:pt x="211" y="170"/>
                                                <a:pt x="211" y="169"/>
                                              </a:cubicBezTo>
                                              <a:cubicBezTo>
                                                <a:pt x="211" y="167"/>
                                                <a:pt x="212" y="164"/>
                                                <a:pt x="214" y="162"/>
                                              </a:cubicBezTo>
                                              <a:cubicBezTo>
                                                <a:pt x="215" y="161"/>
                                                <a:pt x="216" y="161"/>
                                                <a:pt x="216" y="160"/>
                                              </a:cubicBezTo>
                                              <a:cubicBezTo>
                                                <a:pt x="216" y="160"/>
                                                <a:pt x="216" y="159"/>
                                                <a:pt x="216" y="157"/>
                                              </a:cubicBezTo>
                                              <a:cubicBezTo>
                                                <a:pt x="216" y="156"/>
                                                <a:pt x="218" y="156"/>
                                                <a:pt x="219" y="154"/>
                                              </a:cubicBezTo>
                                              <a:cubicBezTo>
                                                <a:pt x="220" y="153"/>
                                                <a:pt x="220" y="152"/>
                                                <a:pt x="220" y="151"/>
                                              </a:cubicBezTo>
                                              <a:cubicBezTo>
                                                <a:pt x="220" y="150"/>
                                                <a:pt x="219" y="149"/>
                                                <a:pt x="218" y="148"/>
                                              </a:cubicBezTo>
                                              <a:cubicBezTo>
                                                <a:pt x="217" y="148"/>
                                                <a:pt x="211" y="146"/>
                                                <a:pt x="210" y="146"/>
                                              </a:cubicBezTo>
                                              <a:cubicBezTo>
                                                <a:pt x="210" y="144"/>
                                                <a:pt x="210" y="143"/>
                                                <a:pt x="210" y="142"/>
                                              </a:cubicBezTo>
                                              <a:cubicBezTo>
                                                <a:pt x="211" y="141"/>
                                                <a:pt x="212" y="141"/>
                                                <a:pt x="213" y="140"/>
                                              </a:cubicBezTo>
                                              <a:cubicBezTo>
                                                <a:pt x="215" y="139"/>
                                                <a:pt x="216" y="139"/>
                                                <a:pt x="217" y="138"/>
                                              </a:cubicBezTo>
                                              <a:cubicBezTo>
                                                <a:pt x="218" y="137"/>
                                                <a:pt x="219" y="136"/>
                                                <a:pt x="219" y="135"/>
                                              </a:cubicBezTo>
                                              <a:cubicBezTo>
                                                <a:pt x="220" y="133"/>
                                                <a:pt x="220" y="133"/>
                                                <a:pt x="220" y="132"/>
                                              </a:cubicBezTo>
                                              <a:cubicBezTo>
                                                <a:pt x="219" y="131"/>
                                                <a:pt x="219" y="131"/>
                                                <a:pt x="219" y="131"/>
                                              </a:cubicBezTo>
                                              <a:cubicBezTo>
                                                <a:pt x="219" y="131"/>
                                                <a:pt x="221" y="130"/>
                                                <a:pt x="220" y="130"/>
                                              </a:cubicBezTo>
                                              <a:cubicBezTo>
                                                <a:pt x="220" y="130"/>
                                                <a:pt x="219" y="129"/>
                                                <a:pt x="217" y="128"/>
                                              </a:cubicBezTo>
                                              <a:cubicBezTo>
                                                <a:pt x="216" y="127"/>
                                                <a:pt x="215" y="127"/>
                                                <a:pt x="214" y="127"/>
                                              </a:cubicBezTo>
                                              <a:cubicBezTo>
                                                <a:pt x="213" y="127"/>
                                                <a:pt x="212" y="127"/>
                                                <a:pt x="212" y="127"/>
                                              </a:cubicBezTo>
                                              <a:cubicBezTo>
                                                <a:pt x="211" y="127"/>
                                                <a:pt x="210" y="126"/>
                                                <a:pt x="211" y="126"/>
                                              </a:cubicBezTo>
                                              <a:cubicBezTo>
                                                <a:pt x="211" y="124"/>
                                                <a:pt x="211" y="124"/>
                                                <a:pt x="210" y="123"/>
                                              </a:cubicBezTo>
                                              <a:cubicBezTo>
                                                <a:pt x="210" y="123"/>
                                                <a:pt x="209" y="122"/>
                                                <a:pt x="209" y="122"/>
                                              </a:cubicBezTo>
                                              <a:cubicBezTo>
                                                <a:pt x="207" y="121"/>
                                                <a:pt x="206" y="121"/>
                                                <a:pt x="205" y="120"/>
                                              </a:cubicBezTo>
                                              <a:cubicBezTo>
                                                <a:pt x="205" y="118"/>
                                                <a:pt x="203" y="115"/>
                                                <a:pt x="202" y="113"/>
                                              </a:cubicBezTo>
                                              <a:cubicBezTo>
                                                <a:pt x="202" y="113"/>
                                                <a:pt x="202" y="112"/>
                                                <a:pt x="201" y="111"/>
                                              </a:cubicBezTo>
                                              <a:cubicBezTo>
                                                <a:pt x="201" y="110"/>
                                                <a:pt x="201" y="110"/>
                                                <a:pt x="201" y="110"/>
                                              </a:cubicBezTo>
                                              <a:cubicBezTo>
                                                <a:pt x="200" y="109"/>
                                                <a:pt x="200" y="109"/>
                                                <a:pt x="199" y="110"/>
                                              </a:cubicBezTo>
                                              <a:cubicBezTo>
                                                <a:pt x="198" y="111"/>
                                                <a:pt x="197" y="114"/>
                                                <a:pt x="196" y="114"/>
                                              </a:cubicBezTo>
                                              <a:cubicBezTo>
                                                <a:pt x="196" y="114"/>
                                                <a:pt x="195" y="113"/>
                                                <a:pt x="195" y="113"/>
                                              </a:cubicBezTo>
                                              <a:cubicBezTo>
                                                <a:pt x="194" y="113"/>
                                                <a:pt x="193" y="112"/>
                                                <a:pt x="193" y="110"/>
                                              </a:cubicBezTo>
                                              <a:cubicBezTo>
                                                <a:pt x="193" y="107"/>
                                                <a:pt x="193" y="106"/>
                                                <a:pt x="192" y="106"/>
                                              </a:cubicBezTo>
                                              <a:cubicBezTo>
                                                <a:pt x="191" y="105"/>
                                                <a:pt x="190" y="105"/>
                                                <a:pt x="188" y="105"/>
                                              </a:cubicBezTo>
                                              <a:cubicBezTo>
                                                <a:pt x="187" y="105"/>
                                                <a:pt x="187" y="105"/>
                                                <a:pt x="186" y="105"/>
                                              </a:cubicBezTo>
                                              <a:cubicBezTo>
                                                <a:pt x="186" y="104"/>
                                                <a:pt x="186" y="103"/>
                                                <a:pt x="185" y="102"/>
                                              </a:cubicBezTo>
                                              <a:cubicBezTo>
                                                <a:pt x="185" y="101"/>
                                                <a:pt x="184" y="99"/>
                                                <a:pt x="184" y="99"/>
                                              </a:cubicBezTo>
                                              <a:cubicBezTo>
                                                <a:pt x="183" y="99"/>
                                                <a:pt x="182" y="99"/>
                                                <a:pt x="180" y="99"/>
                                              </a:cubicBezTo>
                                              <a:cubicBezTo>
                                                <a:pt x="180" y="99"/>
                                                <a:pt x="179" y="99"/>
                                                <a:pt x="179" y="98"/>
                                              </a:cubicBezTo>
                                              <a:cubicBezTo>
                                                <a:pt x="179" y="98"/>
                                                <a:pt x="179" y="98"/>
                                                <a:pt x="179" y="97"/>
                                              </a:cubicBezTo>
                                              <a:cubicBezTo>
                                                <a:pt x="180" y="97"/>
                                                <a:pt x="180" y="96"/>
                                                <a:pt x="180" y="95"/>
                                              </a:cubicBezTo>
                                              <a:cubicBezTo>
                                                <a:pt x="180" y="94"/>
                                                <a:pt x="180" y="93"/>
                                                <a:pt x="179" y="92"/>
                                              </a:cubicBezTo>
                                              <a:cubicBezTo>
                                                <a:pt x="178" y="90"/>
                                                <a:pt x="177" y="90"/>
                                                <a:pt x="176" y="89"/>
                                              </a:cubicBezTo>
                                              <a:cubicBezTo>
                                                <a:pt x="176" y="89"/>
                                                <a:pt x="176" y="89"/>
                                                <a:pt x="178" y="87"/>
                                              </a:cubicBezTo>
                                              <a:cubicBezTo>
                                                <a:pt x="178" y="86"/>
                                                <a:pt x="179" y="85"/>
                                                <a:pt x="179" y="84"/>
                                              </a:cubicBezTo>
                                              <a:cubicBezTo>
                                                <a:pt x="178" y="83"/>
                                                <a:pt x="177" y="82"/>
                                                <a:pt x="176" y="81"/>
                                              </a:cubicBezTo>
                                              <a:cubicBezTo>
                                                <a:pt x="175" y="80"/>
                                                <a:pt x="175" y="79"/>
                                                <a:pt x="174" y="77"/>
                                              </a:cubicBezTo>
                                              <a:cubicBezTo>
                                                <a:pt x="174" y="76"/>
                                                <a:pt x="174" y="75"/>
                                                <a:pt x="174" y="74"/>
                                              </a:cubicBezTo>
                                              <a:cubicBezTo>
                                                <a:pt x="174" y="73"/>
                                                <a:pt x="175" y="72"/>
                                                <a:pt x="176" y="70"/>
                                              </a:cubicBezTo>
                                              <a:cubicBezTo>
                                                <a:pt x="177" y="70"/>
                                                <a:pt x="178" y="69"/>
                                                <a:pt x="178" y="68"/>
                                              </a:cubicBezTo>
                                              <a:cubicBezTo>
                                                <a:pt x="178" y="67"/>
                                                <a:pt x="178" y="67"/>
                                                <a:pt x="177" y="65"/>
                                              </a:cubicBezTo>
                                              <a:cubicBezTo>
                                                <a:pt x="176" y="65"/>
                                                <a:pt x="175" y="63"/>
                                                <a:pt x="174" y="62"/>
                                              </a:cubicBezTo>
                                              <a:cubicBezTo>
                                                <a:pt x="173" y="62"/>
                                                <a:pt x="173" y="61"/>
                                                <a:pt x="172" y="61"/>
                                              </a:cubicBezTo>
                                              <a:cubicBezTo>
                                                <a:pt x="172" y="60"/>
                                                <a:pt x="171" y="60"/>
                                                <a:pt x="171" y="61"/>
                                              </a:cubicBezTo>
                                              <a:cubicBezTo>
                                                <a:pt x="170" y="62"/>
                                                <a:pt x="169" y="63"/>
                                                <a:pt x="168" y="64"/>
                                              </a:cubicBezTo>
                                              <a:cubicBezTo>
                                                <a:pt x="168" y="64"/>
                                                <a:pt x="167" y="65"/>
                                                <a:pt x="167" y="65"/>
                                              </a:cubicBezTo>
                                              <a:cubicBezTo>
                                                <a:pt x="166" y="65"/>
                                                <a:pt x="166" y="65"/>
                                                <a:pt x="165" y="64"/>
                                              </a:cubicBezTo>
                                              <a:cubicBezTo>
                                                <a:pt x="165" y="64"/>
                                                <a:pt x="164" y="61"/>
                                                <a:pt x="164" y="59"/>
                                              </a:cubicBezTo>
                                              <a:cubicBezTo>
                                                <a:pt x="164" y="57"/>
                                                <a:pt x="165" y="56"/>
                                                <a:pt x="166" y="56"/>
                                              </a:cubicBezTo>
                                              <a:cubicBezTo>
                                                <a:pt x="167" y="55"/>
                                                <a:pt x="167" y="54"/>
                                                <a:pt x="167" y="54"/>
                                              </a:cubicBezTo>
                                              <a:cubicBezTo>
                                                <a:pt x="166" y="52"/>
                                                <a:pt x="165" y="51"/>
                                                <a:pt x="163" y="49"/>
                                              </a:cubicBezTo>
                                              <a:cubicBezTo>
                                                <a:pt x="163" y="48"/>
                                                <a:pt x="162" y="48"/>
                                                <a:pt x="162" y="47"/>
                                              </a:cubicBezTo>
                                              <a:cubicBezTo>
                                                <a:pt x="161" y="46"/>
                                                <a:pt x="162" y="45"/>
                                                <a:pt x="162" y="43"/>
                                              </a:cubicBezTo>
                                              <a:cubicBezTo>
                                                <a:pt x="162" y="43"/>
                                                <a:pt x="162" y="41"/>
                                                <a:pt x="162" y="40"/>
                                              </a:cubicBezTo>
                                              <a:cubicBezTo>
                                                <a:pt x="162" y="40"/>
                                                <a:pt x="162" y="40"/>
                                                <a:pt x="161" y="39"/>
                                              </a:cubicBezTo>
                                              <a:cubicBezTo>
                                                <a:pt x="161" y="39"/>
                                                <a:pt x="160" y="39"/>
                                                <a:pt x="159" y="40"/>
                                              </a:cubicBezTo>
                                              <a:cubicBezTo>
                                                <a:pt x="157" y="40"/>
                                                <a:pt x="156" y="40"/>
                                                <a:pt x="156" y="41"/>
                                              </a:cubicBezTo>
                                              <a:cubicBezTo>
                                                <a:pt x="155" y="41"/>
                                                <a:pt x="154" y="41"/>
                                                <a:pt x="152" y="40"/>
                                              </a:cubicBezTo>
                                              <a:cubicBezTo>
                                                <a:pt x="150" y="39"/>
                                                <a:pt x="150" y="38"/>
                                                <a:pt x="150" y="37"/>
                                              </a:cubicBezTo>
                                              <a:cubicBezTo>
                                                <a:pt x="150" y="36"/>
                                                <a:pt x="150" y="35"/>
                                                <a:pt x="149" y="34"/>
                                              </a:cubicBezTo>
                                              <a:cubicBezTo>
                                                <a:pt x="148" y="33"/>
                                                <a:pt x="146" y="32"/>
                                                <a:pt x="145" y="30"/>
                                              </a:cubicBezTo>
                                              <a:cubicBezTo>
                                                <a:pt x="145" y="28"/>
                                                <a:pt x="144" y="28"/>
                                                <a:pt x="143" y="27"/>
                                              </a:cubicBezTo>
                                              <a:cubicBezTo>
                                                <a:pt x="142" y="27"/>
                                                <a:pt x="141" y="27"/>
                                                <a:pt x="139" y="26"/>
                                              </a:cubicBezTo>
                                              <a:cubicBezTo>
                                                <a:pt x="138" y="26"/>
                                                <a:pt x="137" y="26"/>
                                                <a:pt x="135" y="25"/>
                                              </a:cubicBezTo>
                                              <a:cubicBezTo>
                                                <a:pt x="135" y="25"/>
                                                <a:pt x="134" y="25"/>
                                                <a:pt x="134" y="24"/>
                                              </a:cubicBezTo>
                                              <a:cubicBezTo>
                                                <a:pt x="134" y="24"/>
                                                <a:pt x="134" y="23"/>
                                                <a:pt x="135" y="22"/>
                                              </a:cubicBezTo>
                                              <a:cubicBezTo>
                                                <a:pt x="137" y="21"/>
                                                <a:pt x="137" y="20"/>
                                                <a:pt x="140" y="18"/>
                                              </a:cubicBezTo>
                                              <a:cubicBezTo>
                                                <a:pt x="141" y="18"/>
                                                <a:pt x="142" y="18"/>
                                                <a:pt x="143" y="18"/>
                                              </a:cubicBezTo>
                                              <a:cubicBezTo>
                                                <a:pt x="144" y="17"/>
                                                <a:pt x="144" y="17"/>
                                                <a:pt x="144" y="17"/>
                                              </a:cubicBezTo>
                                              <a:cubicBezTo>
                                                <a:pt x="144" y="17"/>
                                                <a:pt x="144" y="16"/>
                                                <a:pt x="143" y="15"/>
                                              </a:cubicBezTo>
                                              <a:cubicBezTo>
                                                <a:pt x="143" y="15"/>
                                                <a:pt x="142" y="14"/>
                                                <a:pt x="141" y="13"/>
                                              </a:cubicBezTo>
                                              <a:cubicBezTo>
                                                <a:pt x="140" y="12"/>
                                                <a:pt x="139" y="11"/>
                                                <a:pt x="140" y="11"/>
                                              </a:cubicBezTo>
                                              <a:cubicBezTo>
                                                <a:pt x="141" y="10"/>
                                                <a:pt x="142" y="10"/>
                                                <a:pt x="142" y="10"/>
                                              </a:cubicBezTo>
                                              <a:cubicBezTo>
                                                <a:pt x="143" y="9"/>
                                                <a:pt x="143" y="8"/>
                                                <a:pt x="142" y="7"/>
                                              </a:cubicBezTo>
                                              <a:cubicBezTo>
                                                <a:pt x="142" y="6"/>
                                                <a:pt x="141" y="5"/>
                                                <a:pt x="141" y="4"/>
                                              </a:cubicBezTo>
                                              <a:cubicBezTo>
                                                <a:pt x="140" y="3"/>
                                                <a:pt x="139" y="2"/>
                                                <a:pt x="139" y="2"/>
                                              </a:cubicBezTo>
                                              <a:cubicBezTo>
                                                <a:pt x="138" y="2"/>
                                                <a:pt x="136" y="3"/>
                                                <a:pt x="135" y="3"/>
                                              </a:cubicBezTo>
                                              <a:cubicBezTo>
                                                <a:pt x="134" y="3"/>
                                                <a:pt x="133" y="3"/>
                                                <a:pt x="132" y="3"/>
                                              </a:cubicBezTo>
                                              <a:cubicBezTo>
                                                <a:pt x="132" y="2"/>
                                                <a:pt x="131" y="1"/>
                                                <a:pt x="131" y="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64" name="Freeform 3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17A1893-F0B9-52A5-0082-07C129C3549B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002581" y="3559709"/>
                                          <a:ext cx="1114801" cy="871407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271 w 304"/>
                                            <a:gd name="T1" fmla="*/ 58 h 238"/>
                                            <a:gd name="T2" fmla="*/ 254 w 304"/>
                                            <a:gd name="T3" fmla="*/ 69 h 238"/>
                                            <a:gd name="T4" fmla="*/ 252 w 304"/>
                                            <a:gd name="T5" fmla="*/ 57 h 238"/>
                                            <a:gd name="T6" fmla="*/ 239 w 304"/>
                                            <a:gd name="T7" fmla="*/ 47 h 238"/>
                                            <a:gd name="T8" fmla="*/ 232 w 304"/>
                                            <a:gd name="T9" fmla="*/ 48 h 238"/>
                                            <a:gd name="T10" fmla="*/ 217 w 304"/>
                                            <a:gd name="T11" fmla="*/ 34 h 238"/>
                                            <a:gd name="T12" fmla="*/ 208 w 304"/>
                                            <a:gd name="T13" fmla="*/ 25 h 238"/>
                                            <a:gd name="T14" fmla="*/ 194 w 304"/>
                                            <a:gd name="T15" fmla="*/ 24 h 238"/>
                                            <a:gd name="T16" fmla="*/ 184 w 304"/>
                                            <a:gd name="T17" fmla="*/ 25 h 238"/>
                                            <a:gd name="T18" fmla="*/ 175 w 304"/>
                                            <a:gd name="T19" fmla="*/ 6 h 238"/>
                                            <a:gd name="T20" fmla="*/ 163 w 304"/>
                                            <a:gd name="T21" fmla="*/ 0 h 238"/>
                                            <a:gd name="T22" fmla="*/ 151 w 304"/>
                                            <a:gd name="T23" fmla="*/ 2 h 238"/>
                                            <a:gd name="T24" fmla="*/ 140 w 304"/>
                                            <a:gd name="T25" fmla="*/ 8 h 238"/>
                                            <a:gd name="T26" fmla="*/ 121 w 304"/>
                                            <a:gd name="T27" fmla="*/ 24 h 238"/>
                                            <a:gd name="T28" fmla="*/ 108 w 304"/>
                                            <a:gd name="T29" fmla="*/ 11 h 238"/>
                                            <a:gd name="T30" fmla="*/ 93 w 304"/>
                                            <a:gd name="T31" fmla="*/ 17 h 238"/>
                                            <a:gd name="T32" fmla="*/ 83 w 304"/>
                                            <a:gd name="T33" fmla="*/ 34 h 238"/>
                                            <a:gd name="T34" fmla="*/ 85 w 304"/>
                                            <a:gd name="T35" fmla="*/ 54 h 238"/>
                                            <a:gd name="T36" fmla="*/ 80 w 304"/>
                                            <a:gd name="T37" fmla="*/ 70 h 238"/>
                                            <a:gd name="T38" fmla="*/ 77 w 304"/>
                                            <a:gd name="T39" fmla="*/ 87 h 238"/>
                                            <a:gd name="T40" fmla="*/ 75 w 304"/>
                                            <a:gd name="T41" fmla="*/ 97 h 238"/>
                                            <a:gd name="T42" fmla="*/ 81 w 304"/>
                                            <a:gd name="T43" fmla="*/ 112 h 238"/>
                                            <a:gd name="T44" fmla="*/ 82 w 304"/>
                                            <a:gd name="T45" fmla="*/ 124 h 238"/>
                                            <a:gd name="T46" fmla="*/ 71 w 304"/>
                                            <a:gd name="T47" fmla="*/ 130 h 238"/>
                                            <a:gd name="T48" fmla="*/ 65 w 304"/>
                                            <a:gd name="T49" fmla="*/ 129 h 238"/>
                                            <a:gd name="T50" fmla="*/ 53 w 304"/>
                                            <a:gd name="T51" fmla="*/ 133 h 238"/>
                                            <a:gd name="T52" fmla="*/ 51 w 304"/>
                                            <a:gd name="T53" fmla="*/ 122 h 238"/>
                                            <a:gd name="T54" fmla="*/ 37 w 304"/>
                                            <a:gd name="T55" fmla="*/ 114 h 238"/>
                                            <a:gd name="T56" fmla="*/ 30 w 304"/>
                                            <a:gd name="T57" fmla="*/ 113 h 238"/>
                                            <a:gd name="T58" fmla="*/ 20 w 304"/>
                                            <a:gd name="T59" fmla="*/ 112 h 238"/>
                                            <a:gd name="T60" fmla="*/ 10 w 304"/>
                                            <a:gd name="T61" fmla="*/ 117 h 238"/>
                                            <a:gd name="T62" fmla="*/ 4 w 304"/>
                                            <a:gd name="T63" fmla="*/ 131 h 238"/>
                                            <a:gd name="T64" fmla="*/ 6 w 304"/>
                                            <a:gd name="T65" fmla="*/ 140 h 238"/>
                                            <a:gd name="T66" fmla="*/ 7 w 304"/>
                                            <a:gd name="T67" fmla="*/ 158 h 238"/>
                                            <a:gd name="T68" fmla="*/ 3 w 304"/>
                                            <a:gd name="T69" fmla="*/ 171 h 238"/>
                                            <a:gd name="T70" fmla="*/ 10 w 304"/>
                                            <a:gd name="T71" fmla="*/ 181 h 238"/>
                                            <a:gd name="T72" fmla="*/ 15 w 304"/>
                                            <a:gd name="T73" fmla="*/ 190 h 238"/>
                                            <a:gd name="T74" fmla="*/ 29 w 304"/>
                                            <a:gd name="T75" fmla="*/ 205 h 238"/>
                                            <a:gd name="T76" fmla="*/ 51 w 304"/>
                                            <a:gd name="T77" fmla="*/ 212 h 238"/>
                                            <a:gd name="T78" fmla="*/ 63 w 304"/>
                                            <a:gd name="T79" fmla="*/ 202 h 238"/>
                                            <a:gd name="T80" fmla="*/ 73 w 304"/>
                                            <a:gd name="T81" fmla="*/ 220 h 238"/>
                                            <a:gd name="T82" fmla="*/ 101 w 304"/>
                                            <a:gd name="T83" fmla="*/ 233 h 238"/>
                                            <a:gd name="T84" fmla="*/ 119 w 304"/>
                                            <a:gd name="T85" fmla="*/ 228 h 238"/>
                                            <a:gd name="T86" fmla="*/ 131 w 304"/>
                                            <a:gd name="T87" fmla="*/ 222 h 238"/>
                                            <a:gd name="T88" fmla="*/ 145 w 304"/>
                                            <a:gd name="T89" fmla="*/ 230 h 238"/>
                                            <a:gd name="T90" fmla="*/ 177 w 304"/>
                                            <a:gd name="T91" fmla="*/ 235 h 238"/>
                                            <a:gd name="T92" fmla="*/ 191 w 304"/>
                                            <a:gd name="T93" fmla="*/ 215 h 238"/>
                                            <a:gd name="T94" fmla="*/ 205 w 304"/>
                                            <a:gd name="T95" fmla="*/ 201 h 238"/>
                                            <a:gd name="T96" fmla="*/ 221 w 304"/>
                                            <a:gd name="T97" fmla="*/ 184 h 238"/>
                                            <a:gd name="T98" fmla="*/ 230 w 304"/>
                                            <a:gd name="T99" fmla="*/ 173 h 238"/>
                                            <a:gd name="T100" fmla="*/ 243 w 304"/>
                                            <a:gd name="T101" fmla="*/ 182 h 238"/>
                                            <a:gd name="T102" fmla="*/ 246 w 304"/>
                                            <a:gd name="T103" fmla="*/ 171 h 238"/>
                                            <a:gd name="T104" fmla="*/ 258 w 304"/>
                                            <a:gd name="T105" fmla="*/ 156 h 238"/>
                                            <a:gd name="T106" fmla="*/ 259 w 304"/>
                                            <a:gd name="T107" fmla="*/ 145 h 238"/>
                                            <a:gd name="T108" fmla="*/ 270 w 304"/>
                                            <a:gd name="T109" fmla="*/ 131 h 238"/>
                                            <a:gd name="T110" fmla="*/ 289 w 304"/>
                                            <a:gd name="T111" fmla="*/ 116 h 238"/>
                                            <a:gd name="T112" fmla="*/ 298 w 304"/>
                                            <a:gd name="T113" fmla="*/ 95 h 238"/>
                                            <a:gd name="T114" fmla="*/ 295 w 304"/>
                                            <a:gd name="T115" fmla="*/ 84 h 238"/>
                                            <a:gd name="T116" fmla="*/ 293 w 304"/>
                                            <a:gd name="T117" fmla="*/ 71 h 238"/>
                                            <a:gd name="T118" fmla="*/ 304 w 304"/>
                                            <a:gd name="T119" fmla="*/ 63 h 238"/>
                                            <a:gd name="T120" fmla="*/ 292 w 304"/>
                                            <a:gd name="T121" fmla="*/ 54 h 2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  <a:cxn ang="0">
                                              <a:pos x="T110" y="T111"/>
                                            </a:cxn>
                                            <a:cxn ang="0">
                                              <a:pos x="T112" y="T113"/>
                                            </a:cxn>
                                            <a:cxn ang="0">
                                              <a:pos x="T114" y="T115"/>
                                            </a:cxn>
                                            <a:cxn ang="0">
                                              <a:pos x="T116" y="T117"/>
                                            </a:cxn>
                                            <a:cxn ang="0">
                                              <a:pos x="T118" y="T119"/>
                                            </a:cxn>
                                            <a:cxn ang="0">
                                              <a:pos x="T120" y="T121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304" h="238">
                                              <a:moveTo>
                                                <a:pt x="289" y="54"/>
                                              </a:moveTo>
                                              <a:cubicBezTo>
                                                <a:pt x="288" y="55"/>
                                                <a:pt x="287" y="56"/>
                                                <a:pt x="286" y="57"/>
                                              </a:cubicBezTo>
                                              <a:cubicBezTo>
                                                <a:pt x="285" y="58"/>
                                                <a:pt x="283" y="59"/>
                                                <a:pt x="281" y="59"/>
                                              </a:cubicBezTo>
                                              <a:cubicBezTo>
                                                <a:pt x="279" y="59"/>
                                                <a:pt x="277" y="59"/>
                                                <a:pt x="276" y="58"/>
                                              </a:cubicBezTo>
                                              <a:cubicBezTo>
                                                <a:pt x="274" y="58"/>
                                                <a:pt x="272" y="58"/>
                                                <a:pt x="271" y="58"/>
                                              </a:cubicBezTo>
                                              <a:cubicBezTo>
                                                <a:pt x="269" y="59"/>
                                                <a:pt x="268" y="59"/>
                                                <a:pt x="267" y="60"/>
                                              </a:cubicBezTo>
                                              <a:cubicBezTo>
                                                <a:pt x="265" y="61"/>
                                                <a:pt x="264" y="61"/>
                                                <a:pt x="263" y="62"/>
                                              </a:cubicBezTo>
                                              <a:cubicBezTo>
                                                <a:pt x="262" y="62"/>
                                                <a:pt x="262" y="63"/>
                                                <a:pt x="261" y="65"/>
                                              </a:cubicBezTo>
                                              <a:cubicBezTo>
                                                <a:pt x="261" y="67"/>
                                                <a:pt x="260" y="68"/>
                                                <a:pt x="259" y="69"/>
                                              </a:cubicBezTo>
                                              <a:cubicBezTo>
                                                <a:pt x="258" y="69"/>
                                                <a:pt x="257" y="69"/>
                                                <a:pt x="254" y="69"/>
                                              </a:cubicBezTo>
                                              <a:cubicBezTo>
                                                <a:pt x="253" y="69"/>
                                                <a:pt x="259" y="62"/>
                                                <a:pt x="260" y="62"/>
                                              </a:cubicBezTo>
                                              <a:cubicBezTo>
                                                <a:pt x="261" y="62"/>
                                                <a:pt x="261" y="61"/>
                                                <a:pt x="261" y="61"/>
                                              </a:cubicBezTo>
                                              <a:cubicBezTo>
                                                <a:pt x="260" y="60"/>
                                                <a:pt x="260" y="60"/>
                                                <a:pt x="259" y="60"/>
                                              </a:cubicBezTo>
                                              <a:cubicBezTo>
                                                <a:pt x="258" y="59"/>
                                                <a:pt x="256" y="58"/>
                                                <a:pt x="256" y="58"/>
                                              </a:cubicBezTo>
                                              <a:cubicBezTo>
                                                <a:pt x="254" y="57"/>
                                                <a:pt x="253" y="57"/>
                                                <a:pt x="252" y="57"/>
                                              </a:cubicBezTo>
                                              <a:cubicBezTo>
                                                <a:pt x="251" y="56"/>
                                                <a:pt x="251" y="56"/>
                                                <a:pt x="251" y="54"/>
                                              </a:cubicBezTo>
                                              <a:cubicBezTo>
                                                <a:pt x="250" y="53"/>
                                                <a:pt x="251" y="52"/>
                                                <a:pt x="252" y="51"/>
                                              </a:cubicBezTo>
                                              <a:cubicBezTo>
                                                <a:pt x="253" y="50"/>
                                                <a:pt x="254" y="49"/>
                                                <a:pt x="254" y="48"/>
                                              </a:cubicBezTo>
                                              <a:cubicBezTo>
                                                <a:pt x="254" y="47"/>
                                                <a:pt x="251" y="47"/>
                                                <a:pt x="247" y="47"/>
                                              </a:cubicBezTo>
                                              <a:cubicBezTo>
                                                <a:pt x="243" y="47"/>
                                                <a:pt x="239" y="47"/>
                                                <a:pt x="239" y="47"/>
                                              </a:cubicBezTo>
                                              <a:cubicBezTo>
                                                <a:pt x="238" y="47"/>
                                                <a:pt x="238" y="41"/>
                                                <a:pt x="238" y="41"/>
                                              </a:cubicBezTo>
                                              <a:cubicBezTo>
                                                <a:pt x="238" y="40"/>
                                                <a:pt x="237" y="40"/>
                                                <a:pt x="236" y="40"/>
                                              </a:cubicBezTo>
                                              <a:cubicBezTo>
                                                <a:pt x="236" y="40"/>
                                                <a:pt x="235" y="41"/>
                                                <a:pt x="234" y="42"/>
                                              </a:cubicBezTo>
                                              <a:cubicBezTo>
                                                <a:pt x="234" y="42"/>
                                                <a:pt x="233" y="44"/>
                                                <a:pt x="233" y="45"/>
                                              </a:cubicBezTo>
                                              <a:cubicBezTo>
                                                <a:pt x="232" y="46"/>
                                                <a:pt x="232" y="47"/>
                                                <a:pt x="232" y="48"/>
                                              </a:cubicBezTo>
                                              <a:cubicBezTo>
                                                <a:pt x="233" y="49"/>
                                                <a:pt x="232" y="48"/>
                                                <a:pt x="231" y="46"/>
                                              </a:cubicBezTo>
                                              <a:cubicBezTo>
                                                <a:pt x="229" y="45"/>
                                                <a:pt x="228" y="43"/>
                                                <a:pt x="228" y="42"/>
                                              </a:cubicBezTo>
                                              <a:cubicBezTo>
                                                <a:pt x="227" y="39"/>
                                                <a:pt x="225" y="37"/>
                                                <a:pt x="223" y="34"/>
                                              </a:cubicBezTo>
                                              <a:cubicBezTo>
                                                <a:pt x="223" y="32"/>
                                                <a:pt x="222" y="32"/>
                                                <a:pt x="221" y="32"/>
                                              </a:cubicBezTo>
                                              <a:cubicBezTo>
                                                <a:pt x="220" y="33"/>
                                                <a:pt x="218" y="33"/>
                                                <a:pt x="217" y="34"/>
                                              </a:cubicBezTo>
                                              <a:cubicBezTo>
                                                <a:pt x="216" y="34"/>
                                                <a:pt x="215" y="35"/>
                                                <a:pt x="214" y="34"/>
                                              </a:cubicBezTo>
                                              <a:cubicBezTo>
                                                <a:pt x="214" y="34"/>
                                                <a:pt x="213" y="33"/>
                                                <a:pt x="214" y="31"/>
                                              </a:cubicBezTo>
                                              <a:cubicBezTo>
                                                <a:pt x="214" y="30"/>
                                                <a:pt x="214" y="29"/>
                                                <a:pt x="214" y="29"/>
                                              </a:cubicBezTo>
                                              <a:cubicBezTo>
                                                <a:pt x="213" y="28"/>
                                                <a:pt x="213" y="27"/>
                                                <a:pt x="212" y="27"/>
                                              </a:cubicBezTo>
                                              <a:cubicBezTo>
                                                <a:pt x="211" y="26"/>
                                                <a:pt x="209" y="26"/>
                                                <a:pt x="208" y="25"/>
                                              </a:cubicBezTo>
                                              <a:cubicBezTo>
                                                <a:pt x="206" y="23"/>
                                                <a:pt x="204" y="18"/>
                                                <a:pt x="203" y="17"/>
                                              </a:cubicBezTo>
                                              <a:cubicBezTo>
                                                <a:pt x="202" y="16"/>
                                                <a:pt x="202" y="16"/>
                                                <a:pt x="201" y="16"/>
                                              </a:cubicBezTo>
                                              <a:cubicBezTo>
                                                <a:pt x="201" y="17"/>
                                                <a:pt x="200" y="17"/>
                                                <a:pt x="199" y="18"/>
                                              </a:cubicBezTo>
                                              <a:cubicBezTo>
                                                <a:pt x="198" y="20"/>
                                                <a:pt x="197" y="21"/>
                                                <a:pt x="196" y="22"/>
                                              </a:cubicBezTo>
                                              <a:cubicBezTo>
                                                <a:pt x="194" y="22"/>
                                                <a:pt x="194" y="23"/>
                                                <a:pt x="194" y="24"/>
                                              </a:cubicBezTo>
                                              <a:cubicBezTo>
                                                <a:pt x="193" y="25"/>
                                                <a:pt x="193" y="27"/>
                                                <a:pt x="193" y="28"/>
                                              </a:cubicBezTo>
                                              <a:cubicBezTo>
                                                <a:pt x="193" y="29"/>
                                                <a:pt x="192" y="29"/>
                                                <a:pt x="191" y="29"/>
                                              </a:cubicBezTo>
                                              <a:cubicBezTo>
                                                <a:pt x="190" y="29"/>
                                                <a:pt x="189" y="29"/>
                                                <a:pt x="188" y="29"/>
                                              </a:cubicBezTo>
                                              <a:cubicBezTo>
                                                <a:pt x="187" y="29"/>
                                                <a:pt x="186" y="28"/>
                                                <a:pt x="185" y="27"/>
                                              </a:cubicBezTo>
                                              <a:cubicBezTo>
                                                <a:pt x="184" y="27"/>
                                                <a:pt x="184" y="26"/>
                                                <a:pt x="184" y="25"/>
                                              </a:cubicBezTo>
                                              <a:cubicBezTo>
                                                <a:pt x="184" y="23"/>
                                                <a:pt x="183" y="22"/>
                                                <a:pt x="182" y="20"/>
                                              </a:cubicBezTo>
                                              <a:cubicBezTo>
                                                <a:pt x="181" y="19"/>
                                                <a:pt x="179" y="18"/>
                                                <a:pt x="178" y="17"/>
                                              </a:cubicBezTo>
                                              <a:cubicBezTo>
                                                <a:pt x="177" y="16"/>
                                                <a:pt x="178" y="14"/>
                                                <a:pt x="178" y="13"/>
                                              </a:cubicBezTo>
                                              <a:cubicBezTo>
                                                <a:pt x="178" y="12"/>
                                                <a:pt x="179" y="11"/>
                                                <a:pt x="178" y="10"/>
                                              </a:cubicBezTo>
                                              <a:cubicBezTo>
                                                <a:pt x="177" y="8"/>
                                                <a:pt x="176" y="7"/>
                                                <a:pt x="175" y="6"/>
                                              </a:cubicBezTo>
                                              <a:cubicBezTo>
                                                <a:pt x="174" y="5"/>
                                                <a:pt x="173" y="5"/>
                                                <a:pt x="172" y="5"/>
                                              </a:cubicBezTo>
                                              <a:cubicBezTo>
                                                <a:pt x="170" y="5"/>
                                                <a:pt x="168" y="5"/>
                                                <a:pt x="167" y="6"/>
                                              </a:cubicBezTo>
                                              <a:cubicBezTo>
                                                <a:pt x="166" y="6"/>
                                                <a:pt x="166" y="6"/>
                                                <a:pt x="165" y="5"/>
                                              </a:cubicBezTo>
                                              <a:cubicBezTo>
                                                <a:pt x="165" y="5"/>
                                                <a:pt x="165" y="4"/>
                                                <a:pt x="164" y="3"/>
                                              </a:cubicBezTo>
                                              <a:cubicBezTo>
                                                <a:pt x="164" y="2"/>
                                                <a:pt x="163" y="1"/>
                                                <a:pt x="163" y="0"/>
                                              </a:cubicBezTo>
                                              <a:cubicBezTo>
                                                <a:pt x="162" y="0"/>
                                                <a:pt x="162" y="0"/>
                                                <a:pt x="161" y="0"/>
                                              </a:cubicBezTo>
                                              <a:cubicBezTo>
                                                <a:pt x="160" y="1"/>
                                                <a:pt x="159" y="2"/>
                                                <a:pt x="159" y="3"/>
                                              </a:cubicBezTo>
                                              <a:cubicBezTo>
                                                <a:pt x="158" y="5"/>
                                                <a:pt x="157" y="5"/>
                                                <a:pt x="156" y="5"/>
                                              </a:cubicBezTo>
                                              <a:cubicBezTo>
                                                <a:pt x="155" y="4"/>
                                                <a:pt x="154" y="4"/>
                                                <a:pt x="153" y="3"/>
                                              </a:cubicBezTo>
                                              <a:cubicBezTo>
                                                <a:pt x="152" y="2"/>
                                                <a:pt x="151" y="2"/>
                                                <a:pt x="151" y="2"/>
                                              </a:cubicBezTo>
                                              <a:cubicBezTo>
                                                <a:pt x="150" y="2"/>
                                                <a:pt x="150" y="3"/>
                                                <a:pt x="150" y="5"/>
                                              </a:cubicBezTo>
                                              <a:cubicBezTo>
                                                <a:pt x="150" y="6"/>
                                                <a:pt x="150" y="7"/>
                                                <a:pt x="149" y="8"/>
                                              </a:cubicBezTo>
                                              <a:cubicBezTo>
                                                <a:pt x="149" y="8"/>
                                                <a:pt x="149" y="8"/>
                                                <a:pt x="148" y="8"/>
                                              </a:cubicBezTo>
                                              <a:cubicBezTo>
                                                <a:pt x="147" y="8"/>
                                                <a:pt x="145" y="7"/>
                                                <a:pt x="143" y="6"/>
                                              </a:cubicBezTo>
                                              <a:cubicBezTo>
                                                <a:pt x="142" y="6"/>
                                                <a:pt x="141" y="7"/>
                                                <a:pt x="140" y="8"/>
                                              </a:cubicBezTo>
                                              <a:cubicBezTo>
                                                <a:pt x="139" y="8"/>
                                                <a:pt x="137" y="9"/>
                                                <a:pt x="135" y="9"/>
                                              </a:cubicBezTo>
                                              <a:cubicBezTo>
                                                <a:pt x="134" y="9"/>
                                                <a:pt x="133" y="10"/>
                                                <a:pt x="129" y="11"/>
                                              </a:cubicBezTo>
                                              <a:cubicBezTo>
                                                <a:pt x="128" y="11"/>
                                                <a:pt x="129" y="16"/>
                                                <a:pt x="128" y="19"/>
                                              </a:cubicBezTo>
                                              <a:cubicBezTo>
                                                <a:pt x="128" y="21"/>
                                                <a:pt x="127" y="22"/>
                                                <a:pt x="126" y="22"/>
                                              </a:cubicBezTo>
                                              <a:cubicBezTo>
                                                <a:pt x="124" y="23"/>
                                                <a:pt x="123" y="23"/>
                                                <a:pt x="121" y="24"/>
                                              </a:cubicBezTo>
                                              <a:cubicBezTo>
                                                <a:pt x="120" y="24"/>
                                                <a:pt x="118" y="23"/>
                                                <a:pt x="117" y="22"/>
                                              </a:cubicBezTo>
                                              <a:cubicBezTo>
                                                <a:pt x="115" y="20"/>
                                                <a:pt x="114" y="19"/>
                                                <a:pt x="114" y="18"/>
                                              </a:cubicBezTo>
                                              <a:cubicBezTo>
                                                <a:pt x="113" y="17"/>
                                                <a:pt x="111" y="12"/>
                                                <a:pt x="110" y="10"/>
                                              </a:cubicBezTo>
                                              <a:cubicBezTo>
                                                <a:pt x="110" y="10"/>
                                                <a:pt x="109" y="10"/>
                                                <a:pt x="109" y="10"/>
                                              </a:cubicBezTo>
                                              <a:cubicBezTo>
                                                <a:pt x="109" y="10"/>
                                                <a:pt x="108" y="11"/>
                                                <a:pt x="108" y="11"/>
                                              </a:cubicBezTo>
                                              <a:cubicBezTo>
                                                <a:pt x="107" y="12"/>
                                                <a:pt x="106" y="14"/>
                                                <a:pt x="105" y="14"/>
                                              </a:cubicBezTo>
                                              <a:cubicBezTo>
                                                <a:pt x="104" y="15"/>
                                                <a:pt x="102" y="15"/>
                                                <a:pt x="100" y="14"/>
                                              </a:cubicBezTo>
                                              <a:cubicBezTo>
                                                <a:pt x="99" y="14"/>
                                                <a:pt x="97" y="13"/>
                                                <a:pt x="95" y="13"/>
                                              </a:cubicBezTo>
                                              <a:cubicBezTo>
                                                <a:pt x="95" y="13"/>
                                                <a:pt x="94" y="14"/>
                                                <a:pt x="94" y="15"/>
                                              </a:cubicBezTo>
                                              <a:cubicBezTo>
                                                <a:pt x="94" y="15"/>
                                                <a:pt x="93" y="16"/>
                                                <a:pt x="93" y="17"/>
                                              </a:cubicBezTo>
                                              <a:cubicBezTo>
                                                <a:pt x="93" y="20"/>
                                                <a:pt x="94" y="22"/>
                                                <a:pt x="94" y="23"/>
                                              </a:cubicBezTo>
                                              <a:cubicBezTo>
                                                <a:pt x="94" y="24"/>
                                                <a:pt x="92" y="25"/>
                                                <a:pt x="91" y="26"/>
                                              </a:cubicBezTo>
                                              <a:cubicBezTo>
                                                <a:pt x="90" y="26"/>
                                                <a:pt x="88" y="27"/>
                                                <a:pt x="87" y="27"/>
                                              </a:cubicBezTo>
                                              <a:cubicBezTo>
                                                <a:pt x="85" y="28"/>
                                                <a:pt x="84" y="28"/>
                                                <a:pt x="84" y="29"/>
                                              </a:cubicBezTo>
                                              <a:cubicBezTo>
                                                <a:pt x="83" y="30"/>
                                                <a:pt x="83" y="32"/>
                                                <a:pt x="83" y="34"/>
                                              </a:cubicBezTo>
                                              <a:cubicBezTo>
                                                <a:pt x="84" y="37"/>
                                                <a:pt x="84" y="40"/>
                                                <a:pt x="85" y="41"/>
                                              </a:cubicBezTo>
                                              <a:cubicBezTo>
                                                <a:pt x="86" y="43"/>
                                                <a:pt x="87" y="44"/>
                                                <a:pt x="87" y="45"/>
                                              </a:cubicBezTo>
                                              <a:cubicBezTo>
                                                <a:pt x="88" y="46"/>
                                                <a:pt x="88" y="47"/>
                                                <a:pt x="87" y="49"/>
                                              </a:cubicBezTo>
                                              <a:cubicBezTo>
                                                <a:pt x="87" y="50"/>
                                                <a:pt x="86" y="51"/>
                                                <a:pt x="85" y="51"/>
                                              </a:cubicBezTo>
                                              <a:cubicBezTo>
                                                <a:pt x="85" y="52"/>
                                                <a:pt x="84" y="53"/>
                                                <a:pt x="85" y="54"/>
                                              </a:cubicBezTo>
                                              <a:cubicBezTo>
                                                <a:pt x="85" y="56"/>
                                                <a:pt x="85" y="57"/>
                                                <a:pt x="85" y="58"/>
                                              </a:cubicBezTo>
                                              <a:cubicBezTo>
                                                <a:pt x="84" y="59"/>
                                                <a:pt x="84" y="60"/>
                                                <a:pt x="83" y="61"/>
                                              </a:cubicBezTo>
                                              <a:cubicBezTo>
                                                <a:pt x="81" y="65"/>
                                                <a:pt x="82" y="62"/>
                                                <a:pt x="80" y="66"/>
                                              </a:cubicBezTo>
                                              <a:cubicBezTo>
                                                <a:pt x="79" y="67"/>
                                                <a:pt x="79" y="68"/>
                                                <a:pt x="79" y="68"/>
                                              </a:cubicBezTo>
                                              <a:cubicBezTo>
                                                <a:pt x="79" y="69"/>
                                                <a:pt x="80" y="70"/>
                                                <a:pt x="80" y="70"/>
                                              </a:cubicBezTo>
                                              <a:cubicBezTo>
                                                <a:pt x="81" y="72"/>
                                                <a:pt x="82" y="73"/>
                                                <a:pt x="83" y="73"/>
                                              </a:cubicBezTo>
                                              <a:cubicBezTo>
                                                <a:pt x="84" y="75"/>
                                                <a:pt x="85" y="76"/>
                                                <a:pt x="85" y="78"/>
                                              </a:cubicBezTo>
                                              <a:cubicBezTo>
                                                <a:pt x="85" y="80"/>
                                                <a:pt x="85" y="81"/>
                                                <a:pt x="85" y="83"/>
                                              </a:cubicBezTo>
                                              <a:cubicBezTo>
                                                <a:pt x="85" y="84"/>
                                                <a:pt x="83" y="85"/>
                                                <a:pt x="81" y="86"/>
                                              </a:cubicBezTo>
                                              <a:cubicBezTo>
                                                <a:pt x="79" y="86"/>
                                                <a:pt x="77" y="87"/>
                                                <a:pt x="77" y="87"/>
                                              </a:cubicBezTo>
                                              <a:cubicBezTo>
                                                <a:pt x="76" y="87"/>
                                                <a:pt x="75" y="88"/>
                                                <a:pt x="75" y="89"/>
                                              </a:cubicBezTo>
                                              <a:cubicBezTo>
                                                <a:pt x="74" y="91"/>
                                                <a:pt x="73" y="92"/>
                                                <a:pt x="71" y="92"/>
                                              </a:cubicBezTo>
                                              <a:cubicBezTo>
                                                <a:pt x="71" y="92"/>
                                                <a:pt x="70" y="93"/>
                                                <a:pt x="70" y="93"/>
                                              </a:cubicBezTo>
                                              <a:cubicBezTo>
                                                <a:pt x="70" y="93"/>
                                                <a:pt x="71" y="94"/>
                                                <a:pt x="71" y="94"/>
                                              </a:cubicBezTo>
                                              <a:cubicBezTo>
                                                <a:pt x="72" y="95"/>
                                                <a:pt x="74" y="96"/>
                                                <a:pt x="75" y="97"/>
                                              </a:cubicBezTo>
                                              <a:cubicBezTo>
                                                <a:pt x="76" y="98"/>
                                                <a:pt x="76" y="99"/>
                                                <a:pt x="76" y="100"/>
                                              </a:cubicBezTo>
                                              <a:cubicBezTo>
                                                <a:pt x="76" y="101"/>
                                                <a:pt x="77" y="102"/>
                                                <a:pt x="78" y="102"/>
                                              </a:cubicBezTo>
                                              <a:cubicBezTo>
                                                <a:pt x="80" y="103"/>
                                                <a:pt x="80" y="104"/>
                                                <a:pt x="81" y="105"/>
                                              </a:cubicBezTo>
                                              <a:cubicBezTo>
                                                <a:pt x="82" y="107"/>
                                                <a:pt x="82" y="108"/>
                                                <a:pt x="82" y="109"/>
                                              </a:cubicBezTo>
                                              <a:cubicBezTo>
                                                <a:pt x="83" y="110"/>
                                                <a:pt x="82" y="111"/>
                                                <a:pt x="81" y="112"/>
                                              </a:cubicBezTo>
                                              <a:cubicBezTo>
                                                <a:pt x="80" y="113"/>
                                                <a:pt x="79" y="113"/>
                                                <a:pt x="79" y="114"/>
                                              </a:cubicBezTo>
                                              <a:cubicBezTo>
                                                <a:pt x="78" y="116"/>
                                                <a:pt x="78" y="116"/>
                                                <a:pt x="79" y="117"/>
                                              </a:cubicBezTo>
                                              <a:cubicBezTo>
                                                <a:pt x="79" y="117"/>
                                                <a:pt x="80" y="118"/>
                                                <a:pt x="81" y="119"/>
                                              </a:cubicBezTo>
                                              <a:cubicBezTo>
                                                <a:pt x="82" y="120"/>
                                                <a:pt x="83" y="121"/>
                                                <a:pt x="83" y="122"/>
                                              </a:cubicBezTo>
                                              <a:cubicBezTo>
                                                <a:pt x="83" y="123"/>
                                                <a:pt x="83" y="123"/>
                                                <a:pt x="82" y="124"/>
                                              </a:cubicBezTo>
                                              <a:cubicBezTo>
                                                <a:pt x="80" y="126"/>
                                                <a:pt x="80" y="127"/>
                                                <a:pt x="80" y="128"/>
                                              </a:cubicBezTo>
                                              <a:cubicBezTo>
                                                <a:pt x="79" y="130"/>
                                                <a:pt x="79" y="131"/>
                                                <a:pt x="79" y="133"/>
                                              </a:cubicBezTo>
                                              <a:cubicBezTo>
                                                <a:pt x="79" y="133"/>
                                                <a:pt x="78" y="133"/>
                                                <a:pt x="78" y="133"/>
                                              </a:cubicBezTo>
                                              <a:cubicBezTo>
                                                <a:pt x="77" y="133"/>
                                                <a:pt x="76" y="133"/>
                                                <a:pt x="75" y="132"/>
                                              </a:cubicBezTo>
                                              <a:cubicBezTo>
                                                <a:pt x="73" y="132"/>
                                                <a:pt x="71" y="130"/>
                                                <a:pt x="71" y="130"/>
                                              </a:cubicBezTo>
                                              <a:cubicBezTo>
                                                <a:pt x="69" y="129"/>
                                                <a:pt x="69" y="128"/>
                                                <a:pt x="69" y="127"/>
                                              </a:cubicBezTo>
                                              <a:cubicBezTo>
                                                <a:pt x="68" y="126"/>
                                                <a:pt x="68" y="125"/>
                                                <a:pt x="66" y="124"/>
                                              </a:cubicBezTo>
                                              <a:cubicBezTo>
                                                <a:pt x="65" y="124"/>
                                                <a:pt x="65" y="125"/>
                                                <a:pt x="65" y="126"/>
                                              </a:cubicBezTo>
                                              <a:cubicBezTo>
                                                <a:pt x="65" y="127"/>
                                                <a:pt x="66" y="128"/>
                                                <a:pt x="66" y="128"/>
                                              </a:cubicBezTo>
                                              <a:cubicBezTo>
                                                <a:pt x="66" y="129"/>
                                                <a:pt x="66" y="129"/>
                                                <a:pt x="65" y="129"/>
                                              </a:cubicBezTo>
                                              <a:cubicBezTo>
                                                <a:pt x="65" y="129"/>
                                                <a:pt x="64" y="129"/>
                                                <a:pt x="63" y="129"/>
                                              </a:cubicBezTo>
                                              <a:cubicBezTo>
                                                <a:pt x="61" y="128"/>
                                                <a:pt x="59" y="127"/>
                                                <a:pt x="58" y="128"/>
                                              </a:cubicBezTo>
                                              <a:cubicBezTo>
                                                <a:pt x="56" y="128"/>
                                                <a:pt x="56" y="129"/>
                                                <a:pt x="55" y="130"/>
                                              </a:cubicBezTo>
                                              <a:cubicBezTo>
                                                <a:pt x="55" y="131"/>
                                                <a:pt x="55" y="132"/>
                                                <a:pt x="55" y="132"/>
                                              </a:cubicBezTo>
                                              <a:cubicBezTo>
                                                <a:pt x="54" y="133"/>
                                                <a:pt x="54" y="133"/>
                                                <a:pt x="53" y="133"/>
                                              </a:cubicBezTo>
                                              <a:cubicBezTo>
                                                <a:pt x="51" y="134"/>
                                                <a:pt x="50" y="133"/>
                                                <a:pt x="49" y="132"/>
                                              </a:cubicBezTo>
                                              <a:cubicBezTo>
                                                <a:pt x="48" y="131"/>
                                                <a:pt x="47" y="130"/>
                                                <a:pt x="46" y="129"/>
                                              </a:cubicBezTo>
                                              <a:cubicBezTo>
                                                <a:pt x="46" y="129"/>
                                                <a:pt x="46" y="128"/>
                                                <a:pt x="46" y="127"/>
                                              </a:cubicBezTo>
                                              <a:cubicBezTo>
                                                <a:pt x="46" y="126"/>
                                                <a:pt x="46" y="126"/>
                                                <a:pt x="47" y="125"/>
                                              </a:cubicBezTo>
                                              <a:cubicBezTo>
                                                <a:pt x="48" y="124"/>
                                                <a:pt x="50" y="123"/>
                                                <a:pt x="51" y="122"/>
                                              </a:cubicBezTo>
                                              <a:cubicBezTo>
                                                <a:pt x="52" y="122"/>
                                                <a:pt x="53" y="121"/>
                                                <a:pt x="53" y="120"/>
                                              </a:cubicBezTo>
                                              <a:cubicBezTo>
                                                <a:pt x="53" y="120"/>
                                                <a:pt x="53" y="119"/>
                                                <a:pt x="52" y="119"/>
                                              </a:cubicBezTo>
                                              <a:cubicBezTo>
                                                <a:pt x="50" y="118"/>
                                                <a:pt x="47" y="118"/>
                                                <a:pt x="46" y="118"/>
                                              </a:cubicBezTo>
                                              <a:cubicBezTo>
                                                <a:pt x="44" y="118"/>
                                                <a:pt x="43" y="118"/>
                                                <a:pt x="41" y="117"/>
                                              </a:cubicBezTo>
                                              <a:cubicBezTo>
                                                <a:pt x="40" y="116"/>
                                                <a:pt x="38" y="115"/>
                                                <a:pt x="37" y="114"/>
                                              </a:cubicBezTo>
                                              <a:cubicBezTo>
                                                <a:pt x="36" y="113"/>
                                                <a:pt x="34" y="111"/>
                                                <a:pt x="33" y="110"/>
                                              </a:cubicBezTo>
                                              <a:cubicBezTo>
                                                <a:pt x="33" y="109"/>
                                                <a:pt x="32" y="109"/>
                                                <a:pt x="32" y="109"/>
                                              </a:cubicBezTo>
                                              <a:cubicBezTo>
                                                <a:pt x="31" y="110"/>
                                                <a:pt x="31" y="111"/>
                                                <a:pt x="31" y="112"/>
                                              </a:cubicBezTo>
                                              <a:cubicBezTo>
                                                <a:pt x="31" y="113"/>
                                                <a:pt x="31" y="114"/>
                                                <a:pt x="31" y="114"/>
                                              </a:cubicBezTo>
                                              <a:cubicBezTo>
                                                <a:pt x="30" y="114"/>
                                                <a:pt x="30" y="114"/>
                                                <a:pt x="30" y="113"/>
                                              </a:cubicBezTo>
                                              <a:cubicBezTo>
                                                <a:pt x="29" y="113"/>
                                                <a:pt x="27" y="111"/>
                                                <a:pt x="26" y="111"/>
                                              </a:cubicBezTo>
                                              <a:cubicBezTo>
                                                <a:pt x="25" y="110"/>
                                                <a:pt x="24" y="108"/>
                                                <a:pt x="23" y="108"/>
                                              </a:cubicBezTo>
                                              <a:cubicBezTo>
                                                <a:pt x="23" y="107"/>
                                                <a:pt x="22" y="107"/>
                                                <a:pt x="22" y="107"/>
                                              </a:cubicBezTo>
                                              <a:cubicBezTo>
                                                <a:pt x="21" y="108"/>
                                                <a:pt x="21" y="108"/>
                                                <a:pt x="20" y="110"/>
                                              </a:cubicBezTo>
                                              <a:cubicBezTo>
                                                <a:pt x="20" y="111"/>
                                                <a:pt x="20" y="112"/>
                                                <a:pt x="20" y="112"/>
                                              </a:cubicBezTo>
                                              <a:cubicBezTo>
                                                <a:pt x="21" y="112"/>
                                                <a:pt x="21" y="113"/>
                                                <a:pt x="21" y="113"/>
                                              </a:cubicBezTo>
                                              <a:cubicBezTo>
                                                <a:pt x="21" y="113"/>
                                                <a:pt x="21" y="113"/>
                                                <a:pt x="19" y="114"/>
                                              </a:cubicBezTo>
                                              <a:cubicBezTo>
                                                <a:pt x="18" y="115"/>
                                                <a:pt x="17" y="115"/>
                                                <a:pt x="16" y="114"/>
                                              </a:cubicBezTo>
                                              <a:cubicBezTo>
                                                <a:pt x="15" y="114"/>
                                                <a:pt x="14" y="113"/>
                                                <a:pt x="13" y="113"/>
                                              </a:cubicBezTo>
                                              <a:cubicBezTo>
                                                <a:pt x="12" y="114"/>
                                                <a:pt x="11" y="115"/>
                                                <a:pt x="10" y="117"/>
                                              </a:cubicBezTo>
                                              <a:cubicBezTo>
                                                <a:pt x="9" y="118"/>
                                                <a:pt x="9" y="119"/>
                                                <a:pt x="7" y="120"/>
                                              </a:cubicBezTo>
                                              <a:cubicBezTo>
                                                <a:pt x="6" y="120"/>
                                                <a:pt x="6" y="121"/>
                                                <a:pt x="6" y="121"/>
                                              </a:cubicBezTo>
                                              <a:cubicBezTo>
                                                <a:pt x="5" y="122"/>
                                                <a:pt x="5" y="122"/>
                                                <a:pt x="6" y="123"/>
                                              </a:cubicBezTo>
                                              <a:cubicBezTo>
                                                <a:pt x="6" y="124"/>
                                                <a:pt x="7" y="125"/>
                                                <a:pt x="7" y="127"/>
                                              </a:cubicBezTo>
                                              <a:cubicBezTo>
                                                <a:pt x="7" y="128"/>
                                                <a:pt x="6" y="130"/>
                                                <a:pt x="4" y="131"/>
                                              </a:cubicBezTo>
                                              <a:cubicBezTo>
                                                <a:pt x="3" y="132"/>
                                                <a:pt x="2" y="133"/>
                                                <a:pt x="1" y="133"/>
                                              </a:cubicBezTo>
                                              <a:cubicBezTo>
                                                <a:pt x="0" y="133"/>
                                                <a:pt x="0" y="134"/>
                                                <a:pt x="0" y="134"/>
                                              </a:cubicBezTo>
                                              <a:cubicBezTo>
                                                <a:pt x="0" y="134"/>
                                                <a:pt x="0" y="134"/>
                                                <a:pt x="1" y="135"/>
                                              </a:cubicBezTo>
                                              <a:cubicBezTo>
                                                <a:pt x="1" y="135"/>
                                                <a:pt x="3" y="136"/>
                                                <a:pt x="4" y="136"/>
                                              </a:cubicBezTo>
                                              <a:cubicBezTo>
                                                <a:pt x="5" y="137"/>
                                                <a:pt x="6" y="138"/>
                                                <a:pt x="6" y="140"/>
                                              </a:cubicBezTo>
                                              <a:cubicBezTo>
                                                <a:pt x="6" y="141"/>
                                                <a:pt x="6" y="143"/>
                                                <a:pt x="6" y="144"/>
                                              </a:cubicBezTo>
                                              <a:cubicBezTo>
                                                <a:pt x="6" y="147"/>
                                                <a:pt x="5" y="149"/>
                                                <a:pt x="5" y="152"/>
                                              </a:cubicBezTo>
                                              <a:cubicBezTo>
                                                <a:pt x="6" y="153"/>
                                                <a:pt x="7" y="153"/>
                                                <a:pt x="7" y="154"/>
                                              </a:cubicBezTo>
                                              <a:cubicBezTo>
                                                <a:pt x="8" y="154"/>
                                                <a:pt x="8" y="155"/>
                                                <a:pt x="8" y="155"/>
                                              </a:cubicBezTo>
                                              <a:cubicBezTo>
                                                <a:pt x="8" y="156"/>
                                                <a:pt x="8" y="157"/>
                                                <a:pt x="7" y="158"/>
                                              </a:cubicBezTo>
                                              <a:cubicBezTo>
                                                <a:pt x="6" y="160"/>
                                                <a:pt x="6" y="160"/>
                                                <a:pt x="5" y="160"/>
                                              </a:cubicBezTo>
                                              <a:cubicBezTo>
                                                <a:pt x="4" y="160"/>
                                                <a:pt x="3" y="160"/>
                                                <a:pt x="2" y="162"/>
                                              </a:cubicBezTo>
                                              <a:cubicBezTo>
                                                <a:pt x="2" y="163"/>
                                                <a:pt x="2" y="163"/>
                                                <a:pt x="2" y="164"/>
                                              </a:cubicBezTo>
                                              <a:cubicBezTo>
                                                <a:pt x="3" y="164"/>
                                                <a:pt x="3" y="165"/>
                                                <a:pt x="3" y="167"/>
                                              </a:cubicBezTo>
                                              <a:cubicBezTo>
                                                <a:pt x="2" y="169"/>
                                                <a:pt x="2" y="171"/>
                                                <a:pt x="3" y="171"/>
                                              </a:cubicBezTo>
                                              <a:cubicBezTo>
                                                <a:pt x="3" y="172"/>
                                                <a:pt x="4" y="173"/>
                                                <a:pt x="6" y="174"/>
                                              </a:cubicBezTo>
                                              <a:cubicBezTo>
                                                <a:pt x="8" y="175"/>
                                                <a:pt x="9" y="175"/>
                                                <a:pt x="10" y="175"/>
                                              </a:cubicBezTo>
                                              <a:cubicBezTo>
                                                <a:pt x="10" y="176"/>
                                                <a:pt x="11" y="177"/>
                                                <a:pt x="11" y="179"/>
                                              </a:cubicBezTo>
                                              <a:cubicBezTo>
                                                <a:pt x="11" y="180"/>
                                                <a:pt x="11" y="180"/>
                                                <a:pt x="11" y="181"/>
                                              </a:cubicBezTo>
                                              <a:cubicBezTo>
                                                <a:pt x="11" y="181"/>
                                                <a:pt x="11" y="181"/>
                                                <a:pt x="10" y="181"/>
                                              </a:cubicBezTo>
                                              <a:cubicBezTo>
                                                <a:pt x="10" y="181"/>
                                                <a:pt x="10" y="181"/>
                                                <a:pt x="11" y="184"/>
                                              </a:cubicBezTo>
                                              <a:cubicBezTo>
                                                <a:pt x="12" y="185"/>
                                                <a:pt x="12" y="186"/>
                                                <a:pt x="12" y="187"/>
                                              </a:cubicBezTo>
                                              <a:cubicBezTo>
                                                <a:pt x="12" y="188"/>
                                                <a:pt x="12" y="188"/>
                                                <a:pt x="12" y="189"/>
                                              </a:cubicBezTo>
                                              <a:cubicBezTo>
                                                <a:pt x="12" y="189"/>
                                                <a:pt x="12" y="189"/>
                                                <a:pt x="12" y="190"/>
                                              </a:cubicBezTo>
                                              <a:cubicBezTo>
                                                <a:pt x="12" y="190"/>
                                                <a:pt x="13" y="190"/>
                                                <a:pt x="15" y="190"/>
                                              </a:cubicBezTo>
                                              <a:cubicBezTo>
                                                <a:pt x="15" y="190"/>
                                                <a:pt x="17" y="191"/>
                                                <a:pt x="18" y="193"/>
                                              </a:cubicBezTo>
                                              <a:cubicBezTo>
                                                <a:pt x="19" y="195"/>
                                                <a:pt x="20" y="197"/>
                                                <a:pt x="20" y="198"/>
                                              </a:cubicBezTo>
                                              <a:cubicBezTo>
                                                <a:pt x="20" y="200"/>
                                                <a:pt x="21" y="202"/>
                                                <a:pt x="21" y="203"/>
                                              </a:cubicBezTo>
                                              <a:cubicBezTo>
                                                <a:pt x="22" y="204"/>
                                                <a:pt x="23" y="205"/>
                                                <a:pt x="25" y="205"/>
                                              </a:cubicBezTo>
                                              <a:cubicBezTo>
                                                <a:pt x="26" y="206"/>
                                                <a:pt x="27" y="205"/>
                                                <a:pt x="29" y="205"/>
                                              </a:cubicBezTo>
                                              <a:cubicBezTo>
                                                <a:pt x="30" y="204"/>
                                                <a:pt x="31" y="204"/>
                                                <a:pt x="33" y="204"/>
                                              </a:cubicBezTo>
                                              <a:cubicBezTo>
                                                <a:pt x="37" y="204"/>
                                                <a:pt x="38" y="205"/>
                                                <a:pt x="41" y="205"/>
                                              </a:cubicBezTo>
                                              <a:cubicBezTo>
                                                <a:pt x="43" y="205"/>
                                                <a:pt x="44" y="206"/>
                                                <a:pt x="45" y="208"/>
                                              </a:cubicBezTo>
                                              <a:cubicBezTo>
                                                <a:pt x="47" y="209"/>
                                                <a:pt x="48" y="211"/>
                                                <a:pt x="49" y="211"/>
                                              </a:cubicBezTo>
                                              <a:cubicBezTo>
                                                <a:pt x="50" y="212"/>
                                                <a:pt x="50" y="212"/>
                                                <a:pt x="51" y="212"/>
                                              </a:cubicBezTo>
                                              <a:cubicBezTo>
                                                <a:pt x="52" y="212"/>
                                                <a:pt x="52" y="212"/>
                                                <a:pt x="53" y="212"/>
                                              </a:cubicBezTo>
                                              <a:cubicBezTo>
                                                <a:pt x="54" y="211"/>
                                                <a:pt x="56" y="210"/>
                                                <a:pt x="56" y="210"/>
                                              </a:cubicBezTo>
                                              <a:cubicBezTo>
                                                <a:pt x="57" y="209"/>
                                                <a:pt x="58" y="208"/>
                                                <a:pt x="58" y="206"/>
                                              </a:cubicBezTo>
                                              <a:cubicBezTo>
                                                <a:pt x="59" y="205"/>
                                                <a:pt x="60" y="203"/>
                                                <a:pt x="60" y="203"/>
                                              </a:cubicBezTo>
                                              <a:cubicBezTo>
                                                <a:pt x="61" y="202"/>
                                                <a:pt x="62" y="201"/>
                                                <a:pt x="63" y="202"/>
                                              </a:cubicBezTo>
                                              <a:cubicBezTo>
                                                <a:pt x="64" y="202"/>
                                                <a:pt x="65" y="203"/>
                                                <a:pt x="66" y="204"/>
                                              </a:cubicBezTo>
                                              <a:cubicBezTo>
                                                <a:pt x="67" y="205"/>
                                                <a:pt x="68" y="206"/>
                                                <a:pt x="68" y="207"/>
                                              </a:cubicBezTo>
                                              <a:cubicBezTo>
                                                <a:pt x="69" y="209"/>
                                                <a:pt x="68" y="210"/>
                                                <a:pt x="68" y="212"/>
                                              </a:cubicBezTo>
                                              <a:cubicBezTo>
                                                <a:pt x="68" y="214"/>
                                                <a:pt x="69" y="216"/>
                                                <a:pt x="70" y="217"/>
                                              </a:cubicBezTo>
                                              <a:cubicBezTo>
                                                <a:pt x="71" y="218"/>
                                                <a:pt x="72" y="219"/>
                                                <a:pt x="73" y="220"/>
                                              </a:cubicBezTo>
                                              <a:cubicBezTo>
                                                <a:pt x="74" y="222"/>
                                                <a:pt x="78" y="224"/>
                                                <a:pt x="80" y="226"/>
                                              </a:cubicBezTo>
                                              <a:cubicBezTo>
                                                <a:pt x="82" y="227"/>
                                                <a:pt x="88" y="229"/>
                                                <a:pt x="90" y="230"/>
                                              </a:cubicBezTo>
                                              <a:cubicBezTo>
                                                <a:pt x="94" y="232"/>
                                                <a:pt x="95" y="234"/>
                                                <a:pt x="97" y="234"/>
                                              </a:cubicBezTo>
                                              <a:cubicBezTo>
                                                <a:pt x="99" y="234"/>
                                                <a:pt x="99" y="235"/>
                                                <a:pt x="99" y="235"/>
                                              </a:cubicBezTo>
                                              <a:cubicBezTo>
                                                <a:pt x="99" y="235"/>
                                                <a:pt x="100" y="235"/>
                                                <a:pt x="101" y="233"/>
                                              </a:cubicBezTo>
                                              <a:cubicBezTo>
                                                <a:pt x="103" y="232"/>
                                                <a:pt x="103" y="231"/>
                                                <a:pt x="104" y="230"/>
                                              </a:cubicBezTo>
                                              <a:cubicBezTo>
                                                <a:pt x="104" y="230"/>
                                                <a:pt x="105" y="229"/>
                                                <a:pt x="106" y="228"/>
                                              </a:cubicBezTo>
                                              <a:cubicBezTo>
                                                <a:pt x="107" y="228"/>
                                                <a:pt x="109" y="228"/>
                                                <a:pt x="110" y="228"/>
                                              </a:cubicBezTo>
                                              <a:cubicBezTo>
                                                <a:pt x="112" y="228"/>
                                                <a:pt x="114" y="228"/>
                                                <a:pt x="115" y="228"/>
                                              </a:cubicBezTo>
                                              <a:cubicBezTo>
                                                <a:pt x="118" y="228"/>
                                                <a:pt x="119" y="228"/>
                                                <a:pt x="119" y="228"/>
                                              </a:cubicBezTo>
                                              <a:cubicBezTo>
                                                <a:pt x="119" y="228"/>
                                                <a:pt x="118" y="227"/>
                                                <a:pt x="118" y="225"/>
                                              </a:cubicBezTo>
                                              <a:cubicBezTo>
                                                <a:pt x="118" y="224"/>
                                                <a:pt x="119" y="224"/>
                                                <a:pt x="119" y="223"/>
                                              </a:cubicBezTo>
                                              <a:cubicBezTo>
                                                <a:pt x="120" y="223"/>
                                                <a:pt x="121" y="223"/>
                                                <a:pt x="122" y="223"/>
                                              </a:cubicBezTo>
                                              <a:cubicBezTo>
                                                <a:pt x="124" y="224"/>
                                                <a:pt x="126" y="224"/>
                                                <a:pt x="127" y="224"/>
                                              </a:cubicBezTo>
                                              <a:cubicBezTo>
                                                <a:pt x="129" y="224"/>
                                                <a:pt x="130" y="223"/>
                                                <a:pt x="131" y="222"/>
                                              </a:cubicBezTo>
                                              <a:cubicBezTo>
                                                <a:pt x="132" y="222"/>
                                                <a:pt x="133" y="221"/>
                                                <a:pt x="135" y="221"/>
                                              </a:cubicBezTo>
                                              <a:cubicBezTo>
                                                <a:pt x="136" y="221"/>
                                                <a:pt x="137" y="222"/>
                                                <a:pt x="138" y="222"/>
                                              </a:cubicBezTo>
                                              <a:cubicBezTo>
                                                <a:pt x="139" y="223"/>
                                                <a:pt x="141" y="224"/>
                                                <a:pt x="142" y="225"/>
                                              </a:cubicBezTo>
                                              <a:cubicBezTo>
                                                <a:pt x="143" y="225"/>
                                                <a:pt x="144" y="226"/>
                                                <a:pt x="144" y="227"/>
                                              </a:cubicBezTo>
                                              <a:cubicBezTo>
                                                <a:pt x="145" y="228"/>
                                                <a:pt x="145" y="230"/>
                                                <a:pt x="145" y="230"/>
                                              </a:cubicBezTo>
                                              <a:cubicBezTo>
                                                <a:pt x="146" y="231"/>
                                                <a:pt x="156" y="233"/>
                                                <a:pt x="157" y="233"/>
                                              </a:cubicBezTo>
                                              <a:cubicBezTo>
                                                <a:pt x="160" y="234"/>
                                                <a:pt x="161" y="233"/>
                                                <a:pt x="165" y="233"/>
                                              </a:cubicBezTo>
                                              <a:cubicBezTo>
                                                <a:pt x="166" y="233"/>
                                                <a:pt x="167" y="235"/>
                                                <a:pt x="169" y="237"/>
                                              </a:cubicBezTo>
                                              <a:cubicBezTo>
                                                <a:pt x="170" y="238"/>
                                                <a:pt x="172" y="237"/>
                                                <a:pt x="173" y="237"/>
                                              </a:cubicBezTo>
                                              <a:cubicBezTo>
                                                <a:pt x="174" y="236"/>
                                                <a:pt x="176" y="236"/>
                                                <a:pt x="177" y="235"/>
                                              </a:cubicBezTo>
                                              <a:cubicBezTo>
                                                <a:pt x="179" y="235"/>
                                                <a:pt x="180" y="234"/>
                                                <a:pt x="181" y="233"/>
                                              </a:cubicBezTo>
                                              <a:cubicBezTo>
                                                <a:pt x="182" y="231"/>
                                                <a:pt x="184" y="228"/>
                                                <a:pt x="185" y="226"/>
                                              </a:cubicBezTo>
                                              <a:cubicBezTo>
                                                <a:pt x="186" y="223"/>
                                                <a:pt x="187" y="222"/>
                                                <a:pt x="188" y="218"/>
                                              </a:cubicBezTo>
                                              <a:cubicBezTo>
                                                <a:pt x="188" y="217"/>
                                                <a:pt x="189" y="217"/>
                                                <a:pt x="189" y="216"/>
                                              </a:cubicBezTo>
                                              <a:cubicBezTo>
                                                <a:pt x="190" y="216"/>
                                                <a:pt x="190" y="215"/>
                                                <a:pt x="191" y="215"/>
                                              </a:cubicBezTo>
                                              <a:cubicBezTo>
                                                <a:pt x="192" y="215"/>
                                                <a:pt x="194" y="214"/>
                                                <a:pt x="196" y="214"/>
                                              </a:cubicBezTo>
                                              <a:cubicBezTo>
                                                <a:pt x="198" y="214"/>
                                                <a:pt x="199" y="213"/>
                                                <a:pt x="200" y="213"/>
                                              </a:cubicBezTo>
                                              <a:cubicBezTo>
                                                <a:pt x="201" y="212"/>
                                                <a:pt x="202" y="211"/>
                                                <a:pt x="202" y="210"/>
                                              </a:cubicBezTo>
                                              <a:cubicBezTo>
                                                <a:pt x="202" y="207"/>
                                                <a:pt x="202" y="206"/>
                                                <a:pt x="203" y="205"/>
                                              </a:cubicBezTo>
                                              <a:cubicBezTo>
                                                <a:pt x="203" y="203"/>
                                                <a:pt x="204" y="203"/>
                                                <a:pt x="205" y="201"/>
                                              </a:cubicBezTo>
                                              <a:cubicBezTo>
                                                <a:pt x="207" y="200"/>
                                                <a:pt x="208" y="199"/>
                                                <a:pt x="210" y="197"/>
                                              </a:cubicBezTo>
                                              <a:cubicBezTo>
                                                <a:pt x="211" y="196"/>
                                                <a:pt x="213" y="195"/>
                                                <a:pt x="213" y="193"/>
                                              </a:cubicBezTo>
                                              <a:cubicBezTo>
                                                <a:pt x="214" y="192"/>
                                                <a:pt x="214" y="191"/>
                                                <a:pt x="215" y="189"/>
                                              </a:cubicBezTo>
                                              <a:cubicBezTo>
                                                <a:pt x="216" y="188"/>
                                                <a:pt x="217" y="187"/>
                                                <a:pt x="218" y="186"/>
                                              </a:cubicBezTo>
                                              <a:cubicBezTo>
                                                <a:pt x="218" y="185"/>
                                                <a:pt x="220" y="185"/>
                                                <a:pt x="221" y="184"/>
                                              </a:cubicBezTo>
                                              <a:cubicBezTo>
                                                <a:pt x="222" y="183"/>
                                                <a:pt x="223" y="182"/>
                                                <a:pt x="223" y="181"/>
                                              </a:cubicBezTo>
                                              <a:cubicBezTo>
                                                <a:pt x="223" y="179"/>
                                                <a:pt x="223" y="178"/>
                                                <a:pt x="223" y="176"/>
                                              </a:cubicBezTo>
                                              <a:cubicBezTo>
                                                <a:pt x="223" y="176"/>
                                                <a:pt x="224" y="175"/>
                                                <a:pt x="224" y="175"/>
                                              </a:cubicBezTo>
                                              <a:cubicBezTo>
                                                <a:pt x="224" y="174"/>
                                                <a:pt x="225" y="174"/>
                                                <a:pt x="226" y="174"/>
                                              </a:cubicBezTo>
                                              <a:cubicBezTo>
                                                <a:pt x="228" y="174"/>
                                                <a:pt x="229" y="173"/>
                                                <a:pt x="230" y="173"/>
                                              </a:cubicBezTo>
                                              <a:cubicBezTo>
                                                <a:pt x="232" y="172"/>
                                                <a:pt x="233" y="171"/>
                                                <a:pt x="235" y="171"/>
                                              </a:cubicBezTo>
                                              <a:cubicBezTo>
                                                <a:pt x="235" y="171"/>
                                                <a:pt x="237" y="171"/>
                                                <a:pt x="239" y="172"/>
                                              </a:cubicBezTo>
                                              <a:cubicBezTo>
                                                <a:pt x="240" y="172"/>
                                                <a:pt x="242" y="173"/>
                                                <a:pt x="242" y="174"/>
                                              </a:cubicBezTo>
                                              <a:cubicBezTo>
                                                <a:pt x="242" y="175"/>
                                                <a:pt x="242" y="177"/>
                                                <a:pt x="242" y="179"/>
                                              </a:cubicBezTo>
                                              <a:cubicBezTo>
                                                <a:pt x="242" y="180"/>
                                                <a:pt x="242" y="182"/>
                                                <a:pt x="243" y="182"/>
                                              </a:cubicBezTo>
                                              <a:cubicBezTo>
                                                <a:pt x="244" y="183"/>
                                                <a:pt x="245" y="183"/>
                                                <a:pt x="246" y="183"/>
                                              </a:cubicBezTo>
                                              <a:cubicBezTo>
                                                <a:pt x="246" y="183"/>
                                                <a:pt x="247" y="183"/>
                                                <a:pt x="247" y="183"/>
                                              </a:cubicBezTo>
                                              <a:cubicBezTo>
                                                <a:pt x="247" y="182"/>
                                                <a:pt x="247" y="180"/>
                                                <a:pt x="247" y="178"/>
                                              </a:cubicBezTo>
                                              <a:cubicBezTo>
                                                <a:pt x="248" y="177"/>
                                                <a:pt x="247" y="175"/>
                                                <a:pt x="247" y="173"/>
                                              </a:cubicBezTo>
                                              <a:cubicBezTo>
                                                <a:pt x="246" y="172"/>
                                                <a:pt x="246" y="171"/>
                                                <a:pt x="246" y="171"/>
                                              </a:cubicBezTo>
                                              <a:cubicBezTo>
                                                <a:pt x="247" y="170"/>
                                                <a:pt x="247" y="170"/>
                                                <a:pt x="247" y="169"/>
                                              </a:cubicBezTo>
                                              <a:cubicBezTo>
                                                <a:pt x="249" y="168"/>
                                                <a:pt x="251" y="168"/>
                                                <a:pt x="252" y="168"/>
                                              </a:cubicBezTo>
                                              <a:cubicBezTo>
                                                <a:pt x="254" y="168"/>
                                                <a:pt x="255" y="166"/>
                                                <a:pt x="256" y="165"/>
                                              </a:cubicBezTo>
                                              <a:cubicBezTo>
                                                <a:pt x="256" y="164"/>
                                                <a:pt x="256" y="162"/>
                                                <a:pt x="256" y="160"/>
                                              </a:cubicBezTo>
                                              <a:cubicBezTo>
                                                <a:pt x="256" y="158"/>
                                                <a:pt x="257" y="157"/>
                                                <a:pt x="258" y="156"/>
                                              </a:cubicBezTo>
                                              <a:cubicBezTo>
                                                <a:pt x="259" y="155"/>
                                                <a:pt x="260" y="154"/>
                                                <a:pt x="259" y="153"/>
                                              </a:cubicBezTo>
                                              <a:cubicBezTo>
                                                <a:pt x="259" y="151"/>
                                                <a:pt x="257" y="150"/>
                                                <a:pt x="257" y="149"/>
                                              </a:cubicBezTo>
                                              <a:cubicBezTo>
                                                <a:pt x="256" y="148"/>
                                                <a:pt x="256" y="148"/>
                                                <a:pt x="256" y="148"/>
                                              </a:cubicBezTo>
                                              <a:cubicBezTo>
                                                <a:pt x="256" y="148"/>
                                                <a:pt x="256" y="147"/>
                                                <a:pt x="257" y="147"/>
                                              </a:cubicBezTo>
                                              <a:cubicBezTo>
                                                <a:pt x="258" y="146"/>
                                                <a:pt x="259" y="146"/>
                                                <a:pt x="259" y="145"/>
                                              </a:cubicBezTo>
                                              <a:cubicBezTo>
                                                <a:pt x="259" y="145"/>
                                                <a:pt x="259" y="144"/>
                                                <a:pt x="259" y="144"/>
                                              </a:cubicBezTo>
                                              <a:cubicBezTo>
                                                <a:pt x="258" y="143"/>
                                                <a:pt x="257" y="142"/>
                                                <a:pt x="257" y="141"/>
                                              </a:cubicBezTo>
                                              <a:cubicBezTo>
                                                <a:pt x="258" y="140"/>
                                                <a:pt x="259" y="138"/>
                                                <a:pt x="260" y="137"/>
                                              </a:cubicBezTo>
                                              <a:cubicBezTo>
                                                <a:pt x="261" y="137"/>
                                                <a:pt x="262" y="136"/>
                                                <a:pt x="263" y="135"/>
                                              </a:cubicBezTo>
                                              <a:cubicBezTo>
                                                <a:pt x="265" y="134"/>
                                                <a:pt x="268" y="133"/>
                                                <a:pt x="270" y="131"/>
                                              </a:cubicBezTo>
                                              <a:cubicBezTo>
                                                <a:pt x="271" y="130"/>
                                                <a:pt x="272" y="128"/>
                                                <a:pt x="273" y="127"/>
                                              </a:cubicBezTo>
                                              <a:cubicBezTo>
                                                <a:pt x="274" y="125"/>
                                                <a:pt x="275" y="124"/>
                                                <a:pt x="276" y="124"/>
                                              </a:cubicBezTo>
                                              <a:cubicBezTo>
                                                <a:pt x="279" y="124"/>
                                                <a:pt x="280" y="124"/>
                                                <a:pt x="281" y="124"/>
                                              </a:cubicBezTo>
                                              <a:cubicBezTo>
                                                <a:pt x="282" y="124"/>
                                                <a:pt x="283" y="123"/>
                                                <a:pt x="284" y="122"/>
                                              </a:cubicBezTo>
                                              <a:cubicBezTo>
                                                <a:pt x="285" y="121"/>
                                                <a:pt x="288" y="118"/>
                                                <a:pt x="289" y="116"/>
                                              </a:cubicBezTo>
                                              <a:cubicBezTo>
                                                <a:pt x="290" y="113"/>
                                                <a:pt x="290" y="112"/>
                                                <a:pt x="291" y="108"/>
                                              </a:cubicBezTo>
                                              <a:cubicBezTo>
                                                <a:pt x="291" y="107"/>
                                                <a:pt x="291" y="105"/>
                                                <a:pt x="292" y="104"/>
                                              </a:cubicBezTo>
                                              <a:cubicBezTo>
                                                <a:pt x="292" y="102"/>
                                                <a:pt x="292" y="101"/>
                                                <a:pt x="293" y="100"/>
                                              </a:cubicBezTo>
                                              <a:cubicBezTo>
                                                <a:pt x="294" y="100"/>
                                                <a:pt x="295" y="100"/>
                                                <a:pt x="296" y="99"/>
                                              </a:cubicBezTo>
                                              <a:cubicBezTo>
                                                <a:pt x="297" y="98"/>
                                                <a:pt x="297" y="97"/>
                                                <a:pt x="298" y="95"/>
                                              </a:cubicBezTo>
                                              <a:cubicBezTo>
                                                <a:pt x="298" y="94"/>
                                                <a:pt x="299" y="93"/>
                                                <a:pt x="299" y="92"/>
                                              </a:cubicBezTo>
                                              <a:cubicBezTo>
                                                <a:pt x="298" y="92"/>
                                                <a:pt x="298" y="92"/>
                                                <a:pt x="298" y="91"/>
                                              </a:cubicBezTo>
                                              <a:cubicBezTo>
                                                <a:pt x="297" y="91"/>
                                                <a:pt x="297" y="91"/>
                                                <a:pt x="296" y="91"/>
                                              </a:cubicBezTo>
                                              <a:cubicBezTo>
                                                <a:pt x="295" y="90"/>
                                                <a:pt x="295" y="90"/>
                                                <a:pt x="295" y="88"/>
                                              </a:cubicBezTo>
                                              <a:cubicBezTo>
                                                <a:pt x="294" y="86"/>
                                                <a:pt x="295" y="85"/>
                                                <a:pt x="295" y="84"/>
                                              </a:cubicBezTo>
                                              <a:cubicBezTo>
                                                <a:pt x="296" y="83"/>
                                                <a:pt x="297" y="83"/>
                                                <a:pt x="297" y="81"/>
                                              </a:cubicBezTo>
                                              <a:cubicBezTo>
                                                <a:pt x="297" y="80"/>
                                                <a:pt x="297" y="79"/>
                                                <a:pt x="297" y="79"/>
                                              </a:cubicBezTo>
                                              <a:cubicBezTo>
                                                <a:pt x="297" y="78"/>
                                                <a:pt x="297" y="78"/>
                                                <a:pt x="296" y="77"/>
                                              </a:cubicBezTo>
                                              <a:cubicBezTo>
                                                <a:pt x="296" y="77"/>
                                                <a:pt x="294" y="76"/>
                                                <a:pt x="293" y="75"/>
                                              </a:cubicBezTo>
                                              <a:cubicBezTo>
                                                <a:pt x="293" y="74"/>
                                                <a:pt x="293" y="72"/>
                                                <a:pt x="293" y="71"/>
                                              </a:cubicBezTo>
                                              <a:cubicBezTo>
                                                <a:pt x="294" y="70"/>
                                                <a:pt x="295" y="69"/>
                                                <a:pt x="297" y="69"/>
                                              </a:cubicBezTo>
                                              <a:cubicBezTo>
                                                <a:pt x="299" y="68"/>
                                                <a:pt x="299" y="67"/>
                                                <a:pt x="300" y="66"/>
                                              </a:cubicBezTo>
                                              <a:cubicBezTo>
                                                <a:pt x="301" y="65"/>
                                                <a:pt x="302" y="65"/>
                                                <a:pt x="303" y="64"/>
                                              </a:cubicBezTo>
                                              <a:cubicBezTo>
                                                <a:pt x="304" y="63"/>
                                                <a:pt x="304" y="63"/>
                                                <a:pt x="304" y="63"/>
                                              </a:cubicBezTo>
                                              <a:cubicBezTo>
                                                <a:pt x="304" y="63"/>
                                                <a:pt x="304" y="63"/>
                                                <a:pt x="304" y="63"/>
                                              </a:cubicBezTo>
                                              <a:cubicBezTo>
                                                <a:pt x="303" y="61"/>
                                                <a:pt x="303" y="61"/>
                                                <a:pt x="302" y="61"/>
                                              </a:cubicBezTo>
                                              <a:cubicBezTo>
                                                <a:pt x="300" y="61"/>
                                                <a:pt x="299" y="60"/>
                                                <a:pt x="299" y="60"/>
                                              </a:cubicBezTo>
                                              <a:cubicBezTo>
                                                <a:pt x="298" y="59"/>
                                                <a:pt x="298" y="58"/>
                                                <a:pt x="297" y="57"/>
                                              </a:cubicBezTo>
                                              <a:cubicBezTo>
                                                <a:pt x="297" y="55"/>
                                                <a:pt x="297" y="54"/>
                                                <a:pt x="296" y="54"/>
                                              </a:cubicBezTo>
                                              <a:cubicBezTo>
                                                <a:pt x="295" y="54"/>
                                                <a:pt x="294" y="54"/>
                                                <a:pt x="292" y="54"/>
                                              </a:cubicBezTo>
                                              <a:cubicBezTo>
                                                <a:pt x="291" y="55"/>
                                                <a:pt x="290" y="55"/>
                                                <a:pt x="289" y="55"/>
                                              </a:cubicBezTo>
                                              <a:cubicBezTo>
                                                <a:pt x="289" y="55"/>
                                                <a:pt x="289" y="54"/>
                                                <a:pt x="289" y="54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65" name="Freeform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500C279-CE8F-89F6-E353-FAA8A55E38A8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038639" y="3502618"/>
                                          <a:ext cx="285462" cy="546883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77 w 78"/>
                                            <a:gd name="T1" fmla="*/ 38 h 149"/>
                                            <a:gd name="T2" fmla="*/ 69 w 78"/>
                                            <a:gd name="T3" fmla="*/ 25 h 149"/>
                                            <a:gd name="T4" fmla="*/ 69 w 78"/>
                                            <a:gd name="T5" fmla="*/ 18 h 149"/>
                                            <a:gd name="T6" fmla="*/ 67 w 78"/>
                                            <a:gd name="T7" fmla="*/ 8 h 149"/>
                                            <a:gd name="T8" fmla="*/ 62 w 78"/>
                                            <a:gd name="T9" fmla="*/ 1 h 149"/>
                                            <a:gd name="T10" fmla="*/ 57 w 78"/>
                                            <a:gd name="T11" fmla="*/ 3 h 149"/>
                                            <a:gd name="T12" fmla="*/ 52 w 78"/>
                                            <a:gd name="T13" fmla="*/ 1 h 149"/>
                                            <a:gd name="T14" fmla="*/ 48 w 78"/>
                                            <a:gd name="T15" fmla="*/ 2 h 149"/>
                                            <a:gd name="T16" fmla="*/ 42 w 78"/>
                                            <a:gd name="T17" fmla="*/ 2 h 149"/>
                                            <a:gd name="T18" fmla="*/ 28 w 78"/>
                                            <a:gd name="T19" fmla="*/ 5 h 149"/>
                                            <a:gd name="T20" fmla="*/ 26 w 78"/>
                                            <a:gd name="T21" fmla="*/ 11 h 149"/>
                                            <a:gd name="T22" fmla="*/ 24 w 78"/>
                                            <a:gd name="T23" fmla="*/ 18 h 149"/>
                                            <a:gd name="T24" fmla="*/ 17 w 78"/>
                                            <a:gd name="T25" fmla="*/ 21 h 149"/>
                                            <a:gd name="T26" fmla="*/ 10 w 78"/>
                                            <a:gd name="T27" fmla="*/ 30 h 149"/>
                                            <a:gd name="T28" fmla="*/ 8 w 78"/>
                                            <a:gd name="T29" fmla="*/ 42 h 149"/>
                                            <a:gd name="T30" fmla="*/ 2 w 78"/>
                                            <a:gd name="T31" fmla="*/ 60 h 149"/>
                                            <a:gd name="T32" fmla="*/ 0 w 78"/>
                                            <a:gd name="T33" fmla="*/ 81 h 149"/>
                                            <a:gd name="T34" fmla="*/ 0 w 78"/>
                                            <a:gd name="T35" fmla="*/ 93 h 149"/>
                                            <a:gd name="T36" fmla="*/ 4 w 78"/>
                                            <a:gd name="T37" fmla="*/ 101 h 149"/>
                                            <a:gd name="T38" fmla="*/ 13 w 78"/>
                                            <a:gd name="T39" fmla="*/ 122 h 149"/>
                                            <a:gd name="T40" fmla="*/ 12 w 78"/>
                                            <a:gd name="T41" fmla="*/ 122 h 149"/>
                                            <a:gd name="T42" fmla="*/ 20 w 78"/>
                                            <a:gd name="T43" fmla="*/ 128 h 149"/>
                                            <a:gd name="T44" fmla="*/ 22 w 78"/>
                                            <a:gd name="T45" fmla="*/ 124 h 149"/>
                                            <a:gd name="T46" fmla="*/ 31 w 78"/>
                                            <a:gd name="T47" fmla="*/ 132 h 149"/>
                                            <a:gd name="T48" fmla="*/ 43 w 78"/>
                                            <a:gd name="T49" fmla="*/ 135 h 149"/>
                                            <a:gd name="T50" fmla="*/ 36 w 78"/>
                                            <a:gd name="T51" fmla="*/ 142 h 149"/>
                                            <a:gd name="T52" fmla="*/ 43 w 78"/>
                                            <a:gd name="T53" fmla="*/ 148 h 149"/>
                                            <a:gd name="T54" fmla="*/ 48 w 78"/>
                                            <a:gd name="T55" fmla="*/ 143 h 149"/>
                                            <a:gd name="T56" fmla="*/ 56 w 78"/>
                                            <a:gd name="T57" fmla="*/ 143 h 149"/>
                                            <a:gd name="T58" fmla="*/ 59 w 78"/>
                                            <a:gd name="T59" fmla="*/ 142 h 149"/>
                                            <a:gd name="T60" fmla="*/ 68 w 78"/>
                                            <a:gd name="T61" fmla="*/ 148 h 149"/>
                                            <a:gd name="T62" fmla="*/ 72 w 78"/>
                                            <a:gd name="T63" fmla="*/ 139 h 149"/>
                                            <a:gd name="T64" fmla="*/ 69 w 78"/>
                                            <a:gd name="T65" fmla="*/ 132 h 149"/>
                                            <a:gd name="T66" fmla="*/ 72 w 78"/>
                                            <a:gd name="T67" fmla="*/ 124 h 149"/>
                                            <a:gd name="T68" fmla="*/ 66 w 78"/>
                                            <a:gd name="T69" fmla="*/ 115 h 149"/>
                                            <a:gd name="T70" fmla="*/ 60 w 78"/>
                                            <a:gd name="T71" fmla="*/ 108 h 149"/>
                                            <a:gd name="T72" fmla="*/ 67 w 78"/>
                                            <a:gd name="T73" fmla="*/ 102 h 149"/>
                                            <a:gd name="T74" fmla="*/ 75 w 78"/>
                                            <a:gd name="T75" fmla="*/ 93 h 149"/>
                                            <a:gd name="T76" fmla="*/ 69 w 78"/>
                                            <a:gd name="T77" fmla="*/ 83 h 149"/>
                                            <a:gd name="T78" fmla="*/ 75 w 78"/>
                                            <a:gd name="T79" fmla="*/ 73 h 149"/>
                                            <a:gd name="T80" fmla="*/ 77 w 78"/>
                                            <a:gd name="T81" fmla="*/ 64 h 149"/>
                                            <a:gd name="T82" fmla="*/ 73 w 78"/>
                                            <a:gd name="T83" fmla="*/ 49 h 149"/>
                                            <a:gd name="T84" fmla="*/ 78 w 78"/>
                                            <a:gd name="T85" fmla="*/ 42 h 14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78" h="149">
                                              <a:moveTo>
                                                <a:pt x="78" y="42"/>
                                              </a:moveTo>
                                              <a:cubicBezTo>
                                                <a:pt x="78" y="41"/>
                                                <a:pt x="78" y="40"/>
                                                <a:pt x="78" y="39"/>
                                              </a:cubicBezTo>
                                              <a:cubicBezTo>
                                                <a:pt x="78" y="39"/>
                                                <a:pt x="77" y="38"/>
                                                <a:pt x="77" y="38"/>
                                              </a:cubicBezTo>
                                              <a:cubicBezTo>
                                                <a:pt x="75" y="36"/>
                                                <a:pt x="74" y="36"/>
                                                <a:pt x="72" y="34"/>
                                              </a:cubicBezTo>
                                              <a:cubicBezTo>
                                                <a:pt x="71" y="33"/>
                                                <a:pt x="70" y="31"/>
                                                <a:pt x="70" y="29"/>
                                              </a:cubicBezTo>
                                              <a:cubicBezTo>
                                                <a:pt x="69" y="27"/>
                                                <a:pt x="69" y="25"/>
                                                <a:pt x="69" y="25"/>
                                              </a:cubicBezTo>
                                              <a:cubicBezTo>
                                                <a:pt x="70" y="23"/>
                                                <a:pt x="69" y="22"/>
                                                <a:pt x="69" y="21"/>
                                              </a:cubicBezTo>
                                              <a:cubicBezTo>
                                                <a:pt x="68" y="21"/>
                                                <a:pt x="68" y="20"/>
                                                <a:pt x="68" y="20"/>
                                              </a:cubicBezTo>
                                              <a:cubicBezTo>
                                                <a:pt x="68" y="19"/>
                                                <a:pt x="68" y="19"/>
                                                <a:pt x="69" y="18"/>
                                              </a:cubicBezTo>
                                              <a:cubicBezTo>
                                                <a:pt x="70" y="16"/>
                                                <a:pt x="70" y="14"/>
                                                <a:pt x="70" y="14"/>
                                              </a:cubicBezTo>
                                              <a:cubicBezTo>
                                                <a:pt x="70" y="13"/>
                                                <a:pt x="69" y="12"/>
                                                <a:pt x="69" y="11"/>
                                              </a:cubicBezTo>
                                              <a:cubicBezTo>
                                                <a:pt x="67" y="9"/>
                                                <a:pt x="67" y="9"/>
                                                <a:pt x="67" y="8"/>
                                              </a:cubicBezTo>
                                              <a:cubicBezTo>
                                                <a:pt x="66" y="7"/>
                                                <a:pt x="65" y="7"/>
                                                <a:pt x="63" y="5"/>
                                              </a:cubicBezTo>
                                              <a:cubicBezTo>
                                                <a:pt x="63" y="5"/>
                                                <a:pt x="62" y="4"/>
                                                <a:pt x="62" y="3"/>
                                              </a:cubicBezTo>
                                              <a:cubicBezTo>
                                                <a:pt x="62" y="3"/>
                                                <a:pt x="62" y="2"/>
                                                <a:pt x="62" y="1"/>
                                              </a:cubicBezTo>
                                              <a:cubicBezTo>
                                                <a:pt x="62" y="1"/>
                                                <a:pt x="62" y="1"/>
                                                <a:pt x="61" y="1"/>
                                              </a:cubicBezTo>
                                              <a:cubicBezTo>
                                                <a:pt x="61" y="0"/>
                                                <a:pt x="60" y="1"/>
                                                <a:pt x="59" y="1"/>
                                              </a:cubicBezTo>
                                              <a:cubicBezTo>
                                                <a:pt x="58" y="2"/>
                                                <a:pt x="58" y="2"/>
                                                <a:pt x="57" y="3"/>
                                              </a:cubicBezTo>
                                              <a:cubicBezTo>
                                                <a:pt x="57" y="3"/>
                                                <a:pt x="57" y="4"/>
                                                <a:pt x="57" y="4"/>
                                              </a:cubicBezTo>
                                              <a:cubicBezTo>
                                                <a:pt x="57" y="5"/>
                                                <a:pt x="57" y="4"/>
                                                <a:pt x="54" y="2"/>
                                              </a:cubicBezTo>
                                              <a:cubicBezTo>
                                                <a:pt x="53" y="1"/>
                                                <a:pt x="53" y="1"/>
                                                <a:pt x="52" y="1"/>
                                              </a:cubicBezTo>
                                              <a:cubicBezTo>
                                                <a:pt x="52" y="2"/>
                                                <a:pt x="52" y="2"/>
                                                <a:pt x="51" y="2"/>
                                              </a:cubicBezTo>
                                              <a:cubicBezTo>
                                                <a:pt x="51" y="2"/>
                                                <a:pt x="51" y="3"/>
                                                <a:pt x="50" y="3"/>
                                              </a:cubicBezTo>
                                              <a:cubicBezTo>
                                                <a:pt x="50" y="3"/>
                                                <a:pt x="49" y="3"/>
                                                <a:pt x="48" y="2"/>
                                              </a:cubicBezTo>
                                              <a:cubicBezTo>
                                                <a:pt x="46" y="1"/>
                                                <a:pt x="45" y="1"/>
                                                <a:pt x="45" y="1"/>
                                              </a:cubicBezTo>
                                              <a:cubicBezTo>
                                                <a:pt x="44" y="1"/>
                                                <a:pt x="44" y="1"/>
                                                <a:pt x="44" y="1"/>
                                              </a:cubicBezTo>
                                              <a:cubicBezTo>
                                                <a:pt x="43" y="1"/>
                                                <a:pt x="43" y="2"/>
                                                <a:pt x="42" y="2"/>
                                              </a:cubicBezTo>
                                              <a:cubicBezTo>
                                                <a:pt x="42" y="2"/>
                                                <a:pt x="41" y="3"/>
                                                <a:pt x="39" y="3"/>
                                              </a:cubicBezTo>
                                              <a:cubicBezTo>
                                                <a:pt x="38" y="3"/>
                                                <a:pt x="36" y="3"/>
                                                <a:pt x="35" y="4"/>
                                              </a:cubicBezTo>
                                              <a:cubicBezTo>
                                                <a:pt x="33" y="5"/>
                                                <a:pt x="31" y="5"/>
                                                <a:pt x="28" y="5"/>
                                              </a:cubicBezTo>
                                              <a:cubicBezTo>
                                                <a:pt x="28" y="4"/>
                                                <a:pt x="27" y="5"/>
                                                <a:pt x="27" y="5"/>
                                              </a:cubicBezTo>
                                              <a:cubicBezTo>
                                                <a:pt x="27" y="6"/>
                                                <a:pt x="27" y="7"/>
                                                <a:pt x="27" y="8"/>
                                              </a:cubicBezTo>
                                              <a:cubicBezTo>
                                                <a:pt x="27" y="9"/>
                                                <a:pt x="27" y="10"/>
                                                <a:pt x="26" y="11"/>
                                              </a:cubicBezTo>
                                              <a:cubicBezTo>
                                                <a:pt x="26" y="11"/>
                                                <a:pt x="26" y="12"/>
                                                <a:pt x="25" y="12"/>
                                              </a:cubicBezTo>
                                              <a:cubicBezTo>
                                                <a:pt x="23" y="14"/>
                                                <a:pt x="22" y="14"/>
                                                <a:pt x="22" y="15"/>
                                              </a:cubicBezTo>
                                              <a:cubicBezTo>
                                                <a:pt x="23" y="15"/>
                                                <a:pt x="24" y="16"/>
                                                <a:pt x="24" y="18"/>
                                              </a:cubicBezTo>
                                              <a:cubicBezTo>
                                                <a:pt x="25" y="18"/>
                                                <a:pt x="25" y="19"/>
                                                <a:pt x="24" y="20"/>
                                              </a:cubicBezTo>
                                              <a:cubicBezTo>
                                                <a:pt x="24" y="20"/>
                                                <a:pt x="23" y="21"/>
                                                <a:pt x="22" y="21"/>
                                              </a:cubicBezTo>
                                              <a:cubicBezTo>
                                                <a:pt x="20" y="21"/>
                                                <a:pt x="18" y="21"/>
                                                <a:pt x="17" y="21"/>
                                              </a:cubicBezTo>
                                              <a:cubicBezTo>
                                                <a:pt x="16" y="21"/>
                                                <a:pt x="14" y="22"/>
                                                <a:pt x="13" y="23"/>
                                              </a:cubicBezTo>
                                              <a:cubicBezTo>
                                                <a:pt x="12" y="24"/>
                                                <a:pt x="12" y="25"/>
                                                <a:pt x="11" y="26"/>
                                              </a:cubicBezTo>
                                              <a:cubicBezTo>
                                                <a:pt x="11" y="28"/>
                                                <a:pt x="11" y="29"/>
                                                <a:pt x="10" y="30"/>
                                              </a:cubicBezTo>
                                              <a:cubicBezTo>
                                                <a:pt x="9" y="31"/>
                                                <a:pt x="8" y="32"/>
                                                <a:pt x="7" y="34"/>
                                              </a:cubicBezTo>
                                              <a:cubicBezTo>
                                                <a:pt x="6" y="35"/>
                                                <a:pt x="6" y="36"/>
                                                <a:pt x="6" y="38"/>
                                              </a:cubicBezTo>
                                              <a:cubicBezTo>
                                                <a:pt x="7" y="39"/>
                                                <a:pt x="7" y="41"/>
                                                <a:pt x="8" y="42"/>
                                              </a:cubicBezTo>
                                              <a:cubicBezTo>
                                                <a:pt x="8" y="45"/>
                                                <a:pt x="8" y="49"/>
                                                <a:pt x="8" y="52"/>
                                              </a:cubicBezTo>
                                              <a:cubicBezTo>
                                                <a:pt x="8" y="53"/>
                                                <a:pt x="7" y="55"/>
                                                <a:pt x="5" y="56"/>
                                              </a:cubicBezTo>
                                              <a:cubicBezTo>
                                                <a:pt x="4" y="58"/>
                                                <a:pt x="3" y="59"/>
                                                <a:pt x="2" y="60"/>
                                              </a:cubicBezTo>
                                              <a:cubicBezTo>
                                                <a:pt x="2" y="60"/>
                                                <a:pt x="3" y="67"/>
                                                <a:pt x="3" y="69"/>
                                              </a:cubicBezTo>
                                              <a:cubicBezTo>
                                                <a:pt x="3" y="71"/>
                                                <a:pt x="2" y="75"/>
                                                <a:pt x="2" y="77"/>
                                              </a:cubicBezTo>
                                              <a:cubicBezTo>
                                                <a:pt x="1" y="80"/>
                                                <a:pt x="0" y="80"/>
                                                <a:pt x="0" y="81"/>
                                              </a:cubicBezTo>
                                              <a:cubicBezTo>
                                                <a:pt x="0" y="81"/>
                                                <a:pt x="0" y="82"/>
                                                <a:pt x="0" y="85"/>
                                              </a:cubicBezTo>
                                              <a:cubicBezTo>
                                                <a:pt x="1" y="86"/>
                                                <a:pt x="2" y="88"/>
                                                <a:pt x="2" y="89"/>
                                              </a:cubicBezTo>
                                              <a:cubicBezTo>
                                                <a:pt x="2" y="90"/>
                                                <a:pt x="2" y="91"/>
                                                <a:pt x="0" y="93"/>
                                              </a:cubicBezTo>
                                              <a:cubicBezTo>
                                                <a:pt x="0" y="94"/>
                                                <a:pt x="0" y="94"/>
                                                <a:pt x="0" y="95"/>
                                              </a:cubicBezTo>
                                              <a:cubicBezTo>
                                                <a:pt x="0" y="95"/>
                                                <a:pt x="1" y="96"/>
                                                <a:pt x="1" y="97"/>
                                              </a:cubicBezTo>
                                              <a:cubicBezTo>
                                                <a:pt x="2" y="98"/>
                                                <a:pt x="4" y="100"/>
                                                <a:pt x="4" y="101"/>
                                              </a:cubicBezTo>
                                              <a:cubicBezTo>
                                                <a:pt x="5" y="103"/>
                                                <a:pt x="6" y="106"/>
                                                <a:pt x="7" y="108"/>
                                              </a:cubicBezTo>
                                              <a:cubicBezTo>
                                                <a:pt x="8" y="111"/>
                                                <a:pt x="10" y="113"/>
                                                <a:pt x="11" y="116"/>
                                              </a:cubicBezTo>
                                              <a:cubicBezTo>
                                                <a:pt x="13" y="119"/>
                                                <a:pt x="13" y="119"/>
                                                <a:pt x="13" y="122"/>
                                              </a:cubicBezTo>
                                              <a:cubicBezTo>
                                                <a:pt x="13" y="122"/>
                                                <a:pt x="12" y="122"/>
                                                <a:pt x="11" y="122"/>
                                              </a:cubicBezTo>
                                              <a:cubicBezTo>
                                                <a:pt x="12" y="123"/>
                                                <a:pt x="12" y="123"/>
                                                <a:pt x="12" y="123"/>
                                              </a:cubicBezTo>
                                              <a:cubicBezTo>
                                                <a:pt x="12" y="123"/>
                                                <a:pt x="12" y="122"/>
                                                <a:pt x="12" y="122"/>
                                              </a:cubicBezTo>
                                              <a:cubicBezTo>
                                                <a:pt x="12" y="122"/>
                                                <a:pt x="13" y="122"/>
                                                <a:pt x="13" y="123"/>
                                              </a:cubicBezTo>
                                              <a:cubicBezTo>
                                                <a:pt x="14" y="123"/>
                                                <a:pt x="15" y="125"/>
                                                <a:pt x="16" y="126"/>
                                              </a:cubicBezTo>
                                              <a:cubicBezTo>
                                                <a:pt x="17" y="126"/>
                                                <a:pt x="19" y="128"/>
                                                <a:pt x="20" y="128"/>
                                              </a:cubicBezTo>
                                              <a:cubicBezTo>
                                                <a:pt x="20" y="129"/>
                                                <a:pt x="20" y="129"/>
                                                <a:pt x="21" y="129"/>
                                              </a:cubicBezTo>
                                              <a:cubicBezTo>
                                                <a:pt x="21" y="129"/>
                                                <a:pt x="21" y="128"/>
                                                <a:pt x="21" y="127"/>
                                              </a:cubicBezTo>
                                              <a:cubicBezTo>
                                                <a:pt x="21" y="126"/>
                                                <a:pt x="21" y="125"/>
                                                <a:pt x="22" y="124"/>
                                              </a:cubicBezTo>
                                              <a:cubicBezTo>
                                                <a:pt x="22" y="124"/>
                                                <a:pt x="23" y="124"/>
                                                <a:pt x="23" y="125"/>
                                              </a:cubicBezTo>
                                              <a:cubicBezTo>
                                                <a:pt x="24" y="126"/>
                                                <a:pt x="26" y="128"/>
                                                <a:pt x="27" y="129"/>
                                              </a:cubicBezTo>
                                              <a:cubicBezTo>
                                                <a:pt x="28" y="130"/>
                                                <a:pt x="30" y="131"/>
                                                <a:pt x="31" y="132"/>
                                              </a:cubicBezTo>
                                              <a:cubicBezTo>
                                                <a:pt x="33" y="133"/>
                                                <a:pt x="34" y="133"/>
                                                <a:pt x="36" y="133"/>
                                              </a:cubicBezTo>
                                              <a:cubicBezTo>
                                                <a:pt x="37" y="133"/>
                                                <a:pt x="40" y="133"/>
                                                <a:pt x="42" y="134"/>
                                              </a:cubicBezTo>
                                              <a:cubicBezTo>
                                                <a:pt x="43" y="134"/>
                                                <a:pt x="43" y="135"/>
                                                <a:pt x="43" y="135"/>
                                              </a:cubicBezTo>
                                              <a:cubicBezTo>
                                                <a:pt x="43" y="136"/>
                                                <a:pt x="42" y="137"/>
                                                <a:pt x="41" y="137"/>
                                              </a:cubicBezTo>
                                              <a:cubicBezTo>
                                                <a:pt x="40" y="138"/>
                                                <a:pt x="38" y="139"/>
                                                <a:pt x="37" y="140"/>
                                              </a:cubicBezTo>
                                              <a:cubicBezTo>
                                                <a:pt x="36" y="141"/>
                                                <a:pt x="36" y="141"/>
                                                <a:pt x="36" y="142"/>
                                              </a:cubicBezTo>
                                              <a:cubicBezTo>
                                                <a:pt x="36" y="143"/>
                                                <a:pt x="36" y="144"/>
                                                <a:pt x="36" y="144"/>
                                              </a:cubicBezTo>
                                              <a:cubicBezTo>
                                                <a:pt x="37" y="145"/>
                                                <a:pt x="38" y="146"/>
                                                <a:pt x="39" y="147"/>
                                              </a:cubicBezTo>
                                              <a:cubicBezTo>
                                                <a:pt x="40" y="148"/>
                                                <a:pt x="41" y="149"/>
                                                <a:pt x="43" y="148"/>
                                              </a:cubicBezTo>
                                              <a:cubicBezTo>
                                                <a:pt x="44" y="148"/>
                                                <a:pt x="44" y="148"/>
                                                <a:pt x="45" y="147"/>
                                              </a:cubicBezTo>
                                              <a:cubicBezTo>
                                                <a:pt x="45" y="147"/>
                                                <a:pt x="45" y="146"/>
                                                <a:pt x="45" y="145"/>
                                              </a:cubicBezTo>
                                              <a:cubicBezTo>
                                                <a:pt x="46" y="144"/>
                                                <a:pt x="46" y="143"/>
                                                <a:pt x="48" y="143"/>
                                              </a:cubicBezTo>
                                              <a:cubicBezTo>
                                                <a:pt x="49" y="142"/>
                                                <a:pt x="51" y="143"/>
                                                <a:pt x="53" y="144"/>
                                              </a:cubicBezTo>
                                              <a:cubicBezTo>
                                                <a:pt x="54" y="144"/>
                                                <a:pt x="55" y="144"/>
                                                <a:pt x="55" y="144"/>
                                              </a:cubicBezTo>
                                              <a:cubicBezTo>
                                                <a:pt x="56" y="144"/>
                                                <a:pt x="56" y="144"/>
                                                <a:pt x="56" y="143"/>
                                              </a:cubicBezTo>
                                              <a:cubicBezTo>
                                                <a:pt x="56" y="143"/>
                                                <a:pt x="55" y="142"/>
                                                <a:pt x="55" y="141"/>
                                              </a:cubicBezTo>
                                              <a:cubicBezTo>
                                                <a:pt x="55" y="140"/>
                                                <a:pt x="55" y="139"/>
                                                <a:pt x="56" y="139"/>
                                              </a:cubicBezTo>
                                              <a:cubicBezTo>
                                                <a:pt x="58" y="140"/>
                                                <a:pt x="58" y="141"/>
                                                <a:pt x="59" y="142"/>
                                              </a:cubicBezTo>
                                              <a:cubicBezTo>
                                                <a:pt x="59" y="143"/>
                                                <a:pt x="59" y="144"/>
                                                <a:pt x="61" y="145"/>
                                              </a:cubicBezTo>
                                              <a:cubicBezTo>
                                                <a:pt x="61" y="145"/>
                                                <a:pt x="63" y="147"/>
                                                <a:pt x="65" y="147"/>
                                              </a:cubicBezTo>
                                              <a:cubicBezTo>
                                                <a:pt x="66" y="148"/>
                                                <a:pt x="67" y="148"/>
                                                <a:pt x="68" y="148"/>
                                              </a:cubicBezTo>
                                              <a:cubicBezTo>
                                                <a:pt x="68" y="148"/>
                                                <a:pt x="69" y="148"/>
                                                <a:pt x="69" y="148"/>
                                              </a:cubicBezTo>
                                              <a:cubicBezTo>
                                                <a:pt x="69" y="146"/>
                                                <a:pt x="69" y="145"/>
                                                <a:pt x="70" y="143"/>
                                              </a:cubicBezTo>
                                              <a:cubicBezTo>
                                                <a:pt x="70" y="142"/>
                                                <a:pt x="70" y="141"/>
                                                <a:pt x="72" y="139"/>
                                              </a:cubicBezTo>
                                              <a:cubicBezTo>
                                                <a:pt x="73" y="138"/>
                                                <a:pt x="73" y="138"/>
                                                <a:pt x="73" y="137"/>
                                              </a:cubicBezTo>
                                              <a:cubicBezTo>
                                                <a:pt x="73" y="136"/>
                                                <a:pt x="72" y="135"/>
                                                <a:pt x="71" y="134"/>
                                              </a:cubicBezTo>
                                              <a:cubicBezTo>
                                                <a:pt x="70" y="133"/>
                                                <a:pt x="69" y="132"/>
                                                <a:pt x="69" y="132"/>
                                              </a:cubicBezTo>
                                              <a:cubicBezTo>
                                                <a:pt x="68" y="131"/>
                                                <a:pt x="68" y="131"/>
                                                <a:pt x="69" y="129"/>
                                              </a:cubicBezTo>
                                              <a:cubicBezTo>
                                                <a:pt x="69" y="128"/>
                                                <a:pt x="70" y="128"/>
                                                <a:pt x="71" y="127"/>
                                              </a:cubicBezTo>
                                              <a:cubicBezTo>
                                                <a:pt x="72" y="126"/>
                                                <a:pt x="73" y="125"/>
                                                <a:pt x="72" y="124"/>
                                              </a:cubicBezTo>
                                              <a:cubicBezTo>
                                                <a:pt x="72" y="123"/>
                                                <a:pt x="72" y="122"/>
                                                <a:pt x="71" y="120"/>
                                              </a:cubicBezTo>
                                              <a:cubicBezTo>
                                                <a:pt x="70" y="119"/>
                                                <a:pt x="70" y="118"/>
                                                <a:pt x="68" y="117"/>
                                              </a:cubicBezTo>
                                              <a:cubicBezTo>
                                                <a:pt x="67" y="117"/>
                                                <a:pt x="66" y="116"/>
                                                <a:pt x="66" y="115"/>
                                              </a:cubicBezTo>
                                              <a:cubicBezTo>
                                                <a:pt x="66" y="114"/>
                                                <a:pt x="66" y="113"/>
                                                <a:pt x="65" y="112"/>
                                              </a:cubicBezTo>
                                              <a:cubicBezTo>
                                                <a:pt x="64" y="111"/>
                                                <a:pt x="62" y="110"/>
                                                <a:pt x="61" y="109"/>
                                              </a:cubicBezTo>
                                              <a:cubicBezTo>
                                                <a:pt x="61" y="109"/>
                                                <a:pt x="60" y="108"/>
                                                <a:pt x="60" y="108"/>
                                              </a:cubicBezTo>
                                              <a:cubicBezTo>
                                                <a:pt x="60" y="108"/>
                                                <a:pt x="61" y="107"/>
                                                <a:pt x="61" y="107"/>
                                              </a:cubicBezTo>
                                              <a:cubicBezTo>
                                                <a:pt x="63" y="107"/>
                                                <a:pt x="64" y="106"/>
                                                <a:pt x="65" y="104"/>
                                              </a:cubicBezTo>
                                              <a:cubicBezTo>
                                                <a:pt x="65" y="103"/>
                                                <a:pt x="66" y="102"/>
                                                <a:pt x="67" y="102"/>
                                              </a:cubicBezTo>
                                              <a:cubicBezTo>
                                                <a:pt x="67" y="102"/>
                                                <a:pt x="69" y="101"/>
                                                <a:pt x="71" y="101"/>
                                              </a:cubicBezTo>
                                              <a:cubicBezTo>
                                                <a:pt x="73" y="100"/>
                                                <a:pt x="75" y="99"/>
                                                <a:pt x="75" y="98"/>
                                              </a:cubicBezTo>
                                              <a:cubicBezTo>
                                                <a:pt x="75" y="96"/>
                                                <a:pt x="75" y="95"/>
                                                <a:pt x="75" y="93"/>
                                              </a:cubicBezTo>
                                              <a:cubicBezTo>
                                                <a:pt x="75" y="91"/>
                                                <a:pt x="74" y="90"/>
                                                <a:pt x="73" y="88"/>
                                              </a:cubicBezTo>
                                              <a:cubicBezTo>
                                                <a:pt x="72" y="88"/>
                                                <a:pt x="71" y="87"/>
                                                <a:pt x="70" y="85"/>
                                              </a:cubicBezTo>
                                              <a:cubicBezTo>
                                                <a:pt x="70" y="85"/>
                                                <a:pt x="69" y="84"/>
                                                <a:pt x="69" y="83"/>
                                              </a:cubicBezTo>
                                              <a:cubicBezTo>
                                                <a:pt x="69" y="83"/>
                                                <a:pt x="69" y="82"/>
                                                <a:pt x="70" y="81"/>
                                              </a:cubicBezTo>
                                              <a:cubicBezTo>
                                                <a:pt x="72" y="77"/>
                                                <a:pt x="71" y="80"/>
                                                <a:pt x="73" y="76"/>
                                              </a:cubicBezTo>
                                              <a:cubicBezTo>
                                                <a:pt x="74" y="75"/>
                                                <a:pt x="74" y="74"/>
                                                <a:pt x="75" y="73"/>
                                              </a:cubicBezTo>
                                              <a:cubicBezTo>
                                                <a:pt x="75" y="72"/>
                                                <a:pt x="75" y="71"/>
                                                <a:pt x="75" y="69"/>
                                              </a:cubicBezTo>
                                              <a:cubicBezTo>
                                                <a:pt x="74" y="68"/>
                                                <a:pt x="75" y="67"/>
                                                <a:pt x="75" y="66"/>
                                              </a:cubicBezTo>
                                              <a:cubicBezTo>
                                                <a:pt x="76" y="66"/>
                                                <a:pt x="77" y="65"/>
                                                <a:pt x="77" y="64"/>
                                              </a:cubicBezTo>
                                              <a:cubicBezTo>
                                                <a:pt x="78" y="62"/>
                                                <a:pt x="78" y="61"/>
                                                <a:pt x="77" y="60"/>
                                              </a:cubicBezTo>
                                              <a:cubicBezTo>
                                                <a:pt x="77" y="59"/>
                                                <a:pt x="76" y="58"/>
                                                <a:pt x="75" y="56"/>
                                              </a:cubicBezTo>
                                              <a:cubicBezTo>
                                                <a:pt x="74" y="55"/>
                                                <a:pt x="74" y="52"/>
                                                <a:pt x="73" y="49"/>
                                              </a:cubicBezTo>
                                              <a:cubicBezTo>
                                                <a:pt x="73" y="47"/>
                                                <a:pt x="73" y="45"/>
                                                <a:pt x="74" y="44"/>
                                              </a:cubicBezTo>
                                              <a:cubicBezTo>
                                                <a:pt x="74" y="43"/>
                                                <a:pt x="75" y="43"/>
                                                <a:pt x="77" y="42"/>
                                              </a:cubicBezTo>
                                              <a:cubicBezTo>
                                                <a:pt x="77" y="42"/>
                                                <a:pt x="78" y="42"/>
                                                <a:pt x="78" y="42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66" name="Freeform 5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CF684D2-E4C3-2EFD-50E5-6F884788A5C8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81678" y="3124007"/>
                                          <a:ext cx="519840" cy="688112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125 w 142"/>
                                            <a:gd name="T1" fmla="*/ 7 h 188"/>
                                            <a:gd name="T2" fmla="*/ 112 w 142"/>
                                            <a:gd name="T3" fmla="*/ 8 h 188"/>
                                            <a:gd name="T4" fmla="*/ 95 w 142"/>
                                            <a:gd name="T5" fmla="*/ 1 h 188"/>
                                            <a:gd name="T6" fmla="*/ 83 w 142"/>
                                            <a:gd name="T7" fmla="*/ 11 h 188"/>
                                            <a:gd name="T8" fmla="*/ 72 w 142"/>
                                            <a:gd name="T9" fmla="*/ 6 h 188"/>
                                            <a:gd name="T10" fmla="*/ 61 w 142"/>
                                            <a:gd name="T11" fmla="*/ 5 h 188"/>
                                            <a:gd name="T12" fmla="*/ 48 w 142"/>
                                            <a:gd name="T13" fmla="*/ 15 h 188"/>
                                            <a:gd name="T14" fmla="*/ 37 w 142"/>
                                            <a:gd name="T15" fmla="*/ 5 h 188"/>
                                            <a:gd name="T16" fmla="*/ 27 w 142"/>
                                            <a:gd name="T17" fmla="*/ 8 h 188"/>
                                            <a:gd name="T18" fmla="*/ 8 w 142"/>
                                            <a:gd name="T19" fmla="*/ 2 h 188"/>
                                            <a:gd name="T20" fmla="*/ 0 w 142"/>
                                            <a:gd name="T21" fmla="*/ 11 h 188"/>
                                            <a:gd name="T22" fmla="*/ 17 w 142"/>
                                            <a:gd name="T23" fmla="*/ 14 h 188"/>
                                            <a:gd name="T24" fmla="*/ 20 w 142"/>
                                            <a:gd name="T25" fmla="*/ 22 h 188"/>
                                            <a:gd name="T26" fmla="*/ 8 w 142"/>
                                            <a:gd name="T27" fmla="*/ 26 h 188"/>
                                            <a:gd name="T28" fmla="*/ 8 w 142"/>
                                            <a:gd name="T29" fmla="*/ 33 h 188"/>
                                            <a:gd name="T30" fmla="*/ 12 w 142"/>
                                            <a:gd name="T31" fmla="*/ 41 h 188"/>
                                            <a:gd name="T32" fmla="*/ 20 w 142"/>
                                            <a:gd name="T33" fmla="*/ 48 h 188"/>
                                            <a:gd name="T34" fmla="*/ 27 w 142"/>
                                            <a:gd name="T35" fmla="*/ 63 h 188"/>
                                            <a:gd name="T36" fmla="*/ 20 w 142"/>
                                            <a:gd name="T37" fmla="*/ 74 h 188"/>
                                            <a:gd name="T38" fmla="*/ 30 w 142"/>
                                            <a:gd name="T39" fmla="*/ 83 h 188"/>
                                            <a:gd name="T40" fmla="*/ 22 w 142"/>
                                            <a:gd name="T41" fmla="*/ 89 h 188"/>
                                            <a:gd name="T42" fmla="*/ 27 w 142"/>
                                            <a:gd name="T43" fmla="*/ 100 h 188"/>
                                            <a:gd name="T44" fmla="*/ 30 w 142"/>
                                            <a:gd name="T45" fmla="*/ 110 h 188"/>
                                            <a:gd name="T46" fmla="*/ 33 w 142"/>
                                            <a:gd name="T47" fmla="*/ 116 h 188"/>
                                            <a:gd name="T48" fmla="*/ 35 w 142"/>
                                            <a:gd name="T49" fmla="*/ 127 h 188"/>
                                            <a:gd name="T50" fmla="*/ 24 w 142"/>
                                            <a:gd name="T51" fmla="*/ 132 h 188"/>
                                            <a:gd name="T52" fmla="*/ 27 w 142"/>
                                            <a:gd name="T53" fmla="*/ 146 h 188"/>
                                            <a:gd name="T54" fmla="*/ 32 w 142"/>
                                            <a:gd name="T55" fmla="*/ 153 h 188"/>
                                            <a:gd name="T56" fmla="*/ 46 w 142"/>
                                            <a:gd name="T57" fmla="*/ 165 h 188"/>
                                            <a:gd name="T58" fmla="*/ 51 w 142"/>
                                            <a:gd name="T59" fmla="*/ 159 h 188"/>
                                            <a:gd name="T60" fmla="*/ 69 w 142"/>
                                            <a:gd name="T61" fmla="*/ 167 h 188"/>
                                            <a:gd name="T62" fmla="*/ 71 w 142"/>
                                            <a:gd name="T63" fmla="*/ 177 h 188"/>
                                            <a:gd name="T64" fmla="*/ 69 w 142"/>
                                            <a:gd name="T65" fmla="*/ 188 h 188"/>
                                            <a:gd name="T66" fmla="*/ 82 w 142"/>
                                            <a:gd name="T67" fmla="*/ 179 h 188"/>
                                            <a:gd name="T68" fmla="*/ 101 w 142"/>
                                            <a:gd name="T69" fmla="*/ 176 h 188"/>
                                            <a:gd name="T70" fmla="*/ 104 w 142"/>
                                            <a:gd name="T71" fmla="*/ 166 h 188"/>
                                            <a:gd name="T72" fmla="*/ 105 w 142"/>
                                            <a:gd name="T73" fmla="*/ 158 h 188"/>
                                            <a:gd name="T74" fmla="*/ 106 w 142"/>
                                            <a:gd name="T75" fmla="*/ 149 h 188"/>
                                            <a:gd name="T76" fmla="*/ 118 w 142"/>
                                            <a:gd name="T77" fmla="*/ 141 h 188"/>
                                            <a:gd name="T78" fmla="*/ 110 w 142"/>
                                            <a:gd name="T79" fmla="*/ 130 h 188"/>
                                            <a:gd name="T80" fmla="*/ 112 w 142"/>
                                            <a:gd name="T81" fmla="*/ 117 h 188"/>
                                            <a:gd name="T82" fmla="*/ 106 w 142"/>
                                            <a:gd name="T83" fmla="*/ 111 h 188"/>
                                            <a:gd name="T84" fmla="*/ 112 w 142"/>
                                            <a:gd name="T85" fmla="*/ 100 h 188"/>
                                            <a:gd name="T86" fmla="*/ 119 w 142"/>
                                            <a:gd name="T87" fmla="*/ 93 h 188"/>
                                            <a:gd name="T88" fmla="*/ 115 w 142"/>
                                            <a:gd name="T89" fmla="*/ 80 h 188"/>
                                            <a:gd name="T90" fmla="*/ 113 w 142"/>
                                            <a:gd name="T91" fmla="*/ 74 h 188"/>
                                            <a:gd name="T92" fmla="*/ 110 w 142"/>
                                            <a:gd name="T93" fmla="*/ 65 h 188"/>
                                            <a:gd name="T94" fmla="*/ 115 w 142"/>
                                            <a:gd name="T95" fmla="*/ 55 h 188"/>
                                            <a:gd name="T96" fmla="*/ 123 w 142"/>
                                            <a:gd name="T97" fmla="*/ 50 h 188"/>
                                            <a:gd name="T98" fmla="*/ 124 w 142"/>
                                            <a:gd name="T99" fmla="*/ 42 h 188"/>
                                            <a:gd name="T100" fmla="*/ 136 w 142"/>
                                            <a:gd name="T101" fmla="*/ 35 h 188"/>
                                            <a:gd name="T102" fmla="*/ 139 w 142"/>
                                            <a:gd name="T103" fmla="*/ 25 h 188"/>
                                            <a:gd name="T104" fmla="*/ 136 w 142"/>
                                            <a:gd name="T105" fmla="*/ 14 h 188"/>
                                            <a:gd name="T106" fmla="*/ 131 w 142"/>
                                            <a:gd name="T107" fmla="*/ 7 h 18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142" h="188">
                                              <a:moveTo>
                                                <a:pt x="131" y="7"/>
                                              </a:moveTo>
                                              <a:cubicBezTo>
                                                <a:pt x="131" y="7"/>
                                                <a:pt x="131" y="7"/>
                                                <a:pt x="131" y="7"/>
                                              </a:cubicBezTo>
                                              <a:cubicBezTo>
                                                <a:pt x="130" y="7"/>
                                                <a:pt x="129" y="7"/>
                                                <a:pt x="127" y="7"/>
                                              </a:cubicBezTo>
                                              <a:cubicBezTo>
                                                <a:pt x="127" y="6"/>
                                                <a:pt x="126" y="6"/>
                                                <a:pt x="125" y="7"/>
                                              </a:cubicBezTo>
                                              <a:cubicBezTo>
                                                <a:pt x="125" y="7"/>
                                                <a:pt x="125" y="8"/>
                                                <a:pt x="125" y="9"/>
                                              </a:cubicBezTo>
                                              <a:cubicBezTo>
                                                <a:pt x="125" y="9"/>
                                                <a:pt x="119" y="13"/>
                                                <a:pt x="119" y="13"/>
                                              </a:cubicBezTo>
                                              <a:cubicBezTo>
                                                <a:pt x="118" y="13"/>
                                                <a:pt x="117" y="12"/>
                                                <a:pt x="116" y="11"/>
                                              </a:cubicBezTo>
                                              <a:cubicBezTo>
                                                <a:pt x="115" y="9"/>
                                                <a:pt x="113" y="8"/>
                                                <a:pt x="112" y="8"/>
                                              </a:cubicBezTo>
                                              <a:cubicBezTo>
                                                <a:pt x="110" y="8"/>
                                                <a:pt x="109" y="7"/>
                                                <a:pt x="108" y="7"/>
                                              </a:cubicBezTo>
                                              <a:cubicBezTo>
                                                <a:pt x="107" y="6"/>
                                                <a:pt x="106" y="4"/>
                                                <a:pt x="105" y="3"/>
                                              </a:cubicBezTo>
                                              <a:cubicBezTo>
                                                <a:pt x="104" y="2"/>
                                                <a:pt x="103" y="2"/>
                                                <a:pt x="101" y="1"/>
                                              </a:cubicBezTo>
                                              <a:cubicBezTo>
                                                <a:pt x="99" y="1"/>
                                                <a:pt x="97" y="1"/>
                                                <a:pt x="95" y="1"/>
                                              </a:cubicBezTo>
                                              <a:cubicBezTo>
                                                <a:pt x="90" y="1"/>
                                                <a:pt x="89" y="1"/>
                                                <a:pt x="88" y="2"/>
                                              </a:cubicBezTo>
                                              <a:cubicBezTo>
                                                <a:pt x="86" y="4"/>
                                                <a:pt x="86" y="3"/>
                                                <a:pt x="86" y="3"/>
                                              </a:cubicBezTo>
                                              <a:cubicBezTo>
                                                <a:pt x="86" y="3"/>
                                                <a:pt x="86" y="3"/>
                                                <a:pt x="85" y="6"/>
                                              </a:cubicBezTo>
                                              <a:cubicBezTo>
                                                <a:pt x="85" y="8"/>
                                                <a:pt x="83" y="9"/>
                                                <a:pt x="83" y="11"/>
                                              </a:cubicBezTo>
                                              <a:cubicBezTo>
                                                <a:pt x="83" y="12"/>
                                                <a:pt x="82" y="12"/>
                                                <a:pt x="82" y="12"/>
                                              </a:cubicBezTo>
                                              <a:cubicBezTo>
                                                <a:pt x="81" y="12"/>
                                                <a:pt x="81" y="12"/>
                                                <a:pt x="80" y="12"/>
                                              </a:cubicBezTo>
                                              <a:cubicBezTo>
                                                <a:pt x="79" y="11"/>
                                                <a:pt x="77" y="10"/>
                                                <a:pt x="76" y="10"/>
                                              </a:cubicBezTo>
                                              <a:cubicBezTo>
                                                <a:pt x="75" y="9"/>
                                                <a:pt x="74" y="7"/>
                                                <a:pt x="72" y="6"/>
                                              </a:cubicBezTo>
                                              <a:cubicBezTo>
                                                <a:pt x="72" y="5"/>
                                                <a:pt x="71" y="4"/>
                                                <a:pt x="70" y="4"/>
                                              </a:cubicBezTo>
                                              <a:cubicBezTo>
                                                <a:pt x="69" y="4"/>
                                                <a:pt x="68" y="5"/>
                                                <a:pt x="67" y="5"/>
                                              </a:cubicBezTo>
                                              <a:cubicBezTo>
                                                <a:pt x="66" y="6"/>
                                                <a:pt x="65" y="6"/>
                                                <a:pt x="64" y="6"/>
                                              </a:cubicBezTo>
                                              <a:cubicBezTo>
                                                <a:pt x="64" y="5"/>
                                                <a:pt x="63" y="5"/>
                                                <a:pt x="61" y="5"/>
                                              </a:cubicBezTo>
                                              <a:cubicBezTo>
                                                <a:pt x="60" y="5"/>
                                                <a:pt x="59" y="5"/>
                                                <a:pt x="58" y="5"/>
                                              </a:cubicBezTo>
                                              <a:cubicBezTo>
                                                <a:pt x="57" y="4"/>
                                                <a:pt x="56" y="4"/>
                                                <a:pt x="55" y="5"/>
                                              </a:cubicBezTo>
                                              <a:cubicBezTo>
                                                <a:pt x="54" y="5"/>
                                                <a:pt x="52" y="10"/>
                                                <a:pt x="52" y="10"/>
                                              </a:cubicBezTo>
                                              <a:cubicBezTo>
                                                <a:pt x="50" y="12"/>
                                                <a:pt x="50" y="14"/>
                                                <a:pt x="48" y="15"/>
                                              </a:cubicBezTo>
                                              <a:cubicBezTo>
                                                <a:pt x="48" y="16"/>
                                                <a:pt x="47" y="16"/>
                                                <a:pt x="46" y="16"/>
                                              </a:cubicBezTo>
                                              <a:cubicBezTo>
                                                <a:pt x="45" y="16"/>
                                                <a:pt x="44" y="15"/>
                                                <a:pt x="43" y="15"/>
                                              </a:cubicBezTo>
                                              <a:cubicBezTo>
                                                <a:pt x="41" y="14"/>
                                                <a:pt x="40" y="13"/>
                                                <a:pt x="39" y="12"/>
                                              </a:cubicBezTo>
                                              <a:cubicBezTo>
                                                <a:pt x="38" y="11"/>
                                                <a:pt x="37" y="6"/>
                                                <a:pt x="37" y="5"/>
                                              </a:cubicBezTo>
                                              <a:cubicBezTo>
                                                <a:pt x="36" y="4"/>
                                                <a:pt x="36" y="5"/>
                                                <a:pt x="36" y="7"/>
                                              </a:cubicBezTo>
                                              <a:cubicBezTo>
                                                <a:pt x="35" y="8"/>
                                                <a:pt x="35" y="10"/>
                                                <a:pt x="34" y="10"/>
                                              </a:cubicBezTo>
                                              <a:cubicBezTo>
                                                <a:pt x="32" y="10"/>
                                                <a:pt x="31" y="10"/>
                                                <a:pt x="30" y="10"/>
                                              </a:cubicBezTo>
                                              <a:cubicBezTo>
                                                <a:pt x="29" y="9"/>
                                                <a:pt x="28" y="9"/>
                                                <a:pt x="27" y="8"/>
                                              </a:cubicBezTo>
                                              <a:cubicBezTo>
                                                <a:pt x="25" y="6"/>
                                                <a:pt x="24" y="3"/>
                                                <a:pt x="22" y="1"/>
                                              </a:cubicBezTo>
                                              <a:cubicBezTo>
                                                <a:pt x="21" y="0"/>
                                                <a:pt x="20" y="0"/>
                                                <a:pt x="19" y="0"/>
                                              </a:cubicBezTo>
                                              <a:cubicBezTo>
                                                <a:pt x="18" y="0"/>
                                                <a:pt x="17" y="1"/>
                                                <a:pt x="16" y="1"/>
                                              </a:cubicBezTo>
                                              <a:cubicBezTo>
                                                <a:pt x="12" y="2"/>
                                                <a:pt x="11" y="1"/>
                                                <a:pt x="8" y="2"/>
                                              </a:cubicBezTo>
                                              <a:cubicBezTo>
                                                <a:pt x="7" y="3"/>
                                                <a:pt x="7" y="4"/>
                                                <a:pt x="7" y="5"/>
                                              </a:cubicBezTo>
                                              <a:cubicBezTo>
                                                <a:pt x="7" y="5"/>
                                                <a:pt x="7" y="6"/>
                                                <a:pt x="6" y="6"/>
                                              </a:cubicBezTo>
                                              <a:cubicBezTo>
                                                <a:pt x="6" y="7"/>
                                                <a:pt x="6" y="7"/>
                                                <a:pt x="5" y="7"/>
                                              </a:cubicBezTo>
                                              <a:cubicBezTo>
                                                <a:pt x="3" y="8"/>
                                                <a:pt x="1" y="11"/>
                                                <a:pt x="0" y="11"/>
                                              </a:cubicBezTo>
                                              <a:cubicBezTo>
                                                <a:pt x="0" y="11"/>
                                                <a:pt x="5" y="12"/>
                                                <a:pt x="5" y="12"/>
                                              </a:cubicBezTo>
                                              <a:cubicBezTo>
                                                <a:pt x="9" y="13"/>
                                                <a:pt x="10" y="14"/>
                                                <a:pt x="11" y="14"/>
                                              </a:cubicBezTo>
                                              <a:cubicBezTo>
                                                <a:pt x="11" y="15"/>
                                                <a:pt x="12" y="15"/>
                                                <a:pt x="14" y="14"/>
                                              </a:cubicBezTo>
                                              <a:cubicBezTo>
                                                <a:pt x="15" y="14"/>
                                                <a:pt x="16" y="13"/>
                                                <a:pt x="17" y="14"/>
                                              </a:cubicBezTo>
                                              <a:cubicBezTo>
                                                <a:pt x="19" y="14"/>
                                                <a:pt x="20" y="14"/>
                                                <a:pt x="21" y="15"/>
                                              </a:cubicBezTo>
                                              <a:cubicBezTo>
                                                <a:pt x="21" y="16"/>
                                                <a:pt x="22" y="17"/>
                                                <a:pt x="22" y="18"/>
                                              </a:cubicBezTo>
                                              <a:cubicBezTo>
                                                <a:pt x="22" y="19"/>
                                                <a:pt x="22" y="20"/>
                                                <a:pt x="22" y="21"/>
                                              </a:cubicBezTo>
                                              <a:cubicBezTo>
                                                <a:pt x="22" y="22"/>
                                                <a:pt x="21" y="22"/>
                                                <a:pt x="20" y="22"/>
                                              </a:cubicBezTo>
                                              <a:cubicBezTo>
                                                <a:pt x="19" y="22"/>
                                                <a:pt x="17" y="22"/>
                                                <a:pt x="17" y="22"/>
                                              </a:cubicBezTo>
                                              <a:cubicBezTo>
                                                <a:pt x="14" y="22"/>
                                                <a:pt x="12" y="24"/>
                                                <a:pt x="11" y="24"/>
                                              </a:cubicBezTo>
                                              <a:cubicBezTo>
                                                <a:pt x="9" y="25"/>
                                                <a:pt x="8" y="25"/>
                                                <a:pt x="8" y="25"/>
                                              </a:cubicBezTo>
                                              <a:cubicBezTo>
                                                <a:pt x="7" y="25"/>
                                                <a:pt x="7" y="25"/>
                                                <a:pt x="8" y="26"/>
                                              </a:cubicBezTo>
                                              <a:cubicBezTo>
                                                <a:pt x="9" y="27"/>
                                                <a:pt x="10" y="28"/>
                                                <a:pt x="10" y="28"/>
                                              </a:cubicBezTo>
                                              <a:cubicBezTo>
                                                <a:pt x="11" y="28"/>
                                                <a:pt x="11" y="29"/>
                                                <a:pt x="11" y="30"/>
                                              </a:cubicBezTo>
                                              <a:cubicBezTo>
                                                <a:pt x="12" y="31"/>
                                                <a:pt x="11" y="32"/>
                                                <a:pt x="10" y="32"/>
                                              </a:cubicBezTo>
                                              <a:cubicBezTo>
                                                <a:pt x="9" y="33"/>
                                                <a:pt x="8" y="33"/>
                                                <a:pt x="8" y="33"/>
                                              </a:cubicBezTo>
                                              <a:cubicBezTo>
                                                <a:pt x="6" y="33"/>
                                                <a:pt x="5" y="33"/>
                                                <a:pt x="5" y="34"/>
                                              </a:cubicBezTo>
                                              <a:cubicBezTo>
                                                <a:pt x="4" y="34"/>
                                                <a:pt x="3" y="34"/>
                                                <a:pt x="3" y="36"/>
                                              </a:cubicBezTo>
                                              <a:cubicBezTo>
                                                <a:pt x="3" y="38"/>
                                                <a:pt x="4" y="40"/>
                                                <a:pt x="5" y="41"/>
                                              </a:cubicBezTo>
                                              <a:cubicBezTo>
                                                <a:pt x="6" y="42"/>
                                                <a:pt x="11" y="41"/>
                                                <a:pt x="12" y="41"/>
                                              </a:cubicBezTo>
                                              <a:cubicBezTo>
                                                <a:pt x="14" y="41"/>
                                                <a:pt x="15" y="41"/>
                                                <a:pt x="16" y="42"/>
                                              </a:cubicBezTo>
                                              <a:cubicBezTo>
                                                <a:pt x="17" y="42"/>
                                                <a:pt x="17" y="43"/>
                                                <a:pt x="17" y="45"/>
                                              </a:cubicBezTo>
                                              <a:cubicBezTo>
                                                <a:pt x="17" y="46"/>
                                                <a:pt x="17" y="46"/>
                                                <a:pt x="17" y="47"/>
                                              </a:cubicBezTo>
                                              <a:cubicBezTo>
                                                <a:pt x="18" y="47"/>
                                                <a:pt x="18" y="48"/>
                                                <a:pt x="20" y="48"/>
                                              </a:cubicBezTo>
                                              <a:cubicBezTo>
                                                <a:pt x="21" y="48"/>
                                                <a:pt x="22" y="49"/>
                                                <a:pt x="23" y="50"/>
                                              </a:cubicBezTo>
                                              <a:cubicBezTo>
                                                <a:pt x="24" y="51"/>
                                                <a:pt x="24" y="52"/>
                                                <a:pt x="25" y="53"/>
                                              </a:cubicBezTo>
                                              <a:cubicBezTo>
                                                <a:pt x="26" y="56"/>
                                                <a:pt x="26" y="54"/>
                                                <a:pt x="26" y="58"/>
                                              </a:cubicBezTo>
                                              <a:cubicBezTo>
                                                <a:pt x="26" y="60"/>
                                                <a:pt x="26" y="61"/>
                                                <a:pt x="27" y="63"/>
                                              </a:cubicBezTo>
                                              <a:cubicBezTo>
                                                <a:pt x="28" y="64"/>
                                                <a:pt x="28" y="66"/>
                                                <a:pt x="27" y="66"/>
                                              </a:cubicBezTo>
                                              <a:cubicBezTo>
                                                <a:pt x="26" y="67"/>
                                                <a:pt x="25" y="68"/>
                                                <a:pt x="25" y="68"/>
                                              </a:cubicBezTo>
                                              <a:cubicBezTo>
                                                <a:pt x="24" y="68"/>
                                                <a:pt x="23" y="72"/>
                                                <a:pt x="22" y="73"/>
                                              </a:cubicBezTo>
                                              <a:cubicBezTo>
                                                <a:pt x="21" y="74"/>
                                                <a:pt x="20" y="74"/>
                                                <a:pt x="20" y="74"/>
                                              </a:cubicBezTo>
                                              <a:cubicBezTo>
                                                <a:pt x="19" y="75"/>
                                                <a:pt x="19" y="75"/>
                                                <a:pt x="19" y="77"/>
                                              </a:cubicBezTo>
                                              <a:cubicBezTo>
                                                <a:pt x="19" y="78"/>
                                                <a:pt x="19" y="78"/>
                                                <a:pt x="20" y="78"/>
                                              </a:cubicBezTo>
                                              <a:cubicBezTo>
                                                <a:pt x="21" y="78"/>
                                                <a:pt x="22" y="78"/>
                                                <a:pt x="23" y="79"/>
                                              </a:cubicBezTo>
                                              <a:cubicBezTo>
                                                <a:pt x="24" y="79"/>
                                                <a:pt x="27" y="80"/>
                                                <a:pt x="30" y="83"/>
                                              </a:cubicBezTo>
                                              <a:cubicBezTo>
                                                <a:pt x="30" y="83"/>
                                                <a:pt x="30" y="84"/>
                                                <a:pt x="28" y="84"/>
                                              </a:cubicBezTo>
                                              <a:cubicBezTo>
                                                <a:pt x="27" y="84"/>
                                                <a:pt x="26" y="84"/>
                                                <a:pt x="25" y="84"/>
                                              </a:cubicBezTo>
                                              <a:cubicBezTo>
                                                <a:pt x="24" y="85"/>
                                                <a:pt x="23" y="86"/>
                                                <a:pt x="23" y="86"/>
                                              </a:cubicBezTo>
                                              <a:cubicBezTo>
                                                <a:pt x="22" y="87"/>
                                                <a:pt x="22" y="88"/>
                                                <a:pt x="22" y="89"/>
                                              </a:cubicBezTo>
                                              <a:cubicBezTo>
                                                <a:pt x="22" y="89"/>
                                                <a:pt x="26" y="91"/>
                                                <a:pt x="26" y="91"/>
                                              </a:cubicBezTo>
                                              <a:cubicBezTo>
                                                <a:pt x="27" y="92"/>
                                                <a:pt x="28" y="96"/>
                                                <a:pt x="29" y="96"/>
                                              </a:cubicBezTo>
                                              <a:cubicBezTo>
                                                <a:pt x="30" y="97"/>
                                                <a:pt x="30" y="98"/>
                                                <a:pt x="29" y="98"/>
                                              </a:cubicBezTo>
                                              <a:cubicBezTo>
                                                <a:pt x="29" y="99"/>
                                                <a:pt x="28" y="99"/>
                                                <a:pt x="27" y="100"/>
                                              </a:cubicBezTo>
                                              <a:cubicBezTo>
                                                <a:pt x="26" y="101"/>
                                                <a:pt x="25" y="104"/>
                                                <a:pt x="25" y="105"/>
                                              </a:cubicBezTo>
                                              <a:cubicBezTo>
                                                <a:pt x="25" y="105"/>
                                                <a:pt x="25" y="105"/>
                                                <a:pt x="25" y="106"/>
                                              </a:cubicBezTo>
                                              <a:cubicBezTo>
                                                <a:pt x="25" y="106"/>
                                                <a:pt x="26" y="107"/>
                                                <a:pt x="26" y="107"/>
                                              </a:cubicBezTo>
                                              <a:cubicBezTo>
                                                <a:pt x="27" y="108"/>
                                                <a:pt x="29" y="109"/>
                                                <a:pt x="30" y="110"/>
                                              </a:cubicBezTo>
                                              <a:cubicBezTo>
                                                <a:pt x="31" y="111"/>
                                                <a:pt x="32" y="111"/>
                                                <a:pt x="33" y="112"/>
                                              </a:cubicBezTo>
                                              <a:cubicBezTo>
                                                <a:pt x="33" y="112"/>
                                                <a:pt x="34" y="113"/>
                                                <a:pt x="35" y="114"/>
                                              </a:cubicBezTo>
                                              <a:cubicBezTo>
                                                <a:pt x="35" y="114"/>
                                                <a:pt x="34" y="115"/>
                                                <a:pt x="34" y="115"/>
                                              </a:cubicBezTo>
                                              <a:cubicBezTo>
                                                <a:pt x="33" y="116"/>
                                                <a:pt x="33" y="116"/>
                                                <a:pt x="33" y="116"/>
                                              </a:cubicBezTo>
                                              <a:cubicBezTo>
                                                <a:pt x="34" y="117"/>
                                                <a:pt x="34" y="117"/>
                                                <a:pt x="35" y="118"/>
                                              </a:cubicBezTo>
                                              <a:cubicBezTo>
                                                <a:pt x="36" y="118"/>
                                                <a:pt x="37" y="119"/>
                                                <a:pt x="37" y="120"/>
                                              </a:cubicBezTo>
                                              <a:cubicBezTo>
                                                <a:pt x="37" y="120"/>
                                                <a:pt x="37" y="121"/>
                                                <a:pt x="37" y="123"/>
                                              </a:cubicBezTo>
                                              <a:cubicBezTo>
                                                <a:pt x="37" y="124"/>
                                                <a:pt x="36" y="126"/>
                                                <a:pt x="35" y="127"/>
                                              </a:cubicBezTo>
                                              <a:cubicBezTo>
                                                <a:pt x="34" y="128"/>
                                                <a:pt x="33" y="129"/>
                                                <a:pt x="32" y="129"/>
                                              </a:cubicBezTo>
                                              <a:cubicBezTo>
                                                <a:pt x="32" y="130"/>
                                                <a:pt x="31" y="130"/>
                                                <a:pt x="28" y="130"/>
                                              </a:cubicBezTo>
                                              <a:cubicBezTo>
                                                <a:pt x="27" y="130"/>
                                                <a:pt x="27" y="130"/>
                                                <a:pt x="26" y="131"/>
                                              </a:cubicBezTo>
                                              <a:cubicBezTo>
                                                <a:pt x="25" y="131"/>
                                                <a:pt x="25" y="131"/>
                                                <a:pt x="24" y="132"/>
                                              </a:cubicBezTo>
                                              <a:cubicBezTo>
                                                <a:pt x="22" y="133"/>
                                                <a:pt x="21" y="136"/>
                                                <a:pt x="20" y="137"/>
                                              </a:cubicBezTo>
                                              <a:cubicBezTo>
                                                <a:pt x="20" y="137"/>
                                                <a:pt x="19" y="137"/>
                                                <a:pt x="19" y="137"/>
                                              </a:cubicBezTo>
                                              <a:cubicBezTo>
                                                <a:pt x="20" y="139"/>
                                                <a:pt x="21" y="143"/>
                                                <a:pt x="23" y="144"/>
                                              </a:cubicBezTo>
                                              <a:cubicBezTo>
                                                <a:pt x="24" y="145"/>
                                                <a:pt x="26" y="145"/>
                                                <a:pt x="27" y="146"/>
                                              </a:cubicBezTo>
                                              <a:cubicBezTo>
                                                <a:pt x="28" y="146"/>
                                                <a:pt x="28" y="147"/>
                                                <a:pt x="29" y="148"/>
                                              </a:cubicBezTo>
                                              <a:cubicBezTo>
                                                <a:pt x="29" y="148"/>
                                                <a:pt x="29" y="149"/>
                                                <a:pt x="29" y="150"/>
                                              </a:cubicBezTo>
                                              <a:cubicBezTo>
                                                <a:pt x="28" y="152"/>
                                                <a:pt x="29" y="153"/>
                                                <a:pt x="29" y="153"/>
                                              </a:cubicBezTo>
                                              <a:cubicBezTo>
                                                <a:pt x="30" y="154"/>
                                                <a:pt x="31" y="153"/>
                                                <a:pt x="32" y="153"/>
                                              </a:cubicBezTo>
                                              <a:cubicBezTo>
                                                <a:pt x="33" y="152"/>
                                                <a:pt x="35" y="152"/>
                                                <a:pt x="36" y="151"/>
                                              </a:cubicBezTo>
                                              <a:cubicBezTo>
                                                <a:pt x="37" y="151"/>
                                                <a:pt x="38" y="151"/>
                                                <a:pt x="38" y="153"/>
                                              </a:cubicBezTo>
                                              <a:cubicBezTo>
                                                <a:pt x="40" y="156"/>
                                                <a:pt x="42" y="158"/>
                                                <a:pt x="43" y="161"/>
                                              </a:cubicBezTo>
                                              <a:cubicBezTo>
                                                <a:pt x="43" y="162"/>
                                                <a:pt x="44" y="164"/>
                                                <a:pt x="46" y="165"/>
                                              </a:cubicBezTo>
                                              <a:cubicBezTo>
                                                <a:pt x="47" y="167"/>
                                                <a:pt x="48" y="168"/>
                                                <a:pt x="47" y="167"/>
                                              </a:cubicBezTo>
                                              <a:cubicBezTo>
                                                <a:pt x="47" y="166"/>
                                                <a:pt x="47" y="165"/>
                                                <a:pt x="48" y="164"/>
                                              </a:cubicBezTo>
                                              <a:cubicBezTo>
                                                <a:pt x="48" y="163"/>
                                                <a:pt x="49" y="161"/>
                                                <a:pt x="49" y="161"/>
                                              </a:cubicBezTo>
                                              <a:cubicBezTo>
                                                <a:pt x="50" y="160"/>
                                                <a:pt x="51" y="159"/>
                                                <a:pt x="51" y="159"/>
                                              </a:cubicBezTo>
                                              <a:cubicBezTo>
                                                <a:pt x="52" y="159"/>
                                                <a:pt x="53" y="159"/>
                                                <a:pt x="53" y="160"/>
                                              </a:cubicBezTo>
                                              <a:cubicBezTo>
                                                <a:pt x="53" y="160"/>
                                                <a:pt x="53" y="166"/>
                                                <a:pt x="54" y="166"/>
                                              </a:cubicBezTo>
                                              <a:cubicBezTo>
                                                <a:pt x="54" y="166"/>
                                                <a:pt x="58" y="166"/>
                                                <a:pt x="62" y="166"/>
                                              </a:cubicBezTo>
                                              <a:cubicBezTo>
                                                <a:pt x="66" y="166"/>
                                                <a:pt x="69" y="166"/>
                                                <a:pt x="69" y="167"/>
                                              </a:cubicBezTo>
                                              <a:cubicBezTo>
                                                <a:pt x="69" y="168"/>
                                                <a:pt x="68" y="169"/>
                                                <a:pt x="67" y="170"/>
                                              </a:cubicBezTo>
                                              <a:cubicBezTo>
                                                <a:pt x="66" y="171"/>
                                                <a:pt x="65" y="172"/>
                                                <a:pt x="66" y="173"/>
                                              </a:cubicBezTo>
                                              <a:cubicBezTo>
                                                <a:pt x="66" y="175"/>
                                                <a:pt x="66" y="175"/>
                                                <a:pt x="67" y="176"/>
                                              </a:cubicBezTo>
                                              <a:cubicBezTo>
                                                <a:pt x="68" y="176"/>
                                                <a:pt x="69" y="176"/>
                                                <a:pt x="71" y="177"/>
                                              </a:cubicBezTo>
                                              <a:cubicBezTo>
                                                <a:pt x="71" y="177"/>
                                                <a:pt x="73" y="178"/>
                                                <a:pt x="74" y="179"/>
                                              </a:cubicBezTo>
                                              <a:cubicBezTo>
                                                <a:pt x="75" y="179"/>
                                                <a:pt x="75" y="179"/>
                                                <a:pt x="76" y="180"/>
                                              </a:cubicBezTo>
                                              <a:cubicBezTo>
                                                <a:pt x="76" y="180"/>
                                                <a:pt x="76" y="181"/>
                                                <a:pt x="75" y="181"/>
                                              </a:cubicBezTo>
                                              <a:cubicBezTo>
                                                <a:pt x="74" y="181"/>
                                                <a:pt x="68" y="188"/>
                                                <a:pt x="69" y="188"/>
                                              </a:cubicBezTo>
                                              <a:cubicBezTo>
                                                <a:pt x="72" y="188"/>
                                                <a:pt x="73" y="188"/>
                                                <a:pt x="74" y="188"/>
                                              </a:cubicBezTo>
                                              <a:cubicBezTo>
                                                <a:pt x="75" y="187"/>
                                                <a:pt x="76" y="186"/>
                                                <a:pt x="76" y="184"/>
                                              </a:cubicBezTo>
                                              <a:cubicBezTo>
                                                <a:pt x="77" y="182"/>
                                                <a:pt x="77" y="181"/>
                                                <a:pt x="78" y="181"/>
                                              </a:cubicBezTo>
                                              <a:cubicBezTo>
                                                <a:pt x="79" y="180"/>
                                                <a:pt x="80" y="180"/>
                                                <a:pt x="82" y="179"/>
                                              </a:cubicBezTo>
                                              <a:cubicBezTo>
                                                <a:pt x="83" y="178"/>
                                                <a:pt x="84" y="178"/>
                                                <a:pt x="86" y="177"/>
                                              </a:cubicBezTo>
                                              <a:cubicBezTo>
                                                <a:pt x="87" y="177"/>
                                                <a:pt x="89" y="177"/>
                                                <a:pt x="91" y="177"/>
                                              </a:cubicBezTo>
                                              <a:cubicBezTo>
                                                <a:pt x="92" y="178"/>
                                                <a:pt x="94" y="178"/>
                                                <a:pt x="96" y="178"/>
                                              </a:cubicBezTo>
                                              <a:cubicBezTo>
                                                <a:pt x="98" y="178"/>
                                                <a:pt x="100" y="177"/>
                                                <a:pt x="101" y="176"/>
                                              </a:cubicBezTo>
                                              <a:cubicBezTo>
                                                <a:pt x="102" y="175"/>
                                                <a:pt x="103" y="174"/>
                                                <a:pt x="104" y="173"/>
                                              </a:cubicBezTo>
                                              <a:cubicBezTo>
                                                <a:pt x="104" y="173"/>
                                                <a:pt x="103" y="172"/>
                                                <a:pt x="103" y="170"/>
                                              </a:cubicBezTo>
                                              <a:cubicBezTo>
                                                <a:pt x="103" y="169"/>
                                                <a:pt x="103" y="168"/>
                                                <a:pt x="103" y="167"/>
                                              </a:cubicBezTo>
                                              <a:cubicBezTo>
                                                <a:pt x="103" y="167"/>
                                                <a:pt x="103" y="167"/>
                                                <a:pt x="104" y="166"/>
                                              </a:cubicBezTo>
                                              <a:cubicBezTo>
                                                <a:pt x="105" y="166"/>
                                                <a:pt x="106" y="165"/>
                                                <a:pt x="107" y="164"/>
                                              </a:cubicBezTo>
                                              <a:cubicBezTo>
                                                <a:pt x="108" y="163"/>
                                                <a:pt x="108" y="163"/>
                                                <a:pt x="108" y="162"/>
                                              </a:cubicBezTo>
                                              <a:cubicBezTo>
                                                <a:pt x="108" y="162"/>
                                                <a:pt x="108" y="161"/>
                                                <a:pt x="108" y="161"/>
                                              </a:cubicBezTo>
                                              <a:cubicBezTo>
                                                <a:pt x="108" y="161"/>
                                                <a:pt x="106" y="160"/>
                                                <a:pt x="105" y="158"/>
                                              </a:cubicBezTo>
                                              <a:cubicBezTo>
                                                <a:pt x="105" y="158"/>
                                                <a:pt x="104" y="157"/>
                                                <a:pt x="104" y="156"/>
                                              </a:cubicBezTo>
                                              <a:cubicBezTo>
                                                <a:pt x="103" y="156"/>
                                                <a:pt x="103" y="155"/>
                                                <a:pt x="104" y="155"/>
                                              </a:cubicBezTo>
                                              <a:cubicBezTo>
                                                <a:pt x="105" y="155"/>
                                                <a:pt x="108" y="153"/>
                                                <a:pt x="108" y="152"/>
                                              </a:cubicBezTo>
                                              <a:cubicBezTo>
                                                <a:pt x="108" y="152"/>
                                                <a:pt x="107" y="150"/>
                                                <a:pt x="106" y="149"/>
                                              </a:cubicBezTo>
                                              <a:cubicBezTo>
                                                <a:pt x="105" y="148"/>
                                                <a:pt x="105" y="147"/>
                                                <a:pt x="105" y="147"/>
                                              </a:cubicBezTo>
                                              <a:cubicBezTo>
                                                <a:pt x="105" y="146"/>
                                                <a:pt x="106" y="146"/>
                                                <a:pt x="107" y="146"/>
                                              </a:cubicBezTo>
                                              <a:cubicBezTo>
                                                <a:pt x="111" y="146"/>
                                                <a:pt x="112" y="146"/>
                                                <a:pt x="113" y="145"/>
                                              </a:cubicBezTo>
                                              <a:cubicBezTo>
                                                <a:pt x="114" y="144"/>
                                                <a:pt x="118" y="142"/>
                                                <a:pt x="118" y="141"/>
                                              </a:cubicBezTo>
                                              <a:cubicBezTo>
                                                <a:pt x="118" y="141"/>
                                                <a:pt x="119" y="140"/>
                                                <a:pt x="119" y="139"/>
                                              </a:cubicBezTo>
                                              <a:cubicBezTo>
                                                <a:pt x="119" y="138"/>
                                                <a:pt x="119" y="137"/>
                                                <a:pt x="117" y="136"/>
                                              </a:cubicBezTo>
                                              <a:cubicBezTo>
                                                <a:pt x="115" y="136"/>
                                                <a:pt x="114" y="134"/>
                                                <a:pt x="112" y="133"/>
                                              </a:cubicBezTo>
                                              <a:cubicBezTo>
                                                <a:pt x="112" y="132"/>
                                                <a:pt x="111" y="131"/>
                                                <a:pt x="110" y="130"/>
                                              </a:cubicBezTo>
                                              <a:cubicBezTo>
                                                <a:pt x="109" y="129"/>
                                                <a:pt x="108" y="128"/>
                                                <a:pt x="108" y="127"/>
                                              </a:cubicBezTo>
                                              <a:cubicBezTo>
                                                <a:pt x="108" y="125"/>
                                                <a:pt x="108" y="124"/>
                                                <a:pt x="109" y="124"/>
                                              </a:cubicBezTo>
                                              <a:cubicBezTo>
                                                <a:pt x="109" y="123"/>
                                                <a:pt x="109" y="123"/>
                                                <a:pt x="110" y="121"/>
                                              </a:cubicBezTo>
                                              <a:cubicBezTo>
                                                <a:pt x="111" y="120"/>
                                                <a:pt x="112" y="119"/>
                                                <a:pt x="112" y="117"/>
                                              </a:cubicBezTo>
                                              <a:cubicBezTo>
                                                <a:pt x="112" y="117"/>
                                                <a:pt x="112" y="116"/>
                                                <a:pt x="112" y="116"/>
                                              </a:cubicBezTo>
                                              <a:cubicBezTo>
                                                <a:pt x="112" y="115"/>
                                                <a:pt x="111" y="115"/>
                                                <a:pt x="110" y="114"/>
                                              </a:cubicBezTo>
                                              <a:cubicBezTo>
                                                <a:pt x="110" y="114"/>
                                                <a:pt x="108" y="113"/>
                                                <a:pt x="107" y="112"/>
                                              </a:cubicBezTo>
                                              <a:cubicBezTo>
                                                <a:pt x="106" y="112"/>
                                                <a:pt x="106" y="112"/>
                                                <a:pt x="106" y="111"/>
                                              </a:cubicBezTo>
                                              <a:cubicBezTo>
                                                <a:pt x="105" y="111"/>
                                                <a:pt x="105" y="111"/>
                                                <a:pt x="105" y="110"/>
                                              </a:cubicBezTo>
                                              <a:cubicBezTo>
                                                <a:pt x="107" y="108"/>
                                                <a:pt x="109" y="108"/>
                                                <a:pt x="110" y="107"/>
                                              </a:cubicBezTo>
                                              <a:cubicBezTo>
                                                <a:pt x="111" y="106"/>
                                                <a:pt x="112" y="105"/>
                                                <a:pt x="112" y="104"/>
                                              </a:cubicBezTo>
                                              <a:cubicBezTo>
                                                <a:pt x="112" y="103"/>
                                                <a:pt x="112" y="102"/>
                                                <a:pt x="112" y="100"/>
                                              </a:cubicBezTo>
                                              <a:cubicBezTo>
                                                <a:pt x="113" y="99"/>
                                                <a:pt x="113" y="98"/>
                                                <a:pt x="114" y="97"/>
                                              </a:cubicBezTo>
                                              <a:cubicBezTo>
                                                <a:pt x="115" y="97"/>
                                                <a:pt x="116" y="96"/>
                                                <a:pt x="118" y="96"/>
                                              </a:cubicBezTo>
                                              <a:cubicBezTo>
                                                <a:pt x="119" y="97"/>
                                                <a:pt x="119" y="97"/>
                                                <a:pt x="120" y="96"/>
                                              </a:cubicBezTo>
                                              <a:cubicBezTo>
                                                <a:pt x="120" y="96"/>
                                                <a:pt x="119" y="95"/>
                                                <a:pt x="119" y="93"/>
                                              </a:cubicBezTo>
                                              <a:cubicBezTo>
                                                <a:pt x="118" y="91"/>
                                                <a:pt x="115" y="90"/>
                                                <a:pt x="115" y="89"/>
                                              </a:cubicBezTo>
                                              <a:cubicBezTo>
                                                <a:pt x="114" y="87"/>
                                                <a:pt x="114" y="87"/>
                                                <a:pt x="114" y="86"/>
                                              </a:cubicBezTo>
                                              <a:cubicBezTo>
                                                <a:pt x="115" y="86"/>
                                                <a:pt x="116" y="85"/>
                                                <a:pt x="116" y="83"/>
                                              </a:cubicBezTo>
                                              <a:cubicBezTo>
                                                <a:pt x="116" y="82"/>
                                                <a:pt x="115" y="80"/>
                                                <a:pt x="115" y="80"/>
                                              </a:cubicBezTo>
                                              <a:cubicBezTo>
                                                <a:pt x="114" y="79"/>
                                                <a:pt x="114" y="78"/>
                                                <a:pt x="112" y="78"/>
                                              </a:cubicBezTo>
                                              <a:cubicBezTo>
                                                <a:pt x="109" y="77"/>
                                                <a:pt x="107" y="78"/>
                                                <a:pt x="108" y="77"/>
                                              </a:cubicBezTo>
                                              <a:cubicBezTo>
                                                <a:pt x="109" y="77"/>
                                                <a:pt x="110" y="76"/>
                                                <a:pt x="111" y="76"/>
                                              </a:cubicBezTo>
                                              <a:cubicBezTo>
                                                <a:pt x="112" y="76"/>
                                                <a:pt x="113" y="75"/>
                                                <a:pt x="113" y="74"/>
                                              </a:cubicBezTo>
                                              <a:cubicBezTo>
                                                <a:pt x="114" y="73"/>
                                                <a:pt x="113" y="72"/>
                                                <a:pt x="113" y="71"/>
                                              </a:cubicBezTo>
                                              <a:cubicBezTo>
                                                <a:pt x="113" y="70"/>
                                                <a:pt x="113" y="69"/>
                                                <a:pt x="113" y="68"/>
                                              </a:cubicBezTo>
                                              <a:cubicBezTo>
                                                <a:pt x="113" y="67"/>
                                                <a:pt x="112" y="66"/>
                                                <a:pt x="111" y="66"/>
                                              </a:cubicBezTo>
                                              <a:cubicBezTo>
                                                <a:pt x="110" y="65"/>
                                                <a:pt x="109" y="65"/>
                                                <a:pt x="110" y="65"/>
                                              </a:cubicBezTo>
                                              <a:cubicBezTo>
                                                <a:pt x="110" y="64"/>
                                                <a:pt x="110" y="64"/>
                                                <a:pt x="110" y="62"/>
                                              </a:cubicBezTo>
                                              <a:cubicBezTo>
                                                <a:pt x="110" y="60"/>
                                                <a:pt x="111" y="60"/>
                                                <a:pt x="111" y="59"/>
                                              </a:cubicBezTo>
                                              <a:cubicBezTo>
                                                <a:pt x="111" y="58"/>
                                                <a:pt x="112" y="58"/>
                                                <a:pt x="112" y="58"/>
                                              </a:cubicBezTo>
                                              <a:cubicBezTo>
                                                <a:pt x="113" y="57"/>
                                                <a:pt x="114" y="57"/>
                                                <a:pt x="115" y="55"/>
                                              </a:cubicBezTo>
                                              <a:cubicBezTo>
                                                <a:pt x="115" y="54"/>
                                                <a:pt x="116" y="53"/>
                                                <a:pt x="117" y="53"/>
                                              </a:cubicBezTo>
                                              <a:cubicBezTo>
                                                <a:pt x="118" y="52"/>
                                                <a:pt x="119" y="51"/>
                                                <a:pt x="119" y="50"/>
                                              </a:cubicBezTo>
                                              <a:cubicBezTo>
                                                <a:pt x="120" y="47"/>
                                                <a:pt x="120" y="47"/>
                                                <a:pt x="121" y="47"/>
                                              </a:cubicBezTo>
                                              <a:cubicBezTo>
                                                <a:pt x="121" y="48"/>
                                                <a:pt x="122" y="49"/>
                                                <a:pt x="123" y="50"/>
                                              </a:cubicBezTo>
                                              <a:cubicBezTo>
                                                <a:pt x="123" y="50"/>
                                                <a:pt x="125" y="50"/>
                                                <a:pt x="127" y="51"/>
                                              </a:cubicBezTo>
                                              <a:cubicBezTo>
                                                <a:pt x="128" y="51"/>
                                                <a:pt x="128" y="51"/>
                                                <a:pt x="129" y="51"/>
                                              </a:cubicBezTo>
                                              <a:cubicBezTo>
                                                <a:pt x="129" y="51"/>
                                                <a:pt x="130" y="50"/>
                                                <a:pt x="129" y="50"/>
                                              </a:cubicBezTo>
                                              <a:cubicBezTo>
                                                <a:pt x="127" y="46"/>
                                                <a:pt x="127" y="45"/>
                                                <a:pt x="124" y="42"/>
                                              </a:cubicBezTo>
                                              <a:cubicBezTo>
                                                <a:pt x="123" y="41"/>
                                                <a:pt x="123" y="40"/>
                                                <a:pt x="123" y="39"/>
                                              </a:cubicBezTo>
                                              <a:cubicBezTo>
                                                <a:pt x="124" y="38"/>
                                                <a:pt x="125" y="37"/>
                                                <a:pt x="127" y="37"/>
                                              </a:cubicBezTo>
                                              <a:cubicBezTo>
                                                <a:pt x="129" y="36"/>
                                                <a:pt x="130" y="36"/>
                                                <a:pt x="132" y="36"/>
                                              </a:cubicBezTo>
                                              <a:cubicBezTo>
                                                <a:pt x="134" y="36"/>
                                                <a:pt x="135" y="36"/>
                                                <a:pt x="136" y="35"/>
                                              </a:cubicBezTo>
                                              <a:cubicBezTo>
                                                <a:pt x="137" y="33"/>
                                                <a:pt x="137" y="32"/>
                                                <a:pt x="138" y="32"/>
                                              </a:cubicBezTo>
                                              <a:cubicBezTo>
                                                <a:pt x="139" y="32"/>
                                                <a:pt x="140" y="31"/>
                                                <a:pt x="141" y="30"/>
                                              </a:cubicBezTo>
                                              <a:cubicBezTo>
                                                <a:pt x="142" y="29"/>
                                                <a:pt x="142" y="28"/>
                                                <a:pt x="142" y="28"/>
                                              </a:cubicBezTo>
                                              <a:cubicBezTo>
                                                <a:pt x="141" y="27"/>
                                                <a:pt x="140" y="27"/>
                                                <a:pt x="139" y="25"/>
                                              </a:cubicBezTo>
                                              <a:cubicBezTo>
                                                <a:pt x="138" y="24"/>
                                                <a:pt x="138" y="24"/>
                                                <a:pt x="138" y="23"/>
                                              </a:cubicBezTo>
                                              <a:cubicBezTo>
                                                <a:pt x="138" y="22"/>
                                                <a:pt x="138" y="21"/>
                                                <a:pt x="137" y="20"/>
                                              </a:cubicBezTo>
                                              <a:cubicBezTo>
                                                <a:pt x="136" y="18"/>
                                                <a:pt x="135" y="18"/>
                                                <a:pt x="135" y="17"/>
                                              </a:cubicBezTo>
                                              <a:cubicBezTo>
                                                <a:pt x="135" y="17"/>
                                                <a:pt x="136" y="16"/>
                                                <a:pt x="136" y="14"/>
                                              </a:cubicBezTo>
                                              <a:cubicBezTo>
                                                <a:pt x="136" y="13"/>
                                                <a:pt x="135" y="12"/>
                                                <a:pt x="135" y="12"/>
                                              </a:cubicBezTo>
                                              <a:cubicBezTo>
                                                <a:pt x="134" y="11"/>
                                                <a:pt x="134" y="11"/>
                                                <a:pt x="133" y="11"/>
                                              </a:cubicBezTo>
                                              <a:cubicBezTo>
                                                <a:pt x="132" y="11"/>
                                                <a:pt x="130" y="11"/>
                                                <a:pt x="130" y="10"/>
                                              </a:cubicBezTo>
                                              <a:cubicBezTo>
                                                <a:pt x="130" y="9"/>
                                                <a:pt x="131" y="8"/>
                                                <a:pt x="131" y="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67" name="Freeform 5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2A3796B-6205-214C-9421-34FCCCBE778A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489367" y="3163069"/>
                                          <a:ext cx="327530" cy="501811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48 w 89"/>
                                            <a:gd name="T1" fmla="*/ 5 h 137"/>
                                            <a:gd name="T2" fmla="*/ 40 w 89"/>
                                            <a:gd name="T3" fmla="*/ 9 h 137"/>
                                            <a:gd name="T4" fmla="*/ 32 w 89"/>
                                            <a:gd name="T5" fmla="*/ 13 h 137"/>
                                            <a:gd name="T6" fmla="*/ 26 w 89"/>
                                            <a:gd name="T7" fmla="*/ 7 h 137"/>
                                            <a:gd name="T8" fmla="*/ 9 w 89"/>
                                            <a:gd name="T9" fmla="*/ 12 h 137"/>
                                            <a:gd name="T10" fmla="*/ 7 w 89"/>
                                            <a:gd name="T11" fmla="*/ 19 h 137"/>
                                            <a:gd name="T12" fmla="*/ 9 w 89"/>
                                            <a:gd name="T13" fmla="*/ 28 h 137"/>
                                            <a:gd name="T14" fmla="*/ 19 w 89"/>
                                            <a:gd name="T15" fmla="*/ 35 h 137"/>
                                            <a:gd name="T16" fmla="*/ 26 w 89"/>
                                            <a:gd name="T17" fmla="*/ 44 h 137"/>
                                            <a:gd name="T18" fmla="*/ 20 w 89"/>
                                            <a:gd name="T19" fmla="*/ 46 h 137"/>
                                            <a:gd name="T20" fmla="*/ 17 w 89"/>
                                            <a:gd name="T21" fmla="*/ 52 h 137"/>
                                            <a:gd name="T22" fmla="*/ 16 w 89"/>
                                            <a:gd name="T23" fmla="*/ 61 h 137"/>
                                            <a:gd name="T24" fmla="*/ 12 w 89"/>
                                            <a:gd name="T25" fmla="*/ 69 h 137"/>
                                            <a:gd name="T26" fmla="*/ 1 w 89"/>
                                            <a:gd name="T27" fmla="*/ 73 h 137"/>
                                            <a:gd name="T28" fmla="*/ 1 w 89"/>
                                            <a:gd name="T29" fmla="*/ 79 h 137"/>
                                            <a:gd name="T30" fmla="*/ 4 w 89"/>
                                            <a:gd name="T31" fmla="*/ 82 h 137"/>
                                            <a:gd name="T32" fmla="*/ 7 w 89"/>
                                            <a:gd name="T33" fmla="*/ 91 h 137"/>
                                            <a:gd name="T34" fmla="*/ 13 w 89"/>
                                            <a:gd name="T35" fmla="*/ 100 h 137"/>
                                            <a:gd name="T36" fmla="*/ 16 w 89"/>
                                            <a:gd name="T37" fmla="*/ 107 h 137"/>
                                            <a:gd name="T38" fmla="*/ 20 w 89"/>
                                            <a:gd name="T39" fmla="*/ 111 h 137"/>
                                            <a:gd name="T40" fmla="*/ 28 w 89"/>
                                            <a:gd name="T41" fmla="*/ 108 h 137"/>
                                            <a:gd name="T42" fmla="*/ 32 w 89"/>
                                            <a:gd name="T43" fmla="*/ 113 h 137"/>
                                            <a:gd name="T44" fmla="*/ 42 w 89"/>
                                            <a:gd name="T45" fmla="*/ 114 h 137"/>
                                            <a:gd name="T46" fmla="*/ 45 w 89"/>
                                            <a:gd name="T47" fmla="*/ 125 h 137"/>
                                            <a:gd name="T48" fmla="*/ 52 w 89"/>
                                            <a:gd name="T49" fmla="*/ 135 h 137"/>
                                            <a:gd name="T50" fmla="*/ 60 w 89"/>
                                            <a:gd name="T51" fmla="*/ 136 h 137"/>
                                            <a:gd name="T52" fmla="*/ 66 w 89"/>
                                            <a:gd name="T53" fmla="*/ 126 h 137"/>
                                            <a:gd name="T54" fmla="*/ 71 w 89"/>
                                            <a:gd name="T55" fmla="*/ 126 h 137"/>
                                            <a:gd name="T56" fmla="*/ 78 w 89"/>
                                            <a:gd name="T57" fmla="*/ 120 h 137"/>
                                            <a:gd name="T58" fmla="*/ 87 w 89"/>
                                            <a:gd name="T59" fmla="*/ 116 h 137"/>
                                            <a:gd name="T60" fmla="*/ 87 w 89"/>
                                            <a:gd name="T61" fmla="*/ 107 h 137"/>
                                            <a:gd name="T62" fmla="*/ 87 w 89"/>
                                            <a:gd name="T63" fmla="*/ 103 h 137"/>
                                            <a:gd name="T64" fmla="*/ 78 w 89"/>
                                            <a:gd name="T65" fmla="*/ 96 h 137"/>
                                            <a:gd name="T66" fmla="*/ 79 w 89"/>
                                            <a:gd name="T67" fmla="*/ 89 h 137"/>
                                            <a:gd name="T68" fmla="*/ 78 w 89"/>
                                            <a:gd name="T69" fmla="*/ 80 h 137"/>
                                            <a:gd name="T70" fmla="*/ 77 w 89"/>
                                            <a:gd name="T71" fmla="*/ 73 h 137"/>
                                            <a:gd name="T72" fmla="*/ 75 w 89"/>
                                            <a:gd name="T73" fmla="*/ 68 h 137"/>
                                            <a:gd name="T74" fmla="*/ 72 w 89"/>
                                            <a:gd name="T75" fmla="*/ 63 h 137"/>
                                            <a:gd name="T76" fmla="*/ 79 w 89"/>
                                            <a:gd name="T77" fmla="*/ 55 h 137"/>
                                            <a:gd name="T78" fmla="*/ 77 w 89"/>
                                            <a:gd name="T79" fmla="*/ 42 h 137"/>
                                            <a:gd name="T80" fmla="*/ 69 w 89"/>
                                            <a:gd name="T81" fmla="*/ 36 h 137"/>
                                            <a:gd name="T82" fmla="*/ 64 w 89"/>
                                            <a:gd name="T83" fmla="*/ 30 h 137"/>
                                            <a:gd name="T84" fmla="*/ 57 w 89"/>
                                            <a:gd name="T85" fmla="*/ 23 h 137"/>
                                            <a:gd name="T86" fmla="*/ 63 w 89"/>
                                            <a:gd name="T87" fmla="*/ 19 h 137"/>
                                            <a:gd name="T88" fmla="*/ 60 w 89"/>
                                            <a:gd name="T89" fmla="*/ 14 h 137"/>
                                            <a:gd name="T90" fmla="*/ 72 w 89"/>
                                            <a:gd name="T91" fmla="*/ 11 h 137"/>
                                            <a:gd name="T92" fmla="*/ 73 w 89"/>
                                            <a:gd name="T93" fmla="*/ 4 h 137"/>
                                            <a:gd name="T94" fmla="*/ 63 w 89"/>
                                            <a:gd name="T95" fmla="*/ 3 h 13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89" h="137">
                                              <a:moveTo>
                                                <a:pt x="53" y="0"/>
                                              </a:moveTo>
                                              <a:cubicBezTo>
                                                <a:pt x="52" y="1"/>
                                                <a:pt x="50" y="3"/>
                                                <a:pt x="49" y="4"/>
                                              </a:cubicBezTo>
                                              <a:cubicBezTo>
                                                <a:pt x="48" y="5"/>
                                                <a:pt x="48" y="5"/>
                                                <a:pt x="48" y="5"/>
                                              </a:cubicBezTo>
                                              <a:cubicBezTo>
                                                <a:pt x="47" y="6"/>
                                                <a:pt x="47" y="6"/>
                                                <a:pt x="45" y="6"/>
                                              </a:cubicBezTo>
                                              <a:cubicBezTo>
                                                <a:pt x="44" y="6"/>
                                                <a:pt x="43" y="6"/>
                                                <a:pt x="42" y="7"/>
                                              </a:cubicBezTo>
                                              <a:cubicBezTo>
                                                <a:pt x="41" y="8"/>
                                                <a:pt x="40" y="8"/>
                                                <a:pt x="40" y="9"/>
                                              </a:cubicBezTo>
                                              <a:cubicBezTo>
                                                <a:pt x="40" y="10"/>
                                                <a:pt x="39" y="11"/>
                                                <a:pt x="39" y="12"/>
                                              </a:cubicBezTo>
                                              <a:cubicBezTo>
                                                <a:pt x="38" y="12"/>
                                                <a:pt x="37" y="12"/>
                                                <a:pt x="36" y="13"/>
                                              </a:cubicBezTo>
                                              <a:cubicBezTo>
                                                <a:pt x="34" y="13"/>
                                                <a:pt x="33" y="13"/>
                                                <a:pt x="32" y="13"/>
                                              </a:cubicBezTo>
                                              <a:cubicBezTo>
                                                <a:pt x="31" y="12"/>
                                                <a:pt x="30" y="11"/>
                                                <a:pt x="30" y="10"/>
                                              </a:cubicBezTo>
                                              <a:cubicBezTo>
                                                <a:pt x="29" y="9"/>
                                                <a:pt x="29" y="8"/>
                                                <a:pt x="28" y="7"/>
                                              </a:cubicBezTo>
                                              <a:cubicBezTo>
                                                <a:pt x="28" y="7"/>
                                                <a:pt x="27" y="7"/>
                                                <a:pt x="26" y="7"/>
                                              </a:cubicBezTo>
                                              <a:cubicBezTo>
                                                <a:pt x="23" y="7"/>
                                                <a:pt x="21" y="6"/>
                                                <a:pt x="18" y="6"/>
                                              </a:cubicBezTo>
                                              <a:cubicBezTo>
                                                <a:pt x="16" y="6"/>
                                                <a:pt x="16" y="7"/>
                                                <a:pt x="14" y="8"/>
                                              </a:cubicBezTo>
                                              <a:cubicBezTo>
                                                <a:pt x="12" y="9"/>
                                                <a:pt x="10" y="10"/>
                                                <a:pt x="9" y="12"/>
                                              </a:cubicBezTo>
                                              <a:cubicBezTo>
                                                <a:pt x="8" y="13"/>
                                                <a:pt x="7" y="13"/>
                                                <a:pt x="7" y="14"/>
                                              </a:cubicBezTo>
                                              <a:cubicBezTo>
                                                <a:pt x="7" y="14"/>
                                                <a:pt x="7" y="15"/>
                                                <a:pt x="7" y="16"/>
                                              </a:cubicBezTo>
                                              <a:cubicBezTo>
                                                <a:pt x="7" y="18"/>
                                                <a:pt x="7" y="19"/>
                                                <a:pt x="7" y="19"/>
                                              </a:cubicBezTo>
                                              <a:cubicBezTo>
                                                <a:pt x="7" y="20"/>
                                                <a:pt x="7" y="21"/>
                                                <a:pt x="8" y="22"/>
                                              </a:cubicBezTo>
                                              <a:cubicBezTo>
                                                <a:pt x="9" y="23"/>
                                                <a:pt x="9" y="24"/>
                                                <a:pt x="9" y="25"/>
                                              </a:cubicBezTo>
                                              <a:cubicBezTo>
                                                <a:pt x="10" y="26"/>
                                                <a:pt x="10" y="27"/>
                                                <a:pt x="9" y="28"/>
                                              </a:cubicBezTo>
                                              <a:cubicBezTo>
                                                <a:pt x="9" y="29"/>
                                                <a:pt x="10" y="29"/>
                                                <a:pt x="11" y="30"/>
                                              </a:cubicBezTo>
                                              <a:cubicBezTo>
                                                <a:pt x="12" y="30"/>
                                                <a:pt x="13" y="30"/>
                                                <a:pt x="14" y="31"/>
                                              </a:cubicBezTo>
                                              <a:cubicBezTo>
                                                <a:pt x="16" y="32"/>
                                                <a:pt x="17" y="34"/>
                                                <a:pt x="19" y="35"/>
                                              </a:cubicBezTo>
                                              <a:cubicBezTo>
                                                <a:pt x="21" y="37"/>
                                                <a:pt x="21" y="38"/>
                                                <a:pt x="23" y="39"/>
                                              </a:cubicBezTo>
                                              <a:cubicBezTo>
                                                <a:pt x="24" y="40"/>
                                                <a:pt x="24" y="41"/>
                                                <a:pt x="25" y="42"/>
                                              </a:cubicBezTo>
                                              <a:cubicBezTo>
                                                <a:pt x="25" y="42"/>
                                                <a:pt x="25" y="43"/>
                                                <a:pt x="26" y="44"/>
                                              </a:cubicBezTo>
                                              <a:cubicBezTo>
                                                <a:pt x="26" y="45"/>
                                                <a:pt x="26" y="45"/>
                                                <a:pt x="25" y="45"/>
                                              </a:cubicBezTo>
                                              <a:cubicBezTo>
                                                <a:pt x="25" y="45"/>
                                                <a:pt x="24" y="45"/>
                                                <a:pt x="24" y="45"/>
                                              </a:cubicBezTo>
                                              <a:cubicBezTo>
                                                <a:pt x="22" y="45"/>
                                                <a:pt x="21" y="45"/>
                                                <a:pt x="20" y="46"/>
                                              </a:cubicBezTo>
                                              <a:cubicBezTo>
                                                <a:pt x="19" y="46"/>
                                                <a:pt x="19" y="47"/>
                                                <a:pt x="19" y="48"/>
                                              </a:cubicBezTo>
                                              <a:cubicBezTo>
                                                <a:pt x="19" y="49"/>
                                                <a:pt x="19" y="50"/>
                                                <a:pt x="19" y="50"/>
                                              </a:cubicBezTo>
                                              <a:cubicBezTo>
                                                <a:pt x="19" y="52"/>
                                                <a:pt x="18" y="52"/>
                                                <a:pt x="17" y="52"/>
                                              </a:cubicBezTo>
                                              <a:cubicBezTo>
                                                <a:pt x="17" y="52"/>
                                                <a:pt x="17" y="52"/>
                                                <a:pt x="17" y="52"/>
                                              </a:cubicBezTo>
                                              <a:cubicBezTo>
                                                <a:pt x="16" y="53"/>
                                                <a:pt x="16" y="53"/>
                                                <a:pt x="16" y="54"/>
                                              </a:cubicBezTo>
                                              <a:cubicBezTo>
                                                <a:pt x="16" y="57"/>
                                                <a:pt x="17" y="59"/>
                                                <a:pt x="16" y="61"/>
                                              </a:cubicBezTo>
                                              <a:cubicBezTo>
                                                <a:pt x="16" y="62"/>
                                                <a:pt x="15" y="62"/>
                                                <a:pt x="14" y="63"/>
                                              </a:cubicBezTo>
                                              <a:cubicBezTo>
                                                <a:pt x="14" y="63"/>
                                                <a:pt x="13" y="64"/>
                                                <a:pt x="13" y="66"/>
                                              </a:cubicBezTo>
                                              <a:cubicBezTo>
                                                <a:pt x="13" y="67"/>
                                                <a:pt x="13" y="68"/>
                                                <a:pt x="12" y="69"/>
                                              </a:cubicBezTo>
                                              <a:cubicBezTo>
                                                <a:pt x="11" y="70"/>
                                                <a:pt x="11" y="70"/>
                                                <a:pt x="11" y="71"/>
                                              </a:cubicBezTo>
                                              <a:cubicBezTo>
                                                <a:pt x="10" y="71"/>
                                                <a:pt x="6" y="71"/>
                                                <a:pt x="5" y="71"/>
                                              </a:cubicBezTo>
                                              <a:cubicBezTo>
                                                <a:pt x="4" y="72"/>
                                                <a:pt x="3" y="72"/>
                                                <a:pt x="1" y="73"/>
                                              </a:cubicBezTo>
                                              <a:cubicBezTo>
                                                <a:pt x="0" y="73"/>
                                                <a:pt x="0" y="73"/>
                                                <a:pt x="0" y="74"/>
                                              </a:cubicBezTo>
                                              <a:cubicBezTo>
                                                <a:pt x="0" y="74"/>
                                                <a:pt x="0" y="75"/>
                                                <a:pt x="0" y="76"/>
                                              </a:cubicBezTo>
                                              <a:cubicBezTo>
                                                <a:pt x="0" y="77"/>
                                                <a:pt x="1" y="78"/>
                                                <a:pt x="1" y="79"/>
                                              </a:cubicBezTo>
                                              <a:cubicBezTo>
                                                <a:pt x="2" y="80"/>
                                                <a:pt x="3" y="80"/>
                                                <a:pt x="4" y="80"/>
                                              </a:cubicBezTo>
                                              <a:cubicBezTo>
                                                <a:pt x="4" y="80"/>
                                                <a:pt x="4" y="80"/>
                                                <a:pt x="4" y="81"/>
                                              </a:cubicBezTo>
                                              <a:cubicBezTo>
                                                <a:pt x="5" y="81"/>
                                                <a:pt x="5" y="82"/>
                                                <a:pt x="4" y="82"/>
                                              </a:cubicBezTo>
                                              <a:cubicBezTo>
                                                <a:pt x="3" y="85"/>
                                                <a:pt x="3" y="87"/>
                                                <a:pt x="3" y="87"/>
                                              </a:cubicBezTo>
                                              <a:cubicBezTo>
                                                <a:pt x="3" y="88"/>
                                                <a:pt x="3" y="89"/>
                                                <a:pt x="4" y="89"/>
                                              </a:cubicBezTo>
                                              <a:cubicBezTo>
                                                <a:pt x="5" y="90"/>
                                                <a:pt x="6" y="90"/>
                                                <a:pt x="7" y="91"/>
                                              </a:cubicBezTo>
                                              <a:cubicBezTo>
                                                <a:pt x="7" y="92"/>
                                                <a:pt x="10" y="92"/>
                                                <a:pt x="10" y="94"/>
                                              </a:cubicBezTo>
                                              <a:cubicBezTo>
                                                <a:pt x="11" y="95"/>
                                                <a:pt x="12" y="96"/>
                                                <a:pt x="13" y="97"/>
                                              </a:cubicBezTo>
                                              <a:cubicBezTo>
                                                <a:pt x="14" y="98"/>
                                                <a:pt x="14" y="99"/>
                                                <a:pt x="13" y="100"/>
                                              </a:cubicBezTo>
                                              <a:cubicBezTo>
                                                <a:pt x="13" y="102"/>
                                                <a:pt x="13" y="103"/>
                                                <a:pt x="13" y="103"/>
                                              </a:cubicBezTo>
                                              <a:cubicBezTo>
                                                <a:pt x="12" y="103"/>
                                                <a:pt x="13" y="104"/>
                                                <a:pt x="14" y="105"/>
                                              </a:cubicBezTo>
                                              <a:cubicBezTo>
                                                <a:pt x="15" y="106"/>
                                                <a:pt x="16" y="106"/>
                                                <a:pt x="16" y="107"/>
                                              </a:cubicBezTo>
                                              <a:cubicBezTo>
                                                <a:pt x="18" y="107"/>
                                                <a:pt x="19" y="110"/>
                                                <a:pt x="19" y="110"/>
                                              </a:cubicBezTo>
                                              <a:cubicBezTo>
                                                <a:pt x="19" y="110"/>
                                                <a:pt x="19" y="110"/>
                                                <a:pt x="18" y="110"/>
                                              </a:cubicBezTo>
                                              <a:cubicBezTo>
                                                <a:pt x="19" y="110"/>
                                                <a:pt x="20" y="111"/>
                                                <a:pt x="20" y="111"/>
                                              </a:cubicBezTo>
                                              <a:cubicBezTo>
                                                <a:pt x="21" y="112"/>
                                                <a:pt x="22" y="112"/>
                                                <a:pt x="23" y="113"/>
                                              </a:cubicBezTo>
                                              <a:cubicBezTo>
                                                <a:pt x="24" y="113"/>
                                                <a:pt x="25" y="113"/>
                                                <a:pt x="26" y="111"/>
                                              </a:cubicBezTo>
                                              <a:cubicBezTo>
                                                <a:pt x="26" y="110"/>
                                                <a:pt x="27" y="109"/>
                                                <a:pt x="28" y="108"/>
                                              </a:cubicBezTo>
                                              <a:cubicBezTo>
                                                <a:pt x="29" y="108"/>
                                                <a:pt x="29" y="108"/>
                                                <a:pt x="30" y="108"/>
                                              </a:cubicBezTo>
                                              <a:cubicBezTo>
                                                <a:pt x="30" y="109"/>
                                                <a:pt x="31" y="110"/>
                                                <a:pt x="31" y="111"/>
                                              </a:cubicBezTo>
                                              <a:cubicBezTo>
                                                <a:pt x="32" y="112"/>
                                                <a:pt x="32" y="113"/>
                                                <a:pt x="32" y="113"/>
                                              </a:cubicBezTo>
                                              <a:cubicBezTo>
                                                <a:pt x="33" y="114"/>
                                                <a:pt x="33" y="114"/>
                                                <a:pt x="34" y="114"/>
                                              </a:cubicBezTo>
                                              <a:cubicBezTo>
                                                <a:pt x="35" y="113"/>
                                                <a:pt x="37" y="113"/>
                                                <a:pt x="39" y="113"/>
                                              </a:cubicBezTo>
                                              <a:cubicBezTo>
                                                <a:pt x="40" y="113"/>
                                                <a:pt x="41" y="113"/>
                                                <a:pt x="42" y="114"/>
                                              </a:cubicBezTo>
                                              <a:cubicBezTo>
                                                <a:pt x="43" y="115"/>
                                                <a:pt x="44" y="116"/>
                                                <a:pt x="45" y="118"/>
                                              </a:cubicBezTo>
                                              <a:cubicBezTo>
                                                <a:pt x="46" y="119"/>
                                                <a:pt x="45" y="120"/>
                                                <a:pt x="45" y="121"/>
                                              </a:cubicBezTo>
                                              <a:cubicBezTo>
                                                <a:pt x="45" y="122"/>
                                                <a:pt x="44" y="124"/>
                                                <a:pt x="45" y="125"/>
                                              </a:cubicBezTo>
                                              <a:cubicBezTo>
                                                <a:pt x="46" y="126"/>
                                                <a:pt x="48" y="127"/>
                                                <a:pt x="49" y="128"/>
                                              </a:cubicBezTo>
                                              <a:cubicBezTo>
                                                <a:pt x="50" y="130"/>
                                                <a:pt x="51" y="131"/>
                                                <a:pt x="51" y="133"/>
                                              </a:cubicBezTo>
                                              <a:cubicBezTo>
                                                <a:pt x="51" y="134"/>
                                                <a:pt x="51" y="135"/>
                                                <a:pt x="52" y="135"/>
                                              </a:cubicBezTo>
                                              <a:cubicBezTo>
                                                <a:pt x="53" y="136"/>
                                                <a:pt x="54" y="137"/>
                                                <a:pt x="55" y="137"/>
                                              </a:cubicBezTo>
                                              <a:cubicBezTo>
                                                <a:pt x="56" y="137"/>
                                                <a:pt x="57" y="137"/>
                                                <a:pt x="58" y="137"/>
                                              </a:cubicBezTo>
                                              <a:cubicBezTo>
                                                <a:pt x="59" y="137"/>
                                                <a:pt x="60" y="137"/>
                                                <a:pt x="60" y="136"/>
                                              </a:cubicBezTo>
                                              <a:cubicBezTo>
                                                <a:pt x="60" y="135"/>
                                                <a:pt x="60" y="133"/>
                                                <a:pt x="61" y="132"/>
                                              </a:cubicBezTo>
                                              <a:cubicBezTo>
                                                <a:pt x="61" y="131"/>
                                                <a:pt x="61" y="130"/>
                                                <a:pt x="63" y="130"/>
                                              </a:cubicBezTo>
                                              <a:cubicBezTo>
                                                <a:pt x="64" y="129"/>
                                                <a:pt x="65" y="128"/>
                                                <a:pt x="66" y="126"/>
                                              </a:cubicBezTo>
                                              <a:cubicBezTo>
                                                <a:pt x="67" y="125"/>
                                                <a:pt x="68" y="125"/>
                                                <a:pt x="68" y="124"/>
                                              </a:cubicBezTo>
                                              <a:cubicBezTo>
                                                <a:pt x="69" y="124"/>
                                                <a:pt x="69" y="124"/>
                                                <a:pt x="70" y="125"/>
                                              </a:cubicBezTo>
                                              <a:cubicBezTo>
                                                <a:pt x="70" y="125"/>
                                                <a:pt x="70" y="126"/>
                                                <a:pt x="71" y="126"/>
                                              </a:cubicBezTo>
                                              <a:cubicBezTo>
                                                <a:pt x="71" y="126"/>
                                                <a:pt x="72" y="126"/>
                                                <a:pt x="72" y="126"/>
                                              </a:cubicBezTo>
                                              <a:cubicBezTo>
                                                <a:pt x="73" y="125"/>
                                                <a:pt x="74" y="122"/>
                                                <a:pt x="76" y="121"/>
                                              </a:cubicBezTo>
                                              <a:cubicBezTo>
                                                <a:pt x="77" y="120"/>
                                                <a:pt x="77" y="120"/>
                                                <a:pt x="78" y="120"/>
                                              </a:cubicBezTo>
                                              <a:cubicBezTo>
                                                <a:pt x="79" y="119"/>
                                                <a:pt x="79" y="119"/>
                                                <a:pt x="80" y="119"/>
                                              </a:cubicBezTo>
                                              <a:cubicBezTo>
                                                <a:pt x="83" y="119"/>
                                                <a:pt x="84" y="119"/>
                                                <a:pt x="84" y="118"/>
                                              </a:cubicBezTo>
                                              <a:cubicBezTo>
                                                <a:pt x="85" y="118"/>
                                                <a:pt x="86" y="117"/>
                                                <a:pt x="87" y="116"/>
                                              </a:cubicBezTo>
                                              <a:cubicBezTo>
                                                <a:pt x="88" y="115"/>
                                                <a:pt x="89" y="113"/>
                                                <a:pt x="89" y="112"/>
                                              </a:cubicBezTo>
                                              <a:cubicBezTo>
                                                <a:pt x="89" y="110"/>
                                                <a:pt x="89" y="109"/>
                                                <a:pt x="89" y="109"/>
                                              </a:cubicBezTo>
                                              <a:cubicBezTo>
                                                <a:pt x="89" y="108"/>
                                                <a:pt x="88" y="107"/>
                                                <a:pt x="87" y="107"/>
                                              </a:cubicBezTo>
                                              <a:cubicBezTo>
                                                <a:pt x="86" y="106"/>
                                                <a:pt x="86" y="106"/>
                                                <a:pt x="85" y="105"/>
                                              </a:cubicBezTo>
                                              <a:cubicBezTo>
                                                <a:pt x="85" y="105"/>
                                                <a:pt x="85" y="105"/>
                                                <a:pt x="86" y="104"/>
                                              </a:cubicBezTo>
                                              <a:cubicBezTo>
                                                <a:pt x="86" y="104"/>
                                                <a:pt x="87" y="103"/>
                                                <a:pt x="87" y="103"/>
                                              </a:cubicBezTo>
                                              <a:cubicBezTo>
                                                <a:pt x="86" y="102"/>
                                                <a:pt x="85" y="101"/>
                                                <a:pt x="85" y="101"/>
                                              </a:cubicBezTo>
                                              <a:cubicBezTo>
                                                <a:pt x="84" y="100"/>
                                                <a:pt x="83" y="100"/>
                                                <a:pt x="82" y="99"/>
                                              </a:cubicBezTo>
                                              <a:cubicBezTo>
                                                <a:pt x="81" y="98"/>
                                                <a:pt x="79" y="97"/>
                                                <a:pt x="78" y="96"/>
                                              </a:cubicBezTo>
                                              <a:cubicBezTo>
                                                <a:pt x="78" y="96"/>
                                                <a:pt x="77" y="95"/>
                                                <a:pt x="77" y="95"/>
                                              </a:cubicBezTo>
                                              <a:cubicBezTo>
                                                <a:pt x="77" y="94"/>
                                                <a:pt x="77" y="94"/>
                                                <a:pt x="77" y="94"/>
                                              </a:cubicBezTo>
                                              <a:cubicBezTo>
                                                <a:pt x="77" y="93"/>
                                                <a:pt x="78" y="90"/>
                                                <a:pt x="79" y="89"/>
                                              </a:cubicBezTo>
                                              <a:cubicBezTo>
                                                <a:pt x="80" y="88"/>
                                                <a:pt x="81" y="88"/>
                                                <a:pt x="81" y="87"/>
                                              </a:cubicBezTo>
                                              <a:cubicBezTo>
                                                <a:pt x="82" y="87"/>
                                                <a:pt x="82" y="86"/>
                                                <a:pt x="81" y="85"/>
                                              </a:cubicBezTo>
                                              <a:cubicBezTo>
                                                <a:pt x="80" y="85"/>
                                                <a:pt x="79" y="81"/>
                                                <a:pt x="78" y="80"/>
                                              </a:cubicBezTo>
                                              <a:cubicBezTo>
                                                <a:pt x="78" y="80"/>
                                                <a:pt x="74" y="78"/>
                                                <a:pt x="74" y="78"/>
                                              </a:cubicBezTo>
                                              <a:cubicBezTo>
                                                <a:pt x="74" y="77"/>
                                                <a:pt x="74" y="76"/>
                                                <a:pt x="75" y="75"/>
                                              </a:cubicBezTo>
                                              <a:cubicBezTo>
                                                <a:pt x="75" y="75"/>
                                                <a:pt x="76" y="74"/>
                                                <a:pt x="77" y="73"/>
                                              </a:cubicBezTo>
                                              <a:cubicBezTo>
                                                <a:pt x="78" y="73"/>
                                                <a:pt x="79" y="73"/>
                                                <a:pt x="80" y="73"/>
                                              </a:cubicBezTo>
                                              <a:cubicBezTo>
                                                <a:pt x="82" y="73"/>
                                                <a:pt x="82" y="72"/>
                                                <a:pt x="82" y="72"/>
                                              </a:cubicBezTo>
                                              <a:cubicBezTo>
                                                <a:pt x="79" y="69"/>
                                                <a:pt x="76" y="68"/>
                                                <a:pt x="75" y="68"/>
                                              </a:cubicBezTo>
                                              <a:cubicBezTo>
                                                <a:pt x="74" y="67"/>
                                                <a:pt x="73" y="67"/>
                                                <a:pt x="72" y="67"/>
                                              </a:cubicBezTo>
                                              <a:cubicBezTo>
                                                <a:pt x="71" y="67"/>
                                                <a:pt x="71" y="67"/>
                                                <a:pt x="71" y="66"/>
                                              </a:cubicBezTo>
                                              <a:cubicBezTo>
                                                <a:pt x="71" y="64"/>
                                                <a:pt x="71" y="64"/>
                                                <a:pt x="72" y="63"/>
                                              </a:cubicBezTo>
                                              <a:cubicBezTo>
                                                <a:pt x="72" y="63"/>
                                                <a:pt x="73" y="63"/>
                                                <a:pt x="74" y="62"/>
                                              </a:cubicBezTo>
                                              <a:cubicBezTo>
                                                <a:pt x="75" y="61"/>
                                                <a:pt x="76" y="57"/>
                                                <a:pt x="77" y="57"/>
                                              </a:cubicBezTo>
                                              <a:cubicBezTo>
                                                <a:pt x="77" y="57"/>
                                                <a:pt x="78" y="56"/>
                                                <a:pt x="79" y="55"/>
                                              </a:cubicBezTo>
                                              <a:cubicBezTo>
                                                <a:pt x="80" y="55"/>
                                                <a:pt x="80" y="53"/>
                                                <a:pt x="79" y="52"/>
                                              </a:cubicBezTo>
                                              <a:cubicBezTo>
                                                <a:pt x="78" y="50"/>
                                                <a:pt x="78" y="49"/>
                                                <a:pt x="78" y="47"/>
                                              </a:cubicBezTo>
                                              <a:cubicBezTo>
                                                <a:pt x="78" y="43"/>
                                                <a:pt x="78" y="45"/>
                                                <a:pt x="77" y="42"/>
                                              </a:cubicBezTo>
                                              <a:cubicBezTo>
                                                <a:pt x="76" y="41"/>
                                                <a:pt x="76" y="40"/>
                                                <a:pt x="75" y="39"/>
                                              </a:cubicBezTo>
                                              <a:cubicBezTo>
                                                <a:pt x="74" y="38"/>
                                                <a:pt x="73" y="37"/>
                                                <a:pt x="72" y="37"/>
                                              </a:cubicBezTo>
                                              <a:cubicBezTo>
                                                <a:pt x="70" y="37"/>
                                                <a:pt x="70" y="36"/>
                                                <a:pt x="69" y="36"/>
                                              </a:cubicBezTo>
                                              <a:cubicBezTo>
                                                <a:pt x="69" y="35"/>
                                                <a:pt x="69" y="35"/>
                                                <a:pt x="69" y="34"/>
                                              </a:cubicBezTo>
                                              <a:cubicBezTo>
                                                <a:pt x="69" y="32"/>
                                                <a:pt x="69" y="31"/>
                                                <a:pt x="68" y="31"/>
                                              </a:cubicBezTo>
                                              <a:cubicBezTo>
                                                <a:pt x="67" y="30"/>
                                                <a:pt x="66" y="30"/>
                                                <a:pt x="64" y="30"/>
                                              </a:cubicBezTo>
                                              <a:cubicBezTo>
                                                <a:pt x="63" y="30"/>
                                                <a:pt x="58" y="31"/>
                                                <a:pt x="57" y="30"/>
                                              </a:cubicBezTo>
                                              <a:cubicBezTo>
                                                <a:pt x="56" y="29"/>
                                                <a:pt x="55" y="27"/>
                                                <a:pt x="55" y="25"/>
                                              </a:cubicBezTo>
                                              <a:cubicBezTo>
                                                <a:pt x="55" y="23"/>
                                                <a:pt x="56" y="23"/>
                                                <a:pt x="57" y="23"/>
                                              </a:cubicBezTo>
                                              <a:cubicBezTo>
                                                <a:pt x="57" y="22"/>
                                                <a:pt x="58" y="22"/>
                                                <a:pt x="60" y="22"/>
                                              </a:cubicBezTo>
                                              <a:cubicBezTo>
                                                <a:pt x="60" y="22"/>
                                                <a:pt x="61" y="22"/>
                                                <a:pt x="62" y="21"/>
                                              </a:cubicBezTo>
                                              <a:cubicBezTo>
                                                <a:pt x="63" y="21"/>
                                                <a:pt x="64" y="20"/>
                                                <a:pt x="63" y="19"/>
                                              </a:cubicBezTo>
                                              <a:cubicBezTo>
                                                <a:pt x="63" y="18"/>
                                                <a:pt x="63" y="17"/>
                                                <a:pt x="62" y="17"/>
                                              </a:cubicBezTo>
                                              <a:cubicBezTo>
                                                <a:pt x="62" y="17"/>
                                                <a:pt x="61" y="16"/>
                                                <a:pt x="60" y="15"/>
                                              </a:cubicBezTo>
                                              <a:cubicBezTo>
                                                <a:pt x="59" y="14"/>
                                                <a:pt x="59" y="14"/>
                                                <a:pt x="60" y="14"/>
                                              </a:cubicBezTo>
                                              <a:cubicBezTo>
                                                <a:pt x="60" y="14"/>
                                                <a:pt x="61" y="14"/>
                                                <a:pt x="63" y="13"/>
                                              </a:cubicBezTo>
                                              <a:cubicBezTo>
                                                <a:pt x="64" y="13"/>
                                                <a:pt x="66" y="11"/>
                                                <a:pt x="69" y="11"/>
                                              </a:cubicBezTo>
                                              <a:cubicBezTo>
                                                <a:pt x="69" y="11"/>
                                                <a:pt x="71" y="11"/>
                                                <a:pt x="72" y="11"/>
                                              </a:cubicBezTo>
                                              <a:cubicBezTo>
                                                <a:pt x="73" y="11"/>
                                                <a:pt x="74" y="11"/>
                                                <a:pt x="74" y="10"/>
                                              </a:cubicBezTo>
                                              <a:cubicBezTo>
                                                <a:pt x="74" y="9"/>
                                                <a:pt x="74" y="8"/>
                                                <a:pt x="74" y="7"/>
                                              </a:cubicBezTo>
                                              <a:cubicBezTo>
                                                <a:pt x="74" y="6"/>
                                                <a:pt x="73" y="5"/>
                                                <a:pt x="73" y="4"/>
                                              </a:cubicBezTo>
                                              <a:cubicBezTo>
                                                <a:pt x="72" y="3"/>
                                                <a:pt x="71" y="3"/>
                                                <a:pt x="69" y="3"/>
                                              </a:cubicBezTo>
                                              <a:cubicBezTo>
                                                <a:pt x="68" y="2"/>
                                                <a:pt x="67" y="3"/>
                                                <a:pt x="66" y="3"/>
                                              </a:cubicBezTo>
                                              <a:cubicBezTo>
                                                <a:pt x="64" y="4"/>
                                                <a:pt x="63" y="4"/>
                                                <a:pt x="63" y="3"/>
                                              </a:cubicBezTo>
                                              <a:cubicBezTo>
                                                <a:pt x="62" y="3"/>
                                                <a:pt x="61" y="2"/>
                                                <a:pt x="57" y="1"/>
                                              </a:cubicBezTo>
                                              <a:cubicBezTo>
                                                <a:pt x="57" y="1"/>
                                                <a:pt x="53" y="0"/>
                                                <a:pt x="53" y="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68" name="Freeform 5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951F94AF-C6B7-757D-7164-04B340FCE0A9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39964" y="3184104"/>
                                          <a:ext cx="345559" cy="474766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70 w 94"/>
                                            <a:gd name="T1" fmla="*/ 9 h 129"/>
                                            <a:gd name="T2" fmla="*/ 60 w 94"/>
                                            <a:gd name="T3" fmla="*/ 13 h 129"/>
                                            <a:gd name="T4" fmla="*/ 45 w 94"/>
                                            <a:gd name="T5" fmla="*/ 12 h 129"/>
                                            <a:gd name="T6" fmla="*/ 31 w 94"/>
                                            <a:gd name="T7" fmla="*/ 5 h 129"/>
                                            <a:gd name="T8" fmla="*/ 14 w 94"/>
                                            <a:gd name="T9" fmla="*/ 0 h 129"/>
                                            <a:gd name="T10" fmla="*/ 7 w 94"/>
                                            <a:gd name="T11" fmla="*/ 6 h 129"/>
                                            <a:gd name="T12" fmla="*/ 11 w 94"/>
                                            <a:gd name="T13" fmla="*/ 12 h 129"/>
                                            <a:gd name="T14" fmla="*/ 15 w 94"/>
                                            <a:gd name="T15" fmla="*/ 18 h 129"/>
                                            <a:gd name="T16" fmla="*/ 21 w 94"/>
                                            <a:gd name="T17" fmla="*/ 28 h 129"/>
                                            <a:gd name="T18" fmla="*/ 13 w 94"/>
                                            <a:gd name="T19" fmla="*/ 27 h 129"/>
                                            <a:gd name="T20" fmla="*/ 5 w 94"/>
                                            <a:gd name="T21" fmla="*/ 20 h 129"/>
                                            <a:gd name="T22" fmla="*/ 3 w 94"/>
                                            <a:gd name="T23" fmla="*/ 24 h 129"/>
                                            <a:gd name="T24" fmla="*/ 6 w 94"/>
                                            <a:gd name="T25" fmla="*/ 29 h 129"/>
                                            <a:gd name="T26" fmla="*/ 4 w 94"/>
                                            <a:gd name="T27" fmla="*/ 42 h 129"/>
                                            <a:gd name="T28" fmla="*/ 0 w 94"/>
                                            <a:gd name="T29" fmla="*/ 47 h 129"/>
                                            <a:gd name="T30" fmla="*/ 5 w 94"/>
                                            <a:gd name="T31" fmla="*/ 56 h 129"/>
                                            <a:gd name="T32" fmla="*/ 5 w 94"/>
                                            <a:gd name="T33" fmla="*/ 67 h 129"/>
                                            <a:gd name="T34" fmla="*/ 7 w 94"/>
                                            <a:gd name="T35" fmla="*/ 76 h 129"/>
                                            <a:gd name="T36" fmla="*/ 4 w 94"/>
                                            <a:gd name="T37" fmla="*/ 84 h 129"/>
                                            <a:gd name="T38" fmla="*/ 7 w 94"/>
                                            <a:gd name="T39" fmla="*/ 88 h 129"/>
                                            <a:gd name="T40" fmla="*/ 12 w 94"/>
                                            <a:gd name="T41" fmla="*/ 95 h 129"/>
                                            <a:gd name="T42" fmla="*/ 14 w 94"/>
                                            <a:gd name="T43" fmla="*/ 105 h 129"/>
                                            <a:gd name="T44" fmla="*/ 14 w 94"/>
                                            <a:gd name="T45" fmla="*/ 112 h 129"/>
                                            <a:gd name="T46" fmla="*/ 22 w 94"/>
                                            <a:gd name="T47" fmla="*/ 125 h 129"/>
                                            <a:gd name="T48" fmla="*/ 26 w 94"/>
                                            <a:gd name="T49" fmla="*/ 128 h 129"/>
                                            <a:gd name="T50" fmla="*/ 29 w 94"/>
                                            <a:gd name="T51" fmla="*/ 117 h 129"/>
                                            <a:gd name="T52" fmla="*/ 40 w 94"/>
                                            <a:gd name="T53" fmla="*/ 116 h 129"/>
                                            <a:gd name="T54" fmla="*/ 45 w 94"/>
                                            <a:gd name="T55" fmla="*/ 112 h 129"/>
                                            <a:gd name="T56" fmla="*/ 56 w 94"/>
                                            <a:gd name="T57" fmla="*/ 126 h 129"/>
                                            <a:gd name="T58" fmla="*/ 64 w 94"/>
                                            <a:gd name="T59" fmla="*/ 113 h 129"/>
                                            <a:gd name="T60" fmla="*/ 78 w 94"/>
                                            <a:gd name="T61" fmla="*/ 108 h 129"/>
                                            <a:gd name="T62" fmla="*/ 85 w 94"/>
                                            <a:gd name="T63" fmla="*/ 107 h 129"/>
                                            <a:gd name="T64" fmla="*/ 87 w 94"/>
                                            <a:gd name="T65" fmla="*/ 104 h 129"/>
                                            <a:gd name="T66" fmla="*/ 81 w 94"/>
                                            <a:gd name="T67" fmla="*/ 97 h 129"/>
                                            <a:gd name="T68" fmla="*/ 78 w 94"/>
                                            <a:gd name="T69" fmla="*/ 88 h 129"/>
                                            <a:gd name="T70" fmla="*/ 71 w 94"/>
                                            <a:gd name="T71" fmla="*/ 81 h 129"/>
                                            <a:gd name="T72" fmla="*/ 72 w 94"/>
                                            <a:gd name="T73" fmla="*/ 74 h 129"/>
                                            <a:gd name="T74" fmla="*/ 68 w 94"/>
                                            <a:gd name="T75" fmla="*/ 68 h 129"/>
                                            <a:gd name="T76" fmla="*/ 79 w 94"/>
                                            <a:gd name="T77" fmla="*/ 65 h 129"/>
                                            <a:gd name="T78" fmla="*/ 82 w 94"/>
                                            <a:gd name="T79" fmla="*/ 57 h 129"/>
                                            <a:gd name="T80" fmla="*/ 85 w 94"/>
                                            <a:gd name="T81" fmla="*/ 46 h 129"/>
                                            <a:gd name="T82" fmla="*/ 87 w 94"/>
                                            <a:gd name="T83" fmla="*/ 42 h 129"/>
                                            <a:gd name="T84" fmla="*/ 93 w 94"/>
                                            <a:gd name="T85" fmla="*/ 39 h 129"/>
                                            <a:gd name="T86" fmla="*/ 91 w 94"/>
                                            <a:gd name="T87" fmla="*/ 33 h 129"/>
                                            <a:gd name="T88" fmla="*/ 79 w 94"/>
                                            <a:gd name="T89" fmla="*/ 24 h 129"/>
                                            <a:gd name="T90" fmla="*/ 76 w 94"/>
                                            <a:gd name="T91" fmla="*/ 16 h 129"/>
                                            <a:gd name="T92" fmla="*/ 75 w 94"/>
                                            <a:gd name="T93" fmla="*/ 9 h 12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94" h="129">
                                              <a:moveTo>
                                                <a:pt x="75" y="9"/>
                                              </a:moveTo>
                                              <a:cubicBezTo>
                                                <a:pt x="75" y="9"/>
                                                <a:pt x="75" y="9"/>
                                                <a:pt x="75" y="9"/>
                                              </a:cubicBezTo>
                                              <a:cubicBezTo>
                                                <a:pt x="73" y="8"/>
                                                <a:pt x="71" y="8"/>
                                                <a:pt x="70" y="9"/>
                                              </a:cubicBezTo>
                                              <a:cubicBezTo>
                                                <a:pt x="68" y="9"/>
                                                <a:pt x="68" y="11"/>
                                                <a:pt x="67" y="12"/>
                                              </a:cubicBezTo>
                                              <a:cubicBezTo>
                                                <a:pt x="65" y="12"/>
                                                <a:pt x="64" y="12"/>
                                                <a:pt x="63" y="12"/>
                                              </a:cubicBezTo>
                                              <a:cubicBezTo>
                                                <a:pt x="62" y="12"/>
                                                <a:pt x="62" y="12"/>
                                                <a:pt x="60" y="13"/>
                                              </a:cubicBezTo>
                                              <a:cubicBezTo>
                                                <a:pt x="59" y="13"/>
                                                <a:pt x="57" y="14"/>
                                                <a:pt x="56" y="14"/>
                                              </a:cubicBezTo>
                                              <a:cubicBezTo>
                                                <a:pt x="53" y="14"/>
                                                <a:pt x="52" y="13"/>
                                                <a:pt x="50" y="13"/>
                                              </a:cubicBezTo>
                                              <a:cubicBezTo>
                                                <a:pt x="48" y="13"/>
                                                <a:pt x="46" y="12"/>
                                                <a:pt x="45" y="12"/>
                                              </a:cubicBezTo>
                                              <a:cubicBezTo>
                                                <a:pt x="43" y="12"/>
                                                <a:pt x="42" y="8"/>
                                                <a:pt x="41" y="8"/>
                                              </a:cubicBezTo>
                                              <a:cubicBezTo>
                                                <a:pt x="40" y="6"/>
                                                <a:pt x="38" y="6"/>
                                                <a:pt x="37" y="5"/>
                                              </a:cubicBezTo>
                                              <a:cubicBezTo>
                                                <a:pt x="37" y="4"/>
                                                <a:pt x="32" y="5"/>
                                                <a:pt x="31" y="5"/>
                                              </a:cubicBezTo>
                                              <a:cubicBezTo>
                                                <a:pt x="28" y="4"/>
                                                <a:pt x="26" y="4"/>
                                                <a:pt x="24" y="3"/>
                                              </a:cubicBezTo>
                                              <a:cubicBezTo>
                                                <a:pt x="23" y="2"/>
                                                <a:pt x="21" y="2"/>
                                                <a:pt x="20" y="1"/>
                                              </a:cubicBezTo>
                                              <a:cubicBezTo>
                                                <a:pt x="18" y="1"/>
                                                <a:pt x="16" y="0"/>
                                                <a:pt x="14" y="0"/>
                                              </a:cubicBezTo>
                                              <a:cubicBezTo>
                                                <a:pt x="13" y="0"/>
                                                <a:pt x="12" y="0"/>
                                                <a:pt x="11" y="1"/>
                                              </a:cubicBezTo>
                                              <a:cubicBezTo>
                                                <a:pt x="11" y="1"/>
                                                <a:pt x="10" y="1"/>
                                                <a:pt x="10" y="2"/>
                                              </a:cubicBezTo>
                                              <a:cubicBezTo>
                                                <a:pt x="9" y="3"/>
                                                <a:pt x="8" y="5"/>
                                                <a:pt x="7" y="6"/>
                                              </a:cubicBezTo>
                                              <a:cubicBezTo>
                                                <a:pt x="7" y="7"/>
                                                <a:pt x="6" y="8"/>
                                                <a:pt x="7" y="8"/>
                                              </a:cubicBezTo>
                                              <a:cubicBezTo>
                                                <a:pt x="7" y="8"/>
                                                <a:pt x="8" y="8"/>
                                                <a:pt x="9" y="9"/>
                                              </a:cubicBezTo>
                                              <a:cubicBezTo>
                                                <a:pt x="10" y="10"/>
                                                <a:pt x="11" y="11"/>
                                                <a:pt x="11" y="12"/>
                                              </a:cubicBezTo>
                                              <a:cubicBezTo>
                                                <a:pt x="11" y="13"/>
                                                <a:pt x="11" y="14"/>
                                                <a:pt x="11" y="15"/>
                                              </a:cubicBezTo>
                                              <a:cubicBezTo>
                                                <a:pt x="11" y="15"/>
                                                <a:pt x="12" y="16"/>
                                                <a:pt x="13" y="17"/>
                                              </a:cubicBezTo>
                                              <a:cubicBezTo>
                                                <a:pt x="14" y="17"/>
                                                <a:pt x="15" y="18"/>
                                                <a:pt x="15" y="18"/>
                                              </a:cubicBezTo>
                                              <a:cubicBezTo>
                                                <a:pt x="17" y="20"/>
                                                <a:pt x="17" y="21"/>
                                                <a:pt x="18" y="22"/>
                                              </a:cubicBezTo>
                                              <a:cubicBezTo>
                                                <a:pt x="18" y="24"/>
                                                <a:pt x="19" y="25"/>
                                                <a:pt x="20" y="27"/>
                                              </a:cubicBezTo>
                                              <a:cubicBezTo>
                                                <a:pt x="21" y="28"/>
                                                <a:pt x="21" y="28"/>
                                                <a:pt x="21" y="28"/>
                                              </a:cubicBezTo>
                                              <a:cubicBezTo>
                                                <a:pt x="21" y="28"/>
                                                <a:pt x="20" y="29"/>
                                                <a:pt x="20" y="29"/>
                                              </a:cubicBezTo>
                                              <a:cubicBezTo>
                                                <a:pt x="19" y="29"/>
                                                <a:pt x="18" y="28"/>
                                                <a:pt x="18" y="28"/>
                                              </a:cubicBezTo>
                                              <a:cubicBezTo>
                                                <a:pt x="16" y="27"/>
                                                <a:pt x="15" y="27"/>
                                                <a:pt x="13" y="27"/>
                                              </a:cubicBezTo>
                                              <a:cubicBezTo>
                                                <a:pt x="12" y="26"/>
                                                <a:pt x="11" y="23"/>
                                                <a:pt x="10" y="22"/>
                                              </a:cubicBezTo>
                                              <a:cubicBezTo>
                                                <a:pt x="9" y="21"/>
                                                <a:pt x="8" y="20"/>
                                                <a:pt x="6" y="19"/>
                                              </a:cubicBezTo>
                                              <a:cubicBezTo>
                                                <a:pt x="6" y="19"/>
                                                <a:pt x="5" y="19"/>
                                                <a:pt x="5" y="20"/>
                                              </a:cubicBezTo>
                                              <a:cubicBezTo>
                                                <a:pt x="4" y="20"/>
                                                <a:pt x="4" y="21"/>
                                                <a:pt x="3" y="21"/>
                                              </a:cubicBezTo>
                                              <a:cubicBezTo>
                                                <a:pt x="3" y="22"/>
                                                <a:pt x="3" y="22"/>
                                                <a:pt x="3" y="22"/>
                                              </a:cubicBezTo>
                                              <a:cubicBezTo>
                                                <a:pt x="3" y="23"/>
                                                <a:pt x="3" y="23"/>
                                                <a:pt x="3" y="24"/>
                                              </a:cubicBezTo>
                                              <a:cubicBezTo>
                                                <a:pt x="4" y="24"/>
                                                <a:pt x="5" y="25"/>
                                                <a:pt x="6" y="25"/>
                                              </a:cubicBezTo>
                                              <a:cubicBezTo>
                                                <a:pt x="7" y="25"/>
                                                <a:pt x="7" y="26"/>
                                                <a:pt x="7" y="27"/>
                                              </a:cubicBezTo>
                                              <a:cubicBezTo>
                                                <a:pt x="7" y="28"/>
                                                <a:pt x="7" y="29"/>
                                                <a:pt x="6" y="29"/>
                                              </a:cubicBezTo>
                                              <a:cubicBezTo>
                                                <a:pt x="5" y="31"/>
                                                <a:pt x="4" y="32"/>
                                                <a:pt x="3" y="33"/>
                                              </a:cubicBezTo>
                                              <a:cubicBezTo>
                                                <a:pt x="3" y="33"/>
                                                <a:pt x="3" y="36"/>
                                                <a:pt x="3" y="38"/>
                                              </a:cubicBezTo>
                                              <a:cubicBezTo>
                                                <a:pt x="3" y="39"/>
                                                <a:pt x="4" y="41"/>
                                                <a:pt x="4" y="42"/>
                                              </a:cubicBezTo>
                                              <a:cubicBezTo>
                                                <a:pt x="4" y="43"/>
                                                <a:pt x="2" y="45"/>
                                                <a:pt x="2" y="46"/>
                                              </a:cubicBezTo>
                                              <a:cubicBezTo>
                                                <a:pt x="2" y="46"/>
                                                <a:pt x="1" y="46"/>
                                                <a:pt x="1" y="46"/>
                                              </a:cubicBezTo>
                                              <a:cubicBezTo>
                                                <a:pt x="1" y="46"/>
                                                <a:pt x="1" y="47"/>
                                                <a:pt x="0" y="47"/>
                                              </a:cubicBezTo>
                                              <a:cubicBezTo>
                                                <a:pt x="2" y="49"/>
                                                <a:pt x="3" y="51"/>
                                                <a:pt x="5" y="53"/>
                                              </a:cubicBezTo>
                                              <a:cubicBezTo>
                                                <a:pt x="7" y="55"/>
                                                <a:pt x="7" y="55"/>
                                                <a:pt x="6" y="55"/>
                                              </a:cubicBezTo>
                                              <a:cubicBezTo>
                                                <a:pt x="6" y="56"/>
                                                <a:pt x="5" y="56"/>
                                                <a:pt x="5" y="56"/>
                                              </a:cubicBezTo>
                                              <a:cubicBezTo>
                                                <a:pt x="5" y="56"/>
                                                <a:pt x="4" y="57"/>
                                                <a:pt x="4" y="58"/>
                                              </a:cubicBezTo>
                                              <a:cubicBezTo>
                                                <a:pt x="4" y="59"/>
                                                <a:pt x="3" y="61"/>
                                                <a:pt x="4" y="62"/>
                                              </a:cubicBezTo>
                                              <a:cubicBezTo>
                                                <a:pt x="4" y="64"/>
                                                <a:pt x="4" y="66"/>
                                                <a:pt x="5" y="67"/>
                                              </a:cubicBezTo>
                                              <a:cubicBezTo>
                                                <a:pt x="6" y="68"/>
                                                <a:pt x="6" y="69"/>
                                                <a:pt x="7" y="69"/>
                                              </a:cubicBezTo>
                                              <a:cubicBezTo>
                                                <a:pt x="7" y="70"/>
                                                <a:pt x="7" y="71"/>
                                                <a:pt x="7" y="73"/>
                                              </a:cubicBezTo>
                                              <a:cubicBezTo>
                                                <a:pt x="8" y="74"/>
                                                <a:pt x="7" y="75"/>
                                                <a:pt x="7" y="76"/>
                                              </a:cubicBezTo>
                                              <a:cubicBezTo>
                                                <a:pt x="7" y="76"/>
                                                <a:pt x="7" y="77"/>
                                                <a:pt x="6" y="77"/>
                                              </a:cubicBezTo>
                                              <a:cubicBezTo>
                                                <a:pt x="5" y="78"/>
                                                <a:pt x="4" y="78"/>
                                                <a:pt x="3" y="80"/>
                                              </a:cubicBezTo>
                                              <a:cubicBezTo>
                                                <a:pt x="3" y="81"/>
                                                <a:pt x="4" y="82"/>
                                                <a:pt x="4" y="84"/>
                                              </a:cubicBezTo>
                                              <a:cubicBezTo>
                                                <a:pt x="5" y="85"/>
                                                <a:pt x="6" y="86"/>
                                                <a:pt x="6" y="88"/>
                                              </a:cubicBezTo>
                                              <a:cubicBezTo>
                                                <a:pt x="7" y="88"/>
                                                <a:pt x="6" y="88"/>
                                                <a:pt x="6" y="88"/>
                                              </a:cubicBezTo>
                                              <a:cubicBezTo>
                                                <a:pt x="7" y="88"/>
                                                <a:pt x="7" y="88"/>
                                                <a:pt x="7" y="88"/>
                                              </a:cubicBezTo>
                                              <a:cubicBezTo>
                                                <a:pt x="7" y="89"/>
                                                <a:pt x="7" y="90"/>
                                                <a:pt x="7" y="90"/>
                                              </a:cubicBezTo>
                                              <a:cubicBezTo>
                                                <a:pt x="7" y="91"/>
                                                <a:pt x="8" y="92"/>
                                                <a:pt x="8" y="92"/>
                                              </a:cubicBezTo>
                                              <a:cubicBezTo>
                                                <a:pt x="10" y="94"/>
                                                <a:pt x="11" y="94"/>
                                                <a:pt x="12" y="95"/>
                                              </a:cubicBezTo>
                                              <a:cubicBezTo>
                                                <a:pt x="12" y="96"/>
                                                <a:pt x="12" y="96"/>
                                                <a:pt x="14" y="98"/>
                                              </a:cubicBezTo>
                                              <a:cubicBezTo>
                                                <a:pt x="14" y="99"/>
                                                <a:pt x="15" y="100"/>
                                                <a:pt x="15" y="101"/>
                                              </a:cubicBezTo>
                                              <a:cubicBezTo>
                                                <a:pt x="15" y="101"/>
                                                <a:pt x="15" y="103"/>
                                                <a:pt x="14" y="105"/>
                                              </a:cubicBezTo>
                                              <a:cubicBezTo>
                                                <a:pt x="13" y="106"/>
                                                <a:pt x="13" y="106"/>
                                                <a:pt x="13" y="107"/>
                                              </a:cubicBezTo>
                                              <a:cubicBezTo>
                                                <a:pt x="13" y="107"/>
                                                <a:pt x="13" y="108"/>
                                                <a:pt x="14" y="108"/>
                                              </a:cubicBezTo>
                                              <a:cubicBezTo>
                                                <a:pt x="14" y="109"/>
                                                <a:pt x="15" y="110"/>
                                                <a:pt x="14" y="112"/>
                                              </a:cubicBezTo>
                                              <a:cubicBezTo>
                                                <a:pt x="14" y="112"/>
                                                <a:pt x="14" y="114"/>
                                                <a:pt x="15" y="116"/>
                                              </a:cubicBezTo>
                                              <a:cubicBezTo>
                                                <a:pt x="15" y="118"/>
                                                <a:pt x="16" y="120"/>
                                                <a:pt x="17" y="121"/>
                                              </a:cubicBezTo>
                                              <a:cubicBezTo>
                                                <a:pt x="19" y="123"/>
                                                <a:pt x="20" y="123"/>
                                                <a:pt x="22" y="125"/>
                                              </a:cubicBezTo>
                                              <a:cubicBezTo>
                                                <a:pt x="22" y="125"/>
                                                <a:pt x="23" y="126"/>
                                                <a:pt x="23" y="126"/>
                                              </a:cubicBezTo>
                                              <a:cubicBezTo>
                                                <a:pt x="23" y="127"/>
                                                <a:pt x="23" y="128"/>
                                                <a:pt x="23" y="129"/>
                                              </a:cubicBezTo>
                                              <a:cubicBezTo>
                                                <a:pt x="24" y="129"/>
                                                <a:pt x="25" y="128"/>
                                                <a:pt x="26" y="128"/>
                                              </a:cubicBezTo>
                                              <a:cubicBezTo>
                                                <a:pt x="27" y="127"/>
                                                <a:pt x="29" y="126"/>
                                                <a:pt x="29" y="125"/>
                                              </a:cubicBezTo>
                                              <a:cubicBezTo>
                                                <a:pt x="29" y="124"/>
                                                <a:pt x="28" y="122"/>
                                                <a:pt x="28" y="119"/>
                                              </a:cubicBezTo>
                                              <a:cubicBezTo>
                                                <a:pt x="28" y="118"/>
                                                <a:pt x="29" y="117"/>
                                                <a:pt x="29" y="117"/>
                                              </a:cubicBezTo>
                                              <a:cubicBezTo>
                                                <a:pt x="29" y="116"/>
                                                <a:pt x="30" y="115"/>
                                                <a:pt x="30" y="115"/>
                                              </a:cubicBezTo>
                                              <a:cubicBezTo>
                                                <a:pt x="32" y="115"/>
                                                <a:pt x="34" y="116"/>
                                                <a:pt x="35" y="116"/>
                                              </a:cubicBezTo>
                                              <a:cubicBezTo>
                                                <a:pt x="37" y="117"/>
                                                <a:pt x="39" y="117"/>
                                                <a:pt x="40" y="116"/>
                                              </a:cubicBezTo>
                                              <a:cubicBezTo>
                                                <a:pt x="41" y="116"/>
                                                <a:pt x="42" y="114"/>
                                                <a:pt x="43" y="113"/>
                                              </a:cubicBezTo>
                                              <a:cubicBezTo>
                                                <a:pt x="43" y="113"/>
                                                <a:pt x="44" y="112"/>
                                                <a:pt x="44" y="112"/>
                                              </a:cubicBezTo>
                                              <a:cubicBezTo>
                                                <a:pt x="44" y="112"/>
                                                <a:pt x="45" y="112"/>
                                                <a:pt x="45" y="112"/>
                                              </a:cubicBezTo>
                                              <a:cubicBezTo>
                                                <a:pt x="46" y="114"/>
                                                <a:pt x="48" y="119"/>
                                                <a:pt x="49" y="120"/>
                                              </a:cubicBezTo>
                                              <a:cubicBezTo>
                                                <a:pt x="49" y="121"/>
                                                <a:pt x="50" y="122"/>
                                                <a:pt x="52" y="124"/>
                                              </a:cubicBezTo>
                                              <a:cubicBezTo>
                                                <a:pt x="53" y="125"/>
                                                <a:pt x="55" y="126"/>
                                                <a:pt x="56" y="126"/>
                                              </a:cubicBezTo>
                                              <a:cubicBezTo>
                                                <a:pt x="58" y="125"/>
                                                <a:pt x="59" y="125"/>
                                                <a:pt x="61" y="124"/>
                                              </a:cubicBezTo>
                                              <a:cubicBezTo>
                                                <a:pt x="62" y="124"/>
                                                <a:pt x="63" y="123"/>
                                                <a:pt x="63" y="121"/>
                                              </a:cubicBezTo>
                                              <a:cubicBezTo>
                                                <a:pt x="64" y="118"/>
                                                <a:pt x="63" y="113"/>
                                                <a:pt x="64" y="113"/>
                                              </a:cubicBezTo>
                                              <a:cubicBezTo>
                                                <a:pt x="68" y="112"/>
                                                <a:pt x="69" y="111"/>
                                                <a:pt x="70" y="111"/>
                                              </a:cubicBezTo>
                                              <a:cubicBezTo>
                                                <a:pt x="72" y="111"/>
                                                <a:pt x="74" y="110"/>
                                                <a:pt x="75" y="110"/>
                                              </a:cubicBezTo>
                                              <a:cubicBezTo>
                                                <a:pt x="76" y="109"/>
                                                <a:pt x="77" y="108"/>
                                                <a:pt x="78" y="108"/>
                                              </a:cubicBezTo>
                                              <a:cubicBezTo>
                                                <a:pt x="80" y="109"/>
                                                <a:pt x="82" y="110"/>
                                                <a:pt x="83" y="110"/>
                                              </a:cubicBezTo>
                                              <a:cubicBezTo>
                                                <a:pt x="84" y="110"/>
                                                <a:pt x="84" y="110"/>
                                                <a:pt x="84" y="110"/>
                                              </a:cubicBezTo>
                                              <a:cubicBezTo>
                                                <a:pt x="85" y="109"/>
                                                <a:pt x="85" y="108"/>
                                                <a:pt x="85" y="107"/>
                                              </a:cubicBezTo>
                                              <a:cubicBezTo>
                                                <a:pt x="85" y="105"/>
                                                <a:pt x="85" y="104"/>
                                                <a:pt x="86" y="104"/>
                                              </a:cubicBezTo>
                                              <a:cubicBezTo>
                                                <a:pt x="86" y="104"/>
                                                <a:pt x="86" y="104"/>
                                                <a:pt x="86" y="104"/>
                                              </a:cubicBezTo>
                                              <a:cubicBezTo>
                                                <a:pt x="87" y="104"/>
                                                <a:pt x="87" y="104"/>
                                                <a:pt x="87" y="104"/>
                                              </a:cubicBezTo>
                                              <a:cubicBezTo>
                                                <a:pt x="87" y="104"/>
                                                <a:pt x="86" y="101"/>
                                                <a:pt x="84" y="101"/>
                                              </a:cubicBezTo>
                                              <a:cubicBezTo>
                                                <a:pt x="84" y="100"/>
                                                <a:pt x="83" y="100"/>
                                                <a:pt x="82" y="99"/>
                                              </a:cubicBezTo>
                                              <a:cubicBezTo>
                                                <a:pt x="81" y="98"/>
                                                <a:pt x="80" y="97"/>
                                                <a:pt x="81" y="97"/>
                                              </a:cubicBezTo>
                                              <a:cubicBezTo>
                                                <a:pt x="81" y="97"/>
                                                <a:pt x="81" y="96"/>
                                                <a:pt x="81" y="94"/>
                                              </a:cubicBezTo>
                                              <a:cubicBezTo>
                                                <a:pt x="82" y="93"/>
                                                <a:pt x="82" y="92"/>
                                                <a:pt x="81" y="91"/>
                                              </a:cubicBezTo>
                                              <a:cubicBezTo>
                                                <a:pt x="80" y="90"/>
                                                <a:pt x="79" y="89"/>
                                                <a:pt x="78" y="88"/>
                                              </a:cubicBezTo>
                                              <a:cubicBezTo>
                                                <a:pt x="78" y="86"/>
                                                <a:pt x="75" y="86"/>
                                                <a:pt x="75" y="85"/>
                                              </a:cubicBezTo>
                                              <a:cubicBezTo>
                                                <a:pt x="74" y="84"/>
                                                <a:pt x="73" y="84"/>
                                                <a:pt x="72" y="83"/>
                                              </a:cubicBezTo>
                                              <a:cubicBezTo>
                                                <a:pt x="71" y="83"/>
                                                <a:pt x="71" y="82"/>
                                                <a:pt x="71" y="81"/>
                                              </a:cubicBezTo>
                                              <a:cubicBezTo>
                                                <a:pt x="71" y="81"/>
                                                <a:pt x="71" y="79"/>
                                                <a:pt x="72" y="76"/>
                                              </a:cubicBezTo>
                                              <a:cubicBezTo>
                                                <a:pt x="73" y="76"/>
                                                <a:pt x="73" y="75"/>
                                                <a:pt x="72" y="75"/>
                                              </a:cubicBezTo>
                                              <a:cubicBezTo>
                                                <a:pt x="72" y="74"/>
                                                <a:pt x="72" y="74"/>
                                                <a:pt x="72" y="74"/>
                                              </a:cubicBezTo>
                                              <a:cubicBezTo>
                                                <a:pt x="71" y="74"/>
                                                <a:pt x="70" y="74"/>
                                                <a:pt x="69" y="73"/>
                                              </a:cubicBezTo>
                                              <a:cubicBezTo>
                                                <a:pt x="69" y="72"/>
                                                <a:pt x="68" y="71"/>
                                                <a:pt x="68" y="70"/>
                                              </a:cubicBezTo>
                                              <a:cubicBezTo>
                                                <a:pt x="68" y="69"/>
                                                <a:pt x="68" y="68"/>
                                                <a:pt x="68" y="68"/>
                                              </a:cubicBezTo>
                                              <a:cubicBezTo>
                                                <a:pt x="68" y="67"/>
                                                <a:pt x="68" y="67"/>
                                                <a:pt x="69" y="67"/>
                                              </a:cubicBezTo>
                                              <a:cubicBezTo>
                                                <a:pt x="71" y="66"/>
                                                <a:pt x="72" y="66"/>
                                                <a:pt x="73" y="65"/>
                                              </a:cubicBezTo>
                                              <a:cubicBezTo>
                                                <a:pt x="74" y="65"/>
                                                <a:pt x="78" y="65"/>
                                                <a:pt x="79" y="65"/>
                                              </a:cubicBezTo>
                                              <a:cubicBezTo>
                                                <a:pt x="79" y="64"/>
                                                <a:pt x="79" y="64"/>
                                                <a:pt x="80" y="63"/>
                                              </a:cubicBezTo>
                                              <a:cubicBezTo>
                                                <a:pt x="81" y="62"/>
                                                <a:pt x="81" y="61"/>
                                                <a:pt x="81" y="60"/>
                                              </a:cubicBezTo>
                                              <a:cubicBezTo>
                                                <a:pt x="81" y="58"/>
                                                <a:pt x="82" y="57"/>
                                                <a:pt x="82" y="57"/>
                                              </a:cubicBezTo>
                                              <a:cubicBezTo>
                                                <a:pt x="83" y="56"/>
                                                <a:pt x="84" y="56"/>
                                                <a:pt x="84" y="55"/>
                                              </a:cubicBezTo>
                                              <a:cubicBezTo>
                                                <a:pt x="85" y="53"/>
                                                <a:pt x="84" y="51"/>
                                                <a:pt x="84" y="48"/>
                                              </a:cubicBezTo>
                                              <a:cubicBezTo>
                                                <a:pt x="84" y="47"/>
                                                <a:pt x="84" y="47"/>
                                                <a:pt x="85" y="46"/>
                                              </a:cubicBezTo>
                                              <a:cubicBezTo>
                                                <a:pt x="85" y="46"/>
                                                <a:pt x="85" y="46"/>
                                                <a:pt x="85" y="46"/>
                                              </a:cubicBezTo>
                                              <a:cubicBezTo>
                                                <a:pt x="86" y="46"/>
                                                <a:pt x="87" y="46"/>
                                                <a:pt x="87" y="44"/>
                                              </a:cubicBezTo>
                                              <a:cubicBezTo>
                                                <a:pt x="87" y="44"/>
                                                <a:pt x="87" y="43"/>
                                                <a:pt x="87" y="42"/>
                                              </a:cubicBezTo>
                                              <a:cubicBezTo>
                                                <a:pt x="87" y="41"/>
                                                <a:pt x="87" y="40"/>
                                                <a:pt x="88" y="40"/>
                                              </a:cubicBezTo>
                                              <a:cubicBezTo>
                                                <a:pt x="89" y="39"/>
                                                <a:pt x="90" y="39"/>
                                                <a:pt x="92" y="39"/>
                                              </a:cubicBezTo>
                                              <a:cubicBezTo>
                                                <a:pt x="92" y="39"/>
                                                <a:pt x="93" y="39"/>
                                                <a:pt x="93" y="39"/>
                                              </a:cubicBezTo>
                                              <a:cubicBezTo>
                                                <a:pt x="94" y="39"/>
                                                <a:pt x="94" y="39"/>
                                                <a:pt x="94" y="38"/>
                                              </a:cubicBezTo>
                                              <a:cubicBezTo>
                                                <a:pt x="93" y="37"/>
                                                <a:pt x="93" y="36"/>
                                                <a:pt x="93" y="36"/>
                                              </a:cubicBezTo>
                                              <a:cubicBezTo>
                                                <a:pt x="92" y="35"/>
                                                <a:pt x="92" y="34"/>
                                                <a:pt x="91" y="33"/>
                                              </a:cubicBezTo>
                                              <a:cubicBezTo>
                                                <a:pt x="89" y="32"/>
                                                <a:pt x="89" y="31"/>
                                                <a:pt x="87" y="29"/>
                                              </a:cubicBezTo>
                                              <a:cubicBezTo>
                                                <a:pt x="85" y="28"/>
                                                <a:pt x="84" y="26"/>
                                                <a:pt x="82" y="25"/>
                                              </a:cubicBezTo>
                                              <a:cubicBezTo>
                                                <a:pt x="81" y="24"/>
                                                <a:pt x="80" y="24"/>
                                                <a:pt x="79" y="24"/>
                                              </a:cubicBezTo>
                                              <a:cubicBezTo>
                                                <a:pt x="78" y="23"/>
                                                <a:pt x="77" y="23"/>
                                                <a:pt x="77" y="22"/>
                                              </a:cubicBezTo>
                                              <a:cubicBezTo>
                                                <a:pt x="78" y="21"/>
                                                <a:pt x="78" y="20"/>
                                                <a:pt x="77" y="19"/>
                                              </a:cubicBezTo>
                                              <a:cubicBezTo>
                                                <a:pt x="77" y="18"/>
                                                <a:pt x="77" y="17"/>
                                                <a:pt x="76" y="16"/>
                                              </a:cubicBezTo>
                                              <a:cubicBezTo>
                                                <a:pt x="75" y="15"/>
                                                <a:pt x="75" y="14"/>
                                                <a:pt x="75" y="13"/>
                                              </a:cubicBezTo>
                                              <a:cubicBezTo>
                                                <a:pt x="75" y="13"/>
                                                <a:pt x="75" y="12"/>
                                                <a:pt x="75" y="10"/>
                                              </a:cubicBezTo>
                                              <a:cubicBezTo>
                                                <a:pt x="75" y="9"/>
                                                <a:pt x="75" y="9"/>
                                                <a:pt x="75" y="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196" name="Grupo 195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42765EE6-2702-858D-1C6C-40CE973A504F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271171" y="1994183"/>
                                        <a:ext cx="3512672" cy="3801137"/>
                                        <a:chOff x="1271171" y="1994183"/>
                                        <a:chExt cx="3512672" cy="3801137"/>
                                      </a:xfrm>
                                    </p:grpSpPr>
                                    <p:grpSp>
                                      <p:nvGrpSpPr>
                                        <p:cNvPr id="197" name="Grupo 19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6B26BD9-3B66-4D98-54ED-1EA1CE7ED9F5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271171" y="3628822"/>
                                          <a:ext cx="3512672" cy="2166498"/>
                                          <a:chOff x="1271171" y="3628822"/>
                                          <a:chExt cx="3512672" cy="2166498"/>
                                        </a:xfrm>
                                      </p:grpSpPr>
                                      <p:sp>
                                        <p:nvSpPr>
                                          <p:cNvPr id="207" name="Freeform 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FEA91FF-CEE5-4227-65A9-155B4D243735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71171" y="3902262"/>
                                            <a:ext cx="426689" cy="52284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96 w 116"/>
                                              <a:gd name="T1" fmla="*/ 106 h 142"/>
                                              <a:gd name="T2" fmla="*/ 99 w 116"/>
                                              <a:gd name="T3" fmla="*/ 103 h 142"/>
                                              <a:gd name="T4" fmla="*/ 98 w 116"/>
                                              <a:gd name="T5" fmla="*/ 98 h 142"/>
                                              <a:gd name="T6" fmla="*/ 101 w 116"/>
                                              <a:gd name="T7" fmla="*/ 96 h 142"/>
                                              <a:gd name="T8" fmla="*/ 104 w 116"/>
                                              <a:gd name="T9" fmla="*/ 89 h 142"/>
                                              <a:gd name="T10" fmla="*/ 99 w 116"/>
                                              <a:gd name="T11" fmla="*/ 83 h 142"/>
                                              <a:gd name="T12" fmla="*/ 109 w 116"/>
                                              <a:gd name="T13" fmla="*/ 80 h 142"/>
                                              <a:gd name="T14" fmla="*/ 110 w 116"/>
                                              <a:gd name="T15" fmla="*/ 78 h 142"/>
                                              <a:gd name="T16" fmla="*/ 109 w 116"/>
                                              <a:gd name="T17" fmla="*/ 73 h 142"/>
                                              <a:gd name="T18" fmla="*/ 115 w 116"/>
                                              <a:gd name="T19" fmla="*/ 69 h 142"/>
                                              <a:gd name="T20" fmla="*/ 112 w 116"/>
                                              <a:gd name="T21" fmla="*/ 61 h 142"/>
                                              <a:gd name="T22" fmla="*/ 115 w 116"/>
                                              <a:gd name="T23" fmla="*/ 57 h 142"/>
                                              <a:gd name="T24" fmla="*/ 111 w 116"/>
                                              <a:gd name="T25" fmla="*/ 52 h 142"/>
                                              <a:gd name="T26" fmla="*/ 107 w 116"/>
                                              <a:gd name="T27" fmla="*/ 49 h 142"/>
                                              <a:gd name="T28" fmla="*/ 103 w 116"/>
                                              <a:gd name="T29" fmla="*/ 45 h 142"/>
                                              <a:gd name="T30" fmla="*/ 107 w 116"/>
                                              <a:gd name="T31" fmla="*/ 41 h 142"/>
                                              <a:gd name="T32" fmla="*/ 106 w 116"/>
                                              <a:gd name="T33" fmla="*/ 38 h 142"/>
                                              <a:gd name="T34" fmla="*/ 103 w 116"/>
                                              <a:gd name="T35" fmla="*/ 36 h 142"/>
                                              <a:gd name="T36" fmla="*/ 95 w 116"/>
                                              <a:gd name="T37" fmla="*/ 35 h 142"/>
                                              <a:gd name="T38" fmla="*/ 94 w 116"/>
                                              <a:gd name="T39" fmla="*/ 30 h 142"/>
                                              <a:gd name="T40" fmla="*/ 89 w 116"/>
                                              <a:gd name="T41" fmla="*/ 28 h 142"/>
                                              <a:gd name="T42" fmla="*/ 84 w 116"/>
                                              <a:gd name="T43" fmla="*/ 26 h 142"/>
                                              <a:gd name="T44" fmla="*/ 79 w 116"/>
                                              <a:gd name="T45" fmla="*/ 23 h 142"/>
                                              <a:gd name="T46" fmla="*/ 80 w 116"/>
                                              <a:gd name="T47" fmla="*/ 21 h 142"/>
                                              <a:gd name="T48" fmla="*/ 86 w 116"/>
                                              <a:gd name="T49" fmla="*/ 19 h 142"/>
                                              <a:gd name="T50" fmla="*/ 85 w 116"/>
                                              <a:gd name="T51" fmla="*/ 13 h 142"/>
                                              <a:gd name="T52" fmla="*/ 81 w 116"/>
                                              <a:gd name="T53" fmla="*/ 7 h 142"/>
                                              <a:gd name="T54" fmla="*/ 78 w 116"/>
                                              <a:gd name="T55" fmla="*/ 8 h 142"/>
                                              <a:gd name="T56" fmla="*/ 71 w 116"/>
                                              <a:gd name="T57" fmla="*/ 8 h 142"/>
                                              <a:gd name="T58" fmla="*/ 63 w 116"/>
                                              <a:gd name="T59" fmla="*/ 0 h 142"/>
                                              <a:gd name="T60" fmla="*/ 53 w 116"/>
                                              <a:gd name="T61" fmla="*/ 6 h 142"/>
                                              <a:gd name="T62" fmla="*/ 48 w 116"/>
                                              <a:gd name="T63" fmla="*/ 14 h 142"/>
                                              <a:gd name="T64" fmla="*/ 56 w 116"/>
                                              <a:gd name="T65" fmla="*/ 22 h 142"/>
                                              <a:gd name="T66" fmla="*/ 57 w 116"/>
                                              <a:gd name="T67" fmla="*/ 30 h 142"/>
                                              <a:gd name="T68" fmla="*/ 58 w 116"/>
                                              <a:gd name="T69" fmla="*/ 39 h 142"/>
                                              <a:gd name="T70" fmla="*/ 55 w 116"/>
                                              <a:gd name="T71" fmla="*/ 51 h 142"/>
                                              <a:gd name="T72" fmla="*/ 41 w 116"/>
                                              <a:gd name="T73" fmla="*/ 57 h 142"/>
                                              <a:gd name="T74" fmla="*/ 27 w 116"/>
                                              <a:gd name="T75" fmla="*/ 59 h 142"/>
                                              <a:gd name="T76" fmla="*/ 20 w 116"/>
                                              <a:gd name="T77" fmla="*/ 70 h 142"/>
                                              <a:gd name="T78" fmla="*/ 13 w 116"/>
                                              <a:gd name="T79" fmla="*/ 80 h 142"/>
                                              <a:gd name="T80" fmla="*/ 6 w 116"/>
                                              <a:gd name="T81" fmla="*/ 91 h 142"/>
                                              <a:gd name="T82" fmla="*/ 1 w 116"/>
                                              <a:gd name="T83" fmla="*/ 102 h 142"/>
                                              <a:gd name="T84" fmla="*/ 8 w 116"/>
                                              <a:gd name="T85" fmla="*/ 111 h 142"/>
                                              <a:gd name="T86" fmla="*/ 17 w 116"/>
                                              <a:gd name="T87" fmla="*/ 121 h 142"/>
                                              <a:gd name="T88" fmla="*/ 24 w 116"/>
                                              <a:gd name="T89" fmla="*/ 133 h 142"/>
                                              <a:gd name="T90" fmla="*/ 27 w 116"/>
                                              <a:gd name="T91" fmla="*/ 137 h 142"/>
                                              <a:gd name="T92" fmla="*/ 31 w 116"/>
                                              <a:gd name="T93" fmla="*/ 140 h 142"/>
                                              <a:gd name="T94" fmla="*/ 34 w 116"/>
                                              <a:gd name="T95" fmla="*/ 141 h 142"/>
                                              <a:gd name="T96" fmla="*/ 40 w 116"/>
                                              <a:gd name="T97" fmla="*/ 134 h 142"/>
                                              <a:gd name="T98" fmla="*/ 49 w 116"/>
                                              <a:gd name="T99" fmla="*/ 135 h 142"/>
                                              <a:gd name="T100" fmla="*/ 54 w 116"/>
                                              <a:gd name="T101" fmla="*/ 138 h 142"/>
                                              <a:gd name="T102" fmla="*/ 55 w 116"/>
                                              <a:gd name="T103" fmla="*/ 130 h 142"/>
                                              <a:gd name="T104" fmla="*/ 57 w 116"/>
                                              <a:gd name="T105" fmla="*/ 127 h 142"/>
                                              <a:gd name="T106" fmla="*/ 59 w 116"/>
                                              <a:gd name="T107" fmla="*/ 122 h 142"/>
                                              <a:gd name="T108" fmla="*/ 62 w 116"/>
                                              <a:gd name="T109" fmla="*/ 119 h 142"/>
                                              <a:gd name="T110" fmla="*/ 68 w 116"/>
                                              <a:gd name="T111" fmla="*/ 118 h 142"/>
                                              <a:gd name="T112" fmla="*/ 78 w 116"/>
                                              <a:gd name="T113" fmla="*/ 111 h 142"/>
                                              <a:gd name="T114" fmla="*/ 82 w 116"/>
                                              <a:gd name="T115" fmla="*/ 108 h 142"/>
                                              <a:gd name="T116" fmla="*/ 84 w 116"/>
                                              <a:gd name="T117" fmla="*/ 111 h 142"/>
                                              <a:gd name="T118" fmla="*/ 87 w 116"/>
                                              <a:gd name="T119" fmla="*/ 110 h 142"/>
                                              <a:gd name="T120" fmla="*/ 93 w 116"/>
                                              <a:gd name="T121" fmla="*/ 107 h 142"/>
                                              <a:gd name="T122" fmla="*/ 95 w 116"/>
                                              <a:gd name="T123" fmla="*/ 107 h 14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16" h="142">
                                                <a:moveTo>
                                                  <a:pt x="95" y="107"/>
                                                </a:moveTo>
                                                <a:cubicBezTo>
                                                  <a:pt x="95" y="107"/>
                                                  <a:pt x="95" y="106"/>
                                                  <a:pt x="96" y="106"/>
                                                </a:cubicBezTo>
                                                <a:cubicBezTo>
                                                  <a:pt x="96" y="105"/>
                                                  <a:pt x="97" y="105"/>
                                                  <a:pt x="98" y="105"/>
                                                </a:cubicBezTo>
                                                <a:cubicBezTo>
                                                  <a:pt x="99" y="105"/>
                                                  <a:pt x="99" y="104"/>
                                                  <a:pt x="99" y="103"/>
                                                </a:cubicBezTo>
                                                <a:cubicBezTo>
                                                  <a:pt x="99" y="102"/>
                                                  <a:pt x="98" y="101"/>
                                                  <a:pt x="98" y="101"/>
                                                </a:cubicBezTo>
                                                <a:cubicBezTo>
                                                  <a:pt x="98" y="99"/>
                                                  <a:pt x="97" y="99"/>
                                                  <a:pt x="98" y="98"/>
                                                </a:cubicBezTo>
                                                <a:cubicBezTo>
                                                  <a:pt x="98" y="98"/>
                                                  <a:pt x="99" y="97"/>
                                                  <a:pt x="100" y="97"/>
                                                </a:cubicBezTo>
                                                <a:cubicBezTo>
                                                  <a:pt x="101" y="97"/>
                                                  <a:pt x="101" y="96"/>
                                                  <a:pt x="101" y="96"/>
                                                </a:cubicBezTo>
                                                <a:cubicBezTo>
                                                  <a:pt x="101" y="95"/>
                                                  <a:pt x="101" y="94"/>
                                                  <a:pt x="100" y="94"/>
                                                </a:cubicBezTo>
                                                <a:cubicBezTo>
                                                  <a:pt x="100" y="93"/>
                                                  <a:pt x="103" y="90"/>
                                                  <a:pt x="104" y="89"/>
                                                </a:cubicBezTo>
                                                <a:cubicBezTo>
                                                  <a:pt x="104" y="89"/>
                                                  <a:pt x="100" y="87"/>
                                                  <a:pt x="100" y="87"/>
                                                </a:cubicBezTo>
                                                <a:cubicBezTo>
                                                  <a:pt x="99" y="86"/>
                                                  <a:pt x="99" y="85"/>
                                                  <a:pt x="99" y="83"/>
                                                </a:cubicBezTo>
                                                <a:cubicBezTo>
                                                  <a:pt x="100" y="82"/>
                                                  <a:pt x="100" y="81"/>
                                                  <a:pt x="100" y="80"/>
                                                </a:cubicBezTo>
                                                <a:cubicBezTo>
                                                  <a:pt x="100" y="79"/>
                                                  <a:pt x="108" y="80"/>
                                                  <a:pt x="109" y="80"/>
                                                </a:cubicBezTo>
                                                <a:cubicBezTo>
                                                  <a:pt x="110" y="80"/>
                                                  <a:pt x="110" y="80"/>
                                                  <a:pt x="110" y="79"/>
                                                </a:cubicBezTo>
                                                <a:cubicBezTo>
                                                  <a:pt x="110" y="79"/>
                                                  <a:pt x="110" y="78"/>
                                                  <a:pt x="110" y="78"/>
                                                </a:cubicBezTo>
                                                <a:cubicBezTo>
                                                  <a:pt x="110" y="77"/>
                                                  <a:pt x="109" y="76"/>
                                                  <a:pt x="108" y="75"/>
                                                </a:cubicBezTo>
                                                <a:cubicBezTo>
                                                  <a:pt x="108" y="74"/>
                                                  <a:pt x="108" y="74"/>
                                                  <a:pt x="109" y="73"/>
                                                </a:cubicBezTo>
                                                <a:cubicBezTo>
                                                  <a:pt x="109" y="72"/>
                                                  <a:pt x="110" y="72"/>
                                                  <a:pt x="110" y="72"/>
                                                </a:cubicBezTo>
                                                <a:cubicBezTo>
                                                  <a:pt x="112" y="71"/>
                                                  <a:pt x="114" y="70"/>
                                                  <a:pt x="115" y="69"/>
                                                </a:cubicBezTo>
                                                <a:cubicBezTo>
                                                  <a:pt x="115" y="69"/>
                                                  <a:pt x="113" y="65"/>
                                                  <a:pt x="113" y="64"/>
                                                </a:cubicBezTo>
                                                <a:cubicBezTo>
                                                  <a:pt x="112" y="63"/>
                                                  <a:pt x="112" y="62"/>
                                                  <a:pt x="112" y="61"/>
                                                </a:cubicBezTo>
                                                <a:cubicBezTo>
                                                  <a:pt x="113" y="61"/>
                                                  <a:pt x="113" y="60"/>
                                                  <a:pt x="114" y="59"/>
                                                </a:cubicBezTo>
                                                <a:cubicBezTo>
                                                  <a:pt x="114" y="59"/>
                                                  <a:pt x="115" y="58"/>
                                                  <a:pt x="115" y="57"/>
                                                </a:cubicBezTo>
                                                <a:cubicBezTo>
                                                  <a:pt x="116" y="57"/>
                                                  <a:pt x="116" y="56"/>
                                                  <a:pt x="115" y="55"/>
                                                </a:cubicBezTo>
                                                <a:cubicBezTo>
                                                  <a:pt x="115" y="55"/>
                                                  <a:pt x="112" y="53"/>
                                                  <a:pt x="111" y="52"/>
                                                </a:cubicBezTo>
                                                <a:cubicBezTo>
                                                  <a:pt x="110" y="51"/>
                                                  <a:pt x="110" y="50"/>
                                                  <a:pt x="110" y="50"/>
                                                </a:cubicBezTo>
                                                <a:cubicBezTo>
                                                  <a:pt x="109" y="50"/>
                                                  <a:pt x="109" y="50"/>
                                                  <a:pt x="107" y="49"/>
                                                </a:cubicBezTo>
                                                <a:cubicBezTo>
                                                  <a:pt x="106" y="49"/>
                                                  <a:pt x="105" y="48"/>
                                                  <a:pt x="104" y="47"/>
                                                </a:cubicBezTo>
                                                <a:cubicBezTo>
                                                  <a:pt x="104" y="47"/>
                                                  <a:pt x="103" y="46"/>
                                                  <a:pt x="103" y="45"/>
                                                </a:cubicBezTo>
                                                <a:cubicBezTo>
                                                  <a:pt x="103" y="43"/>
                                                  <a:pt x="103" y="43"/>
                                                  <a:pt x="104" y="43"/>
                                                </a:cubicBezTo>
                                                <a:cubicBezTo>
                                                  <a:pt x="105" y="42"/>
                                                  <a:pt x="106" y="42"/>
                                                  <a:pt x="107" y="41"/>
                                                </a:cubicBezTo>
                                                <a:cubicBezTo>
                                                  <a:pt x="108" y="41"/>
                                                  <a:pt x="108" y="40"/>
                                                  <a:pt x="107" y="40"/>
                                                </a:cubicBezTo>
                                                <a:cubicBezTo>
                                                  <a:pt x="107" y="39"/>
                                                  <a:pt x="106" y="39"/>
                                                  <a:pt x="106" y="38"/>
                                                </a:cubicBezTo>
                                                <a:cubicBezTo>
                                                  <a:pt x="106" y="37"/>
                                                  <a:pt x="106" y="37"/>
                                                  <a:pt x="105" y="36"/>
                                                </a:cubicBezTo>
                                                <a:cubicBezTo>
                                                  <a:pt x="105" y="36"/>
                                                  <a:pt x="104" y="36"/>
                                                  <a:pt x="103" y="36"/>
                                                </a:cubicBezTo>
                                                <a:cubicBezTo>
                                                  <a:pt x="101" y="35"/>
                                                  <a:pt x="100" y="35"/>
                                                  <a:pt x="98" y="35"/>
                                                </a:cubicBezTo>
                                                <a:cubicBezTo>
                                                  <a:pt x="96" y="35"/>
                                                  <a:pt x="96" y="35"/>
                                                  <a:pt x="95" y="35"/>
                                                </a:cubicBezTo>
                                                <a:cubicBezTo>
                                                  <a:pt x="95" y="34"/>
                                                  <a:pt x="95" y="34"/>
                                                  <a:pt x="95" y="32"/>
                                                </a:cubicBezTo>
                                                <a:cubicBezTo>
                                                  <a:pt x="95" y="31"/>
                                                  <a:pt x="94" y="31"/>
                                                  <a:pt x="94" y="30"/>
                                                </a:cubicBezTo>
                                                <a:cubicBezTo>
                                                  <a:pt x="93" y="30"/>
                                                  <a:pt x="92" y="29"/>
                                                  <a:pt x="91" y="29"/>
                                                </a:cubicBezTo>
                                                <a:cubicBezTo>
                                                  <a:pt x="90" y="29"/>
                                                  <a:pt x="90" y="28"/>
                                                  <a:pt x="89" y="28"/>
                                                </a:cubicBezTo>
                                                <a:cubicBezTo>
                                                  <a:pt x="88" y="27"/>
                                                  <a:pt x="88" y="27"/>
                                                  <a:pt x="86" y="27"/>
                                                </a:cubicBezTo>
                                                <a:cubicBezTo>
                                                  <a:pt x="85" y="27"/>
                                                  <a:pt x="85" y="26"/>
                                                  <a:pt x="84" y="26"/>
                                                </a:cubicBezTo>
                                                <a:cubicBezTo>
                                                  <a:pt x="84" y="25"/>
                                                  <a:pt x="83" y="24"/>
                                                  <a:pt x="82" y="24"/>
                                                </a:cubicBezTo>
                                                <a:cubicBezTo>
                                                  <a:pt x="80" y="24"/>
                                                  <a:pt x="79" y="24"/>
                                                  <a:pt x="79" y="23"/>
                                                </a:cubicBezTo>
                                                <a:cubicBezTo>
                                                  <a:pt x="78" y="23"/>
                                                  <a:pt x="78" y="23"/>
                                                  <a:pt x="78" y="22"/>
                                                </a:cubicBezTo>
                                                <a:cubicBezTo>
                                                  <a:pt x="78" y="22"/>
                                                  <a:pt x="79" y="21"/>
                                                  <a:pt x="80" y="21"/>
                                                </a:cubicBezTo>
                                                <a:cubicBezTo>
                                                  <a:pt x="81" y="21"/>
                                                  <a:pt x="83" y="20"/>
                                                  <a:pt x="83" y="20"/>
                                                </a:cubicBezTo>
                                                <a:cubicBezTo>
                                                  <a:pt x="84" y="20"/>
                                                  <a:pt x="85" y="20"/>
                                                  <a:pt x="86" y="19"/>
                                                </a:cubicBezTo>
                                                <a:cubicBezTo>
                                                  <a:pt x="86" y="19"/>
                                                  <a:pt x="87" y="19"/>
                                                  <a:pt x="87" y="17"/>
                                                </a:cubicBezTo>
                                                <a:cubicBezTo>
                                                  <a:pt x="87" y="16"/>
                                                  <a:pt x="87" y="15"/>
                                                  <a:pt x="85" y="13"/>
                                                </a:cubicBezTo>
                                                <a:cubicBezTo>
                                                  <a:pt x="84" y="13"/>
                                                  <a:pt x="83" y="11"/>
                                                  <a:pt x="83" y="10"/>
                                                </a:cubicBezTo>
                                                <a:cubicBezTo>
                                                  <a:pt x="83" y="9"/>
                                                  <a:pt x="82" y="8"/>
                                                  <a:pt x="81" y="7"/>
                                                </a:cubicBezTo>
                                                <a:cubicBezTo>
                                                  <a:pt x="81" y="7"/>
                                                  <a:pt x="81" y="7"/>
                                                  <a:pt x="81" y="7"/>
                                                </a:cubicBezTo>
                                                <a:cubicBezTo>
                                                  <a:pt x="80" y="9"/>
                                                  <a:pt x="79" y="8"/>
                                                  <a:pt x="78" y="8"/>
                                                </a:cubicBezTo>
                                                <a:cubicBezTo>
                                                  <a:pt x="75" y="8"/>
                                                  <a:pt x="76" y="12"/>
                                                  <a:pt x="76" y="12"/>
                                                </a:cubicBezTo>
                                                <a:cubicBezTo>
                                                  <a:pt x="73" y="12"/>
                                                  <a:pt x="71" y="10"/>
                                                  <a:pt x="71" y="8"/>
                                                </a:cubicBezTo>
                                                <a:cubicBezTo>
                                                  <a:pt x="71" y="4"/>
                                                  <a:pt x="70" y="5"/>
                                                  <a:pt x="68" y="3"/>
                                                </a:cubicBezTo>
                                                <a:cubicBezTo>
                                                  <a:pt x="66" y="2"/>
                                                  <a:pt x="65" y="0"/>
                                                  <a:pt x="63" y="0"/>
                                                </a:cubicBezTo>
                                                <a:cubicBezTo>
                                                  <a:pt x="60" y="0"/>
                                                  <a:pt x="60" y="0"/>
                                                  <a:pt x="58" y="2"/>
                                                </a:cubicBezTo>
                                                <a:cubicBezTo>
                                                  <a:pt x="57" y="4"/>
                                                  <a:pt x="55" y="4"/>
                                                  <a:pt x="53" y="6"/>
                                                </a:cubicBezTo>
                                                <a:cubicBezTo>
                                                  <a:pt x="52" y="7"/>
                                                  <a:pt x="50" y="8"/>
                                                  <a:pt x="49" y="10"/>
                                                </a:cubicBezTo>
                                                <a:cubicBezTo>
                                                  <a:pt x="47" y="12"/>
                                                  <a:pt x="46" y="12"/>
                                                  <a:pt x="48" y="14"/>
                                                </a:cubicBezTo>
                                                <a:cubicBezTo>
                                                  <a:pt x="49" y="16"/>
                                                  <a:pt x="50" y="17"/>
                                                  <a:pt x="51" y="18"/>
                                                </a:cubicBezTo>
                                                <a:cubicBezTo>
                                                  <a:pt x="53" y="20"/>
                                                  <a:pt x="54" y="21"/>
                                                  <a:pt x="56" y="22"/>
                                                </a:cubicBezTo>
                                                <a:cubicBezTo>
                                                  <a:pt x="57" y="22"/>
                                                  <a:pt x="60" y="24"/>
                                                  <a:pt x="61" y="25"/>
                                                </a:cubicBezTo>
                                                <a:cubicBezTo>
                                                  <a:pt x="61" y="28"/>
                                                  <a:pt x="60" y="29"/>
                                                  <a:pt x="57" y="30"/>
                                                </a:cubicBezTo>
                                                <a:cubicBezTo>
                                                  <a:pt x="55" y="31"/>
                                                  <a:pt x="52" y="31"/>
                                                  <a:pt x="54" y="34"/>
                                                </a:cubicBezTo>
                                                <a:cubicBezTo>
                                                  <a:pt x="54" y="35"/>
                                                  <a:pt x="58" y="38"/>
                                                  <a:pt x="58" y="39"/>
                                                </a:cubicBezTo>
                                                <a:cubicBezTo>
                                                  <a:pt x="58" y="40"/>
                                                  <a:pt x="58" y="43"/>
                                                  <a:pt x="57" y="45"/>
                                                </a:cubicBezTo>
                                                <a:cubicBezTo>
                                                  <a:pt x="56" y="47"/>
                                                  <a:pt x="57" y="49"/>
                                                  <a:pt x="55" y="51"/>
                                                </a:cubicBezTo>
                                                <a:cubicBezTo>
                                                  <a:pt x="53" y="54"/>
                                                  <a:pt x="51" y="54"/>
                                                  <a:pt x="49" y="55"/>
                                                </a:cubicBezTo>
                                                <a:cubicBezTo>
                                                  <a:pt x="47" y="56"/>
                                                  <a:pt x="44" y="56"/>
                                                  <a:pt x="41" y="57"/>
                                                </a:cubicBezTo>
                                                <a:cubicBezTo>
                                                  <a:pt x="39" y="57"/>
                                                  <a:pt x="37" y="59"/>
                                                  <a:pt x="35" y="59"/>
                                                </a:cubicBezTo>
                                                <a:cubicBezTo>
                                                  <a:pt x="34" y="59"/>
                                                  <a:pt x="27" y="59"/>
                                                  <a:pt x="27" y="59"/>
                                                </a:cubicBezTo>
                                                <a:cubicBezTo>
                                                  <a:pt x="27" y="60"/>
                                                  <a:pt x="26" y="63"/>
                                                  <a:pt x="25" y="65"/>
                                                </a:cubicBezTo>
                                                <a:cubicBezTo>
                                                  <a:pt x="23" y="68"/>
                                                  <a:pt x="23" y="70"/>
                                                  <a:pt x="20" y="70"/>
                                                </a:cubicBezTo>
                                                <a:cubicBezTo>
                                                  <a:pt x="16" y="71"/>
                                                  <a:pt x="17" y="70"/>
                                                  <a:pt x="16" y="74"/>
                                                </a:cubicBezTo>
                                                <a:cubicBezTo>
                                                  <a:pt x="16" y="76"/>
                                                  <a:pt x="14" y="78"/>
                                                  <a:pt x="13" y="80"/>
                                                </a:cubicBezTo>
                                                <a:cubicBezTo>
                                                  <a:pt x="12" y="82"/>
                                                  <a:pt x="11" y="84"/>
                                                  <a:pt x="10" y="86"/>
                                                </a:cubicBezTo>
                                                <a:cubicBezTo>
                                                  <a:pt x="9" y="87"/>
                                                  <a:pt x="7" y="89"/>
                                                  <a:pt x="6" y="91"/>
                                                </a:cubicBezTo>
                                                <a:cubicBezTo>
                                                  <a:pt x="4" y="92"/>
                                                  <a:pt x="4" y="93"/>
                                                  <a:pt x="3" y="95"/>
                                                </a:cubicBezTo>
                                                <a:cubicBezTo>
                                                  <a:pt x="3" y="96"/>
                                                  <a:pt x="0" y="102"/>
                                                  <a:pt x="1" y="102"/>
                                                </a:cubicBezTo>
                                                <a:cubicBezTo>
                                                  <a:pt x="1" y="104"/>
                                                  <a:pt x="1" y="107"/>
                                                  <a:pt x="2" y="108"/>
                                                </a:cubicBezTo>
                                                <a:cubicBezTo>
                                                  <a:pt x="3" y="108"/>
                                                  <a:pt x="7" y="110"/>
                                                  <a:pt x="8" y="111"/>
                                                </a:cubicBezTo>
                                                <a:cubicBezTo>
                                                  <a:pt x="9" y="112"/>
                                                  <a:pt x="11" y="114"/>
                                                  <a:pt x="13" y="116"/>
                                                </a:cubicBezTo>
                                                <a:cubicBezTo>
                                                  <a:pt x="15" y="117"/>
                                                  <a:pt x="15" y="118"/>
                                                  <a:pt x="17" y="121"/>
                                                </a:cubicBezTo>
                                                <a:cubicBezTo>
                                                  <a:pt x="17" y="122"/>
                                                  <a:pt x="18" y="125"/>
                                                  <a:pt x="19" y="127"/>
                                                </a:cubicBezTo>
                                                <a:cubicBezTo>
                                                  <a:pt x="21" y="130"/>
                                                  <a:pt x="22" y="131"/>
                                                  <a:pt x="24" y="133"/>
                                                </a:cubicBezTo>
                                                <a:cubicBezTo>
                                                  <a:pt x="26" y="135"/>
                                                  <a:pt x="26" y="136"/>
                                                  <a:pt x="26" y="137"/>
                                                </a:cubicBezTo>
                                                <a:cubicBezTo>
                                                  <a:pt x="27" y="137"/>
                                                  <a:pt x="27" y="137"/>
                                                  <a:pt x="27" y="137"/>
                                                </a:cubicBezTo>
                                                <a:cubicBezTo>
                                                  <a:pt x="28" y="137"/>
                                                  <a:pt x="29" y="137"/>
                                                  <a:pt x="30" y="138"/>
                                                </a:cubicBezTo>
                                                <a:cubicBezTo>
                                                  <a:pt x="30" y="138"/>
                                                  <a:pt x="30" y="139"/>
                                                  <a:pt x="31" y="140"/>
                                                </a:cubicBezTo>
                                                <a:cubicBezTo>
                                                  <a:pt x="32" y="141"/>
                                                  <a:pt x="32" y="141"/>
                                                  <a:pt x="33" y="141"/>
                                                </a:cubicBezTo>
                                                <a:cubicBezTo>
                                                  <a:pt x="33" y="142"/>
                                                  <a:pt x="33" y="142"/>
                                                  <a:pt x="34" y="141"/>
                                                </a:cubicBezTo>
                                                <a:cubicBezTo>
                                                  <a:pt x="35" y="139"/>
                                                  <a:pt x="36" y="137"/>
                                                  <a:pt x="38" y="135"/>
                                                </a:cubicBezTo>
                                                <a:cubicBezTo>
                                                  <a:pt x="38" y="135"/>
                                                  <a:pt x="39" y="134"/>
                                                  <a:pt x="40" y="134"/>
                                                </a:cubicBezTo>
                                                <a:cubicBezTo>
                                                  <a:pt x="41" y="134"/>
                                                  <a:pt x="42" y="133"/>
                                                  <a:pt x="43" y="134"/>
                                                </a:cubicBezTo>
                                                <a:cubicBezTo>
                                                  <a:pt x="45" y="134"/>
                                                  <a:pt x="48" y="134"/>
                                                  <a:pt x="49" y="135"/>
                                                </a:cubicBezTo>
                                                <a:cubicBezTo>
                                                  <a:pt x="50" y="135"/>
                                                  <a:pt x="51" y="136"/>
                                                  <a:pt x="52" y="137"/>
                                                </a:cubicBezTo>
                                                <a:cubicBezTo>
                                                  <a:pt x="53" y="138"/>
                                                  <a:pt x="53" y="138"/>
                                                  <a:pt x="54" y="138"/>
                                                </a:cubicBezTo>
                                                <a:cubicBezTo>
                                                  <a:pt x="54" y="138"/>
                                                  <a:pt x="55" y="138"/>
                                                  <a:pt x="55" y="137"/>
                                                </a:cubicBezTo>
                                                <a:cubicBezTo>
                                                  <a:pt x="55" y="133"/>
                                                  <a:pt x="55" y="133"/>
                                                  <a:pt x="55" y="130"/>
                                                </a:cubicBezTo>
                                                <a:cubicBezTo>
                                                  <a:pt x="55" y="129"/>
                                                  <a:pt x="55" y="128"/>
                                                  <a:pt x="56" y="128"/>
                                                </a:cubicBezTo>
                                                <a:cubicBezTo>
                                                  <a:pt x="56" y="127"/>
                                                  <a:pt x="56" y="127"/>
                                                  <a:pt x="57" y="127"/>
                                                </a:cubicBezTo>
                                                <a:cubicBezTo>
                                                  <a:pt x="58" y="127"/>
                                                  <a:pt x="58" y="127"/>
                                                  <a:pt x="59" y="126"/>
                                                </a:cubicBezTo>
                                                <a:cubicBezTo>
                                                  <a:pt x="59" y="123"/>
                                                  <a:pt x="58" y="124"/>
                                                  <a:pt x="59" y="122"/>
                                                </a:cubicBezTo>
                                                <a:cubicBezTo>
                                                  <a:pt x="59" y="121"/>
                                                  <a:pt x="59" y="120"/>
                                                  <a:pt x="59" y="120"/>
                                                </a:cubicBezTo>
                                                <a:cubicBezTo>
                                                  <a:pt x="60" y="119"/>
                                                  <a:pt x="60" y="119"/>
                                                  <a:pt x="62" y="119"/>
                                                </a:cubicBezTo>
                                                <a:cubicBezTo>
                                                  <a:pt x="63" y="119"/>
                                                  <a:pt x="64" y="119"/>
                                                  <a:pt x="65" y="119"/>
                                                </a:cubicBezTo>
                                                <a:cubicBezTo>
                                                  <a:pt x="66" y="119"/>
                                                  <a:pt x="67" y="119"/>
                                                  <a:pt x="68" y="118"/>
                                                </a:cubicBezTo>
                                                <a:cubicBezTo>
                                                  <a:pt x="68" y="117"/>
                                                  <a:pt x="70" y="113"/>
                                                  <a:pt x="71" y="112"/>
                                                </a:cubicBezTo>
                                                <a:cubicBezTo>
                                                  <a:pt x="71" y="112"/>
                                                  <a:pt x="78" y="111"/>
                                                  <a:pt x="78" y="111"/>
                                                </a:cubicBezTo>
                                                <a:cubicBezTo>
                                                  <a:pt x="78" y="111"/>
                                                  <a:pt x="79" y="109"/>
                                                  <a:pt x="80" y="108"/>
                                                </a:cubicBezTo>
                                                <a:cubicBezTo>
                                                  <a:pt x="81" y="108"/>
                                                  <a:pt x="81" y="108"/>
                                                  <a:pt x="82" y="108"/>
                                                </a:cubicBezTo>
                                                <a:cubicBezTo>
                                                  <a:pt x="82" y="108"/>
                                                  <a:pt x="83" y="108"/>
                                                  <a:pt x="83" y="109"/>
                                                </a:cubicBezTo>
                                                <a:cubicBezTo>
                                                  <a:pt x="84" y="109"/>
                                                  <a:pt x="84" y="110"/>
                                                  <a:pt x="84" y="111"/>
                                                </a:cubicBezTo>
                                                <a:cubicBezTo>
                                                  <a:pt x="85" y="112"/>
                                                  <a:pt x="85" y="113"/>
                                                  <a:pt x="86" y="112"/>
                                                </a:cubicBezTo>
                                                <a:cubicBezTo>
                                                  <a:pt x="87" y="111"/>
                                                  <a:pt x="87" y="110"/>
                                                  <a:pt x="87" y="110"/>
                                                </a:cubicBezTo>
                                                <a:cubicBezTo>
                                                  <a:pt x="88" y="110"/>
                                                  <a:pt x="88" y="109"/>
                                                  <a:pt x="90" y="109"/>
                                                </a:cubicBezTo>
                                                <a:cubicBezTo>
                                                  <a:pt x="91" y="109"/>
                                                  <a:pt x="92" y="108"/>
                                                  <a:pt x="93" y="107"/>
                                                </a:cubicBezTo>
                                                <a:cubicBezTo>
                                                  <a:pt x="94" y="107"/>
                                                  <a:pt x="95" y="107"/>
                                                  <a:pt x="95" y="107"/>
                                                </a:cubicBezTo>
                                                <a:cubicBezTo>
                                                  <a:pt x="95" y="107"/>
                                                  <a:pt x="95" y="107"/>
                                                  <a:pt x="95" y="10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8" name="Freeform 3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15C1468-31D6-C074-BD58-307515D9452F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53887" y="5131247"/>
                                            <a:ext cx="1259033" cy="66407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38 w 343"/>
                                              <a:gd name="T1" fmla="*/ 28 h 181"/>
                                              <a:gd name="T2" fmla="*/ 338 w 343"/>
                                              <a:gd name="T3" fmla="*/ 24 h 181"/>
                                              <a:gd name="T4" fmla="*/ 341 w 343"/>
                                              <a:gd name="T5" fmla="*/ 20 h 181"/>
                                              <a:gd name="T6" fmla="*/ 341 w 343"/>
                                              <a:gd name="T7" fmla="*/ 10 h 181"/>
                                              <a:gd name="T8" fmla="*/ 329 w 343"/>
                                              <a:gd name="T9" fmla="*/ 5 h 181"/>
                                              <a:gd name="T10" fmla="*/ 318 w 343"/>
                                              <a:gd name="T11" fmla="*/ 10 h 181"/>
                                              <a:gd name="T12" fmla="*/ 307 w 343"/>
                                              <a:gd name="T13" fmla="*/ 5 h 181"/>
                                              <a:gd name="T14" fmla="*/ 292 w 343"/>
                                              <a:gd name="T15" fmla="*/ 0 h 181"/>
                                              <a:gd name="T16" fmla="*/ 286 w 343"/>
                                              <a:gd name="T17" fmla="*/ 7 h 181"/>
                                              <a:gd name="T18" fmla="*/ 272 w 343"/>
                                              <a:gd name="T19" fmla="*/ 2 h 181"/>
                                              <a:gd name="T20" fmla="*/ 272 w 343"/>
                                              <a:gd name="T21" fmla="*/ 13 h 181"/>
                                              <a:gd name="T22" fmla="*/ 266 w 343"/>
                                              <a:gd name="T23" fmla="*/ 19 h 181"/>
                                              <a:gd name="T24" fmla="*/ 257 w 343"/>
                                              <a:gd name="T25" fmla="*/ 10 h 181"/>
                                              <a:gd name="T26" fmla="*/ 248 w 343"/>
                                              <a:gd name="T27" fmla="*/ 13 h 181"/>
                                              <a:gd name="T28" fmla="*/ 231 w 343"/>
                                              <a:gd name="T29" fmla="*/ 17 h 181"/>
                                              <a:gd name="T30" fmla="*/ 233 w 343"/>
                                              <a:gd name="T31" fmla="*/ 25 h 181"/>
                                              <a:gd name="T32" fmla="*/ 236 w 343"/>
                                              <a:gd name="T33" fmla="*/ 34 h 181"/>
                                              <a:gd name="T34" fmla="*/ 213 w 343"/>
                                              <a:gd name="T35" fmla="*/ 42 h 181"/>
                                              <a:gd name="T36" fmla="*/ 200 w 343"/>
                                              <a:gd name="T37" fmla="*/ 51 h 181"/>
                                              <a:gd name="T38" fmla="*/ 187 w 343"/>
                                              <a:gd name="T39" fmla="*/ 44 h 181"/>
                                              <a:gd name="T40" fmla="*/ 188 w 343"/>
                                              <a:gd name="T41" fmla="*/ 57 h 181"/>
                                              <a:gd name="T42" fmla="*/ 189 w 343"/>
                                              <a:gd name="T43" fmla="*/ 68 h 181"/>
                                              <a:gd name="T44" fmla="*/ 176 w 343"/>
                                              <a:gd name="T45" fmla="*/ 71 h 181"/>
                                              <a:gd name="T46" fmla="*/ 172 w 343"/>
                                              <a:gd name="T47" fmla="*/ 78 h 181"/>
                                              <a:gd name="T48" fmla="*/ 154 w 343"/>
                                              <a:gd name="T49" fmla="*/ 86 h 181"/>
                                              <a:gd name="T50" fmla="*/ 137 w 343"/>
                                              <a:gd name="T51" fmla="*/ 83 h 181"/>
                                              <a:gd name="T52" fmla="*/ 140 w 343"/>
                                              <a:gd name="T53" fmla="*/ 72 h 181"/>
                                              <a:gd name="T54" fmla="*/ 129 w 343"/>
                                              <a:gd name="T55" fmla="*/ 64 h 181"/>
                                              <a:gd name="T56" fmla="*/ 118 w 343"/>
                                              <a:gd name="T57" fmla="*/ 71 h 181"/>
                                              <a:gd name="T58" fmla="*/ 112 w 343"/>
                                              <a:gd name="T59" fmla="*/ 60 h 181"/>
                                              <a:gd name="T60" fmla="*/ 107 w 343"/>
                                              <a:gd name="T61" fmla="*/ 50 h 181"/>
                                              <a:gd name="T62" fmla="*/ 92 w 343"/>
                                              <a:gd name="T63" fmla="*/ 56 h 181"/>
                                              <a:gd name="T64" fmla="*/ 87 w 343"/>
                                              <a:gd name="T65" fmla="*/ 68 h 181"/>
                                              <a:gd name="T66" fmla="*/ 75 w 343"/>
                                              <a:gd name="T67" fmla="*/ 75 h 181"/>
                                              <a:gd name="T68" fmla="*/ 66 w 343"/>
                                              <a:gd name="T69" fmla="*/ 71 h 181"/>
                                              <a:gd name="T70" fmla="*/ 47 w 343"/>
                                              <a:gd name="T71" fmla="*/ 65 h 181"/>
                                              <a:gd name="T72" fmla="*/ 51 w 343"/>
                                              <a:gd name="T73" fmla="*/ 57 h 181"/>
                                              <a:gd name="T74" fmla="*/ 44 w 343"/>
                                              <a:gd name="T75" fmla="*/ 46 h 181"/>
                                              <a:gd name="T76" fmla="*/ 37 w 343"/>
                                              <a:gd name="T77" fmla="*/ 47 h 181"/>
                                              <a:gd name="T78" fmla="*/ 28 w 343"/>
                                              <a:gd name="T79" fmla="*/ 51 h 181"/>
                                              <a:gd name="T80" fmla="*/ 18 w 343"/>
                                              <a:gd name="T81" fmla="*/ 56 h 181"/>
                                              <a:gd name="T82" fmla="*/ 11 w 343"/>
                                              <a:gd name="T83" fmla="*/ 53 h 181"/>
                                              <a:gd name="T84" fmla="*/ 2 w 343"/>
                                              <a:gd name="T85" fmla="*/ 65 h 181"/>
                                              <a:gd name="T86" fmla="*/ 8 w 343"/>
                                              <a:gd name="T87" fmla="*/ 76 h 181"/>
                                              <a:gd name="T88" fmla="*/ 6 w 343"/>
                                              <a:gd name="T89" fmla="*/ 87 h 181"/>
                                              <a:gd name="T90" fmla="*/ 42 w 343"/>
                                              <a:gd name="T91" fmla="*/ 98 h 181"/>
                                              <a:gd name="T92" fmla="*/ 75 w 343"/>
                                              <a:gd name="T93" fmla="*/ 105 h 181"/>
                                              <a:gd name="T94" fmla="*/ 111 w 343"/>
                                              <a:gd name="T95" fmla="*/ 111 h 181"/>
                                              <a:gd name="T96" fmla="*/ 149 w 343"/>
                                              <a:gd name="T97" fmla="*/ 120 h 181"/>
                                              <a:gd name="T98" fmla="*/ 185 w 343"/>
                                              <a:gd name="T99" fmla="*/ 129 h 181"/>
                                              <a:gd name="T100" fmla="*/ 223 w 343"/>
                                              <a:gd name="T101" fmla="*/ 141 h 181"/>
                                              <a:gd name="T102" fmla="*/ 263 w 343"/>
                                              <a:gd name="T103" fmla="*/ 156 h 181"/>
                                              <a:gd name="T104" fmla="*/ 293 w 343"/>
                                              <a:gd name="T105" fmla="*/ 170 h 181"/>
                                              <a:gd name="T106" fmla="*/ 312 w 343"/>
                                              <a:gd name="T107" fmla="*/ 173 h 181"/>
                                              <a:gd name="T108" fmla="*/ 326 w 343"/>
                                              <a:gd name="T109" fmla="*/ 156 h 181"/>
                                              <a:gd name="T110" fmla="*/ 317 w 343"/>
                                              <a:gd name="T111" fmla="*/ 141 h 181"/>
                                              <a:gd name="T112" fmla="*/ 308 w 343"/>
                                              <a:gd name="T113" fmla="*/ 123 h 181"/>
                                              <a:gd name="T114" fmla="*/ 306 w 343"/>
                                              <a:gd name="T115" fmla="*/ 106 h 181"/>
                                              <a:gd name="T116" fmla="*/ 309 w 343"/>
                                              <a:gd name="T117" fmla="*/ 84 h 181"/>
                                              <a:gd name="T118" fmla="*/ 314 w 343"/>
                                              <a:gd name="T119" fmla="*/ 65 h 181"/>
                                              <a:gd name="T120" fmla="*/ 325 w 343"/>
                                              <a:gd name="T121" fmla="*/ 45 h 1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343" h="181">
                                                <a:moveTo>
                                                  <a:pt x="336" y="34"/>
                                                </a:moveTo>
                                                <a:cubicBezTo>
                                                  <a:pt x="335" y="32"/>
                                                  <a:pt x="335" y="32"/>
                                                  <a:pt x="335" y="32"/>
                                                </a:cubicBezTo>
                                                <a:cubicBezTo>
                                                  <a:pt x="336" y="31"/>
                                                  <a:pt x="337" y="30"/>
                                                  <a:pt x="338" y="29"/>
                                                </a:cubicBezTo>
                                                <a:cubicBezTo>
                                                  <a:pt x="338" y="29"/>
                                                  <a:pt x="338" y="29"/>
                                                  <a:pt x="338" y="28"/>
                                                </a:cubicBezTo>
                                                <a:cubicBezTo>
                                                  <a:pt x="338" y="28"/>
                                                  <a:pt x="337" y="28"/>
                                                  <a:pt x="336" y="27"/>
                                                </a:cubicBezTo>
                                                <a:cubicBezTo>
                                                  <a:pt x="335" y="27"/>
                                                  <a:pt x="334" y="27"/>
                                                  <a:pt x="334" y="27"/>
                                                </a:cubicBezTo>
                                                <a:cubicBezTo>
                                                  <a:pt x="334" y="26"/>
                                                  <a:pt x="334" y="26"/>
                                                  <a:pt x="335" y="26"/>
                                                </a:cubicBezTo>
                                                <a:cubicBezTo>
                                                  <a:pt x="336" y="25"/>
                                                  <a:pt x="337" y="24"/>
                                                  <a:pt x="338" y="24"/>
                                                </a:cubicBezTo>
                                                <a:cubicBezTo>
                                                  <a:pt x="340" y="24"/>
                                                  <a:pt x="342" y="24"/>
                                                  <a:pt x="342" y="23"/>
                                                </a:cubicBezTo>
                                                <a:cubicBezTo>
                                                  <a:pt x="343" y="23"/>
                                                  <a:pt x="343" y="22"/>
                                                  <a:pt x="343" y="21"/>
                                                </a:cubicBezTo>
                                                <a:cubicBezTo>
                                                  <a:pt x="343" y="21"/>
                                                  <a:pt x="342" y="21"/>
                                                  <a:pt x="342" y="21"/>
                                                </a:cubicBezTo>
                                                <a:cubicBezTo>
                                                  <a:pt x="341" y="20"/>
                                                  <a:pt x="341" y="20"/>
                                                  <a:pt x="341" y="20"/>
                                                </a:cubicBezTo>
                                                <a:cubicBezTo>
                                                  <a:pt x="341" y="19"/>
                                                  <a:pt x="341" y="19"/>
                                                  <a:pt x="341" y="18"/>
                                                </a:cubicBezTo>
                                                <a:cubicBezTo>
                                                  <a:pt x="342" y="17"/>
                                                  <a:pt x="342" y="16"/>
                                                  <a:pt x="343" y="15"/>
                                                </a:cubicBezTo>
                                                <a:cubicBezTo>
                                                  <a:pt x="343" y="14"/>
                                                  <a:pt x="343" y="13"/>
                                                  <a:pt x="343" y="12"/>
                                                </a:cubicBezTo>
                                                <a:cubicBezTo>
                                                  <a:pt x="343" y="11"/>
                                                  <a:pt x="342" y="11"/>
                                                  <a:pt x="341" y="10"/>
                                                </a:cubicBezTo>
                                                <a:cubicBezTo>
                                                  <a:pt x="339" y="10"/>
                                                  <a:pt x="338" y="9"/>
                                                  <a:pt x="338" y="8"/>
                                                </a:cubicBezTo>
                                                <a:cubicBezTo>
                                                  <a:pt x="338" y="7"/>
                                                  <a:pt x="337" y="6"/>
                                                  <a:pt x="335" y="6"/>
                                                </a:cubicBezTo>
                                                <a:cubicBezTo>
                                                  <a:pt x="334" y="6"/>
                                                  <a:pt x="333" y="6"/>
                                                  <a:pt x="332" y="6"/>
                                                </a:cubicBezTo>
                                                <a:cubicBezTo>
                                                  <a:pt x="330" y="6"/>
                                                  <a:pt x="330" y="5"/>
                                                  <a:pt x="329" y="5"/>
                                                </a:cubicBezTo>
                                                <a:cubicBezTo>
                                                  <a:pt x="329" y="5"/>
                                                  <a:pt x="328" y="5"/>
                                                  <a:pt x="328" y="8"/>
                                                </a:cubicBezTo>
                                                <a:cubicBezTo>
                                                  <a:pt x="327" y="9"/>
                                                  <a:pt x="326" y="10"/>
                                                  <a:pt x="325" y="10"/>
                                                </a:cubicBezTo>
                                                <a:cubicBezTo>
                                                  <a:pt x="323" y="11"/>
                                                  <a:pt x="321" y="11"/>
                                                  <a:pt x="320" y="11"/>
                                                </a:cubicBezTo>
                                                <a:cubicBezTo>
                                                  <a:pt x="319" y="11"/>
                                                  <a:pt x="319" y="10"/>
                                                  <a:pt x="318" y="10"/>
                                                </a:cubicBezTo>
                                                <a:cubicBezTo>
                                                  <a:pt x="318" y="10"/>
                                                  <a:pt x="317" y="9"/>
                                                  <a:pt x="317" y="8"/>
                                                </a:cubicBezTo>
                                                <a:cubicBezTo>
                                                  <a:pt x="316" y="7"/>
                                                  <a:pt x="316" y="5"/>
                                                  <a:pt x="315" y="4"/>
                                                </a:cubicBezTo>
                                                <a:cubicBezTo>
                                                  <a:pt x="315" y="3"/>
                                                  <a:pt x="313" y="4"/>
                                                  <a:pt x="311" y="4"/>
                                                </a:cubicBezTo>
                                                <a:cubicBezTo>
                                                  <a:pt x="309" y="4"/>
                                                  <a:pt x="307" y="5"/>
                                                  <a:pt x="307" y="5"/>
                                                </a:cubicBezTo>
                                                <a:cubicBezTo>
                                                  <a:pt x="305" y="6"/>
                                                  <a:pt x="299" y="5"/>
                                                  <a:pt x="298" y="5"/>
                                                </a:cubicBezTo>
                                                <a:cubicBezTo>
                                                  <a:pt x="296" y="5"/>
                                                  <a:pt x="296" y="3"/>
                                                  <a:pt x="295" y="2"/>
                                                </a:cubicBezTo>
                                                <a:cubicBezTo>
                                                  <a:pt x="295" y="2"/>
                                                  <a:pt x="295" y="1"/>
                                                  <a:pt x="294" y="1"/>
                                                </a:cubicBezTo>
                                                <a:cubicBezTo>
                                                  <a:pt x="294" y="1"/>
                                                  <a:pt x="293" y="0"/>
                                                  <a:pt x="292" y="0"/>
                                                </a:cubicBezTo>
                                                <a:cubicBezTo>
                                                  <a:pt x="291" y="0"/>
                                                  <a:pt x="290" y="2"/>
                                                  <a:pt x="289" y="3"/>
                                                </a:cubicBezTo>
                                                <a:cubicBezTo>
                                                  <a:pt x="289" y="5"/>
                                                  <a:pt x="288" y="7"/>
                                                  <a:pt x="288" y="7"/>
                                                </a:cubicBezTo>
                                                <a:cubicBezTo>
                                                  <a:pt x="288" y="8"/>
                                                  <a:pt x="288" y="8"/>
                                                  <a:pt x="287" y="8"/>
                                                </a:cubicBezTo>
                                                <a:cubicBezTo>
                                                  <a:pt x="287" y="7"/>
                                                  <a:pt x="287" y="7"/>
                                                  <a:pt x="286" y="7"/>
                                                </a:cubicBezTo>
                                                <a:cubicBezTo>
                                                  <a:pt x="285" y="6"/>
                                                  <a:pt x="284" y="4"/>
                                                  <a:pt x="284" y="3"/>
                                                </a:cubicBezTo>
                                                <a:cubicBezTo>
                                                  <a:pt x="283" y="3"/>
                                                  <a:pt x="281" y="2"/>
                                                  <a:pt x="280" y="2"/>
                                                </a:cubicBezTo>
                                                <a:cubicBezTo>
                                                  <a:pt x="278" y="2"/>
                                                  <a:pt x="277" y="2"/>
                                                  <a:pt x="276" y="2"/>
                                                </a:cubicBezTo>
                                                <a:cubicBezTo>
                                                  <a:pt x="274" y="2"/>
                                                  <a:pt x="273" y="2"/>
                                                  <a:pt x="272" y="2"/>
                                                </a:cubicBezTo>
                                                <a:cubicBezTo>
                                                  <a:pt x="271" y="2"/>
                                                  <a:pt x="271" y="3"/>
                                                  <a:pt x="270" y="3"/>
                                                </a:cubicBezTo>
                                                <a:cubicBezTo>
                                                  <a:pt x="270" y="4"/>
                                                  <a:pt x="271" y="6"/>
                                                  <a:pt x="271" y="9"/>
                                                </a:cubicBezTo>
                                                <a:cubicBezTo>
                                                  <a:pt x="271" y="10"/>
                                                  <a:pt x="272" y="10"/>
                                                  <a:pt x="272" y="11"/>
                                                </a:cubicBezTo>
                                                <a:cubicBezTo>
                                                  <a:pt x="273" y="11"/>
                                                  <a:pt x="273" y="12"/>
                                                  <a:pt x="272" y="13"/>
                                                </a:cubicBezTo>
                                                <a:cubicBezTo>
                                                  <a:pt x="272" y="15"/>
                                                  <a:pt x="273" y="17"/>
                                                  <a:pt x="274" y="18"/>
                                                </a:cubicBezTo>
                                                <a:cubicBezTo>
                                                  <a:pt x="274" y="19"/>
                                                  <a:pt x="273" y="20"/>
                                                  <a:pt x="271" y="20"/>
                                                </a:cubicBezTo>
                                                <a:cubicBezTo>
                                                  <a:pt x="270" y="21"/>
                                                  <a:pt x="268" y="22"/>
                                                  <a:pt x="268" y="22"/>
                                                </a:cubicBezTo>
                                                <a:cubicBezTo>
                                                  <a:pt x="268" y="22"/>
                                                  <a:pt x="267" y="21"/>
                                                  <a:pt x="266" y="19"/>
                                                </a:cubicBezTo>
                                                <a:cubicBezTo>
                                                  <a:pt x="265" y="18"/>
                                                  <a:pt x="264" y="17"/>
                                                  <a:pt x="263" y="17"/>
                                                </a:cubicBezTo>
                                                <a:cubicBezTo>
                                                  <a:pt x="259" y="16"/>
                                                  <a:pt x="257" y="16"/>
                                                  <a:pt x="256" y="16"/>
                                                </a:cubicBezTo>
                                                <a:cubicBezTo>
                                                  <a:pt x="256" y="15"/>
                                                  <a:pt x="256" y="15"/>
                                                  <a:pt x="256" y="14"/>
                                                </a:cubicBezTo>
                                                <a:cubicBezTo>
                                                  <a:pt x="256" y="13"/>
                                                  <a:pt x="256" y="12"/>
                                                  <a:pt x="257" y="10"/>
                                                </a:cubicBezTo>
                                                <a:cubicBezTo>
                                                  <a:pt x="257" y="9"/>
                                                  <a:pt x="257" y="8"/>
                                                  <a:pt x="256" y="8"/>
                                                </a:cubicBezTo>
                                                <a:cubicBezTo>
                                                  <a:pt x="256" y="8"/>
                                                  <a:pt x="255" y="8"/>
                                                  <a:pt x="254" y="9"/>
                                                </a:cubicBezTo>
                                                <a:cubicBezTo>
                                                  <a:pt x="253" y="10"/>
                                                  <a:pt x="251" y="11"/>
                                                  <a:pt x="251" y="11"/>
                                                </a:cubicBezTo>
                                                <a:cubicBezTo>
                                                  <a:pt x="250" y="12"/>
                                                  <a:pt x="249" y="13"/>
                                                  <a:pt x="248" y="13"/>
                                                </a:cubicBezTo>
                                                <a:cubicBezTo>
                                                  <a:pt x="248" y="13"/>
                                                  <a:pt x="247" y="13"/>
                                                  <a:pt x="246" y="13"/>
                                                </a:cubicBezTo>
                                                <a:cubicBezTo>
                                                  <a:pt x="245" y="13"/>
                                                  <a:pt x="238" y="15"/>
                                                  <a:pt x="237" y="15"/>
                                                </a:cubicBezTo>
                                                <a:cubicBezTo>
                                                  <a:pt x="236" y="16"/>
                                                  <a:pt x="233" y="16"/>
                                                  <a:pt x="232" y="16"/>
                                                </a:cubicBezTo>
                                                <a:cubicBezTo>
                                                  <a:pt x="231" y="16"/>
                                                  <a:pt x="230" y="17"/>
                                                  <a:pt x="231" y="17"/>
                                                </a:cubicBezTo>
                                                <a:cubicBezTo>
                                                  <a:pt x="231" y="17"/>
                                                  <a:pt x="231" y="17"/>
                                                  <a:pt x="233" y="18"/>
                                                </a:cubicBezTo>
                                                <a:cubicBezTo>
                                                  <a:pt x="234" y="18"/>
                                                  <a:pt x="234" y="18"/>
                                                  <a:pt x="234" y="19"/>
                                                </a:cubicBezTo>
                                                <a:cubicBezTo>
                                                  <a:pt x="234" y="20"/>
                                                  <a:pt x="234" y="20"/>
                                                  <a:pt x="234" y="21"/>
                                                </a:cubicBezTo>
                                                <a:cubicBezTo>
                                                  <a:pt x="234" y="23"/>
                                                  <a:pt x="233" y="25"/>
                                                  <a:pt x="233" y="25"/>
                                                </a:cubicBezTo>
                                                <a:cubicBezTo>
                                                  <a:pt x="232" y="26"/>
                                                  <a:pt x="233" y="26"/>
                                                  <a:pt x="233" y="26"/>
                                                </a:cubicBezTo>
                                                <a:cubicBezTo>
                                                  <a:pt x="234" y="26"/>
                                                  <a:pt x="235" y="26"/>
                                                  <a:pt x="236" y="27"/>
                                                </a:cubicBezTo>
                                                <a:cubicBezTo>
                                                  <a:pt x="237" y="28"/>
                                                  <a:pt x="237" y="30"/>
                                                  <a:pt x="237" y="31"/>
                                                </a:cubicBezTo>
                                                <a:cubicBezTo>
                                                  <a:pt x="236" y="32"/>
                                                  <a:pt x="236" y="33"/>
                                                  <a:pt x="236" y="34"/>
                                                </a:cubicBezTo>
                                                <a:cubicBezTo>
                                                  <a:pt x="235" y="36"/>
                                                  <a:pt x="235" y="37"/>
                                                  <a:pt x="235" y="38"/>
                                                </a:cubicBezTo>
                                                <a:cubicBezTo>
                                                  <a:pt x="234" y="39"/>
                                                  <a:pt x="233" y="40"/>
                                                  <a:pt x="231" y="40"/>
                                                </a:cubicBezTo>
                                                <a:cubicBezTo>
                                                  <a:pt x="228" y="40"/>
                                                  <a:pt x="224" y="39"/>
                                                  <a:pt x="221" y="40"/>
                                                </a:cubicBezTo>
                                                <a:cubicBezTo>
                                                  <a:pt x="219" y="41"/>
                                                  <a:pt x="216" y="42"/>
                                                  <a:pt x="213" y="42"/>
                                                </a:cubicBezTo>
                                                <a:cubicBezTo>
                                                  <a:pt x="211" y="42"/>
                                                  <a:pt x="210" y="42"/>
                                                  <a:pt x="209" y="42"/>
                                                </a:cubicBezTo>
                                                <a:cubicBezTo>
                                                  <a:pt x="208" y="43"/>
                                                  <a:pt x="208" y="43"/>
                                                  <a:pt x="208" y="45"/>
                                                </a:cubicBezTo>
                                                <a:cubicBezTo>
                                                  <a:pt x="207" y="48"/>
                                                  <a:pt x="206" y="49"/>
                                                  <a:pt x="205" y="50"/>
                                                </a:cubicBezTo>
                                                <a:cubicBezTo>
                                                  <a:pt x="204" y="51"/>
                                                  <a:pt x="202" y="51"/>
                                                  <a:pt x="200" y="51"/>
                                                </a:cubicBezTo>
                                                <a:cubicBezTo>
                                                  <a:pt x="198" y="50"/>
                                                  <a:pt x="197" y="49"/>
                                                  <a:pt x="196" y="49"/>
                                                </a:cubicBezTo>
                                                <a:cubicBezTo>
                                                  <a:pt x="195" y="48"/>
                                                  <a:pt x="194" y="47"/>
                                                  <a:pt x="193" y="46"/>
                                                </a:cubicBezTo>
                                                <a:cubicBezTo>
                                                  <a:pt x="191" y="46"/>
                                                  <a:pt x="190" y="45"/>
                                                  <a:pt x="190" y="44"/>
                                                </a:cubicBezTo>
                                                <a:cubicBezTo>
                                                  <a:pt x="189" y="44"/>
                                                  <a:pt x="188" y="44"/>
                                                  <a:pt x="187" y="44"/>
                                                </a:cubicBezTo>
                                                <a:cubicBezTo>
                                                  <a:pt x="185" y="45"/>
                                                  <a:pt x="185" y="46"/>
                                                  <a:pt x="184" y="47"/>
                                                </a:cubicBezTo>
                                                <a:cubicBezTo>
                                                  <a:pt x="184" y="47"/>
                                                  <a:pt x="184" y="48"/>
                                                  <a:pt x="183" y="48"/>
                                                </a:cubicBezTo>
                                                <a:cubicBezTo>
                                                  <a:pt x="183" y="49"/>
                                                  <a:pt x="185" y="55"/>
                                                  <a:pt x="186" y="55"/>
                                                </a:cubicBezTo>
                                                <a:cubicBezTo>
                                                  <a:pt x="186" y="56"/>
                                                  <a:pt x="187" y="56"/>
                                                  <a:pt x="188" y="57"/>
                                                </a:cubicBezTo>
                                                <a:cubicBezTo>
                                                  <a:pt x="189" y="57"/>
                                                  <a:pt x="190" y="58"/>
                                                  <a:pt x="190" y="58"/>
                                                </a:cubicBezTo>
                                                <a:cubicBezTo>
                                                  <a:pt x="191" y="59"/>
                                                  <a:pt x="190" y="59"/>
                                                  <a:pt x="190" y="60"/>
                                                </a:cubicBezTo>
                                                <a:cubicBezTo>
                                                  <a:pt x="189" y="61"/>
                                                  <a:pt x="188" y="62"/>
                                                  <a:pt x="189" y="63"/>
                                                </a:cubicBezTo>
                                                <a:cubicBezTo>
                                                  <a:pt x="189" y="66"/>
                                                  <a:pt x="189" y="67"/>
                                                  <a:pt x="189" y="68"/>
                                                </a:cubicBezTo>
                                                <a:cubicBezTo>
                                                  <a:pt x="189" y="68"/>
                                                  <a:pt x="188" y="68"/>
                                                  <a:pt x="188" y="66"/>
                                                </a:cubicBezTo>
                                                <a:cubicBezTo>
                                                  <a:pt x="187" y="66"/>
                                                  <a:pt x="185" y="67"/>
                                                  <a:pt x="184" y="68"/>
                                                </a:cubicBezTo>
                                                <a:cubicBezTo>
                                                  <a:pt x="182" y="69"/>
                                                  <a:pt x="180" y="70"/>
                                                  <a:pt x="180" y="70"/>
                                                </a:cubicBezTo>
                                                <a:cubicBezTo>
                                                  <a:pt x="178" y="71"/>
                                                  <a:pt x="177" y="71"/>
                                                  <a:pt x="176" y="71"/>
                                                </a:cubicBezTo>
                                                <a:cubicBezTo>
                                                  <a:pt x="175" y="72"/>
                                                  <a:pt x="175" y="72"/>
                                                  <a:pt x="175" y="72"/>
                                                </a:cubicBezTo>
                                                <a:cubicBezTo>
                                                  <a:pt x="174" y="72"/>
                                                  <a:pt x="174" y="73"/>
                                                  <a:pt x="175" y="74"/>
                                                </a:cubicBezTo>
                                                <a:cubicBezTo>
                                                  <a:pt x="175" y="75"/>
                                                  <a:pt x="175" y="76"/>
                                                  <a:pt x="175" y="77"/>
                                                </a:cubicBezTo>
                                                <a:cubicBezTo>
                                                  <a:pt x="175" y="78"/>
                                                  <a:pt x="174" y="78"/>
                                                  <a:pt x="172" y="78"/>
                                                </a:cubicBezTo>
                                                <a:cubicBezTo>
                                                  <a:pt x="169" y="78"/>
                                                  <a:pt x="164" y="79"/>
                                                  <a:pt x="163" y="79"/>
                                                </a:cubicBezTo>
                                                <a:cubicBezTo>
                                                  <a:pt x="161" y="80"/>
                                                  <a:pt x="160" y="80"/>
                                                  <a:pt x="159" y="81"/>
                                                </a:cubicBezTo>
                                                <a:cubicBezTo>
                                                  <a:pt x="158" y="82"/>
                                                  <a:pt x="157" y="82"/>
                                                  <a:pt x="157" y="84"/>
                                                </a:cubicBezTo>
                                                <a:cubicBezTo>
                                                  <a:pt x="156" y="85"/>
                                                  <a:pt x="155" y="86"/>
                                                  <a:pt x="154" y="86"/>
                                                </a:cubicBezTo>
                                                <a:cubicBezTo>
                                                  <a:pt x="152" y="87"/>
                                                  <a:pt x="151" y="87"/>
                                                  <a:pt x="149" y="87"/>
                                                </a:cubicBezTo>
                                                <a:cubicBezTo>
                                                  <a:pt x="147" y="87"/>
                                                  <a:pt x="144" y="85"/>
                                                  <a:pt x="141" y="85"/>
                                                </a:cubicBezTo>
                                                <a:cubicBezTo>
                                                  <a:pt x="140" y="84"/>
                                                  <a:pt x="139" y="84"/>
                                                  <a:pt x="138" y="84"/>
                                                </a:cubicBezTo>
                                                <a:cubicBezTo>
                                                  <a:pt x="138" y="84"/>
                                                  <a:pt x="137" y="84"/>
                                                  <a:pt x="137" y="83"/>
                                                </a:cubicBezTo>
                                                <a:cubicBezTo>
                                                  <a:pt x="137" y="83"/>
                                                  <a:pt x="137" y="82"/>
                                                  <a:pt x="137" y="81"/>
                                                </a:cubicBezTo>
                                                <a:cubicBezTo>
                                                  <a:pt x="137" y="80"/>
                                                  <a:pt x="137" y="78"/>
                                                  <a:pt x="137" y="77"/>
                                                </a:cubicBezTo>
                                                <a:cubicBezTo>
                                                  <a:pt x="137" y="76"/>
                                                  <a:pt x="137" y="75"/>
                                                  <a:pt x="138" y="74"/>
                                                </a:cubicBezTo>
                                                <a:cubicBezTo>
                                                  <a:pt x="139" y="74"/>
                                                  <a:pt x="140" y="73"/>
                                                  <a:pt x="140" y="72"/>
                                                </a:cubicBezTo>
                                                <a:cubicBezTo>
                                                  <a:pt x="140" y="71"/>
                                                  <a:pt x="139" y="70"/>
                                                  <a:pt x="138" y="69"/>
                                                </a:cubicBezTo>
                                                <a:cubicBezTo>
                                                  <a:pt x="137" y="68"/>
                                                  <a:pt x="136" y="67"/>
                                                  <a:pt x="135" y="66"/>
                                                </a:cubicBezTo>
                                                <a:cubicBezTo>
                                                  <a:pt x="134" y="65"/>
                                                  <a:pt x="133" y="64"/>
                                                  <a:pt x="132" y="64"/>
                                                </a:cubicBezTo>
                                                <a:cubicBezTo>
                                                  <a:pt x="131" y="64"/>
                                                  <a:pt x="130" y="64"/>
                                                  <a:pt x="129" y="64"/>
                                                </a:cubicBezTo>
                                                <a:cubicBezTo>
                                                  <a:pt x="128" y="64"/>
                                                  <a:pt x="123" y="67"/>
                                                  <a:pt x="121" y="67"/>
                                                </a:cubicBezTo>
                                                <a:cubicBezTo>
                                                  <a:pt x="120" y="68"/>
                                                  <a:pt x="120" y="69"/>
                                                  <a:pt x="120" y="70"/>
                                                </a:cubicBezTo>
                                                <a:cubicBezTo>
                                                  <a:pt x="120" y="70"/>
                                                  <a:pt x="120" y="71"/>
                                                  <a:pt x="119" y="71"/>
                                                </a:cubicBezTo>
                                                <a:cubicBezTo>
                                                  <a:pt x="119" y="71"/>
                                                  <a:pt x="118" y="71"/>
                                                  <a:pt x="118" y="71"/>
                                                </a:cubicBezTo>
                                                <a:cubicBezTo>
                                                  <a:pt x="116" y="71"/>
                                                  <a:pt x="115" y="70"/>
                                                  <a:pt x="115" y="69"/>
                                                </a:cubicBezTo>
                                                <a:cubicBezTo>
                                                  <a:pt x="114" y="68"/>
                                                  <a:pt x="113" y="66"/>
                                                  <a:pt x="113" y="65"/>
                                                </a:cubicBezTo>
                                                <a:cubicBezTo>
                                                  <a:pt x="113" y="63"/>
                                                  <a:pt x="113" y="63"/>
                                                  <a:pt x="114" y="62"/>
                                                </a:cubicBezTo>
                                                <a:cubicBezTo>
                                                  <a:pt x="114" y="62"/>
                                                  <a:pt x="114" y="61"/>
                                                  <a:pt x="112" y="60"/>
                                                </a:cubicBezTo>
                                                <a:cubicBezTo>
                                                  <a:pt x="111" y="59"/>
                                                  <a:pt x="111" y="58"/>
                                                  <a:pt x="111" y="56"/>
                                                </a:cubicBezTo>
                                                <a:cubicBezTo>
                                                  <a:pt x="111" y="55"/>
                                                  <a:pt x="111" y="53"/>
                                                  <a:pt x="111" y="53"/>
                                                </a:cubicBezTo>
                                                <a:cubicBezTo>
                                                  <a:pt x="111" y="51"/>
                                                  <a:pt x="110" y="50"/>
                                                  <a:pt x="110" y="50"/>
                                                </a:cubicBezTo>
                                                <a:cubicBezTo>
                                                  <a:pt x="109" y="49"/>
                                                  <a:pt x="108" y="49"/>
                                                  <a:pt x="107" y="50"/>
                                                </a:cubicBezTo>
                                                <a:cubicBezTo>
                                                  <a:pt x="106" y="50"/>
                                                  <a:pt x="105" y="50"/>
                                                  <a:pt x="104" y="49"/>
                                                </a:cubicBezTo>
                                                <a:cubicBezTo>
                                                  <a:pt x="103" y="49"/>
                                                  <a:pt x="102" y="48"/>
                                                  <a:pt x="100" y="47"/>
                                                </a:cubicBezTo>
                                                <a:cubicBezTo>
                                                  <a:pt x="99" y="47"/>
                                                  <a:pt x="97" y="54"/>
                                                  <a:pt x="97" y="54"/>
                                                </a:cubicBezTo>
                                                <a:cubicBezTo>
                                                  <a:pt x="96" y="55"/>
                                                  <a:pt x="94" y="56"/>
                                                  <a:pt x="92" y="56"/>
                                                </a:cubicBezTo>
                                                <a:cubicBezTo>
                                                  <a:pt x="90" y="57"/>
                                                  <a:pt x="88" y="57"/>
                                                  <a:pt x="86" y="57"/>
                                                </a:cubicBezTo>
                                                <a:cubicBezTo>
                                                  <a:pt x="84" y="57"/>
                                                  <a:pt x="83" y="57"/>
                                                  <a:pt x="82" y="58"/>
                                                </a:cubicBezTo>
                                                <a:cubicBezTo>
                                                  <a:pt x="82" y="59"/>
                                                  <a:pt x="82" y="59"/>
                                                  <a:pt x="83" y="61"/>
                                                </a:cubicBezTo>
                                                <a:cubicBezTo>
                                                  <a:pt x="85" y="62"/>
                                                  <a:pt x="86" y="66"/>
                                                  <a:pt x="87" y="68"/>
                                                </a:cubicBezTo>
                                                <a:cubicBezTo>
                                                  <a:pt x="87" y="69"/>
                                                  <a:pt x="86" y="69"/>
                                                  <a:pt x="86" y="69"/>
                                                </a:cubicBezTo>
                                                <a:cubicBezTo>
                                                  <a:pt x="85" y="70"/>
                                                  <a:pt x="84" y="70"/>
                                                  <a:pt x="83" y="71"/>
                                                </a:cubicBezTo>
                                                <a:cubicBezTo>
                                                  <a:pt x="81" y="71"/>
                                                  <a:pt x="78" y="72"/>
                                                  <a:pt x="78" y="73"/>
                                                </a:cubicBezTo>
                                                <a:cubicBezTo>
                                                  <a:pt x="77" y="74"/>
                                                  <a:pt x="76" y="75"/>
                                                  <a:pt x="75" y="75"/>
                                                </a:cubicBezTo>
                                                <a:cubicBezTo>
                                                  <a:pt x="73" y="76"/>
                                                  <a:pt x="72" y="76"/>
                                                  <a:pt x="72" y="76"/>
                                                </a:cubicBezTo>
                                                <a:cubicBezTo>
                                                  <a:pt x="71" y="77"/>
                                                  <a:pt x="70" y="76"/>
                                                  <a:pt x="70" y="76"/>
                                                </a:cubicBezTo>
                                                <a:cubicBezTo>
                                                  <a:pt x="69" y="75"/>
                                                  <a:pt x="68" y="75"/>
                                                  <a:pt x="68" y="74"/>
                                                </a:cubicBezTo>
                                                <a:cubicBezTo>
                                                  <a:pt x="67" y="73"/>
                                                  <a:pt x="67" y="72"/>
                                                  <a:pt x="66" y="71"/>
                                                </a:cubicBezTo>
                                                <a:cubicBezTo>
                                                  <a:pt x="65" y="70"/>
                                                  <a:pt x="64" y="70"/>
                                                  <a:pt x="63" y="69"/>
                                                </a:cubicBezTo>
                                                <a:cubicBezTo>
                                                  <a:pt x="62" y="69"/>
                                                  <a:pt x="61" y="68"/>
                                                  <a:pt x="60" y="68"/>
                                                </a:cubicBezTo>
                                                <a:cubicBezTo>
                                                  <a:pt x="59" y="67"/>
                                                  <a:pt x="57" y="67"/>
                                                  <a:pt x="55" y="67"/>
                                                </a:cubicBezTo>
                                                <a:cubicBezTo>
                                                  <a:pt x="52" y="67"/>
                                                  <a:pt x="50" y="65"/>
                                                  <a:pt x="47" y="65"/>
                                                </a:cubicBezTo>
                                                <a:cubicBezTo>
                                                  <a:pt x="46" y="64"/>
                                                  <a:pt x="46" y="64"/>
                                                  <a:pt x="46" y="64"/>
                                                </a:cubicBezTo>
                                                <a:cubicBezTo>
                                                  <a:pt x="46" y="63"/>
                                                  <a:pt x="47" y="63"/>
                                                  <a:pt x="47" y="62"/>
                                                </a:cubicBezTo>
                                                <a:cubicBezTo>
                                                  <a:pt x="48" y="62"/>
                                                  <a:pt x="50" y="61"/>
                                                  <a:pt x="50" y="61"/>
                                                </a:cubicBezTo>
                                                <a:cubicBezTo>
                                                  <a:pt x="51" y="60"/>
                                                  <a:pt x="51" y="58"/>
                                                  <a:pt x="51" y="57"/>
                                                </a:cubicBezTo>
                                                <a:cubicBezTo>
                                                  <a:pt x="51" y="55"/>
                                                  <a:pt x="51" y="54"/>
                                                  <a:pt x="51" y="53"/>
                                                </a:cubicBezTo>
                                                <a:cubicBezTo>
                                                  <a:pt x="51" y="52"/>
                                                  <a:pt x="50" y="51"/>
                                                  <a:pt x="49" y="50"/>
                                                </a:cubicBezTo>
                                                <a:cubicBezTo>
                                                  <a:pt x="48" y="49"/>
                                                  <a:pt x="46" y="48"/>
                                                  <a:pt x="46" y="47"/>
                                                </a:cubicBezTo>
                                                <a:cubicBezTo>
                                                  <a:pt x="45" y="47"/>
                                                  <a:pt x="44" y="46"/>
                                                  <a:pt x="44" y="46"/>
                                                </a:cubicBezTo>
                                                <a:cubicBezTo>
                                                  <a:pt x="44" y="47"/>
                                                  <a:pt x="43" y="47"/>
                                                  <a:pt x="43" y="48"/>
                                                </a:cubicBezTo>
                                                <a:cubicBezTo>
                                                  <a:pt x="43" y="48"/>
                                                  <a:pt x="43" y="49"/>
                                                  <a:pt x="42" y="49"/>
                                                </a:cubicBezTo>
                                                <a:cubicBezTo>
                                                  <a:pt x="41" y="49"/>
                                                  <a:pt x="41" y="49"/>
                                                  <a:pt x="39" y="48"/>
                                                </a:cubicBezTo>
                                                <a:cubicBezTo>
                                                  <a:pt x="39" y="47"/>
                                                  <a:pt x="38" y="47"/>
                                                  <a:pt x="37" y="47"/>
                                                </a:cubicBezTo>
                                                <a:cubicBezTo>
                                                  <a:pt x="36" y="47"/>
                                                  <a:pt x="35" y="48"/>
                                                  <a:pt x="35" y="48"/>
                                                </a:cubicBezTo>
                                                <a:cubicBezTo>
                                                  <a:pt x="34" y="49"/>
                                                  <a:pt x="33" y="50"/>
                                                  <a:pt x="33" y="51"/>
                                                </a:cubicBezTo>
                                                <a:cubicBezTo>
                                                  <a:pt x="32" y="52"/>
                                                  <a:pt x="31" y="52"/>
                                                  <a:pt x="30" y="52"/>
                                                </a:cubicBezTo>
                                                <a:cubicBezTo>
                                                  <a:pt x="29" y="52"/>
                                                  <a:pt x="28" y="51"/>
                                                  <a:pt x="28" y="51"/>
                                                </a:cubicBezTo>
                                                <a:cubicBezTo>
                                                  <a:pt x="27" y="51"/>
                                                  <a:pt x="27" y="50"/>
                                                  <a:pt x="26" y="51"/>
                                                </a:cubicBezTo>
                                                <a:cubicBezTo>
                                                  <a:pt x="26" y="51"/>
                                                  <a:pt x="26" y="51"/>
                                                  <a:pt x="25" y="53"/>
                                                </a:cubicBezTo>
                                                <a:cubicBezTo>
                                                  <a:pt x="25" y="54"/>
                                                  <a:pt x="24" y="55"/>
                                                  <a:pt x="23" y="56"/>
                                                </a:cubicBezTo>
                                                <a:cubicBezTo>
                                                  <a:pt x="22" y="56"/>
                                                  <a:pt x="21" y="56"/>
                                                  <a:pt x="18" y="56"/>
                                                </a:cubicBezTo>
                                                <a:cubicBezTo>
                                                  <a:pt x="17" y="56"/>
                                                  <a:pt x="17" y="56"/>
                                                  <a:pt x="16" y="56"/>
                                                </a:cubicBezTo>
                                                <a:cubicBezTo>
                                                  <a:pt x="15" y="55"/>
                                                  <a:pt x="15" y="54"/>
                                                  <a:pt x="15" y="54"/>
                                                </a:cubicBezTo>
                                                <a:cubicBezTo>
                                                  <a:pt x="14" y="53"/>
                                                  <a:pt x="14" y="53"/>
                                                  <a:pt x="14" y="53"/>
                                                </a:cubicBezTo>
                                                <a:cubicBezTo>
                                                  <a:pt x="13" y="53"/>
                                                  <a:pt x="12" y="53"/>
                                                  <a:pt x="11" y="53"/>
                                                </a:cubicBezTo>
                                                <a:cubicBezTo>
                                                  <a:pt x="10" y="54"/>
                                                  <a:pt x="7" y="56"/>
                                                  <a:pt x="5" y="58"/>
                                                </a:cubicBezTo>
                                                <a:cubicBezTo>
                                                  <a:pt x="4" y="60"/>
                                                  <a:pt x="3" y="60"/>
                                                  <a:pt x="2" y="60"/>
                                                </a:cubicBezTo>
                                                <a:cubicBezTo>
                                                  <a:pt x="1" y="60"/>
                                                  <a:pt x="0" y="60"/>
                                                  <a:pt x="0" y="62"/>
                                                </a:cubicBezTo>
                                                <a:cubicBezTo>
                                                  <a:pt x="0" y="63"/>
                                                  <a:pt x="1" y="64"/>
                                                  <a:pt x="2" y="65"/>
                                                </a:cubicBezTo>
                                                <a:cubicBezTo>
                                                  <a:pt x="2" y="66"/>
                                                  <a:pt x="3" y="67"/>
                                                  <a:pt x="3" y="68"/>
                                                </a:cubicBezTo>
                                                <a:cubicBezTo>
                                                  <a:pt x="3" y="71"/>
                                                  <a:pt x="4" y="71"/>
                                                  <a:pt x="4" y="71"/>
                                                </a:cubicBezTo>
                                                <a:cubicBezTo>
                                                  <a:pt x="6" y="73"/>
                                                  <a:pt x="8" y="74"/>
                                                  <a:pt x="8" y="75"/>
                                                </a:cubicBezTo>
                                                <a:cubicBezTo>
                                                  <a:pt x="8" y="75"/>
                                                  <a:pt x="8" y="76"/>
                                                  <a:pt x="8" y="76"/>
                                                </a:cubicBezTo>
                                                <a:cubicBezTo>
                                                  <a:pt x="8" y="77"/>
                                                  <a:pt x="8" y="77"/>
                                                  <a:pt x="7" y="78"/>
                                                </a:cubicBezTo>
                                                <a:cubicBezTo>
                                                  <a:pt x="6" y="79"/>
                                                  <a:pt x="5" y="81"/>
                                                  <a:pt x="5" y="81"/>
                                                </a:cubicBezTo>
                                                <a:cubicBezTo>
                                                  <a:pt x="5" y="83"/>
                                                  <a:pt x="6" y="85"/>
                                                  <a:pt x="5" y="87"/>
                                                </a:cubicBezTo>
                                                <a:cubicBezTo>
                                                  <a:pt x="6" y="87"/>
                                                  <a:pt x="6" y="87"/>
                                                  <a:pt x="6" y="87"/>
                                                </a:cubicBezTo>
                                                <a:cubicBezTo>
                                                  <a:pt x="10" y="88"/>
                                                  <a:pt x="15" y="89"/>
                                                  <a:pt x="19" y="91"/>
                                                </a:cubicBezTo>
                                                <a:cubicBezTo>
                                                  <a:pt x="21" y="92"/>
                                                  <a:pt x="24" y="93"/>
                                                  <a:pt x="27" y="93"/>
                                                </a:cubicBezTo>
                                                <a:cubicBezTo>
                                                  <a:pt x="29" y="93"/>
                                                  <a:pt x="33" y="93"/>
                                                  <a:pt x="35" y="94"/>
                                                </a:cubicBezTo>
                                                <a:cubicBezTo>
                                                  <a:pt x="38" y="95"/>
                                                  <a:pt x="40" y="97"/>
                                                  <a:pt x="42" y="98"/>
                                                </a:cubicBezTo>
                                                <a:cubicBezTo>
                                                  <a:pt x="44" y="99"/>
                                                  <a:pt x="47" y="100"/>
                                                  <a:pt x="50" y="100"/>
                                                </a:cubicBezTo>
                                                <a:cubicBezTo>
                                                  <a:pt x="52" y="100"/>
                                                  <a:pt x="55" y="100"/>
                                                  <a:pt x="57" y="100"/>
                                                </a:cubicBezTo>
                                                <a:cubicBezTo>
                                                  <a:pt x="60" y="100"/>
                                                  <a:pt x="63" y="101"/>
                                                  <a:pt x="66" y="102"/>
                                                </a:cubicBezTo>
                                                <a:cubicBezTo>
                                                  <a:pt x="69" y="103"/>
                                                  <a:pt x="72" y="105"/>
                                                  <a:pt x="75" y="105"/>
                                                </a:cubicBezTo>
                                                <a:cubicBezTo>
                                                  <a:pt x="79" y="105"/>
                                                  <a:pt x="84" y="104"/>
                                                  <a:pt x="87" y="105"/>
                                                </a:cubicBezTo>
                                                <a:cubicBezTo>
                                                  <a:pt x="89" y="106"/>
                                                  <a:pt x="92" y="106"/>
                                                  <a:pt x="95" y="106"/>
                                                </a:cubicBezTo>
                                                <a:cubicBezTo>
                                                  <a:pt x="100" y="106"/>
                                                  <a:pt x="103" y="111"/>
                                                  <a:pt x="108" y="111"/>
                                                </a:cubicBezTo>
                                                <a:cubicBezTo>
                                                  <a:pt x="109" y="111"/>
                                                  <a:pt x="110" y="111"/>
                                                  <a:pt x="111" y="111"/>
                                                </a:cubicBezTo>
                                                <a:cubicBezTo>
                                                  <a:pt x="113" y="111"/>
                                                  <a:pt x="115" y="114"/>
                                                  <a:pt x="118" y="114"/>
                                                </a:cubicBezTo>
                                                <a:cubicBezTo>
                                                  <a:pt x="122" y="114"/>
                                                  <a:pt x="125" y="116"/>
                                                  <a:pt x="128" y="117"/>
                                                </a:cubicBezTo>
                                                <a:cubicBezTo>
                                                  <a:pt x="132" y="118"/>
                                                  <a:pt x="137" y="119"/>
                                                  <a:pt x="141" y="119"/>
                                                </a:cubicBezTo>
                                                <a:cubicBezTo>
                                                  <a:pt x="144" y="119"/>
                                                  <a:pt x="147" y="119"/>
                                                  <a:pt x="149" y="120"/>
                                                </a:cubicBezTo>
                                                <a:cubicBezTo>
                                                  <a:pt x="150" y="120"/>
                                                  <a:pt x="151" y="120"/>
                                                  <a:pt x="152" y="120"/>
                                                </a:cubicBezTo>
                                                <a:cubicBezTo>
                                                  <a:pt x="155" y="121"/>
                                                  <a:pt x="159" y="123"/>
                                                  <a:pt x="162" y="123"/>
                                                </a:cubicBezTo>
                                                <a:cubicBezTo>
                                                  <a:pt x="166" y="123"/>
                                                  <a:pt x="170" y="125"/>
                                                  <a:pt x="174" y="126"/>
                                                </a:cubicBezTo>
                                                <a:cubicBezTo>
                                                  <a:pt x="177" y="127"/>
                                                  <a:pt x="181" y="129"/>
                                                  <a:pt x="185" y="129"/>
                                                </a:cubicBezTo>
                                                <a:cubicBezTo>
                                                  <a:pt x="188" y="130"/>
                                                  <a:pt x="192" y="131"/>
                                                  <a:pt x="195" y="133"/>
                                                </a:cubicBezTo>
                                                <a:cubicBezTo>
                                                  <a:pt x="197" y="134"/>
                                                  <a:pt x="200" y="135"/>
                                                  <a:pt x="203" y="136"/>
                                                </a:cubicBezTo>
                                                <a:cubicBezTo>
                                                  <a:pt x="207" y="136"/>
                                                  <a:pt x="210" y="138"/>
                                                  <a:pt x="215" y="139"/>
                                                </a:cubicBezTo>
                                                <a:cubicBezTo>
                                                  <a:pt x="217" y="140"/>
                                                  <a:pt x="221" y="140"/>
                                                  <a:pt x="223" y="141"/>
                                                </a:cubicBezTo>
                                                <a:cubicBezTo>
                                                  <a:pt x="226" y="142"/>
                                                  <a:pt x="229" y="142"/>
                                                  <a:pt x="231" y="143"/>
                                                </a:cubicBezTo>
                                                <a:cubicBezTo>
                                                  <a:pt x="234" y="144"/>
                                                  <a:pt x="239" y="146"/>
                                                  <a:pt x="243" y="147"/>
                                                </a:cubicBezTo>
                                                <a:cubicBezTo>
                                                  <a:pt x="247" y="149"/>
                                                  <a:pt x="250" y="151"/>
                                                  <a:pt x="254" y="153"/>
                                                </a:cubicBezTo>
                                                <a:cubicBezTo>
                                                  <a:pt x="257" y="154"/>
                                                  <a:pt x="260" y="155"/>
                                                  <a:pt x="263" y="156"/>
                                                </a:cubicBezTo>
                                                <a:cubicBezTo>
                                                  <a:pt x="265" y="158"/>
                                                  <a:pt x="268" y="159"/>
                                                  <a:pt x="271" y="160"/>
                                                </a:cubicBezTo>
                                                <a:cubicBezTo>
                                                  <a:pt x="274" y="161"/>
                                                  <a:pt x="275" y="163"/>
                                                  <a:pt x="278" y="163"/>
                                                </a:cubicBezTo>
                                                <a:cubicBezTo>
                                                  <a:pt x="281" y="164"/>
                                                  <a:pt x="283" y="166"/>
                                                  <a:pt x="286" y="168"/>
                                                </a:cubicBezTo>
                                                <a:cubicBezTo>
                                                  <a:pt x="289" y="169"/>
                                                  <a:pt x="292" y="170"/>
                                                  <a:pt x="293" y="170"/>
                                                </a:cubicBezTo>
                                                <a:cubicBezTo>
                                                  <a:pt x="295" y="171"/>
                                                  <a:pt x="298" y="173"/>
                                                  <a:pt x="300" y="174"/>
                                                </a:cubicBezTo>
                                                <a:cubicBezTo>
                                                  <a:pt x="301" y="176"/>
                                                  <a:pt x="302" y="177"/>
                                                  <a:pt x="304" y="179"/>
                                                </a:cubicBezTo>
                                                <a:cubicBezTo>
                                                  <a:pt x="306" y="181"/>
                                                  <a:pt x="306" y="178"/>
                                                  <a:pt x="309" y="177"/>
                                                </a:cubicBezTo>
                                                <a:cubicBezTo>
                                                  <a:pt x="311" y="176"/>
                                                  <a:pt x="311" y="176"/>
                                                  <a:pt x="312" y="173"/>
                                                </a:cubicBezTo>
                                                <a:cubicBezTo>
                                                  <a:pt x="313" y="172"/>
                                                  <a:pt x="314" y="170"/>
                                                  <a:pt x="317" y="169"/>
                                                </a:cubicBezTo>
                                                <a:cubicBezTo>
                                                  <a:pt x="320" y="167"/>
                                                  <a:pt x="327" y="167"/>
                                                  <a:pt x="330" y="165"/>
                                                </a:cubicBezTo>
                                                <a:cubicBezTo>
                                                  <a:pt x="330" y="164"/>
                                                  <a:pt x="333" y="161"/>
                                                  <a:pt x="331" y="159"/>
                                                </a:cubicBezTo>
                                                <a:cubicBezTo>
                                                  <a:pt x="330" y="158"/>
                                                  <a:pt x="326" y="158"/>
                                                  <a:pt x="326" y="156"/>
                                                </a:cubicBezTo>
                                                <a:cubicBezTo>
                                                  <a:pt x="327" y="155"/>
                                                  <a:pt x="330" y="152"/>
                                                  <a:pt x="330" y="151"/>
                                                </a:cubicBezTo>
                                                <a:cubicBezTo>
                                                  <a:pt x="330" y="148"/>
                                                  <a:pt x="330" y="146"/>
                                                  <a:pt x="328" y="145"/>
                                                </a:cubicBezTo>
                                                <a:cubicBezTo>
                                                  <a:pt x="326" y="144"/>
                                                  <a:pt x="324" y="143"/>
                                                  <a:pt x="322" y="143"/>
                                                </a:cubicBezTo>
                                                <a:cubicBezTo>
                                                  <a:pt x="320" y="143"/>
                                                  <a:pt x="318" y="143"/>
                                                  <a:pt x="317" y="141"/>
                                                </a:cubicBezTo>
                                                <a:cubicBezTo>
                                                  <a:pt x="315" y="140"/>
                                                  <a:pt x="313" y="139"/>
                                                  <a:pt x="312" y="137"/>
                                                </a:cubicBezTo>
                                                <a:cubicBezTo>
                                                  <a:pt x="311" y="135"/>
                                                  <a:pt x="311" y="133"/>
                                                  <a:pt x="310" y="132"/>
                                                </a:cubicBezTo>
                                                <a:cubicBezTo>
                                                  <a:pt x="309" y="131"/>
                                                  <a:pt x="308" y="130"/>
                                                  <a:pt x="308" y="127"/>
                                                </a:cubicBezTo>
                                                <a:cubicBezTo>
                                                  <a:pt x="309" y="124"/>
                                                  <a:pt x="309" y="124"/>
                                                  <a:pt x="308" y="123"/>
                                                </a:cubicBezTo>
                                                <a:cubicBezTo>
                                                  <a:pt x="307" y="122"/>
                                                  <a:pt x="305" y="120"/>
                                                  <a:pt x="306" y="118"/>
                                                </a:cubicBezTo>
                                                <a:cubicBezTo>
                                                  <a:pt x="307" y="117"/>
                                                  <a:pt x="307" y="114"/>
                                                  <a:pt x="308" y="113"/>
                                                </a:cubicBezTo>
                                                <a:cubicBezTo>
                                                  <a:pt x="311" y="112"/>
                                                  <a:pt x="312" y="111"/>
                                                  <a:pt x="310" y="110"/>
                                                </a:cubicBezTo>
                                                <a:cubicBezTo>
                                                  <a:pt x="308" y="108"/>
                                                  <a:pt x="306" y="109"/>
                                                  <a:pt x="306" y="106"/>
                                                </a:cubicBezTo>
                                                <a:cubicBezTo>
                                                  <a:pt x="306" y="104"/>
                                                  <a:pt x="306" y="101"/>
                                                  <a:pt x="307" y="99"/>
                                                </a:cubicBezTo>
                                                <a:cubicBezTo>
                                                  <a:pt x="307" y="96"/>
                                                  <a:pt x="307" y="96"/>
                                                  <a:pt x="308" y="95"/>
                                                </a:cubicBezTo>
                                                <a:cubicBezTo>
                                                  <a:pt x="309" y="94"/>
                                                  <a:pt x="311" y="92"/>
                                                  <a:pt x="311" y="91"/>
                                                </a:cubicBezTo>
                                                <a:cubicBezTo>
                                                  <a:pt x="311" y="87"/>
                                                  <a:pt x="310" y="86"/>
                                                  <a:pt x="309" y="84"/>
                                                </a:cubicBezTo>
                                                <a:cubicBezTo>
                                                  <a:pt x="309" y="82"/>
                                                  <a:pt x="309" y="81"/>
                                                  <a:pt x="311" y="80"/>
                                                </a:cubicBezTo>
                                                <a:cubicBezTo>
                                                  <a:pt x="313" y="77"/>
                                                  <a:pt x="313" y="76"/>
                                                  <a:pt x="313" y="75"/>
                                                </a:cubicBezTo>
                                                <a:cubicBezTo>
                                                  <a:pt x="312" y="73"/>
                                                  <a:pt x="309" y="71"/>
                                                  <a:pt x="311" y="69"/>
                                                </a:cubicBezTo>
                                                <a:cubicBezTo>
                                                  <a:pt x="311" y="67"/>
                                                  <a:pt x="313" y="66"/>
                                                  <a:pt x="314" y="65"/>
                                                </a:cubicBezTo>
                                                <a:cubicBezTo>
                                                  <a:pt x="316" y="63"/>
                                                  <a:pt x="315" y="62"/>
                                                  <a:pt x="315" y="59"/>
                                                </a:cubicBezTo>
                                                <a:cubicBezTo>
                                                  <a:pt x="315" y="57"/>
                                                  <a:pt x="317" y="56"/>
                                                  <a:pt x="317" y="54"/>
                                                </a:cubicBezTo>
                                                <a:cubicBezTo>
                                                  <a:pt x="316" y="53"/>
                                                  <a:pt x="315" y="49"/>
                                                  <a:pt x="318" y="48"/>
                                                </a:cubicBezTo>
                                                <a:cubicBezTo>
                                                  <a:pt x="319" y="47"/>
                                                  <a:pt x="324" y="46"/>
                                                  <a:pt x="325" y="45"/>
                                                </a:cubicBezTo>
                                                <a:cubicBezTo>
                                                  <a:pt x="326" y="42"/>
                                                  <a:pt x="326" y="41"/>
                                                  <a:pt x="327" y="39"/>
                                                </a:cubicBezTo>
                                                <a:cubicBezTo>
                                                  <a:pt x="328" y="36"/>
                                                  <a:pt x="328" y="35"/>
                                                  <a:pt x="331" y="35"/>
                                                </a:cubicBezTo>
                                                <a:cubicBezTo>
                                                  <a:pt x="332" y="35"/>
                                                  <a:pt x="334" y="34"/>
                                                  <a:pt x="336" y="3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9" name="Freeform 3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D042824-4D0A-7BB4-AF81-04C1F6134A3B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848719" y="4295898"/>
                                            <a:ext cx="1935124" cy="115386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39 w 528"/>
                                              <a:gd name="T1" fmla="*/ 35 h 315"/>
                                              <a:gd name="T2" fmla="*/ 315 w 528"/>
                                              <a:gd name="T3" fmla="*/ 42 h 315"/>
                                              <a:gd name="T4" fmla="*/ 300 w 528"/>
                                              <a:gd name="T5" fmla="*/ 50 h 315"/>
                                              <a:gd name="T6" fmla="*/ 284 w 528"/>
                                              <a:gd name="T7" fmla="*/ 71 h 315"/>
                                              <a:gd name="T8" fmla="*/ 290 w 528"/>
                                              <a:gd name="T9" fmla="*/ 87 h 315"/>
                                              <a:gd name="T10" fmla="*/ 286 w 528"/>
                                              <a:gd name="T11" fmla="*/ 105 h 315"/>
                                              <a:gd name="T12" fmla="*/ 261 w 528"/>
                                              <a:gd name="T13" fmla="*/ 111 h 315"/>
                                              <a:gd name="T14" fmla="*/ 256 w 528"/>
                                              <a:gd name="T15" fmla="*/ 125 h 315"/>
                                              <a:gd name="T16" fmla="*/ 252 w 528"/>
                                              <a:gd name="T17" fmla="*/ 143 h 315"/>
                                              <a:gd name="T18" fmla="*/ 233 w 528"/>
                                              <a:gd name="T19" fmla="*/ 144 h 315"/>
                                              <a:gd name="T20" fmla="*/ 210 w 528"/>
                                              <a:gd name="T21" fmla="*/ 149 h 315"/>
                                              <a:gd name="T22" fmla="*/ 190 w 528"/>
                                              <a:gd name="T23" fmla="*/ 158 h 315"/>
                                              <a:gd name="T24" fmla="*/ 181 w 528"/>
                                              <a:gd name="T25" fmla="*/ 184 h 315"/>
                                              <a:gd name="T26" fmla="*/ 156 w 528"/>
                                              <a:gd name="T27" fmla="*/ 178 h 315"/>
                                              <a:gd name="T28" fmla="*/ 132 w 528"/>
                                              <a:gd name="T29" fmla="*/ 179 h 315"/>
                                              <a:gd name="T30" fmla="*/ 104 w 528"/>
                                              <a:gd name="T31" fmla="*/ 182 h 315"/>
                                              <a:gd name="T32" fmla="*/ 78 w 528"/>
                                              <a:gd name="T33" fmla="*/ 166 h 315"/>
                                              <a:gd name="T34" fmla="*/ 39 w 528"/>
                                              <a:gd name="T35" fmla="*/ 156 h 315"/>
                                              <a:gd name="T36" fmla="*/ 14 w 528"/>
                                              <a:gd name="T37" fmla="*/ 151 h 315"/>
                                              <a:gd name="T38" fmla="*/ 1 w 528"/>
                                              <a:gd name="T39" fmla="*/ 182 h 315"/>
                                              <a:gd name="T40" fmla="*/ 19 w 528"/>
                                              <a:gd name="T41" fmla="*/ 201 h 315"/>
                                              <a:gd name="T42" fmla="*/ 47 w 528"/>
                                              <a:gd name="T43" fmla="*/ 194 h 315"/>
                                              <a:gd name="T44" fmla="*/ 56 w 528"/>
                                              <a:gd name="T45" fmla="*/ 217 h 315"/>
                                              <a:gd name="T46" fmla="*/ 50 w 528"/>
                                              <a:gd name="T47" fmla="*/ 231 h 315"/>
                                              <a:gd name="T48" fmla="*/ 35 w 528"/>
                                              <a:gd name="T49" fmla="*/ 246 h 315"/>
                                              <a:gd name="T50" fmla="*/ 35 w 528"/>
                                              <a:gd name="T51" fmla="*/ 259 h 315"/>
                                              <a:gd name="T52" fmla="*/ 34 w 528"/>
                                              <a:gd name="T53" fmla="*/ 275 h 315"/>
                                              <a:gd name="T54" fmla="*/ 45 w 528"/>
                                              <a:gd name="T55" fmla="*/ 284 h 315"/>
                                              <a:gd name="T56" fmla="*/ 66 w 528"/>
                                              <a:gd name="T57" fmla="*/ 275 h 315"/>
                                              <a:gd name="T58" fmla="*/ 79 w 528"/>
                                              <a:gd name="T59" fmla="*/ 289 h 315"/>
                                              <a:gd name="T60" fmla="*/ 99 w 528"/>
                                              <a:gd name="T61" fmla="*/ 304 h 315"/>
                                              <a:gd name="T62" fmla="*/ 115 w 528"/>
                                              <a:gd name="T63" fmla="*/ 285 h 315"/>
                                              <a:gd name="T64" fmla="*/ 141 w 528"/>
                                              <a:gd name="T65" fmla="*/ 288 h 315"/>
                                              <a:gd name="T66" fmla="*/ 161 w 528"/>
                                              <a:gd name="T67" fmla="*/ 292 h 315"/>
                                              <a:gd name="T68" fmla="*/ 170 w 528"/>
                                              <a:gd name="T69" fmla="*/ 313 h 315"/>
                                              <a:gd name="T70" fmla="*/ 204 w 528"/>
                                              <a:gd name="T71" fmla="*/ 300 h 315"/>
                                              <a:gd name="T72" fmla="*/ 217 w 528"/>
                                              <a:gd name="T73" fmla="*/ 285 h 315"/>
                                              <a:gd name="T74" fmla="*/ 234 w 528"/>
                                              <a:gd name="T75" fmla="*/ 278 h 315"/>
                                              <a:gd name="T76" fmla="*/ 265 w 528"/>
                                              <a:gd name="T77" fmla="*/ 255 h 315"/>
                                              <a:gd name="T78" fmla="*/ 275 w 528"/>
                                              <a:gd name="T79" fmla="*/ 241 h 315"/>
                                              <a:gd name="T80" fmla="*/ 295 w 528"/>
                                              <a:gd name="T81" fmla="*/ 247 h 315"/>
                                              <a:gd name="T82" fmla="*/ 305 w 528"/>
                                              <a:gd name="T83" fmla="*/ 230 h 315"/>
                                              <a:gd name="T84" fmla="*/ 324 w 528"/>
                                              <a:gd name="T85" fmla="*/ 230 h 315"/>
                                              <a:gd name="T86" fmla="*/ 357 w 528"/>
                                              <a:gd name="T87" fmla="*/ 236 h 315"/>
                                              <a:gd name="T88" fmla="*/ 370 w 528"/>
                                              <a:gd name="T89" fmla="*/ 248 h 315"/>
                                              <a:gd name="T90" fmla="*/ 367 w 528"/>
                                              <a:gd name="T91" fmla="*/ 257 h 315"/>
                                              <a:gd name="T92" fmla="*/ 405 w 528"/>
                                              <a:gd name="T93" fmla="*/ 256 h 315"/>
                                              <a:gd name="T94" fmla="*/ 436 w 528"/>
                                              <a:gd name="T95" fmla="*/ 242 h 315"/>
                                              <a:gd name="T96" fmla="*/ 488 w 528"/>
                                              <a:gd name="T97" fmla="*/ 232 h 315"/>
                                              <a:gd name="T98" fmla="*/ 521 w 528"/>
                                              <a:gd name="T99" fmla="*/ 230 h 315"/>
                                              <a:gd name="T100" fmla="*/ 488 w 528"/>
                                              <a:gd name="T101" fmla="*/ 214 h 315"/>
                                              <a:gd name="T102" fmla="*/ 496 w 528"/>
                                              <a:gd name="T103" fmla="*/ 184 h 315"/>
                                              <a:gd name="T104" fmla="*/ 488 w 528"/>
                                              <a:gd name="T105" fmla="*/ 138 h 315"/>
                                              <a:gd name="T106" fmla="*/ 487 w 528"/>
                                              <a:gd name="T107" fmla="*/ 86 h 315"/>
                                              <a:gd name="T108" fmla="*/ 489 w 528"/>
                                              <a:gd name="T109" fmla="*/ 44 h 315"/>
                                              <a:gd name="T110" fmla="*/ 450 w 528"/>
                                              <a:gd name="T111" fmla="*/ 20 h 315"/>
                                              <a:gd name="T112" fmla="*/ 421 w 528"/>
                                              <a:gd name="T113" fmla="*/ 27 h 315"/>
                                              <a:gd name="T114" fmla="*/ 383 w 528"/>
                                              <a:gd name="T115" fmla="*/ 11 h 315"/>
                                              <a:gd name="T116" fmla="*/ 364 w 528"/>
                                              <a:gd name="T117" fmla="*/ 10 h 31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528" h="315">
                                                <a:moveTo>
                                                  <a:pt x="340" y="4"/>
                                                </a:moveTo>
                                                <a:cubicBezTo>
                                                  <a:pt x="339" y="5"/>
                                                  <a:pt x="339" y="5"/>
                                                  <a:pt x="339" y="5"/>
                                                </a:cubicBezTo>
                                                <a:cubicBezTo>
                                                  <a:pt x="338" y="6"/>
                                                  <a:pt x="338" y="8"/>
                                                  <a:pt x="337" y="9"/>
                                                </a:cubicBezTo>
                                                <a:cubicBezTo>
                                                  <a:pt x="336" y="11"/>
                                                  <a:pt x="336" y="13"/>
                                                  <a:pt x="336" y="16"/>
                                                </a:cubicBezTo>
                                                <a:cubicBezTo>
                                                  <a:pt x="336" y="18"/>
                                                  <a:pt x="337" y="19"/>
                                                  <a:pt x="339" y="20"/>
                                                </a:cubicBezTo>
                                                <a:cubicBezTo>
                                                  <a:pt x="340" y="21"/>
                                                  <a:pt x="341" y="22"/>
                                                  <a:pt x="342" y="23"/>
                                                </a:cubicBezTo>
                                                <a:cubicBezTo>
                                                  <a:pt x="343" y="25"/>
                                                  <a:pt x="343" y="26"/>
                                                  <a:pt x="344" y="27"/>
                                                </a:cubicBezTo>
                                                <a:cubicBezTo>
                                                  <a:pt x="344" y="28"/>
                                                  <a:pt x="344" y="29"/>
                                                  <a:pt x="343" y="31"/>
                                                </a:cubicBezTo>
                                                <a:cubicBezTo>
                                                  <a:pt x="342" y="33"/>
                                                  <a:pt x="341" y="34"/>
                                                  <a:pt x="339" y="35"/>
                                                </a:cubicBezTo>
                                                <a:cubicBezTo>
                                                  <a:pt x="338" y="35"/>
                                                  <a:pt x="336" y="35"/>
                                                  <a:pt x="334" y="35"/>
                                                </a:cubicBezTo>
                                                <a:cubicBezTo>
                                                  <a:pt x="331" y="35"/>
                                                  <a:pt x="330" y="34"/>
                                                  <a:pt x="329" y="33"/>
                                                </a:cubicBezTo>
                                                <a:cubicBezTo>
                                                  <a:pt x="328" y="33"/>
                                                  <a:pt x="327" y="33"/>
                                                  <a:pt x="327" y="33"/>
                                                </a:cubicBezTo>
                                                <a:cubicBezTo>
                                                  <a:pt x="326" y="34"/>
                                                  <a:pt x="326" y="35"/>
                                                  <a:pt x="325" y="37"/>
                                                </a:cubicBezTo>
                                                <a:cubicBezTo>
                                                  <a:pt x="325" y="38"/>
                                                  <a:pt x="325" y="38"/>
                                                  <a:pt x="324" y="38"/>
                                                </a:cubicBezTo>
                                                <a:cubicBezTo>
                                                  <a:pt x="323" y="39"/>
                                                  <a:pt x="322" y="39"/>
                                                  <a:pt x="321" y="38"/>
                                                </a:cubicBezTo>
                                                <a:cubicBezTo>
                                                  <a:pt x="319" y="38"/>
                                                  <a:pt x="317" y="38"/>
                                                  <a:pt x="316" y="39"/>
                                                </a:cubicBezTo>
                                                <a:cubicBezTo>
                                                  <a:pt x="315" y="39"/>
                                                  <a:pt x="315" y="39"/>
                                                  <a:pt x="315" y="40"/>
                                                </a:cubicBezTo>
                                                <a:cubicBezTo>
                                                  <a:pt x="315" y="41"/>
                                                  <a:pt x="315" y="41"/>
                                                  <a:pt x="315" y="42"/>
                                                </a:cubicBezTo>
                                                <a:cubicBezTo>
                                                  <a:pt x="316" y="44"/>
                                                  <a:pt x="317" y="45"/>
                                                  <a:pt x="317" y="47"/>
                                                </a:cubicBezTo>
                                                <a:cubicBezTo>
                                                  <a:pt x="317" y="49"/>
                                                  <a:pt x="316" y="50"/>
                                                  <a:pt x="315" y="51"/>
                                                </a:cubicBezTo>
                                                <a:cubicBezTo>
                                                  <a:pt x="314" y="51"/>
                                                  <a:pt x="312" y="51"/>
                                                  <a:pt x="310" y="51"/>
                                                </a:cubicBezTo>
                                                <a:cubicBezTo>
                                                  <a:pt x="310" y="51"/>
                                                  <a:pt x="310" y="52"/>
                                                  <a:pt x="309" y="54"/>
                                                </a:cubicBezTo>
                                                <a:cubicBezTo>
                                                  <a:pt x="309" y="54"/>
                                                  <a:pt x="308" y="55"/>
                                                  <a:pt x="308" y="55"/>
                                                </a:cubicBezTo>
                                                <a:cubicBezTo>
                                                  <a:pt x="307" y="56"/>
                                                  <a:pt x="306" y="56"/>
                                                  <a:pt x="305" y="55"/>
                                                </a:cubicBezTo>
                                                <a:cubicBezTo>
                                                  <a:pt x="304" y="55"/>
                                                  <a:pt x="303" y="54"/>
                                                  <a:pt x="303" y="53"/>
                                                </a:cubicBezTo>
                                                <a:cubicBezTo>
                                                  <a:pt x="302" y="52"/>
                                                  <a:pt x="302" y="52"/>
                                                  <a:pt x="302" y="51"/>
                                                </a:cubicBezTo>
                                                <a:cubicBezTo>
                                                  <a:pt x="301" y="51"/>
                                                  <a:pt x="301" y="50"/>
                                                  <a:pt x="300" y="50"/>
                                                </a:cubicBezTo>
                                                <a:cubicBezTo>
                                                  <a:pt x="300" y="50"/>
                                                  <a:pt x="298" y="51"/>
                                                  <a:pt x="296" y="52"/>
                                                </a:cubicBezTo>
                                                <a:cubicBezTo>
                                                  <a:pt x="295" y="52"/>
                                                  <a:pt x="294" y="53"/>
                                                  <a:pt x="294" y="54"/>
                                                </a:cubicBezTo>
                                                <a:cubicBezTo>
                                                  <a:pt x="293" y="55"/>
                                                  <a:pt x="293" y="56"/>
                                                  <a:pt x="292" y="57"/>
                                                </a:cubicBezTo>
                                                <a:cubicBezTo>
                                                  <a:pt x="291" y="59"/>
                                                  <a:pt x="291" y="59"/>
                                                  <a:pt x="291" y="60"/>
                                                </a:cubicBezTo>
                                                <a:cubicBezTo>
                                                  <a:pt x="291" y="60"/>
                                                  <a:pt x="291" y="61"/>
                                                  <a:pt x="290" y="63"/>
                                                </a:cubicBezTo>
                                                <a:cubicBezTo>
                                                  <a:pt x="289" y="65"/>
                                                  <a:pt x="286" y="66"/>
                                                  <a:pt x="285" y="68"/>
                                                </a:cubicBezTo>
                                                <a:cubicBezTo>
                                                  <a:pt x="285" y="69"/>
                                                  <a:pt x="285" y="69"/>
                                                  <a:pt x="285" y="69"/>
                                                </a:cubicBezTo>
                                                <a:cubicBezTo>
                                                  <a:pt x="284" y="70"/>
                                                  <a:pt x="284" y="70"/>
                                                  <a:pt x="283" y="70"/>
                                                </a:cubicBezTo>
                                                <a:cubicBezTo>
                                                  <a:pt x="283" y="71"/>
                                                  <a:pt x="283" y="71"/>
                                                  <a:pt x="284" y="71"/>
                                                </a:cubicBezTo>
                                                <a:cubicBezTo>
                                                  <a:pt x="286" y="71"/>
                                                  <a:pt x="287" y="74"/>
                                                  <a:pt x="288" y="75"/>
                                                </a:cubicBezTo>
                                                <a:cubicBezTo>
                                                  <a:pt x="289" y="75"/>
                                                  <a:pt x="288" y="77"/>
                                                  <a:pt x="288" y="78"/>
                                                </a:cubicBezTo>
                                                <a:cubicBezTo>
                                                  <a:pt x="288" y="79"/>
                                                  <a:pt x="289" y="79"/>
                                                  <a:pt x="289" y="80"/>
                                                </a:cubicBezTo>
                                                <a:cubicBezTo>
                                                  <a:pt x="290" y="80"/>
                                                  <a:pt x="290" y="80"/>
                                                  <a:pt x="291" y="80"/>
                                                </a:cubicBezTo>
                                                <a:cubicBezTo>
                                                  <a:pt x="292" y="81"/>
                                                  <a:pt x="293" y="81"/>
                                                  <a:pt x="293" y="81"/>
                                                </a:cubicBezTo>
                                                <a:cubicBezTo>
                                                  <a:pt x="294" y="81"/>
                                                  <a:pt x="294" y="81"/>
                                                  <a:pt x="294" y="82"/>
                                                </a:cubicBezTo>
                                                <a:cubicBezTo>
                                                  <a:pt x="293" y="84"/>
                                                  <a:pt x="293" y="85"/>
                                                  <a:pt x="292" y="85"/>
                                                </a:cubicBezTo>
                                                <a:cubicBezTo>
                                                  <a:pt x="292" y="86"/>
                                                  <a:pt x="291" y="86"/>
                                                  <a:pt x="290" y="86"/>
                                                </a:cubicBezTo>
                                                <a:cubicBezTo>
                                                  <a:pt x="290" y="86"/>
                                                  <a:pt x="289" y="86"/>
                                                  <a:pt x="290" y="87"/>
                                                </a:cubicBezTo>
                                                <a:cubicBezTo>
                                                  <a:pt x="291" y="89"/>
                                                  <a:pt x="291" y="91"/>
                                                  <a:pt x="291" y="92"/>
                                                </a:cubicBezTo>
                                                <a:cubicBezTo>
                                                  <a:pt x="291" y="93"/>
                                                  <a:pt x="291" y="93"/>
                                                  <a:pt x="291" y="94"/>
                                                </a:cubicBezTo>
                                                <a:cubicBezTo>
                                                  <a:pt x="291" y="95"/>
                                                  <a:pt x="291" y="95"/>
                                                  <a:pt x="291" y="96"/>
                                                </a:cubicBezTo>
                                                <a:cubicBezTo>
                                                  <a:pt x="290" y="96"/>
                                                  <a:pt x="290" y="96"/>
                                                  <a:pt x="289" y="96"/>
                                                </a:cubicBezTo>
                                                <a:cubicBezTo>
                                                  <a:pt x="288" y="96"/>
                                                  <a:pt x="288" y="96"/>
                                                  <a:pt x="287" y="97"/>
                                                </a:cubicBezTo>
                                                <a:cubicBezTo>
                                                  <a:pt x="287" y="97"/>
                                                  <a:pt x="287" y="97"/>
                                                  <a:pt x="287" y="98"/>
                                                </a:cubicBezTo>
                                                <a:cubicBezTo>
                                                  <a:pt x="287" y="100"/>
                                                  <a:pt x="288" y="101"/>
                                                  <a:pt x="288" y="103"/>
                                                </a:cubicBezTo>
                                                <a:cubicBezTo>
                                                  <a:pt x="288" y="104"/>
                                                  <a:pt x="288" y="104"/>
                                                  <a:pt x="288" y="105"/>
                                                </a:cubicBezTo>
                                                <a:cubicBezTo>
                                                  <a:pt x="287" y="105"/>
                                                  <a:pt x="286" y="105"/>
                                                  <a:pt x="286" y="105"/>
                                                </a:cubicBezTo>
                                                <a:cubicBezTo>
                                                  <a:pt x="284" y="105"/>
                                                  <a:pt x="282" y="105"/>
                                                  <a:pt x="281" y="106"/>
                                                </a:cubicBezTo>
                                                <a:cubicBezTo>
                                                  <a:pt x="280" y="107"/>
                                                  <a:pt x="280" y="108"/>
                                                  <a:pt x="279" y="108"/>
                                                </a:cubicBezTo>
                                                <a:cubicBezTo>
                                                  <a:pt x="279" y="109"/>
                                                  <a:pt x="278" y="109"/>
                                                  <a:pt x="277" y="108"/>
                                                </a:cubicBezTo>
                                                <a:cubicBezTo>
                                                  <a:pt x="276" y="108"/>
                                                  <a:pt x="276" y="108"/>
                                                  <a:pt x="276" y="107"/>
                                                </a:cubicBezTo>
                                                <a:cubicBezTo>
                                                  <a:pt x="274" y="107"/>
                                                  <a:pt x="273" y="105"/>
                                                  <a:pt x="272" y="104"/>
                                                </a:cubicBezTo>
                                                <a:cubicBezTo>
                                                  <a:pt x="271" y="103"/>
                                                  <a:pt x="269" y="102"/>
                                                  <a:pt x="268" y="102"/>
                                                </a:cubicBezTo>
                                                <a:cubicBezTo>
                                                  <a:pt x="266" y="101"/>
                                                  <a:pt x="265" y="103"/>
                                                  <a:pt x="264" y="104"/>
                                                </a:cubicBezTo>
                                                <a:cubicBezTo>
                                                  <a:pt x="263" y="105"/>
                                                  <a:pt x="262" y="106"/>
                                                  <a:pt x="262" y="108"/>
                                                </a:cubicBezTo>
                                                <a:cubicBezTo>
                                                  <a:pt x="262" y="109"/>
                                                  <a:pt x="261" y="110"/>
                                                  <a:pt x="261" y="111"/>
                                                </a:cubicBezTo>
                                                <a:cubicBezTo>
                                                  <a:pt x="260" y="112"/>
                                                  <a:pt x="258" y="114"/>
                                                  <a:pt x="258" y="114"/>
                                                </a:cubicBezTo>
                                                <a:cubicBezTo>
                                                  <a:pt x="257" y="115"/>
                                                  <a:pt x="256" y="115"/>
                                                  <a:pt x="255" y="115"/>
                                                </a:cubicBezTo>
                                                <a:cubicBezTo>
                                                  <a:pt x="255" y="116"/>
                                                  <a:pt x="255" y="116"/>
                                                  <a:pt x="256" y="117"/>
                                                </a:cubicBezTo>
                                                <a:cubicBezTo>
                                                  <a:pt x="256" y="117"/>
                                                  <a:pt x="257" y="117"/>
                                                  <a:pt x="257" y="117"/>
                                                </a:cubicBezTo>
                                                <a:cubicBezTo>
                                                  <a:pt x="258" y="118"/>
                                                  <a:pt x="259" y="120"/>
                                                  <a:pt x="259" y="121"/>
                                                </a:cubicBezTo>
                                                <a:cubicBezTo>
                                                  <a:pt x="259" y="122"/>
                                                  <a:pt x="259" y="122"/>
                                                  <a:pt x="259" y="123"/>
                                                </a:cubicBezTo>
                                                <a:cubicBezTo>
                                                  <a:pt x="259" y="123"/>
                                                  <a:pt x="259" y="123"/>
                                                  <a:pt x="258" y="124"/>
                                                </a:cubicBezTo>
                                                <a:cubicBezTo>
                                                  <a:pt x="258" y="124"/>
                                                  <a:pt x="258" y="124"/>
                                                  <a:pt x="258" y="124"/>
                                                </a:cubicBezTo>
                                                <a:cubicBezTo>
                                                  <a:pt x="257" y="124"/>
                                                  <a:pt x="256" y="124"/>
                                                  <a:pt x="256" y="125"/>
                                                </a:cubicBezTo>
                                                <a:cubicBezTo>
                                                  <a:pt x="256" y="126"/>
                                                  <a:pt x="255" y="127"/>
                                                  <a:pt x="255" y="128"/>
                                                </a:cubicBezTo>
                                                <a:cubicBezTo>
                                                  <a:pt x="255" y="128"/>
                                                  <a:pt x="252" y="129"/>
                                                  <a:pt x="252" y="129"/>
                                                </a:cubicBezTo>
                                                <a:cubicBezTo>
                                                  <a:pt x="252" y="130"/>
                                                  <a:pt x="254" y="130"/>
                                                  <a:pt x="255" y="131"/>
                                                </a:cubicBezTo>
                                                <a:cubicBezTo>
                                                  <a:pt x="256" y="131"/>
                                                  <a:pt x="257" y="133"/>
                                                  <a:pt x="257" y="134"/>
                                                </a:cubicBezTo>
                                                <a:cubicBezTo>
                                                  <a:pt x="257" y="135"/>
                                                  <a:pt x="257" y="136"/>
                                                  <a:pt x="256" y="136"/>
                                                </a:cubicBezTo>
                                                <a:cubicBezTo>
                                                  <a:pt x="256" y="137"/>
                                                  <a:pt x="255" y="137"/>
                                                  <a:pt x="255" y="138"/>
                                                </a:cubicBezTo>
                                                <a:cubicBezTo>
                                                  <a:pt x="254" y="139"/>
                                                  <a:pt x="255" y="141"/>
                                                  <a:pt x="255" y="141"/>
                                                </a:cubicBezTo>
                                                <a:cubicBezTo>
                                                  <a:pt x="256" y="142"/>
                                                  <a:pt x="255" y="142"/>
                                                  <a:pt x="255" y="143"/>
                                                </a:cubicBezTo>
                                                <a:cubicBezTo>
                                                  <a:pt x="254" y="143"/>
                                                  <a:pt x="253" y="143"/>
                                                  <a:pt x="252" y="143"/>
                                                </a:cubicBezTo>
                                                <a:cubicBezTo>
                                                  <a:pt x="251" y="143"/>
                                                  <a:pt x="249" y="143"/>
                                                  <a:pt x="248" y="144"/>
                                                </a:cubicBezTo>
                                                <a:cubicBezTo>
                                                  <a:pt x="247" y="145"/>
                                                  <a:pt x="247" y="146"/>
                                                  <a:pt x="245" y="147"/>
                                                </a:cubicBezTo>
                                                <a:cubicBezTo>
                                                  <a:pt x="245" y="147"/>
                                                  <a:pt x="244" y="147"/>
                                                  <a:pt x="244" y="147"/>
                                                </a:cubicBezTo>
                                                <a:cubicBezTo>
                                                  <a:pt x="244" y="147"/>
                                                  <a:pt x="243" y="148"/>
                                                  <a:pt x="243" y="148"/>
                                                </a:cubicBezTo>
                                                <a:cubicBezTo>
                                                  <a:pt x="243" y="149"/>
                                                  <a:pt x="242" y="150"/>
                                                  <a:pt x="241" y="150"/>
                                                </a:cubicBezTo>
                                                <a:cubicBezTo>
                                                  <a:pt x="240" y="150"/>
                                                  <a:pt x="239" y="150"/>
                                                  <a:pt x="238" y="150"/>
                                                </a:cubicBezTo>
                                                <a:cubicBezTo>
                                                  <a:pt x="238" y="150"/>
                                                  <a:pt x="237" y="150"/>
                                                  <a:pt x="237" y="149"/>
                                                </a:cubicBezTo>
                                                <a:cubicBezTo>
                                                  <a:pt x="236" y="148"/>
                                                  <a:pt x="235" y="147"/>
                                                  <a:pt x="234" y="146"/>
                                                </a:cubicBezTo>
                                                <a:cubicBezTo>
                                                  <a:pt x="234" y="145"/>
                                                  <a:pt x="234" y="145"/>
                                                  <a:pt x="233" y="144"/>
                                                </a:cubicBezTo>
                                                <a:cubicBezTo>
                                                  <a:pt x="233" y="144"/>
                                                  <a:pt x="233" y="144"/>
                                                  <a:pt x="232" y="144"/>
                                                </a:cubicBezTo>
                                                <a:cubicBezTo>
                                                  <a:pt x="231" y="144"/>
                                                  <a:pt x="230" y="144"/>
                                                  <a:pt x="230" y="144"/>
                                                </a:cubicBezTo>
                                                <a:cubicBezTo>
                                                  <a:pt x="229" y="144"/>
                                                  <a:pt x="229" y="145"/>
                                                  <a:pt x="229" y="146"/>
                                                </a:cubicBezTo>
                                                <a:cubicBezTo>
                                                  <a:pt x="229" y="147"/>
                                                  <a:pt x="229" y="149"/>
                                                  <a:pt x="227" y="150"/>
                                                </a:cubicBezTo>
                                                <a:cubicBezTo>
                                                  <a:pt x="227" y="151"/>
                                                  <a:pt x="226" y="152"/>
                                                  <a:pt x="225" y="152"/>
                                                </a:cubicBezTo>
                                                <a:cubicBezTo>
                                                  <a:pt x="224" y="153"/>
                                                  <a:pt x="223" y="153"/>
                                                  <a:pt x="222" y="153"/>
                                                </a:cubicBezTo>
                                                <a:cubicBezTo>
                                                  <a:pt x="221" y="152"/>
                                                  <a:pt x="220" y="151"/>
                                                  <a:pt x="219" y="151"/>
                                                </a:cubicBezTo>
                                                <a:cubicBezTo>
                                                  <a:pt x="217" y="150"/>
                                                  <a:pt x="216" y="149"/>
                                                  <a:pt x="214" y="149"/>
                                                </a:cubicBezTo>
                                                <a:cubicBezTo>
                                                  <a:pt x="213" y="149"/>
                                                  <a:pt x="211" y="149"/>
                                                  <a:pt x="210" y="149"/>
                                                </a:cubicBezTo>
                                                <a:cubicBezTo>
                                                  <a:pt x="208" y="149"/>
                                                  <a:pt x="207" y="149"/>
                                                  <a:pt x="205" y="149"/>
                                                </a:cubicBezTo>
                                                <a:cubicBezTo>
                                                  <a:pt x="205" y="149"/>
                                                  <a:pt x="204" y="148"/>
                                                  <a:pt x="204" y="148"/>
                                                </a:cubicBezTo>
                                                <a:cubicBezTo>
                                                  <a:pt x="203" y="148"/>
                                                  <a:pt x="202" y="149"/>
                                                  <a:pt x="202" y="149"/>
                                                </a:cubicBezTo>
                                                <a:cubicBezTo>
                                                  <a:pt x="201" y="150"/>
                                                  <a:pt x="201" y="151"/>
                                                  <a:pt x="201" y="152"/>
                                                </a:cubicBezTo>
                                                <a:cubicBezTo>
                                                  <a:pt x="201" y="152"/>
                                                  <a:pt x="201" y="153"/>
                                                  <a:pt x="200" y="154"/>
                                                </a:cubicBezTo>
                                                <a:cubicBezTo>
                                                  <a:pt x="200" y="155"/>
                                                  <a:pt x="200" y="155"/>
                                                  <a:pt x="199" y="155"/>
                                                </a:cubicBezTo>
                                                <a:cubicBezTo>
                                                  <a:pt x="198" y="155"/>
                                                  <a:pt x="196" y="155"/>
                                                  <a:pt x="195" y="155"/>
                                                </a:cubicBezTo>
                                                <a:cubicBezTo>
                                                  <a:pt x="194" y="154"/>
                                                  <a:pt x="193" y="156"/>
                                                  <a:pt x="193" y="156"/>
                                                </a:cubicBezTo>
                                                <a:cubicBezTo>
                                                  <a:pt x="191" y="157"/>
                                                  <a:pt x="191" y="158"/>
                                                  <a:pt x="190" y="158"/>
                                                </a:cubicBezTo>
                                                <a:cubicBezTo>
                                                  <a:pt x="189" y="159"/>
                                                  <a:pt x="189" y="160"/>
                                                  <a:pt x="187" y="160"/>
                                                </a:cubicBezTo>
                                                <a:cubicBezTo>
                                                  <a:pt x="186" y="160"/>
                                                  <a:pt x="185" y="162"/>
                                                  <a:pt x="184" y="163"/>
                                                </a:cubicBezTo>
                                                <a:cubicBezTo>
                                                  <a:pt x="184" y="165"/>
                                                  <a:pt x="185" y="167"/>
                                                  <a:pt x="184" y="169"/>
                                                </a:cubicBezTo>
                                                <a:cubicBezTo>
                                                  <a:pt x="184" y="170"/>
                                                  <a:pt x="184" y="171"/>
                                                  <a:pt x="182" y="172"/>
                                                </a:cubicBezTo>
                                                <a:cubicBezTo>
                                                  <a:pt x="181" y="172"/>
                                                  <a:pt x="179" y="175"/>
                                                  <a:pt x="178" y="175"/>
                                                </a:cubicBezTo>
                                                <a:cubicBezTo>
                                                  <a:pt x="177" y="176"/>
                                                  <a:pt x="177" y="177"/>
                                                  <a:pt x="177" y="178"/>
                                                </a:cubicBezTo>
                                                <a:cubicBezTo>
                                                  <a:pt x="177" y="178"/>
                                                  <a:pt x="182" y="180"/>
                                                  <a:pt x="182" y="180"/>
                                                </a:cubicBezTo>
                                                <a:cubicBezTo>
                                                  <a:pt x="182" y="180"/>
                                                  <a:pt x="182" y="181"/>
                                                  <a:pt x="182" y="182"/>
                                                </a:cubicBezTo>
                                                <a:cubicBezTo>
                                                  <a:pt x="182" y="183"/>
                                                  <a:pt x="181" y="184"/>
                                                  <a:pt x="181" y="184"/>
                                                </a:cubicBezTo>
                                                <a:cubicBezTo>
                                                  <a:pt x="181" y="185"/>
                                                  <a:pt x="179" y="186"/>
                                                  <a:pt x="178" y="186"/>
                                                </a:cubicBezTo>
                                                <a:cubicBezTo>
                                                  <a:pt x="177" y="188"/>
                                                  <a:pt x="176" y="190"/>
                                                  <a:pt x="174" y="191"/>
                                                </a:cubicBezTo>
                                                <a:cubicBezTo>
                                                  <a:pt x="174" y="191"/>
                                                  <a:pt x="174" y="191"/>
                                                  <a:pt x="173" y="191"/>
                                                </a:cubicBezTo>
                                                <a:cubicBezTo>
                                                  <a:pt x="173" y="191"/>
                                                  <a:pt x="172" y="191"/>
                                                  <a:pt x="172" y="191"/>
                                                </a:cubicBezTo>
                                                <a:cubicBezTo>
                                                  <a:pt x="171" y="190"/>
                                                  <a:pt x="170" y="189"/>
                                                  <a:pt x="169" y="189"/>
                                                </a:cubicBezTo>
                                                <a:cubicBezTo>
                                                  <a:pt x="169" y="189"/>
                                                  <a:pt x="169" y="189"/>
                                                  <a:pt x="169" y="189"/>
                                                </a:cubicBezTo>
                                                <a:cubicBezTo>
                                                  <a:pt x="167" y="189"/>
                                                  <a:pt x="166" y="188"/>
                                                  <a:pt x="165" y="187"/>
                                                </a:cubicBezTo>
                                                <a:cubicBezTo>
                                                  <a:pt x="163" y="186"/>
                                                  <a:pt x="162" y="185"/>
                                                  <a:pt x="161" y="183"/>
                                                </a:cubicBezTo>
                                                <a:cubicBezTo>
                                                  <a:pt x="160" y="182"/>
                                                  <a:pt x="158" y="180"/>
                                                  <a:pt x="156" y="178"/>
                                                </a:cubicBezTo>
                                                <a:cubicBezTo>
                                                  <a:pt x="155" y="178"/>
                                                  <a:pt x="153" y="180"/>
                                                  <a:pt x="153" y="181"/>
                                                </a:cubicBezTo>
                                                <a:cubicBezTo>
                                                  <a:pt x="152" y="181"/>
                                                  <a:pt x="151" y="181"/>
                                                  <a:pt x="150" y="181"/>
                                                </a:cubicBezTo>
                                                <a:cubicBezTo>
                                                  <a:pt x="150" y="181"/>
                                                  <a:pt x="149" y="181"/>
                                                  <a:pt x="148" y="181"/>
                                                </a:cubicBezTo>
                                                <a:cubicBezTo>
                                                  <a:pt x="146" y="181"/>
                                                  <a:pt x="146" y="181"/>
                                                  <a:pt x="145" y="182"/>
                                                </a:cubicBezTo>
                                                <a:cubicBezTo>
                                                  <a:pt x="143" y="183"/>
                                                  <a:pt x="141" y="184"/>
                                                  <a:pt x="138" y="184"/>
                                                </a:cubicBezTo>
                                                <a:cubicBezTo>
                                                  <a:pt x="137" y="185"/>
                                                  <a:pt x="135" y="186"/>
                                                  <a:pt x="133" y="186"/>
                                                </a:cubicBezTo>
                                                <a:cubicBezTo>
                                                  <a:pt x="132" y="187"/>
                                                  <a:pt x="132" y="186"/>
                                                  <a:pt x="132" y="185"/>
                                                </a:cubicBezTo>
                                                <a:cubicBezTo>
                                                  <a:pt x="132" y="184"/>
                                                  <a:pt x="132" y="183"/>
                                                  <a:pt x="132" y="183"/>
                                                </a:cubicBezTo>
                                                <a:cubicBezTo>
                                                  <a:pt x="132" y="181"/>
                                                  <a:pt x="133" y="181"/>
                                                  <a:pt x="132" y="179"/>
                                                </a:cubicBezTo>
                                                <a:cubicBezTo>
                                                  <a:pt x="132" y="179"/>
                                                  <a:pt x="128" y="178"/>
                                                  <a:pt x="127" y="177"/>
                                                </a:cubicBezTo>
                                                <a:cubicBezTo>
                                                  <a:pt x="125" y="176"/>
                                                  <a:pt x="124" y="176"/>
                                                  <a:pt x="122" y="176"/>
                                                </a:cubicBezTo>
                                                <a:cubicBezTo>
                                                  <a:pt x="122" y="175"/>
                                                  <a:pt x="121" y="176"/>
                                                  <a:pt x="120" y="176"/>
                                                </a:cubicBezTo>
                                                <a:cubicBezTo>
                                                  <a:pt x="120" y="176"/>
                                                  <a:pt x="119" y="177"/>
                                                  <a:pt x="118" y="177"/>
                                                </a:cubicBezTo>
                                                <a:cubicBezTo>
                                                  <a:pt x="118" y="177"/>
                                                  <a:pt x="116" y="179"/>
                                                  <a:pt x="114" y="179"/>
                                                </a:cubicBezTo>
                                                <a:cubicBezTo>
                                                  <a:pt x="113" y="180"/>
                                                  <a:pt x="111" y="180"/>
                                                  <a:pt x="110" y="180"/>
                                                </a:cubicBezTo>
                                                <a:cubicBezTo>
                                                  <a:pt x="109" y="180"/>
                                                  <a:pt x="108" y="183"/>
                                                  <a:pt x="107" y="183"/>
                                                </a:cubicBezTo>
                                                <a:cubicBezTo>
                                                  <a:pt x="107" y="184"/>
                                                  <a:pt x="106" y="184"/>
                                                  <a:pt x="106" y="183"/>
                                                </a:cubicBezTo>
                                                <a:cubicBezTo>
                                                  <a:pt x="105" y="183"/>
                                                  <a:pt x="104" y="182"/>
                                                  <a:pt x="104" y="182"/>
                                                </a:cubicBezTo>
                                                <a:cubicBezTo>
                                                  <a:pt x="102" y="182"/>
                                                  <a:pt x="101" y="182"/>
                                                  <a:pt x="100" y="183"/>
                                                </a:cubicBezTo>
                                                <a:cubicBezTo>
                                                  <a:pt x="99" y="183"/>
                                                  <a:pt x="99" y="184"/>
                                                  <a:pt x="98" y="184"/>
                                                </a:cubicBezTo>
                                                <a:cubicBezTo>
                                                  <a:pt x="98" y="185"/>
                                                  <a:pt x="97" y="185"/>
                                                  <a:pt x="97" y="185"/>
                                                </a:cubicBezTo>
                                                <a:cubicBezTo>
                                                  <a:pt x="95" y="184"/>
                                                  <a:pt x="94" y="183"/>
                                                  <a:pt x="94" y="182"/>
                                                </a:cubicBezTo>
                                                <a:cubicBezTo>
                                                  <a:pt x="93" y="180"/>
                                                  <a:pt x="93" y="178"/>
                                                  <a:pt x="92" y="177"/>
                                                </a:cubicBezTo>
                                                <a:cubicBezTo>
                                                  <a:pt x="91" y="175"/>
                                                  <a:pt x="90" y="174"/>
                                                  <a:pt x="89" y="174"/>
                                                </a:cubicBezTo>
                                                <a:cubicBezTo>
                                                  <a:pt x="89" y="174"/>
                                                  <a:pt x="88" y="173"/>
                                                  <a:pt x="87" y="170"/>
                                                </a:cubicBezTo>
                                                <a:cubicBezTo>
                                                  <a:pt x="87" y="168"/>
                                                  <a:pt x="86" y="167"/>
                                                  <a:pt x="84" y="167"/>
                                                </a:cubicBezTo>
                                                <a:cubicBezTo>
                                                  <a:pt x="83" y="166"/>
                                                  <a:pt x="81" y="166"/>
                                                  <a:pt x="78" y="166"/>
                                                </a:cubicBezTo>
                                                <a:cubicBezTo>
                                                  <a:pt x="74" y="166"/>
                                                  <a:pt x="70" y="166"/>
                                                  <a:pt x="67" y="165"/>
                                                </a:cubicBezTo>
                                                <a:cubicBezTo>
                                                  <a:pt x="66" y="164"/>
                                                  <a:pt x="66" y="163"/>
                                                  <a:pt x="66" y="162"/>
                                                </a:cubicBezTo>
                                                <a:cubicBezTo>
                                                  <a:pt x="65" y="161"/>
                                                  <a:pt x="65" y="161"/>
                                                  <a:pt x="63" y="160"/>
                                                </a:cubicBezTo>
                                                <a:cubicBezTo>
                                                  <a:pt x="62" y="160"/>
                                                  <a:pt x="61" y="159"/>
                                                  <a:pt x="59" y="158"/>
                                                </a:cubicBezTo>
                                                <a:cubicBezTo>
                                                  <a:pt x="57" y="156"/>
                                                  <a:pt x="55" y="155"/>
                                                  <a:pt x="53" y="155"/>
                                                </a:cubicBezTo>
                                                <a:cubicBezTo>
                                                  <a:pt x="52" y="155"/>
                                                  <a:pt x="52" y="155"/>
                                                  <a:pt x="51" y="156"/>
                                                </a:cubicBezTo>
                                                <a:cubicBezTo>
                                                  <a:pt x="50" y="157"/>
                                                  <a:pt x="50" y="158"/>
                                                  <a:pt x="50" y="158"/>
                                                </a:cubicBezTo>
                                                <a:cubicBezTo>
                                                  <a:pt x="49" y="160"/>
                                                  <a:pt x="47" y="161"/>
                                                  <a:pt x="46" y="162"/>
                                                </a:cubicBezTo>
                                                <a:cubicBezTo>
                                                  <a:pt x="46" y="163"/>
                                                  <a:pt x="40" y="157"/>
                                                  <a:pt x="39" y="156"/>
                                                </a:cubicBezTo>
                                                <a:cubicBezTo>
                                                  <a:pt x="38" y="155"/>
                                                  <a:pt x="35" y="155"/>
                                                  <a:pt x="33" y="154"/>
                                                </a:cubicBezTo>
                                                <a:cubicBezTo>
                                                  <a:pt x="32" y="154"/>
                                                  <a:pt x="31" y="154"/>
                                                  <a:pt x="29" y="154"/>
                                                </a:cubicBezTo>
                                                <a:cubicBezTo>
                                                  <a:pt x="28" y="154"/>
                                                  <a:pt x="27" y="153"/>
                                                  <a:pt x="26" y="152"/>
                                                </a:cubicBezTo>
                                                <a:cubicBezTo>
                                                  <a:pt x="25" y="152"/>
                                                  <a:pt x="23" y="151"/>
                                                  <a:pt x="22" y="151"/>
                                                </a:cubicBezTo>
                                                <a:cubicBezTo>
                                                  <a:pt x="21" y="151"/>
                                                  <a:pt x="20" y="150"/>
                                                  <a:pt x="20" y="150"/>
                                                </a:cubicBezTo>
                                                <a:cubicBezTo>
                                                  <a:pt x="20" y="149"/>
                                                  <a:pt x="20" y="148"/>
                                                  <a:pt x="20" y="147"/>
                                                </a:cubicBezTo>
                                                <a:cubicBezTo>
                                                  <a:pt x="20" y="147"/>
                                                  <a:pt x="20" y="146"/>
                                                  <a:pt x="20" y="146"/>
                                                </a:cubicBezTo>
                                                <a:cubicBezTo>
                                                  <a:pt x="19" y="146"/>
                                                  <a:pt x="19" y="146"/>
                                                  <a:pt x="18" y="148"/>
                                                </a:cubicBezTo>
                                                <a:cubicBezTo>
                                                  <a:pt x="17" y="149"/>
                                                  <a:pt x="15" y="150"/>
                                                  <a:pt x="14" y="151"/>
                                                </a:cubicBezTo>
                                                <a:cubicBezTo>
                                                  <a:pt x="13" y="152"/>
                                                  <a:pt x="11" y="151"/>
                                                  <a:pt x="11" y="153"/>
                                                </a:cubicBezTo>
                                                <a:cubicBezTo>
                                                  <a:pt x="10" y="155"/>
                                                  <a:pt x="10" y="156"/>
                                                  <a:pt x="9" y="157"/>
                                                </a:cubicBezTo>
                                                <a:cubicBezTo>
                                                  <a:pt x="7" y="158"/>
                                                  <a:pt x="6" y="160"/>
                                                  <a:pt x="6" y="162"/>
                                                </a:cubicBezTo>
                                                <a:cubicBezTo>
                                                  <a:pt x="6" y="164"/>
                                                  <a:pt x="5" y="165"/>
                                                  <a:pt x="5" y="166"/>
                                                </a:cubicBezTo>
                                                <a:cubicBezTo>
                                                  <a:pt x="4" y="168"/>
                                                  <a:pt x="4" y="169"/>
                                                  <a:pt x="4" y="171"/>
                                                </a:cubicBezTo>
                                                <a:cubicBezTo>
                                                  <a:pt x="4" y="173"/>
                                                  <a:pt x="4" y="174"/>
                                                  <a:pt x="3" y="177"/>
                                                </a:cubicBezTo>
                                                <a:cubicBezTo>
                                                  <a:pt x="3" y="178"/>
                                                  <a:pt x="2" y="179"/>
                                                  <a:pt x="1" y="179"/>
                                                </a:cubicBezTo>
                                                <a:cubicBezTo>
                                                  <a:pt x="0" y="180"/>
                                                  <a:pt x="0" y="180"/>
                                                  <a:pt x="0" y="181"/>
                                                </a:cubicBezTo>
                                                <a:cubicBezTo>
                                                  <a:pt x="0" y="182"/>
                                                  <a:pt x="0" y="182"/>
                                                  <a:pt x="1" y="182"/>
                                                </a:cubicBezTo>
                                                <a:cubicBezTo>
                                                  <a:pt x="2" y="183"/>
                                                  <a:pt x="3" y="183"/>
                                                  <a:pt x="3" y="183"/>
                                                </a:cubicBezTo>
                                                <a:cubicBezTo>
                                                  <a:pt x="5" y="185"/>
                                                  <a:pt x="5" y="186"/>
                                                  <a:pt x="5" y="188"/>
                                                </a:cubicBezTo>
                                                <a:cubicBezTo>
                                                  <a:pt x="5" y="189"/>
                                                  <a:pt x="5" y="190"/>
                                                  <a:pt x="5" y="192"/>
                                                </a:cubicBezTo>
                                                <a:cubicBezTo>
                                                  <a:pt x="5" y="193"/>
                                                  <a:pt x="5" y="195"/>
                                                  <a:pt x="6" y="196"/>
                                                </a:cubicBezTo>
                                                <a:cubicBezTo>
                                                  <a:pt x="6" y="196"/>
                                                  <a:pt x="7" y="196"/>
                                                  <a:pt x="8" y="196"/>
                                                </a:cubicBezTo>
                                                <a:cubicBezTo>
                                                  <a:pt x="9" y="196"/>
                                                  <a:pt x="9" y="195"/>
                                                  <a:pt x="10" y="195"/>
                                                </a:cubicBezTo>
                                                <a:cubicBezTo>
                                                  <a:pt x="10" y="194"/>
                                                  <a:pt x="14" y="195"/>
                                                  <a:pt x="15" y="195"/>
                                                </a:cubicBezTo>
                                                <a:cubicBezTo>
                                                  <a:pt x="16" y="196"/>
                                                  <a:pt x="16" y="197"/>
                                                  <a:pt x="17" y="198"/>
                                                </a:cubicBezTo>
                                                <a:cubicBezTo>
                                                  <a:pt x="18" y="199"/>
                                                  <a:pt x="18" y="200"/>
                                                  <a:pt x="19" y="201"/>
                                                </a:cubicBezTo>
                                                <a:cubicBezTo>
                                                  <a:pt x="21" y="202"/>
                                                  <a:pt x="23" y="202"/>
                                                  <a:pt x="26" y="202"/>
                                                </a:cubicBezTo>
                                                <a:cubicBezTo>
                                                  <a:pt x="26" y="202"/>
                                                  <a:pt x="28" y="202"/>
                                                  <a:pt x="29" y="201"/>
                                                </a:cubicBezTo>
                                                <a:cubicBezTo>
                                                  <a:pt x="30" y="200"/>
                                                  <a:pt x="31" y="200"/>
                                                  <a:pt x="31" y="199"/>
                                                </a:cubicBezTo>
                                                <a:cubicBezTo>
                                                  <a:pt x="31" y="197"/>
                                                  <a:pt x="32" y="197"/>
                                                  <a:pt x="32" y="196"/>
                                                </a:cubicBezTo>
                                                <a:cubicBezTo>
                                                  <a:pt x="33" y="196"/>
                                                  <a:pt x="33" y="197"/>
                                                  <a:pt x="34" y="198"/>
                                                </a:cubicBezTo>
                                                <a:cubicBezTo>
                                                  <a:pt x="35" y="199"/>
                                                  <a:pt x="37" y="200"/>
                                                  <a:pt x="38" y="200"/>
                                                </a:cubicBezTo>
                                                <a:cubicBezTo>
                                                  <a:pt x="39" y="201"/>
                                                  <a:pt x="41" y="201"/>
                                                  <a:pt x="42" y="200"/>
                                                </a:cubicBezTo>
                                                <a:cubicBezTo>
                                                  <a:pt x="43" y="200"/>
                                                  <a:pt x="44" y="199"/>
                                                  <a:pt x="45" y="198"/>
                                                </a:cubicBezTo>
                                                <a:cubicBezTo>
                                                  <a:pt x="46" y="197"/>
                                                  <a:pt x="47" y="196"/>
                                                  <a:pt x="47" y="194"/>
                                                </a:cubicBezTo>
                                                <a:cubicBezTo>
                                                  <a:pt x="47" y="194"/>
                                                  <a:pt x="48" y="194"/>
                                                  <a:pt x="48" y="194"/>
                                                </a:cubicBezTo>
                                                <a:cubicBezTo>
                                                  <a:pt x="49" y="195"/>
                                                  <a:pt x="50" y="196"/>
                                                  <a:pt x="51" y="197"/>
                                                </a:cubicBezTo>
                                                <a:cubicBezTo>
                                                  <a:pt x="52" y="200"/>
                                                  <a:pt x="54" y="203"/>
                                                  <a:pt x="55" y="204"/>
                                                </a:cubicBezTo>
                                                <a:cubicBezTo>
                                                  <a:pt x="55" y="205"/>
                                                  <a:pt x="55" y="206"/>
                                                  <a:pt x="55" y="206"/>
                                                </a:cubicBezTo>
                                                <a:cubicBezTo>
                                                  <a:pt x="55" y="207"/>
                                                  <a:pt x="55" y="207"/>
                                                  <a:pt x="54" y="208"/>
                                                </a:cubicBezTo>
                                                <a:cubicBezTo>
                                                  <a:pt x="53" y="209"/>
                                                  <a:pt x="53" y="210"/>
                                                  <a:pt x="53" y="210"/>
                                                </a:cubicBezTo>
                                                <a:cubicBezTo>
                                                  <a:pt x="54" y="211"/>
                                                  <a:pt x="54" y="211"/>
                                                  <a:pt x="54" y="212"/>
                                                </a:cubicBezTo>
                                                <a:cubicBezTo>
                                                  <a:pt x="54" y="213"/>
                                                  <a:pt x="54" y="214"/>
                                                  <a:pt x="54" y="215"/>
                                                </a:cubicBezTo>
                                                <a:cubicBezTo>
                                                  <a:pt x="54" y="216"/>
                                                  <a:pt x="55" y="216"/>
                                                  <a:pt x="56" y="217"/>
                                                </a:cubicBezTo>
                                                <a:cubicBezTo>
                                                  <a:pt x="56" y="218"/>
                                                  <a:pt x="58" y="218"/>
                                                  <a:pt x="59" y="218"/>
                                                </a:cubicBezTo>
                                                <a:cubicBezTo>
                                                  <a:pt x="60" y="218"/>
                                                  <a:pt x="60" y="218"/>
                                                  <a:pt x="61" y="218"/>
                                                </a:cubicBezTo>
                                                <a:cubicBezTo>
                                                  <a:pt x="61" y="219"/>
                                                  <a:pt x="61" y="219"/>
                                                  <a:pt x="61" y="220"/>
                                                </a:cubicBezTo>
                                                <a:cubicBezTo>
                                                  <a:pt x="61" y="221"/>
                                                  <a:pt x="61" y="224"/>
                                                  <a:pt x="60" y="226"/>
                                                </a:cubicBezTo>
                                                <a:cubicBezTo>
                                                  <a:pt x="60" y="228"/>
                                                  <a:pt x="60" y="229"/>
                                                  <a:pt x="60" y="230"/>
                                                </a:cubicBezTo>
                                                <a:cubicBezTo>
                                                  <a:pt x="60" y="232"/>
                                                  <a:pt x="60" y="233"/>
                                                  <a:pt x="58" y="235"/>
                                                </a:cubicBezTo>
                                                <a:cubicBezTo>
                                                  <a:pt x="58" y="235"/>
                                                  <a:pt x="56" y="233"/>
                                                  <a:pt x="54" y="232"/>
                                                </a:cubicBezTo>
                                                <a:cubicBezTo>
                                                  <a:pt x="53" y="231"/>
                                                  <a:pt x="52" y="230"/>
                                                  <a:pt x="52" y="230"/>
                                                </a:cubicBezTo>
                                                <a:cubicBezTo>
                                                  <a:pt x="51" y="230"/>
                                                  <a:pt x="50" y="230"/>
                                                  <a:pt x="50" y="231"/>
                                                </a:cubicBezTo>
                                                <a:cubicBezTo>
                                                  <a:pt x="49" y="232"/>
                                                  <a:pt x="48" y="233"/>
                                                  <a:pt x="47" y="234"/>
                                                </a:cubicBezTo>
                                                <a:cubicBezTo>
                                                  <a:pt x="46" y="235"/>
                                                  <a:pt x="46" y="236"/>
                                                  <a:pt x="45" y="237"/>
                                                </a:cubicBezTo>
                                                <a:cubicBezTo>
                                                  <a:pt x="45" y="237"/>
                                                  <a:pt x="44" y="237"/>
                                                  <a:pt x="43" y="238"/>
                                                </a:cubicBezTo>
                                                <a:cubicBezTo>
                                                  <a:pt x="42" y="239"/>
                                                  <a:pt x="41" y="239"/>
                                                  <a:pt x="40" y="240"/>
                                                </a:cubicBezTo>
                                                <a:cubicBezTo>
                                                  <a:pt x="40" y="240"/>
                                                  <a:pt x="39" y="241"/>
                                                  <a:pt x="39" y="242"/>
                                                </a:cubicBezTo>
                                                <a:cubicBezTo>
                                                  <a:pt x="39" y="242"/>
                                                  <a:pt x="39" y="242"/>
                                                  <a:pt x="38" y="242"/>
                                                </a:cubicBezTo>
                                                <a:cubicBezTo>
                                                  <a:pt x="38" y="243"/>
                                                  <a:pt x="38" y="243"/>
                                                  <a:pt x="37" y="243"/>
                                                </a:cubicBezTo>
                                                <a:cubicBezTo>
                                                  <a:pt x="36" y="243"/>
                                                  <a:pt x="35" y="243"/>
                                                  <a:pt x="34" y="243"/>
                                                </a:cubicBezTo>
                                                <a:cubicBezTo>
                                                  <a:pt x="34" y="244"/>
                                                  <a:pt x="34" y="245"/>
                                                  <a:pt x="35" y="246"/>
                                                </a:cubicBezTo>
                                                <a:cubicBezTo>
                                                  <a:pt x="35" y="246"/>
                                                  <a:pt x="36" y="247"/>
                                                  <a:pt x="36" y="247"/>
                                                </a:cubicBezTo>
                                                <a:cubicBezTo>
                                                  <a:pt x="36" y="248"/>
                                                  <a:pt x="36" y="248"/>
                                                  <a:pt x="36" y="249"/>
                                                </a:cubicBezTo>
                                                <a:cubicBezTo>
                                                  <a:pt x="36" y="249"/>
                                                  <a:pt x="36" y="249"/>
                                                  <a:pt x="35" y="250"/>
                                                </a:cubicBezTo>
                                                <a:cubicBezTo>
                                                  <a:pt x="34" y="251"/>
                                                  <a:pt x="32" y="251"/>
                                                  <a:pt x="31" y="252"/>
                                                </a:cubicBezTo>
                                                <a:cubicBezTo>
                                                  <a:pt x="30" y="252"/>
                                                  <a:pt x="30" y="252"/>
                                                  <a:pt x="30" y="253"/>
                                                </a:cubicBezTo>
                                                <a:cubicBezTo>
                                                  <a:pt x="30" y="253"/>
                                                  <a:pt x="30" y="253"/>
                                                  <a:pt x="31" y="254"/>
                                                </a:cubicBezTo>
                                                <a:cubicBezTo>
                                                  <a:pt x="31" y="254"/>
                                                  <a:pt x="32" y="255"/>
                                                  <a:pt x="32" y="255"/>
                                                </a:cubicBezTo>
                                                <a:cubicBezTo>
                                                  <a:pt x="33" y="255"/>
                                                  <a:pt x="34" y="256"/>
                                                  <a:pt x="34" y="256"/>
                                                </a:cubicBezTo>
                                                <a:cubicBezTo>
                                                  <a:pt x="35" y="257"/>
                                                  <a:pt x="35" y="258"/>
                                                  <a:pt x="35" y="259"/>
                                                </a:cubicBezTo>
                                                <a:cubicBezTo>
                                                  <a:pt x="35" y="260"/>
                                                  <a:pt x="35" y="260"/>
                                                  <a:pt x="35" y="261"/>
                                                </a:cubicBezTo>
                                                <a:cubicBezTo>
                                                  <a:pt x="36" y="261"/>
                                                  <a:pt x="36" y="261"/>
                                                  <a:pt x="37" y="262"/>
                                                </a:cubicBezTo>
                                                <a:cubicBezTo>
                                                  <a:pt x="38" y="263"/>
                                                  <a:pt x="38" y="263"/>
                                                  <a:pt x="38" y="264"/>
                                                </a:cubicBezTo>
                                                <a:cubicBezTo>
                                                  <a:pt x="38" y="264"/>
                                                  <a:pt x="38" y="264"/>
                                                  <a:pt x="37" y="265"/>
                                                </a:cubicBezTo>
                                                <a:cubicBezTo>
                                                  <a:pt x="36" y="265"/>
                                                  <a:pt x="35" y="265"/>
                                                  <a:pt x="34" y="265"/>
                                                </a:cubicBezTo>
                                                <a:cubicBezTo>
                                                  <a:pt x="34" y="265"/>
                                                  <a:pt x="34" y="266"/>
                                                  <a:pt x="34" y="266"/>
                                                </a:cubicBezTo>
                                                <a:cubicBezTo>
                                                  <a:pt x="34" y="267"/>
                                                  <a:pt x="34" y="268"/>
                                                  <a:pt x="34" y="268"/>
                                                </a:cubicBezTo>
                                                <a:cubicBezTo>
                                                  <a:pt x="35" y="270"/>
                                                  <a:pt x="36" y="271"/>
                                                  <a:pt x="36" y="271"/>
                                                </a:cubicBezTo>
                                                <a:cubicBezTo>
                                                  <a:pt x="36" y="272"/>
                                                  <a:pt x="34" y="274"/>
                                                  <a:pt x="34" y="275"/>
                                                </a:cubicBezTo>
                                                <a:cubicBezTo>
                                                  <a:pt x="35" y="276"/>
                                                  <a:pt x="35" y="276"/>
                                                  <a:pt x="36" y="276"/>
                                                </a:cubicBezTo>
                                                <a:cubicBezTo>
                                                  <a:pt x="37" y="277"/>
                                                  <a:pt x="38" y="277"/>
                                                  <a:pt x="39" y="278"/>
                                                </a:cubicBezTo>
                                                <a:cubicBezTo>
                                                  <a:pt x="39" y="278"/>
                                                  <a:pt x="40" y="280"/>
                                                  <a:pt x="40" y="280"/>
                                                </a:cubicBezTo>
                                                <a:cubicBezTo>
                                                  <a:pt x="40" y="281"/>
                                                  <a:pt x="39" y="280"/>
                                                  <a:pt x="40" y="281"/>
                                                </a:cubicBezTo>
                                                <a:cubicBezTo>
                                                  <a:pt x="40" y="282"/>
                                                  <a:pt x="40" y="282"/>
                                                  <a:pt x="40" y="282"/>
                                                </a:cubicBezTo>
                                                <a:cubicBezTo>
                                                  <a:pt x="40" y="282"/>
                                                  <a:pt x="40" y="281"/>
                                                  <a:pt x="40" y="281"/>
                                                </a:cubicBezTo>
                                                <a:cubicBezTo>
                                                  <a:pt x="41" y="281"/>
                                                  <a:pt x="42" y="281"/>
                                                  <a:pt x="43" y="281"/>
                                                </a:cubicBezTo>
                                                <a:cubicBezTo>
                                                  <a:pt x="43" y="281"/>
                                                  <a:pt x="43" y="281"/>
                                                  <a:pt x="44" y="282"/>
                                                </a:cubicBezTo>
                                                <a:cubicBezTo>
                                                  <a:pt x="44" y="282"/>
                                                  <a:pt x="44" y="283"/>
                                                  <a:pt x="45" y="284"/>
                                                </a:cubicBezTo>
                                                <a:cubicBezTo>
                                                  <a:pt x="46" y="284"/>
                                                  <a:pt x="46" y="284"/>
                                                  <a:pt x="47" y="284"/>
                                                </a:cubicBezTo>
                                                <a:cubicBezTo>
                                                  <a:pt x="50" y="284"/>
                                                  <a:pt x="51" y="284"/>
                                                  <a:pt x="52" y="284"/>
                                                </a:cubicBezTo>
                                                <a:cubicBezTo>
                                                  <a:pt x="53" y="283"/>
                                                  <a:pt x="54" y="282"/>
                                                  <a:pt x="54" y="281"/>
                                                </a:cubicBezTo>
                                                <a:cubicBezTo>
                                                  <a:pt x="55" y="279"/>
                                                  <a:pt x="55" y="279"/>
                                                  <a:pt x="55" y="279"/>
                                                </a:cubicBezTo>
                                                <a:cubicBezTo>
                                                  <a:pt x="56" y="278"/>
                                                  <a:pt x="56" y="279"/>
                                                  <a:pt x="57" y="279"/>
                                                </a:cubicBezTo>
                                                <a:cubicBezTo>
                                                  <a:pt x="57" y="279"/>
                                                  <a:pt x="58" y="280"/>
                                                  <a:pt x="59" y="280"/>
                                                </a:cubicBezTo>
                                                <a:cubicBezTo>
                                                  <a:pt x="60" y="280"/>
                                                  <a:pt x="61" y="280"/>
                                                  <a:pt x="62" y="279"/>
                                                </a:cubicBezTo>
                                                <a:cubicBezTo>
                                                  <a:pt x="62" y="278"/>
                                                  <a:pt x="63" y="277"/>
                                                  <a:pt x="64" y="276"/>
                                                </a:cubicBezTo>
                                                <a:cubicBezTo>
                                                  <a:pt x="64" y="276"/>
                                                  <a:pt x="65" y="275"/>
                                                  <a:pt x="66" y="275"/>
                                                </a:cubicBezTo>
                                                <a:cubicBezTo>
                                                  <a:pt x="67" y="275"/>
                                                  <a:pt x="68" y="275"/>
                                                  <a:pt x="68" y="276"/>
                                                </a:cubicBezTo>
                                                <a:cubicBezTo>
                                                  <a:pt x="70" y="277"/>
                                                  <a:pt x="70" y="277"/>
                                                  <a:pt x="71" y="277"/>
                                                </a:cubicBezTo>
                                                <a:cubicBezTo>
                                                  <a:pt x="72" y="277"/>
                                                  <a:pt x="72" y="276"/>
                                                  <a:pt x="72" y="276"/>
                                                </a:cubicBezTo>
                                                <a:cubicBezTo>
                                                  <a:pt x="72" y="275"/>
                                                  <a:pt x="73" y="275"/>
                                                  <a:pt x="73" y="274"/>
                                                </a:cubicBezTo>
                                                <a:cubicBezTo>
                                                  <a:pt x="73" y="274"/>
                                                  <a:pt x="74" y="275"/>
                                                  <a:pt x="75" y="275"/>
                                                </a:cubicBezTo>
                                                <a:cubicBezTo>
                                                  <a:pt x="75" y="276"/>
                                                  <a:pt x="77" y="277"/>
                                                  <a:pt x="78" y="278"/>
                                                </a:cubicBezTo>
                                                <a:cubicBezTo>
                                                  <a:pt x="79" y="279"/>
                                                  <a:pt x="80" y="280"/>
                                                  <a:pt x="80" y="281"/>
                                                </a:cubicBezTo>
                                                <a:cubicBezTo>
                                                  <a:pt x="80" y="282"/>
                                                  <a:pt x="80" y="283"/>
                                                  <a:pt x="80" y="285"/>
                                                </a:cubicBezTo>
                                                <a:cubicBezTo>
                                                  <a:pt x="80" y="286"/>
                                                  <a:pt x="80" y="288"/>
                                                  <a:pt x="79" y="289"/>
                                                </a:cubicBezTo>
                                                <a:cubicBezTo>
                                                  <a:pt x="79" y="289"/>
                                                  <a:pt x="77" y="290"/>
                                                  <a:pt x="76" y="290"/>
                                                </a:cubicBezTo>
                                                <a:cubicBezTo>
                                                  <a:pt x="76" y="291"/>
                                                  <a:pt x="75" y="291"/>
                                                  <a:pt x="75" y="292"/>
                                                </a:cubicBezTo>
                                                <a:cubicBezTo>
                                                  <a:pt x="75" y="292"/>
                                                  <a:pt x="75" y="292"/>
                                                  <a:pt x="76" y="293"/>
                                                </a:cubicBezTo>
                                                <a:cubicBezTo>
                                                  <a:pt x="79" y="293"/>
                                                  <a:pt x="81" y="295"/>
                                                  <a:pt x="84" y="295"/>
                                                </a:cubicBezTo>
                                                <a:cubicBezTo>
                                                  <a:pt x="86" y="295"/>
                                                  <a:pt x="88" y="295"/>
                                                  <a:pt x="89" y="296"/>
                                                </a:cubicBezTo>
                                                <a:cubicBezTo>
                                                  <a:pt x="90" y="296"/>
                                                  <a:pt x="91" y="297"/>
                                                  <a:pt x="92" y="297"/>
                                                </a:cubicBezTo>
                                                <a:cubicBezTo>
                                                  <a:pt x="93" y="298"/>
                                                  <a:pt x="94" y="298"/>
                                                  <a:pt x="95" y="299"/>
                                                </a:cubicBezTo>
                                                <a:cubicBezTo>
                                                  <a:pt x="96" y="300"/>
                                                  <a:pt x="96" y="301"/>
                                                  <a:pt x="97" y="302"/>
                                                </a:cubicBezTo>
                                                <a:cubicBezTo>
                                                  <a:pt x="97" y="303"/>
                                                  <a:pt x="98" y="303"/>
                                                  <a:pt x="99" y="304"/>
                                                </a:cubicBezTo>
                                                <a:cubicBezTo>
                                                  <a:pt x="99" y="304"/>
                                                  <a:pt x="100" y="305"/>
                                                  <a:pt x="101" y="304"/>
                                                </a:cubicBezTo>
                                                <a:cubicBezTo>
                                                  <a:pt x="101" y="304"/>
                                                  <a:pt x="102" y="304"/>
                                                  <a:pt x="104" y="303"/>
                                                </a:cubicBezTo>
                                                <a:cubicBezTo>
                                                  <a:pt x="105" y="303"/>
                                                  <a:pt x="106" y="302"/>
                                                  <a:pt x="107" y="301"/>
                                                </a:cubicBezTo>
                                                <a:cubicBezTo>
                                                  <a:pt x="107" y="300"/>
                                                  <a:pt x="110" y="299"/>
                                                  <a:pt x="112" y="299"/>
                                                </a:cubicBezTo>
                                                <a:cubicBezTo>
                                                  <a:pt x="113" y="298"/>
                                                  <a:pt x="114" y="298"/>
                                                  <a:pt x="115" y="297"/>
                                                </a:cubicBezTo>
                                                <a:cubicBezTo>
                                                  <a:pt x="115" y="297"/>
                                                  <a:pt x="116" y="297"/>
                                                  <a:pt x="116" y="296"/>
                                                </a:cubicBezTo>
                                                <a:cubicBezTo>
                                                  <a:pt x="115" y="294"/>
                                                  <a:pt x="114" y="290"/>
                                                  <a:pt x="112" y="289"/>
                                                </a:cubicBezTo>
                                                <a:cubicBezTo>
                                                  <a:pt x="111" y="287"/>
                                                  <a:pt x="111" y="287"/>
                                                  <a:pt x="111" y="286"/>
                                                </a:cubicBezTo>
                                                <a:cubicBezTo>
                                                  <a:pt x="112" y="285"/>
                                                  <a:pt x="113" y="285"/>
                                                  <a:pt x="115" y="285"/>
                                                </a:cubicBezTo>
                                                <a:cubicBezTo>
                                                  <a:pt x="117" y="285"/>
                                                  <a:pt x="119" y="285"/>
                                                  <a:pt x="121" y="284"/>
                                                </a:cubicBezTo>
                                                <a:cubicBezTo>
                                                  <a:pt x="123" y="284"/>
                                                  <a:pt x="125" y="283"/>
                                                  <a:pt x="126" y="282"/>
                                                </a:cubicBezTo>
                                                <a:cubicBezTo>
                                                  <a:pt x="126" y="282"/>
                                                  <a:pt x="128" y="275"/>
                                                  <a:pt x="129" y="275"/>
                                                </a:cubicBezTo>
                                                <a:cubicBezTo>
                                                  <a:pt x="131" y="276"/>
                                                  <a:pt x="132" y="277"/>
                                                  <a:pt x="133" y="277"/>
                                                </a:cubicBezTo>
                                                <a:cubicBezTo>
                                                  <a:pt x="134" y="278"/>
                                                  <a:pt x="135" y="278"/>
                                                  <a:pt x="136" y="278"/>
                                                </a:cubicBezTo>
                                                <a:cubicBezTo>
                                                  <a:pt x="137" y="277"/>
                                                  <a:pt x="138" y="277"/>
                                                  <a:pt x="139" y="278"/>
                                                </a:cubicBezTo>
                                                <a:cubicBezTo>
                                                  <a:pt x="139" y="278"/>
                                                  <a:pt x="140" y="279"/>
                                                  <a:pt x="140" y="281"/>
                                                </a:cubicBezTo>
                                                <a:cubicBezTo>
                                                  <a:pt x="140" y="281"/>
                                                  <a:pt x="140" y="283"/>
                                                  <a:pt x="140" y="284"/>
                                                </a:cubicBezTo>
                                                <a:cubicBezTo>
                                                  <a:pt x="140" y="286"/>
                                                  <a:pt x="140" y="287"/>
                                                  <a:pt x="141" y="288"/>
                                                </a:cubicBezTo>
                                                <a:cubicBezTo>
                                                  <a:pt x="143" y="289"/>
                                                  <a:pt x="143" y="290"/>
                                                  <a:pt x="143" y="290"/>
                                                </a:cubicBezTo>
                                                <a:cubicBezTo>
                                                  <a:pt x="142" y="291"/>
                                                  <a:pt x="142" y="291"/>
                                                  <a:pt x="142" y="293"/>
                                                </a:cubicBezTo>
                                                <a:cubicBezTo>
                                                  <a:pt x="142" y="294"/>
                                                  <a:pt x="143" y="296"/>
                                                  <a:pt x="144" y="297"/>
                                                </a:cubicBezTo>
                                                <a:cubicBezTo>
                                                  <a:pt x="144" y="298"/>
                                                  <a:pt x="145" y="299"/>
                                                  <a:pt x="147" y="299"/>
                                                </a:cubicBezTo>
                                                <a:cubicBezTo>
                                                  <a:pt x="147" y="299"/>
                                                  <a:pt x="148" y="299"/>
                                                  <a:pt x="148" y="299"/>
                                                </a:cubicBezTo>
                                                <a:cubicBezTo>
                                                  <a:pt x="149" y="299"/>
                                                  <a:pt x="149" y="298"/>
                                                  <a:pt x="149" y="298"/>
                                                </a:cubicBezTo>
                                                <a:cubicBezTo>
                                                  <a:pt x="149" y="297"/>
                                                  <a:pt x="149" y="296"/>
                                                  <a:pt x="150" y="295"/>
                                                </a:cubicBezTo>
                                                <a:cubicBezTo>
                                                  <a:pt x="152" y="295"/>
                                                  <a:pt x="157" y="292"/>
                                                  <a:pt x="158" y="292"/>
                                                </a:cubicBezTo>
                                                <a:cubicBezTo>
                                                  <a:pt x="159" y="292"/>
                                                  <a:pt x="160" y="292"/>
                                                  <a:pt x="161" y="292"/>
                                                </a:cubicBezTo>
                                                <a:cubicBezTo>
                                                  <a:pt x="162" y="292"/>
                                                  <a:pt x="163" y="293"/>
                                                  <a:pt x="164" y="294"/>
                                                </a:cubicBezTo>
                                                <a:cubicBezTo>
                                                  <a:pt x="165" y="295"/>
                                                  <a:pt x="166" y="296"/>
                                                  <a:pt x="167" y="297"/>
                                                </a:cubicBezTo>
                                                <a:cubicBezTo>
                                                  <a:pt x="168" y="298"/>
                                                  <a:pt x="169" y="299"/>
                                                  <a:pt x="169" y="300"/>
                                                </a:cubicBezTo>
                                                <a:cubicBezTo>
                                                  <a:pt x="169" y="301"/>
                                                  <a:pt x="168" y="302"/>
                                                  <a:pt x="167" y="302"/>
                                                </a:cubicBezTo>
                                                <a:cubicBezTo>
                                                  <a:pt x="166" y="303"/>
                                                  <a:pt x="166" y="304"/>
                                                  <a:pt x="166" y="305"/>
                                                </a:cubicBezTo>
                                                <a:cubicBezTo>
                                                  <a:pt x="166" y="306"/>
                                                  <a:pt x="166" y="308"/>
                                                  <a:pt x="166" y="309"/>
                                                </a:cubicBezTo>
                                                <a:cubicBezTo>
                                                  <a:pt x="166" y="310"/>
                                                  <a:pt x="166" y="311"/>
                                                  <a:pt x="166" y="311"/>
                                                </a:cubicBezTo>
                                                <a:cubicBezTo>
                                                  <a:pt x="166" y="312"/>
                                                  <a:pt x="167" y="312"/>
                                                  <a:pt x="167" y="312"/>
                                                </a:cubicBezTo>
                                                <a:cubicBezTo>
                                                  <a:pt x="168" y="312"/>
                                                  <a:pt x="169" y="312"/>
                                                  <a:pt x="170" y="313"/>
                                                </a:cubicBezTo>
                                                <a:cubicBezTo>
                                                  <a:pt x="173" y="313"/>
                                                  <a:pt x="176" y="315"/>
                                                  <a:pt x="178" y="315"/>
                                                </a:cubicBezTo>
                                                <a:cubicBezTo>
                                                  <a:pt x="180" y="315"/>
                                                  <a:pt x="181" y="315"/>
                                                  <a:pt x="183" y="314"/>
                                                </a:cubicBezTo>
                                                <a:cubicBezTo>
                                                  <a:pt x="184" y="314"/>
                                                  <a:pt x="185" y="313"/>
                                                  <a:pt x="186" y="312"/>
                                                </a:cubicBezTo>
                                                <a:cubicBezTo>
                                                  <a:pt x="186" y="310"/>
                                                  <a:pt x="187" y="310"/>
                                                  <a:pt x="188" y="309"/>
                                                </a:cubicBezTo>
                                                <a:cubicBezTo>
                                                  <a:pt x="189" y="308"/>
                                                  <a:pt x="190" y="308"/>
                                                  <a:pt x="192" y="307"/>
                                                </a:cubicBezTo>
                                                <a:cubicBezTo>
                                                  <a:pt x="193" y="307"/>
                                                  <a:pt x="198" y="306"/>
                                                  <a:pt x="201" y="306"/>
                                                </a:cubicBezTo>
                                                <a:cubicBezTo>
                                                  <a:pt x="203" y="306"/>
                                                  <a:pt x="204" y="306"/>
                                                  <a:pt x="204" y="305"/>
                                                </a:cubicBezTo>
                                                <a:cubicBezTo>
                                                  <a:pt x="204" y="304"/>
                                                  <a:pt x="204" y="303"/>
                                                  <a:pt x="204" y="302"/>
                                                </a:cubicBezTo>
                                                <a:cubicBezTo>
                                                  <a:pt x="203" y="301"/>
                                                  <a:pt x="203" y="300"/>
                                                  <a:pt x="204" y="300"/>
                                                </a:cubicBezTo>
                                                <a:cubicBezTo>
                                                  <a:pt x="204" y="300"/>
                                                  <a:pt x="204" y="300"/>
                                                  <a:pt x="205" y="299"/>
                                                </a:cubicBezTo>
                                                <a:cubicBezTo>
                                                  <a:pt x="206" y="299"/>
                                                  <a:pt x="207" y="299"/>
                                                  <a:pt x="209" y="298"/>
                                                </a:cubicBezTo>
                                                <a:cubicBezTo>
                                                  <a:pt x="209" y="298"/>
                                                  <a:pt x="211" y="297"/>
                                                  <a:pt x="213" y="296"/>
                                                </a:cubicBezTo>
                                                <a:cubicBezTo>
                                                  <a:pt x="214" y="295"/>
                                                  <a:pt x="216" y="294"/>
                                                  <a:pt x="217" y="294"/>
                                                </a:cubicBezTo>
                                                <a:cubicBezTo>
                                                  <a:pt x="217" y="296"/>
                                                  <a:pt x="218" y="296"/>
                                                  <a:pt x="218" y="296"/>
                                                </a:cubicBezTo>
                                                <a:cubicBezTo>
                                                  <a:pt x="218" y="295"/>
                                                  <a:pt x="218" y="294"/>
                                                  <a:pt x="218" y="291"/>
                                                </a:cubicBezTo>
                                                <a:cubicBezTo>
                                                  <a:pt x="217" y="290"/>
                                                  <a:pt x="218" y="289"/>
                                                  <a:pt x="219" y="288"/>
                                                </a:cubicBezTo>
                                                <a:cubicBezTo>
                                                  <a:pt x="219" y="287"/>
                                                  <a:pt x="220" y="287"/>
                                                  <a:pt x="219" y="286"/>
                                                </a:cubicBezTo>
                                                <a:cubicBezTo>
                                                  <a:pt x="219" y="286"/>
                                                  <a:pt x="218" y="285"/>
                                                  <a:pt x="217" y="285"/>
                                                </a:cubicBezTo>
                                                <a:cubicBezTo>
                                                  <a:pt x="216" y="284"/>
                                                  <a:pt x="215" y="284"/>
                                                  <a:pt x="215" y="283"/>
                                                </a:cubicBezTo>
                                                <a:cubicBezTo>
                                                  <a:pt x="214" y="283"/>
                                                  <a:pt x="212" y="277"/>
                                                  <a:pt x="212" y="276"/>
                                                </a:cubicBezTo>
                                                <a:cubicBezTo>
                                                  <a:pt x="213" y="276"/>
                                                  <a:pt x="213" y="275"/>
                                                  <a:pt x="213" y="275"/>
                                                </a:cubicBezTo>
                                                <a:cubicBezTo>
                                                  <a:pt x="214" y="274"/>
                                                  <a:pt x="214" y="273"/>
                                                  <a:pt x="216" y="272"/>
                                                </a:cubicBezTo>
                                                <a:cubicBezTo>
                                                  <a:pt x="217" y="272"/>
                                                  <a:pt x="218" y="272"/>
                                                  <a:pt x="219" y="272"/>
                                                </a:cubicBezTo>
                                                <a:cubicBezTo>
                                                  <a:pt x="219" y="273"/>
                                                  <a:pt x="220" y="274"/>
                                                  <a:pt x="222" y="274"/>
                                                </a:cubicBezTo>
                                                <a:cubicBezTo>
                                                  <a:pt x="223" y="275"/>
                                                  <a:pt x="224" y="276"/>
                                                  <a:pt x="225" y="277"/>
                                                </a:cubicBezTo>
                                                <a:cubicBezTo>
                                                  <a:pt x="226" y="277"/>
                                                  <a:pt x="227" y="278"/>
                                                  <a:pt x="229" y="279"/>
                                                </a:cubicBezTo>
                                                <a:cubicBezTo>
                                                  <a:pt x="231" y="279"/>
                                                  <a:pt x="233" y="279"/>
                                                  <a:pt x="234" y="278"/>
                                                </a:cubicBezTo>
                                                <a:cubicBezTo>
                                                  <a:pt x="235" y="277"/>
                                                  <a:pt x="236" y="276"/>
                                                  <a:pt x="237" y="273"/>
                                                </a:cubicBezTo>
                                                <a:cubicBezTo>
                                                  <a:pt x="237" y="271"/>
                                                  <a:pt x="237" y="271"/>
                                                  <a:pt x="238" y="270"/>
                                                </a:cubicBezTo>
                                                <a:cubicBezTo>
                                                  <a:pt x="239" y="270"/>
                                                  <a:pt x="240" y="270"/>
                                                  <a:pt x="242" y="270"/>
                                                </a:cubicBezTo>
                                                <a:cubicBezTo>
                                                  <a:pt x="245" y="270"/>
                                                  <a:pt x="248" y="269"/>
                                                  <a:pt x="250" y="268"/>
                                                </a:cubicBezTo>
                                                <a:cubicBezTo>
                                                  <a:pt x="253" y="267"/>
                                                  <a:pt x="257" y="268"/>
                                                  <a:pt x="260" y="268"/>
                                                </a:cubicBezTo>
                                                <a:cubicBezTo>
                                                  <a:pt x="262" y="268"/>
                                                  <a:pt x="263" y="267"/>
                                                  <a:pt x="264" y="266"/>
                                                </a:cubicBezTo>
                                                <a:cubicBezTo>
                                                  <a:pt x="264" y="265"/>
                                                  <a:pt x="264" y="264"/>
                                                  <a:pt x="265" y="262"/>
                                                </a:cubicBezTo>
                                                <a:cubicBezTo>
                                                  <a:pt x="265" y="261"/>
                                                  <a:pt x="265" y="260"/>
                                                  <a:pt x="266" y="259"/>
                                                </a:cubicBezTo>
                                                <a:cubicBezTo>
                                                  <a:pt x="266" y="258"/>
                                                  <a:pt x="266" y="256"/>
                                                  <a:pt x="265" y="255"/>
                                                </a:cubicBezTo>
                                                <a:cubicBezTo>
                                                  <a:pt x="264" y="254"/>
                                                  <a:pt x="263" y="254"/>
                                                  <a:pt x="262" y="254"/>
                                                </a:cubicBezTo>
                                                <a:cubicBezTo>
                                                  <a:pt x="262" y="254"/>
                                                  <a:pt x="261" y="254"/>
                                                  <a:pt x="262" y="253"/>
                                                </a:cubicBezTo>
                                                <a:cubicBezTo>
                                                  <a:pt x="262" y="253"/>
                                                  <a:pt x="263" y="251"/>
                                                  <a:pt x="263" y="249"/>
                                                </a:cubicBezTo>
                                                <a:cubicBezTo>
                                                  <a:pt x="263" y="248"/>
                                                  <a:pt x="263" y="248"/>
                                                  <a:pt x="263" y="247"/>
                                                </a:cubicBezTo>
                                                <a:cubicBezTo>
                                                  <a:pt x="263" y="246"/>
                                                  <a:pt x="263" y="246"/>
                                                  <a:pt x="262" y="246"/>
                                                </a:cubicBezTo>
                                                <a:cubicBezTo>
                                                  <a:pt x="260" y="245"/>
                                                  <a:pt x="260" y="245"/>
                                                  <a:pt x="260" y="245"/>
                                                </a:cubicBezTo>
                                                <a:cubicBezTo>
                                                  <a:pt x="259" y="245"/>
                                                  <a:pt x="260" y="244"/>
                                                  <a:pt x="261" y="244"/>
                                                </a:cubicBezTo>
                                                <a:cubicBezTo>
                                                  <a:pt x="262" y="244"/>
                                                  <a:pt x="265" y="244"/>
                                                  <a:pt x="266" y="243"/>
                                                </a:cubicBezTo>
                                                <a:cubicBezTo>
                                                  <a:pt x="267" y="243"/>
                                                  <a:pt x="274" y="241"/>
                                                  <a:pt x="275" y="241"/>
                                                </a:cubicBezTo>
                                                <a:cubicBezTo>
                                                  <a:pt x="276" y="241"/>
                                                  <a:pt x="277" y="241"/>
                                                  <a:pt x="277" y="241"/>
                                                </a:cubicBezTo>
                                                <a:cubicBezTo>
                                                  <a:pt x="278" y="241"/>
                                                  <a:pt x="279" y="240"/>
                                                  <a:pt x="280" y="239"/>
                                                </a:cubicBezTo>
                                                <a:cubicBezTo>
                                                  <a:pt x="280" y="239"/>
                                                  <a:pt x="282" y="238"/>
                                                  <a:pt x="283" y="237"/>
                                                </a:cubicBezTo>
                                                <a:cubicBezTo>
                                                  <a:pt x="284" y="236"/>
                                                  <a:pt x="285" y="236"/>
                                                  <a:pt x="285" y="236"/>
                                                </a:cubicBezTo>
                                                <a:cubicBezTo>
                                                  <a:pt x="286" y="236"/>
                                                  <a:pt x="286" y="237"/>
                                                  <a:pt x="286" y="238"/>
                                                </a:cubicBezTo>
                                                <a:cubicBezTo>
                                                  <a:pt x="285" y="240"/>
                                                  <a:pt x="285" y="241"/>
                                                  <a:pt x="285" y="242"/>
                                                </a:cubicBezTo>
                                                <a:cubicBezTo>
                                                  <a:pt x="285" y="243"/>
                                                  <a:pt x="285" y="243"/>
                                                  <a:pt x="285" y="244"/>
                                                </a:cubicBezTo>
                                                <a:cubicBezTo>
                                                  <a:pt x="286" y="244"/>
                                                  <a:pt x="288" y="244"/>
                                                  <a:pt x="292" y="245"/>
                                                </a:cubicBezTo>
                                                <a:cubicBezTo>
                                                  <a:pt x="293" y="245"/>
                                                  <a:pt x="294" y="246"/>
                                                  <a:pt x="295" y="247"/>
                                                </a:cubicBezTo>
                                                <a:cubicBezTo>
                                                  <a:pt x="296" y="249"/>
                                                  <a:pt x="297" y="250"/>
                                                  <a:pt x="297" y="250"/>
                                                </a:cubicBezTo>
                                                <a:cubicBezTo>
                                                  <a:pt x="297" y="250"/>
                                                  <a:pt x="299" y="249"/>
                                                  <a:pt x="300" y="248"/>
                                                </a:cubicBezTo>
                                                <a:cubicBezTo>
                                                  <a:pt x="302" y="248"/>
                                                  <a:pt x="303" y="247"/>
                                                  <a:pt x="303" y="246"/>
                                                </a:cubicBezTo>
                                                <a:cubicBezTo>
                                                  <a:pt x="302" y="245"/>
                                                  <a:pt x="301" y="243"/>
                                                  <a:pt x="301" y="241"/>
                                                </a:cubicBezTo>
                                                <a:cubicBezTo>
                                                  <a:pt x="302" y="240"/>
                                                  <a:pt x="302" y="239"/>
                                                  <a:pt x="301" y="239"/>
                                                </a:cubicBezTo>
                                                <a:cubicBezTo>
                                                  <a:pt x="301" y="238"/>
                                                  <a:pt x="300" y="238"/>
                                                  <a:pt x="300" y="237"/>
                                                </a:cubicBezTo>
                                                <a:cubicBezTo>
                                                  <a:pt x="300" y="234"/>
                                                  <a:pt x="299" y="232"/>
                                                  <a:pt x="299" y="231"/>
                                                </a:cubicBezTo>
                                                <a:cubicBezTo>
                                                  <a:pt x="300" y="231"/>
                                                  <a:pt x="300" y="230"/>
                                                  <a:pt x="301" y="230"/>
                                                </a:cubicBezTo>
                                                <a:cubicBezTo>
                                                  <a:pt x="302" y="230"/>
                                                  <a:pt x="303" y="230"/>
                                                  <a:pt x="305" y="230"/>
                                                </a:cubicBezTo>
                                                <a:cubicBezTo>
                                                  <a:pt x="306" y="230"/>
                                                  <a:pt x="307" y="230"/>
                                                  <a:pt x="309" y="230"/>
                                                </a:cubicBezTo>
                                                <a:cubicBezTo>
                                                  <a:pt x="310" y="230"/>
                                                  <a:pt x="312" y="231"/>
                                                  <a:pt x="313" y="231"/>
                                                </a:cubicBezTo>
                                                <a:cubicBezTo>
                                                  <a:pt x="313" y="232"/>
                                                  <a:pt x="314" y="234"/>
                                                  <a:pt x="315" y="235"/>
                                                </a:cubicBezTo>
                                                <a:cubicBezTo>
                                                  <a:pt x="316" y="235"/>
                                                  <a:pt x="316" y="235"/>
                                                  <a:pt x="316" y="236"/>
                                                </a:cubicBezTo>
                                                <a:cubicBezTo>
                                                  <a:pt x="317" y="236"/>
                                                  <a:pt x="317" y="236"/>
                                                  <a:pt x="317" y="235"/>
                                                </a:cubicBezTo>
                                                <a:cubicBezTo>
                                                  <a:pt x="317" y="235"/>
                                                  <a:pt x="318" y="233"/>
                                                  <a:pt x="318" y="231"/>
                                                </a:cubicBezTo>
                                                <a:cubicBezTo>
                                                  <a:pt x="319" y="230"/>
                                                  <a:pt x="320" y="228"/>
                                                  <a:pt x="321" y="228"/>
                                                </a:cubicBezTo>
                                                <a:cubicBezTo>
                                                  <a:pt x="322" y="228"/>
                                                  <a:pt x="323" y="229"/>
                                                  <a:pt x="323" y="229"/>
                                                </a:cubicBezTo>
                                                <a:cubicBezTo>
                                                  <a:pt x="324" y="229"/>
                                                  <a:pt x="324" y="230"/>
                                                  <a:pt x="324" y="230"/>
                                                </a:cubicBezTo>
                                                <a:cubicBezTo>
                                                  <a:pt x="325" y="231"/>
                                                  <a:pt x="325" y="233"/>
                                                  <a:pt x="327" y="233"/>
                                                </a:cubicBezTo>
                                                <a:cubicBezTo>
                                                  <a:pt x="328" y="233"/>
                                                  <a:pt x="334" y="234"/>
                                                  <a:pt x="336" y="233"/>
                                                </a:cubicBezTo>
                                                <a:cubicBezTo>
                                                  <a:pt x="336" y="233"/>
                                                  <a:pt x="338" y="232"/>
                                                  <a:pt x="340" y="232"/>
                                                </a:cubicBezTo>
                                                <a:cubicBezTo>
                                                  <a:pt x="342" y="232"/>
                                                  <a:pt x="344" y="231"/>
                                                  <a:pt x="344" y="232"/>
                                                </a:cubicBezTo>
                                                <a:cubicBezTo>
                                                  <a:pt x="345" y="233"/>
                                                  <a:pt x="345" y="235"/>
                                                  <a:pt x="346" y="236"/>
                                                </a:cubicBezTo>
                                                <a:cubicBezTo>
                                                  <a:pt x="346" y="237"/>
                                                  <a:pt x="347" y="238"/>
                                                  <a:pt x="347" y="238"/>
                                                </a:cubicBezTo>
                                                <a:cubicBezTo>
                                                  <a:pt x="348" y="238"/>
                                                  <a:pt x="348" y="239"/>
                                                  <a:pt x="349" y="239"/>
                                                </a:cubicBezTo>
                                                <a:cubicBezTo>
                                                  <a:pt x="350" y="239"/>
                                                  <a:pt x="352" y="239"/>
                                                  <a:pt x="354" y="238"/>
                                                </a:cubicBezTo>
                                                <a:cubicBezTo>
                                                  <a:pt x="355" y="238"/>
                                                  <a:pt x="356" y="237"/>
                                                  <a:pt x="357" y="236"/>
                                                </a:cubicBezTo>
                                                <a:cubicBezTo>
                                                  <a:pt x="357" y="233"/>
                                                  <a:pt x="358" y="233"/>
                                                  <a:pt x="358" y="233"/>
                                                </a:cubicBezTo>
                                                <a:cubicBezTo>
                                                  <a:pt x="359" y="233"/>
                                                  <a:pt x="359" y="234"/>
                                                  <a:pt x="361" y="234"/>
                                                </a:cubicBezTo>
                                                <a:cubicBezTo>
                                                  <a:pt x="362" y="234"/>
                                                  <a:pt x="363" y="234"/>
                                                  <a:pt x="364" y="234"/>
                                                </a:cubicBezTo>
                                                <a:cubicBezTo>
                                                  <a:pt x="366" y="234"/>
                                                  <a:pt x="367" y="235"/>
                                                  <a:pt x="367" y="236"/>
                                                </a:cubicBezTo>
                                                <a:cubicBezTo>
                                                  <a:pt x="367" y="237"/>
                                                  <a:pt x="368" y="238"/>
                                                  <a:pt x="370" y="238"/>
                                                </a:cubicBezTo>
                                                <a:cubicBezTo>
                                                  <a:pt x="371" y="239"/>
                                                  <a:pt x="372" y="239"/>
                                                  <a:pt x="372" y="240"/>
                                                </a:cubicBezTo>
                                                <a:cubicBezTo>
                                                  <a:pt x="372" y="241"/>
                                                  <a:pt x="372" y="242"/>
                                                  <a:pt x="372" y="243"/>
                                                </a:cubicBezTo>
                                                <a:cubicBezTo>
                                                  <a:pt x="371" y="244"/>
                                                  <a:pt x="371" y="245"/>
                                                  <a:pt x="370" y="246"/>
                                                </a:cubicBezTo>
                                                <a:cubicBezTo>
                                                  <a:pt x="370" y="247"/>
                                                  <a:pt x="370" y="247"/>
                                                  <a:pt x="370" y="248"/>
                                                </a:cubicBezTo>
                                                <a:cubicBezTo>
                                                  <a:pt x="370" y="248"/>
                                                  <a:pt x="370" y="248"/>
                                                  <a:pt x="371" y="249"/>
                                                </a:cubicBezTo>
                                                <a:cubicBezTo>
                                                  <a:pt x="371" y="249"/>
                                                  <a:pt x="372" y="249"/>
                                                  <a:pt x="372" y="249"/>
                                                </a:cubicBezTo>
                                                <a:cubicBezTo>
                                                  <a:pt x="372" y="250"/>
                                                  <a:pt x="372" y="251"/>
                                                  <a:pt x="371" y="251"/>
                                                </a:cubicBezTo>
                                                <a:cubicBezTo>
                                                  <a:pt x="371" y="252"/>
                                                  <a:pt x="369" y="252"/>
                                                  <a:pt x="367" y="252"/>
                                                </a:cubicBezTo>
                                                <a:cubicBezTo>
                                                  <a:pt x="366" y="252"/>
                                                  <a:pt x="365" y="253"/>
                                                  <a:pt x="364" y="254"/>
                                                </a:cubicBezTo>
                                                <a:cubicBezTo>
                                                  <a:pt x="363" y="254"/>
                                                  <a:pt x="363" y="254"/>
                                                  <a:pt x="363" y="255"/>
                                                </a:cubicBezTo>
                                                <a:cubicBezTo>
                                                  <a:pt x="363" y="255"/>
                                                  <a:pt x="364" y="255"/>
                                                  <a:pt x="365" y="255"/>
                                                </a:cubicBezTo>
                                                <a:cubicBezTo>
                                                  <a:pt x="366" y="256"/>
                                                  <a:pt x="367" y="256"/>
                                                  <a:pt x="367" y="256"/>
                                                </a:cubicBezTo>
                                                <a:cubicBezTo>
                                                  <a:pt x="367" y="257"/>
                                                  <a:pt x="367" y="257"/>
                                                  <a:pt x="367" y="257"/>
                                                </a:cubicBezTo>
                                                <a:cubicBezTo>
                                                  <a:pt x="366" y="258"/>
                                                  <a:pt x="365" y="259"/>
                                                  <a:pt x="364" y="260"/>
                                                </a:cubicBezTo>
                                                <a:cubicBezTo>
                                                  <a:pt x="365" y="262"/>
                                                  <a:pt x="365" y="262"/>
                                                  <a:pt x="365" y="262"/>
                                                </a:cubicBezTo>
                                                <a:cubicBezTo>
                                                  <a:pt x="365" y="262"/>
                                                  <a:pt x="366" y="262"/>
                                                  <a:pt x="366" y="262"/>
                                                </a:cubicBezTo>
                                                <a:cubicBezTo>
                                                  <a:pt x="370" y="264"/>
                                                  <a:pt x="370" y="262"/>
                                                  <a:pt x="372" y="261"/>
                                                </a:cubicBezTo>
                                                <a:cubicBezTo>
                                                  <a:pt x="374" y="260"/>
                                                  <a:pt x="375" y="259"/>
                                                  <a:pt x="378" y="259"/>
                                                </a:cubicBezTo>
                                                <a:cubicBezTo>
                                                  <a:pt x="381" y="259"/>
                                                  <a:pt x="384" y="258"/>
                                                  <a:pt x="386" y="258"/>
                                                </a:cubicBezTo>
                                                <a:cubicBezTo>
                                                  <a:pt x="389" y="259"/>
                                                  <a:pt x="392" y="260"/>
                                                  <a:pt x="395" y="260"/>
                                                </a:cubicBezTo>
                                                <a:cubicBezTo>
                                                  <a:pt x="397" y="260"/>
                                                  <a:pt x="399" y="260"/>
                                                  <a:pt x="401" y="259"/>
                                                </a:cubicBezTo>
                                                <a:cubicBezTo>
                                                  <a:pt x="403" y="259"/>
                                                  <a:pt x="405" y="259"/>
                                                  <a:pt x="405" y="256"/>
                                                </a:cubicBezTo>
                                                <a:cubicBezTo>
                                                  <a:pt x="406" y="254"/>
                                                  <a:pt x="407" y="252"/>
                                                  <a:pt x="409" y="251"/>
                                                </a:cubicBezTo>
                                                <a:cubicBezTo>
                                                  <a:pt x="412" y="249"/>
                                                  <a:pt x="412" y="250"/>
                                                  <a:pt x="414" y="253"/>
                                                </a:cubicBezTo>
                                                <a:cubicBezTo>
                                                  <a:pt x="415" y="256"/>
                                                  <a:pt x="416" y="255"/>
                                                  <a:pt x="420" y="255"/>
                                                </a:cubicBezTo>
                                                <a:cubicBezTo>
                                                  <a:pt x="422" y="255"/>
                                                  <a:pt x="425" y="254"/>
                                                  <a:pt x="428" y="255"/>
                                                </a:cubicBezTo>
                                                <a:cubicBezTo>
                                                  <a:pt x="428" y="255"/>
                                                  <a:pt x="427" y="255"/>
                                                  <a:pt x="427" y="255"/>
                                                </a:cubicBezTo>
                                                <a:cubicBezTo>
                                                  <a:pt x="430" y="256"/>
                                                  <a:pt x="430" y="253"/>
                                                  <a:pt x="432" y="252"/>
                                                </a:cubicBezTo>
                                                <a:cubicBezTo>
                                                  <a:pt x="434" y="251"/>
                                                  <a:pt x="437" y="252"/>
                                                  <a:pt x="438" y="250"/>
                                                </a:cubicBezTo>
                                                <a:cubicBezTo>
                                                  <a:pt x="440" y="249"/>
                                                  <a:pt x="440" y="248"/>
                                                  <a:pt x="438" y="246"/>
                                                </a:cubicBezTo>
                                                <a:cubicBezTo>
                                                  <a:pt x="438" y="246"/>
                                                  <a:pt x="435" y="243"/>
                                                  <a:pt x="436" y="242"/>
                                                </a:cubicBezTo>
                                                <a:cubicBezTo>
                                                  <a:pt x="436" y="240"/>
                                                  <a:pt x="439" y="239"/>
                                                  <a:pt x="440" y="239"/>
                                                </a:cubicBezTo>
                                                <a:cubicBezTo>
                                                  <a:pt x="442" y="238"/>
                                                  <a:pt x="444" y="236"/>
                                                  <a:pt x="445" y="238"/>
                                                </a:cubicBezTo>
                                                <a:cubicBezTo>
                                                  <a:pt x="445" y="240"/>
                                                  <a:pt x="447" y="242"/>
                                                  <a:pt x="449" y="242"/>
                                                </a:cubicBezTo>
                                                <a:cubicBezTo>
                                                  <a:pt x="451" y="242"/>
                                                  <a:pt x="455" y="243"/>
                                                  <a:pt x="457" y="242"/>
                                                </a:cubicBezTo>
                                                <a:cubicBezTo>
                                                  <a:pt x="459" y="241"/>
                                                  <a:pt x="461" y="241"/>
                                                  <a:pt x="462" y="239"/>
                                                </a:cubicBezTo>
                                                <a:cubicBezTo>
                                                  <a:pt x="464" y="237"/>
                                                  <a:pt x="465" y="236"/>
                                                  <a:pt x="468" y="235"/>
                                                </a:cubicBezTo>
                                                <a:cubicBezTo>
                                                  <a:pt x="471" y="234"/>
                                                  <a:pt x="471" y="234"/>
                                                  <a:pt x="473" y="232"/>
                                                </a:cubicBezTo>
                                                <a:cubicBezTo>
                                                  <a:pt x="476" y="230"/>
                                                  <a:pt x="477" y="230"/>
                                                  <a:pt x="481" y="230"/>
                                                </a:cubicBezTo>
                                                <a:cubicBezTo>
                                                  <a:pt x="483" y="230"/>
                                                  <a:pt x="486" y="230"/>
                                                  <a:pt x="488" y="232"/>
                                                </a:cubicBezTo>
                                                <a:cubicBezTo>
                                                  <a:pt x="489" y="232"/>
                                                  <a:pt x="491" y="234"/>
                                                  <a:pt x="493" y="235"/>
                                                </a:cubicBezTo>
                                                <a:cubicBezTo>
                                                  <a:pt x="496" y="235"/>
                                                  <a:pt x="498" y="235"/>
                                                  <a:pt x="500" y="236"/>
                                                </a:cubicBezTo>
                                                <a:cubicBezTo>
                                                  <a:pt x="503" y="236"/>
                                                  <a:pt x="504" y="237"/>
                                                  <a:pt x="507" y="238"/>
                                                </a:cubicBezTo>
                                                <a:cubicBezTo>
                                                  <a:pt x="508" y="239"/>
                                                  <a:pt x="511" y="240"/>
                                                  <a:pt x="513" y="240"/>
                                                </a:cubicBezTo>
                                                <a:cubicBezTo>
                                                  <a:pt x="514" y="241"/>
                                                  <a:pt x="516" y="243"/>
                                                  <a:pt x="518" y="244"/>
                                                </a:cubicBezTo>
                                                <a:cubicBezTo>
                                                  <a:pt x="520" y="245"/>
                                                  <a:pt x="522" y="247"/>
                                                  <a:pt x="523" y="244"/>
                                                </a:cubicBezTo>
                                                <a:cubicBezTo>
                                                  <a:pt x="523" y="242"/>
                                                  <a:pt x="525" y="240"/>
                                                  <a:pt x="525" y="239"/>
                                                </a:cubicBezTo>
                                                <a:cubicBezTo>
                                                  <a:pt x="525" y="239"/>
                                                  <a:pt x="528" y="233"/>
                                                  <a:pt x="526" y="232"/>
                                                </a:cubicBezTo>
                                                <a:cubicBezTo>
                                                  <a:pt x="525" y="232"/>
                                                  <a:pt x="522" y="231"/>
                                                  <a:pt x="521" y="230"/>
                                                </a:cubicBezTo>
                                                <a:cubicBezTo>
                                                  <a:pt x="519" y="228"/>
                                                  <a:pt x="519" y="228"/>
                                                  <a:pt x="519" y="224"/>
                                                </a:cubicBezTo>
                                                <a:cubicBezTo>
                                                  <a:pt x="519" y="223"/>
                                                  <a:pt x="519" y="218"/>
                                                  <a:pt x="516" y="221"/>
                                                </a:cubicBezTo>
                                                <a:cubicBezTo>
                                                  <a:pt x="515" y="222"/>
                                                  <a:pt x="516" y="227"/>
                                                  <a:pt x="514" y="226"/>
                                                </a:cubicBezTo>
                                                <a:cubicBezTo>
                                                  <a:pt x="513" y="226"/>
                                                  <a:pt x="507" y="224"/>
                                                  <a:pt x="506" y="225"/>
                                                </a:cubicBezTo>
                                                <a:cubicBezTo>
                                                  <a:pt x="506" y="226"/>
                                                  <a:pt x="506" y="231"/>
                                                  <a:pt x="503" y="229"/>
                                                </a:cubicBezTo>
                                                <a:cubicBezTo>
                                                  <a:pt x="501" y="228"/>
                                                  <a:pt x="501" y="227"/>
                                                  <a:pt x="499" y="225"/>
                                                </a:cubicBezTo>
                                                <a:cubicBezTo>
                                                  <a:pt x="498" y="224"/>
                                                  <a:pt x="497" y="224"/>
                                                  <a:pt x="495" y="222"/>
                                                </a:cubicBezTo>
                                                <a:cubicBezTo>
                                                  <a:pt x="494" y="221"/>
                                                  <a:pt x="486" y="218"/>
                                                  <a:pt x="486" y="218"/>
                                                </a:cubicBezTo>
                                                <a:cubicBezTo>
                                                  <a:pt x="485" y="216"/>
                                                  <a:pt x="486" y="215"/>
                                                  <a:pt x="488" y="214"/>
                                                </a:cubicBezTo>
                                                <a:cubicBezTo>
                                                  <a:pt x="490" y="213"/>
                                                  <a:pt x="492" y="213"/>
                                                  <a:pt x="493" y="211"/>
                                                </a:cubicBezTo>
                                                <a:cubicBezTo>
                                                  <a:pt x="494" y="211"/>
                                                  <a:pt x="497" y="208"/>
                                                  <a:pt x="496" y="207"/>
                                                </a:cubicBezTo>
                                                <a:cubicBezTo>
                                                  <a:pt x="494" y="205"/>
                                                  <a:pt x="494" y="205"/>
                                                  <a:pt x="493" y="202"/>
                                                </a:cubicBezTo>
                                                <a:cubicBezTo>
                                                  <a:pt x="492" y="199"/>
                                                  <a:pt x="489" y="201"/>
                                                  <a:pt x="492" y="200"/>
                                                </a:cubicBezTo>
                                                <a:cubicBezTo>
                                                  <a:pt x="494" y="199"/>
                                                  <a:pt x="497" y="199"/>
                                                  <a:pt x="499" y="197"/>
                                                </a:cubicBezTo>
                                                <a:cubicBezTo>
                                                  <a:pt x="500" y="196"/>
                                                  <a:pt x="501" y="194"/>
                                                  <a:pt x="498" y="193"/>
                                                </a:cubicBezTo>
                                                <a:cubicBezTo>
                                                  <a:pt x="495" y="192"/>
                                                  <a:pt x="496" y="194"/>
                                                  <a:pt x="494" y="192"/>
                                                </a:cubicBezTo>
                                                <a:cubicBezTo>
                                                  <a:pt x="493" y="191"/>
                                                  <a:pt x="489" y="188"/>
                                                  <a:pt x="490" y="187"/>
                                                </a:cubicBezTo>
                                                <a:cubicBezTo>
                                                  <a:pt x="491" y="187"/>
                                                  <a:pt x="496" y="185"/>
                                                  <a:pt x="496" y="184"/>
                                                </a:cubicBezTo>
                                                <a:cubicBezTo>
                                                  <a:pt x="496" y="183"/>
                                                  <a:pt x="497" y="181"/>
                                                  <a:pt x="497" y="178"/>
                                                </a:cubicBezTo>
                                                <a:cubicBezTo>
                                                  <a:pt x="496" y="176"/>
                                                  <a:pt x="496" y="175"/>
                                                  <a:pt x="495" y="173"/>
                                                </a:cubicBezTo>
                                                <a:cubicBezTo>
                                                  <a:pt x="494" y="172"/>
                                                  <a:pt x="490" y="169"/>
                                                  <a:pt x="490" y="169"/>
                                                </a:cubicBezTo>
                                                <a:cubicBezTo>
                                                  <a:pt x="490" y="168"/>
                                                  <a:pt x="489" y="166"/>
                                                  <a:pt x="489" y="163"/>
                                                </a:cubicBezTo>
                                                <a:cubicBezTo>
                                                  <a:pt x="490" y="161"/>
                                                  <a:pt x="492" y="159"/>
                                                  <a:pt x="489" y="157"/>
                                                </a:cubicBezTo>
                                                <a:cubicBezTo>
                                                  <a:pt x="487" y="155"/>
                                                  <a:pt x="482" y="153"/>
                                                  <a:pt x="481" y="152"/>
                                                </a:cubicBezTo>
                                                <a:cubicBezTo>
                                                  <a:pt x="481" y="151"/>
                                                  <a:pt x="480" y="149"/>
                                                  <a:pt x="482" y="147"/>
                                                </a:cubicBezTo>
                                                <a:cubicBezTo>
                                                  <a:pt x="485" y="146"/>
                                                  <a:pt x="484" y="144"/>
                                                  <a:pt x="485" y="143"/>
                                                </a:cubicBezTo>
                                                <a:cubicBezTo>
                                                  <a:pt x="487" y="141"/>
                                                  <a:pt x="488" y="141"/>
                                                  <a:pt x="488" y="138"/>
                                                </a:cubicBezTo>
                                                <a:cubicBezTo>
                                                  <a:pt x="489" y="136"/>
                                                  <a:pt x="490" y="135"/>
                                                  <a:pt x="492" y="133"/>
                                                </a:cubicBezTo>
                                                <a:cubicBezTo>
                                                  <a:pt x="494" y="130"/>
                                                  <a:pt x="494" y="130"/>
                                                  <a:pt x="494" y="127"/>
                                                </a:cubicBezTo>
                                                <a:cubicBezTo>
                                                  <a:pt x="494" y="124"/>
                                                  <a:pt x="493" y="123"/>
                                                  <a:pt x="490" y="121"/>
                                                </a:cubicBezTo>
                                                <a:cubicBezTo>
                                                  <a:pt x="487" y="120"/>
                                                  <a:pt x="488" y="118"/>
                                                  <a:pt x="486" y="115"/>
                                                </a:cubicBezTo>
                                                <a:cubicBezTo>
                                                  <a:pt x="485" y="113"/>
                                                  <a:pt x="483" y="112"/>
                                                  <a:pt x="482" y="110"/>
                                                </a:cubicBezTo>
                                                <a:cubicBezTo>
                                                  <a:pt x="481" y="108"/>
                                                  <a:pt x="480" y="107"/>
                                                  <a:pt x="480" y="104"/>
                                                </a:cubicBezTo>
                                                <a:cubicBezTo>
                                                  <a:pt x="480" y="102"/>
                                                  <a:pt x="481" y="100"/>
                                                  <a:pt x="481" y="98"/>
                                                </a:cubicBezTo>
                                                <a:cubicBezTo>
                                                  <a:pt x="482" y="96"/>
                                                  <a:pt x="484" y="94"/>
                                                  <a:pt x="484" y="92"/>
                                                </a:cubicBezTo>
                                                <a:cubicBezTo>
                                                  <a:pt x="485" y="91"/>
                                                  <a:pt x="487" y="88"/>
                                                  <a:pt x="487" y="86"/>
                                                </a:cubicBezTo>
                                                <a:cubicBezTo>
                                                  <a:pt x="488" y="84"/>
                                                  <a:pt x="489" y="82"/>
                                                  <a:pt x="490" y="80"/>
                                                </a:cubicBezTo>
                                                <a:cubicBezTo>
                                                  <a:pt x="491" y="78"/>
                                                  <a:pt x="493" y="76"/>
                                                  <a:pt x="495" y="73"/>
                                                </a:cubicBezTo>
                                                <a:cubicBezTo>
                                                  <a:pt x="496" y="72"/>
                                                  <a:pt x="497" y="71"/>
                                                  <a:pt x="498" y="69"/>
                                                </a:cubicBezTo>
                                                <a:cubicBezTo>
                                                  <a:pt x="498" y="69"/>
                                                  <a:pt x="498" y="69"/>
                                                  <a:pt x="498" y="69"/>
                                                </a:cubicBezTo>
                                                <a:cubicBezTo>
                                                  <a:pt x="497" y="69"/>
                                                  <a:pt x="494" y="68"/>
                                                  <a:pt x="493" y="67"/>
                                                </a:cubicBezTo>
                                                <a:cubicBezTo>
                                                  <a:pt x="492" y="66"/>
                                                  <a:pt x="491" y="65"/>
                                                  <a:pt x="491" y="65"/>
                                                </a:cubicBezTo>
                                                <a:cubicBezTo>
                                                  <a:pt x="490" y="64"/>
                                                  <a:pt x="490" y="63"/>
                                                  <a:pt x="491" y="61"/>
                                                </a:cubicBezTo>
                                                <a:cubicBezTo>
                                                  <a:pt x="491" y="56"/>
                                                  <a:pt x="491" y="58"/>
                                                  <a:pt x="491" y="53"/>
                                                </a:cubicBezTo>
                                                <a:cubicBezTo>
                                                  <a:pt x="491" y="49"/>
                                                  <a:pt x="489" y="48"/>
                                                  <a:pt x="489" y="44"/>
                                                </a:cubicBezTo>
                                                <a:cubicBezTo>
                                                  <a:pt x="489" y="41"/>
                                                  <a:pt x="488" y="36"/>
                                                  <a:pt x="488" y="36"/>
                                                </a:cubicBezTo>
                                                <a:cubicBezTo>
                                                  <a:pt x="487" y="36"/>
                                                  <a:pt x="485" y="37"/>
                                                  <a:pt x="484" y="36"/>
                                                </a:cubicBezTo>
                                                <a:cubicBezTo>
                                                  <a:pt x="482" y="34"/>
                                                  <a:pt x="481" y="32"/>
                                                  <a:pt x="480" y="32"/>
                                                </a:cubicBezTo>
                                                <a:cubicBezTo>
                                                  <a:pt x="476" y="32"/>
                                                  <a:pt x="475" y="33"/>
                                                  <a:pt x="472" y="32"/>
                                                </a:cubicBezTo>
                                                <a:cubicBezTo>
                                                  <a:pt x="471" y="32"/>
                                                  <a:pt x="461" y="30"/>
                                                  <a:pt x="460" y="29"/>
                                                </a:cubicBezTo>
                                                <a:cubicBezTo>
                                                  <a:pt x="460" y="29"/>
                                                  <a:pt x="460" y="27"/>
                                                  <a:pt x="459" y="26"/>
                                                </a:cubicBezTo>
                                                <a:cubicBezTo>
                                                  <a:pt x="459" y="25"/>
                                                  <a:pt x="458" y="24"/>
                                                  <a:pt x="457" y="24"/>
                                                </a:cubicBezTo>
                                                <a:cubicBezTo>
                                                  <a:pt x="456" y="23"/>
                                                  <a:pt x="454" y="22"/>
                                                  <a:pt x="453" y="21"/>
                                                </a:cubicBezTo>
                                                <a:cubicBezTo>
                                                  <a:pt x="452" y="21"/>
                                                  <a:pt x="451" y="20"/>
                                                  <a:pt x="450" y="20"/>
                                                </a:cubicBezTo>
                                                <a:cubicBezTo>
                                                  <a:pt x="448" y="20"/>
                                                  <a:pt x="447" y="21"/>
                                                  <a:pt x="446" y="21"/>
                                                </a:cubicBezTo>
                                                <a:cubicBezTo>
                                                  <a:pt x="445" y="22"/>
                                                  <a:pt x="444" y="23"/>
                                                  <a:pt x="442" y="23"/>
                                                </a:cubicBezTo>
                                                <a:cubicBezTo>
                                                  <a:pt x="441" y="23"/>
                                                  <a:pt x="439" y="23"/>
                                                  <a:pt x="437" y="22"/>
                                                </a:cubicBezTo>
                                                <a:cubicBezTo>
                                                  <a:pt x="436" y="22"/>
                                                  <a:pt x="435" y="22"/>
                                                  <a:pt x="434" y="22"/>
                                                </a:cubicBezTo>
                                                <a:cubicBezTo>
                                                  <a:pt x="434" y="23"/>
                                                  <a:pt x="433" y="23"/>
                                                  <a:pt x="433" y="24"/>
                                                </a:cubicBezTo>
                                                <a:cubicBezTo>
                                                  <a:pt x="433" y="26"/>
                                                  <a:pt x="434" y="27"/>
                                                  <a:pt x="434" y="27"/>
                                                </a:cubicBezTo>
                                                <a:cubicBezTo>
                                                  <a:pt x="434" y="27"/>
                                                  <a:pt x="433" y="27"/>
                                                  <a:pt x="430" y="27"/>
                                                </a:cubicBezTo>
                                                <a:cubicBezTo>
                                                  <a:pt x="429" y="27"/>
                                                  <a:pt x="427" y="27"/>
                                                  <a:pt x="425" y="27"/>
                                                </a:cubicBezTo>
                                                <a:cubicBezTo>
                                                  <a:pt x="424" y="27"/>
                                                  <a:pt x="422" y="27"/>
                                                  <a:pt x="421" y="27"/>
                                                </a:cubicBezTo>
                                                <a:cubicBezTo>
                                                  <a:pt x="420" y="28"/>
                                                  <a:pt x="419" y="29"/>
                                                  <a:pt x="419" y="29"/>
                                                </a:cubicBezTo>
                                                <a:cubicBezTo>
                                                  <a:pt x="418" y="30"/>
                                                  <a:pt x="418" y="31"/>
                                                  <a:pt x="416" y="32"/>
                                                </a:cubicBezTo>
                                                <a:cubicBezTo>
                                                  <a:pt x="415" y="34"/>
                                                  <a:pt x="414" y="34"/>
                                                  <a:pt x="414" y="34"/>
                                                </a:cubicBezTo>
                                                <a:cubicBezTo>
                                                  <a:pt x="414" y="34"/>
                                                  <a:pt x="414" y="33"/>
                                                  <a:pt x="412" y="33"/>
                                                </a:cubicBezTo>
                                                <a:cubicBezTo>
                                                  <a:pt x="410" y="33"/>
                                                  <a:pt x="409" y="31"/>
                                                  <a:pt x="405" y="29"/>
                                                </a:cubicBezTo>
                                                <a:cubicBezTo>
                                                  <a:pt x="403" y="28"/>
                                                  <a:pt x="397" y="26"/>
                                                  <a:pt x="395" y="25"/>
                                                </a:cubicBezTo>
                                                <a:cubicBezTo>
                                                  <a:pt x="393" y="23"/>
                                                  <a:pt x="389" y="21"/>
                                                  <a:pt x="388" y="19"/>
                                                </a:cubicBezTo>
                                                <a:cubicBezTo>
                                                  <a:pt x="387" y="18"/>
                                                  <a:pt x="386" y="17"/>
                                                  <a:pt x="385" y="16"/>
                                                </a:cubicBezTo>
                                                <a:cubicBezTo>
                                                  <a:pt x="384" y="15"/>
                                                  <a:pt x="383" y="13"/>
                                                  <a:pt x="383" y="11"/>
                                                </a:cubicBezTo>
                                                <a:cubicBezTo>
                                                  <a:pt x="383" y="9"/>
                                                  <a:pt x="384" y="8"/>
                                                  <a:pt x="383" y="6"/>
                                                </a:cubicBezTo>
                                                <a:cubicBezTo>
                                                  <a:pt x="383" y="5"/>
                                                  <a:pt x="382" y="4"/>
                                                  <a:pt x="381" y="3"/>
                                                </a:cubicBezTo>
                                                <a:cubicBezTo>
                                                  <a:pt x="380" y="2"/>
                                                  <a:pt x="379" y="1"/>
                                                  <a:pt x="378" y="1"/>
                                                </a:cubicBezTo>
                                                <a:cubicBezTo>
                                                  <a:pt x="377" y="0"/>
                                                  <a:pt x="376" y="1"/>
                                                  <a:pt x="375" y="2"/>
                                                </a:cubicBezTo>
                                                <a:cubicBezTo>
                                                  <a:pt x="375" y="2"/>
                                                  <a:pt x="374" y="4"/>
                                                  <a:pt x="373" y="5"/>
                                                </a:cubicBezTo>
                                                <a:cubicBezTo>
                                                  <a:pt x="373" y="7"/>
                                                  <a:pt x="372" y="8"/>
                                                  <a:pt x="371" y="9"/>
                                                </a:cubicBezTo>
                                                <a:cubicBezTo>
                                                  <a:pt x="371" y="9"/>
                                                  <a:pt x="369" y="10"/>
                                                  <a:pt x="368" y="11"/>
                                                </a:cubicBezTo>
                                                <a:cubicBezTo>
                                                  <a:pt x="367" y="11"/>
                                                  <a:pt x="367" y="11"/>
                                                  <a:pt x="366" y="11"/>
                                                </a:cubicBezTo>
                                                <a:cubicBezTo>
                                                  <a:pt x="365" y="11"/>
                                                  <a:pt x="365" y="11"/>
                                                  <a:pt x="364" y="10"/>
                                                </a:cubicBezTo>
                                                <a:cubicBezTo>
                                                  <a:pt x="363" y="10"/>
                                                  <a:pt x="362" y="8"/>
                                                  <a:pt x="360" y="7"/>
                                                </a:cubicBezTo>
                                                <a:cubicBezTo>
                                                  <a:pt x="359" y="5"/>
                                                  <a:pt x="358" y="4"/>
                                                  <a:pt x="356" y="4"/>
                                                </a:cubicBezTo>
                                                <a:cubicBezTo>
                                                  <a:pt x="353" y="4"/>
                                                  <a:pt x="352" y="3"/>
                                                  <a:pt x="348" y="3"/>
                                                </a:cubicBezTo>
                                                <a:cubicBezTo>
                                                  <a:pt x="346" y="3"/>
                                                  <a:pt x="345" y="3"/>
                                                  <a:pt x="344" y="4"/>
                                                </a:cubicBezTo>
                                                <a:cubicBezTo>
                                                  <a:pt x="342" y="4"/>
                                                  <a:pt x="341" y="5"/>
                                                  <a:pt x="340" y="4"/>
                                                </a:cubicBezTo>
                                                <a:cubicBezTo>
                                                  <a:pt x="340" y="4"/>
                                                  <a:pt x="340" y="4"/>
                                                  <a:pt x="340" y="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10" name="Freeform 3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B95E4A97-7F5C-F572-F9C0-F17577526801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770592" y="4001423"/>
                                            <a:ext cx="1337160" cy="99460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24 w 365"/>
                                              <a:gd name="T1" fmla="*/ 0 h 271"/>
                                              <a:gd name="T2" fmla="*/ 311 w 365"/>
                                              <a:gd name="T3" fmla="*/ 7 h 271"/>
                                              <a:gd name="T4" fmla="*/ 312 w 365"/>
                                              <a:gd name="T5" fmla="*/ 21 h 271"/>
                                              <a:gd name="T6" fmla="*/ 317 w 365"/>
                                              <a:gd name="T7" fmla="*/ 36 h 271"/>
                                              <a:gd name="T8" fmla="*/ 324 w 365"/>
                                              <a:gd name="T9" fmla="*/ 43 h 271"/>
                                              <a:gd name="T10" fmla="*/ 309 w 365"/>
                                              <a:gd name="T11" fmla="*/ 56 h 271"/>
                                              <a:gd name="T12" fmla="*/ 285 w 365"/>
                                              <a:gd name="T13" fmla="*/ 61 h 271"/>
                                              <a:gd name="T14" fmla="*/ 264 w 365"/>
                                              <a:gd name="T15" fmla="*/ 67 h 271"/>
                                              <a:gd name="T16" fmla="*/ 242 w 365"/>
                                              <a:gd name="T17" fmla="*/ 65 h 271"/>
                                              <a:gd name="T18" fmla="*/ 222 w 365"/>
                                              <a:gd name="T19" fmla="*/ 64 h 271"/>
                                              <a:gd name="T20" fmla="*/ 200 w 365"/>
                                              <a:gd name="T21" fmla="*/ 67 h 271"/>
                                              <a:gd name="T22" fmla="*/ 184 w 365"/>
                                              <a:gd name="T23" fmla="*/ 61 h 271"/>
                                              <a:gd name="T24" fmla="*/ 165 w 365"/>
                                              <a:gd name="T25" fmla="*/ 67 h 271"/>
                                              <a:gd name="T26" fmla="*/ 152 w 365"/>
                                              <a:gd name="T27" fmla="*/ 78 h 271"/>
                                              <a:gd name="T28" fmla="*/ 128 w 365"/>
                                              <a:gd name="T29" fmla="*/ 83 h 271"/>
                                              <a:gd name="T30" fmla="*/ 126 w 365"/>
                                              <a:gd name="T31" fmla="*/ 99 h 271"/>
                                              <a:gd name="T32" fmla="*/ 111 w 365"/>
                                              <a:gd name="T33" fmla="*/ 92 h 271"/>
                                              <a:gd name="T34" fmla="*/ 97 w 365"/>
                                              <a:gd name="T35" fmla="*/ 113 h 271"/>
                                              <a:gd name="T36" fmla="*/ 95 w 365"/>
                                              <a:gd name="T37" fmla="*/ 124 h 271"/>
                                              <a:gd name="T38" fmla="*/ 84 w 365"/>
                                              <a:gd name="T39" fmla="*/ 139 h 271"/>
                                              <a:gd name="T40" fmla="*/ 98 w 365"/>
                                              <a:gd name="T41" fmla="*/ 155 h 271"/>
                                              <a:gd name="T42" fmla="*/ 84 w 365"/>
                                              <a:gd name="T43" fmla="*/ 167 h 271"/>
                                              <a:gd name="T44" fmla="*/ 63 w 365"/>
                                              <a:gd name="T45" fmla="*/ 175 h 271"/>
                                              <a:gd name="T46" fmla="*/ 44 w 365"/>
                                              <a:gd name="T47" fmla="*/ 167 h 271"/>
                                              <a:gd name="T48" fmla="*/ 25 w 365"/>
                                              <a:gd name="T49" fmla="*/ 171 h 271"/>
                                              <a:gd name="T50" fmla="*/ 0 w 365"/>
                                              <a:gd name="T51" fmla="*/ 188 h 271"/>
                                              <a:gd name="T52" fmla="*/ 27 w 365"/>
                                              <a:gd name="T53" fmla="*/ 200 h 271"/>
                                              <a:gd name="T54" fmla="*/ 25 w 365"/>
                                              <a:gd name="T55" fmla="*/ 220 h 271"/>
                                              <a:gd name="T56" fmla="*/ 39 w 365"/>
                                              <a:gd name="T57" fmla="*/ 228 h 271"/>
                                              <a:gd name="T58" fmla="*/ 54 w 365"/>
                                              <a:gd name="T59" fmla="*/ 234 h 271"/>
                                              <a:gd name="T60" fmla="*/ 84 w 365"/>
                                              <a:gd name="T61" fmla="*/ 240 h 271"/>
                                              <a:gd name="T62" fmla="*/ 113 w 365"/>
                                              <a:gd name="T63" fmla="*/ 257 h 271"/>
                                              <a:gd name="T64" fmla="*/ 128 w 365"/>
                                              <a:gd name="T65" fmla="*/ 263 h 271"/>
                                              <a:gd name="T66" fmla="*/ 153 w 365"/>
                                              <a:gd name="T67" fmla="*/ 259 h 271"/>
                                              <a:gd name="T68" fmla="*/ 171 w 365"/>
                                              <a:gd name="T69" fmla="*/ 261 h 271"/>
                                              <a:gd name="T70" fmla="*/ 193 w 365"/>
                                              <a:gd name="T71" fmla="*/ 271 h 271"/>
                                              <a:gd name="T72" fmla="*/ 198 w 365"/>
                                              <a:gd name="T73" fmla="*/ 258 h 271"/>
                                              <a:gd name="T74" fmla="*/ 214 w 365"/>
                                              <a:gd name="T75" fmla="*/ 236 h 271"/>
                                              <a:gd name="T76" fmla="*/ 226 w 365"/>
                                              <a:gd name="T77" fmla="*/ 229 h 271"/>
                                              <a:gd name="T78" fmla="*/ 250 w 365"/>
                                              <a:gd name="T79" fmla="*/ 226 h 271"/>
                                              <a:gd name="T80" fmla="*/ 262 w 365"/>
                                              <a:gd name="T81" fmla="*/ 230 h 271"/>
                                              <a:gd name="T82" fmla="*/ 276 w 365"/>
                                              <a:gd name="T83" fmla="*/ 221 h 271"/>
                                              <a:gd name="T84" fmla="*/ 277 w 365"/>
                                              <a:gd name="T85" fmla="*/ 205 h 271"/>
                                              <a:gd name="T86" fmla="*/ 276 w 365"/>
                                              <a:gd name="T87" fmla="*/ 195 h 271"/>
                                              <a:gd name="T88" fmla="*/ 297 w 365"/>
                                              <a:gd name="T89" fmla="*/ 187 h 271"/>
                                              <a:gd name="T90" fmla="*/ 308 w 365"/>
                                              <a:gd name="T91" fmla="*/ 178 h 271"/>
                                              <a:gd name="T92" fmla="*/ 311 w 365"/>
                                              <a:gd name="T93" fmla="*/ 166 h 271"/>
                                              <a:gd name="T94" fmla="*/ 309 w 365"/>
                                              <a:gd name="T95" fmla="*/ 155 h 271"/>
                                              <a:gd name="T96" fmla="*/ 313 w 365"/>
                                              <a:gd name="T97" fmla="*/ 137 h 271"/>
                                              <a:gd name="T98" fmla="*/ 329 w 365"/>
                                              <a:gd name="T99" fmla="*/ 135 h 271"/>
                                              <a:gd name="T100" fmla="*/ 337 w 365"/>
                                              <a:gd name="T101" fmla="*/ 119 h 271"/>
                                              <a:gd name="T102" fmla="*/ 360 w 365"/>
                                              <a:gd name="T103" fmla="*/ 115 h 271"/>
                                              <a:gd name="T104" fmla="*/ 360 w 365"/>
                                              <a:gd name="T105" fmla="*/ 85 h 271"/>
                                              <a:gd name="T106" fmla="*/ 348 w 365"/>
                                              <a:gd name="T107" fmla="*/ 68 h 271"/>
                                              <a:gd name="T108" fmla="*/ 342 w 365"/>
                                              <a:gd name="T109" fmla="*/ 53 h 271"/>
                                              <a:gd name="T110" fmla="*/ 344 w 365"/>
                                              <a:gd name="T111" fmla="*/ 34 h 271"/>
                                              <a:gd name="T112" fmla="*/ 336 w 365"/>
                                              <a:gd name="T113" fmla="*/ 13 h 27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365" h="271">
                                                <a:moveTo>
                                                  <a:pt x="337" y="13"/>
                                                </a:moveTo>
                                                <a:cubicBezTo>
                                                  <a:pt x="335" y="12"/>
                                                  <a:pt x="334" y="12"/>
                                                  <a:pt x="334" y="12"/>
                                                </a:cubicBezTo>
                                                <a:cubicBezTo>
                                                  <a:pt x="333" y="12"/>
                                                  <a:pt x="333" y="11"/>
                                                  <a:pt x="333" y="9"/>
                                                </a:cubicBezTo>
                                                <a:cubicBezTo>
                                                  <a:pt x="333" y="7"/>
                                                  <a:pt x="333" y="6"/>
                                                  <a:pt x="333" y="5"/>
                                                </a:cubicBezTo>
                                                <a:cubicBezTo>
                                                  <a:pt x="333" y="5"/>
                                                  <a:pt x="333" y="4"/>
                                                  <a:pt x="331" y="4"/>
                                                </a:cubicBezTo>
                                                <a:cubicBezTo>
                                                  <a:pt x="330" y="4"/>
                                                  <a:pt x="328" y="3"/>
                                                  <a:pt x="327" y="2"/>
                                                </a:cubicBezTo>
                                                <a:cubicBezTo>
                                                  <a:pt x="326" y="1"/>
                                                  <a:pt x="325" y="0"/>
                                                  <a:pt x="324" y="0"/>
                                                </a:cubicBezTo>
                                                <a:cubicBezTo>
                                                  <a:pt x="324" y="0"/>
                                                  <a:pt x="323" y="0"/>
                                                  <a:pt x="323" y="0"/>
                                                </a:cubicBezTo>
                                                <a:cubicBezTo>
                                                  <a:pt x="323" y="0"/>
                                                  <a:pt x="322" y="0"/>
                                                  <a:pt x="322" y="1"/>
                                                </a:cubicBezTo>
                                                <a:cubicBezTo>
                                                  <a:pt x="322" y="2"/>
                                                  <a:pt x="321" y="3"/>
                                                  <a:pt x="320" y="4"/>
                                                </a:cubicBezTo>
                                                <a:cubicBezTo>
                                                  <a:pt x="318" y="4"/>
                                                  <a:pt x="317" y="3"/>
                                                  <a:pt x="316" y="3"/>
                                                </a:cubicBezTo>
                                                <a:cubicBezTo>
                                                  <a:pt x="315" y="3"/>
                                                  <a:pt x="315" y="3"/>
                                                  <a:pt x="315" y="4"/>
                                                </a:cubicBezTo>
                                                <a:cubicBezTo>
                                                  <a:pt x="314" y="4"/>
                                                  <a:pt x="314" y="5"/>
                                                  <a:pt x="314" y="6"/>
                                                </a:cubicBezTo>
                                                <a:cubicBezTo>
                                                  <a:pt x="314" y="7"/>
                                                  <a:pt x="313" y="7"/>
                                                  <a:pt x="311" y="7"/>
                                                </a:cubicBezTo>
                                                <a:cubicBezTo>
                                                  <a:pt x="310" y="7"/>
                                                  <a:pt x="309" y="7"/>
                                                  <a:pt x="309" y="7"/>
                                                </a:cubicBezTo>
                                                <a:cubicBezTo>
                                                  <a:pt x="308" y="7"/>
                                                  <a:pt x="308" y="7"/>
                                                  <a:pt x="307" y="8"/>
                                                </a:cubicBezTo>
                                                <a:cubicBezTo>
                                                  <a:pt x="307" y="9"/>
                                                  <a:pt x="307" y="11"/>
                                                  <a:pt x="307" y="12"/>
                                                </a:cubicBezTo>
                                                <a:cubicBezTo>
                                                  <a:pt x="308" y="13"/>
                                                  <a:pt x="308" y="13"/>
                                                  <a:pt x="309" y="14"/>
                                                </a:cubicBezTo>
                                                <a:cubicBezTo>
                                                  <a:pt x="311" y="14"/>
                                                  <a:pt x="312" y="14"/>
                                                  <a:pt x="312" y="15"/>
                                                </a:cubicBezTo>
                                                <a:cubicBezTo>
                                                  <a:pt x="313" y="16"/>
                                                  <a:pt x="313" y="16"/>
                                                  <a:pt x="312" y="18"/>
                                                </a:cubicBezTo>
                                                <a:cubicBezTo>
                                                  <a:pt x="312" y="19"/>
                                                  <a:pt x="312" y="20"/>
                                                  <a:pt x="312" y="21"/>
                                                </a:cubicBezTo>
                                                <a:cubicBezTo>
                                                  <a:pt x="312" y="21"/>
                                                  <a:pt x="312" y="22"/>
                                                  <a:pt x="313" y="23"/>
                                                </a:cubicBezTo>
                                                <a:cubicBezTo>
                                                  <a:pt x="314" y="23"/>
                                                  <a:pt x="314" y="23"/>
                                                  <a:pt x="314" y="24"/>
                                                </a:cubicBezTo>
                                                <a:cubicBezTo>
                                                  <a:pt x="314" y="24"/>
                                                  <a:pt x="314" y="25"/>
                                                  <a:pt x="313" y="26"/>
                                                </a:cubicBezTo>
                                                <a:cubicBezTo>
                                                  <a:pt x="312" y="27"/>
                                                  <a:pt x="311" y="29"/>
                                                  <a:pt x="311" y="30"/>
                                                </a:cubicBezTo>
                                                <a:cubicBezTo>
                                                  <a:pt x="310" y="31"/>
                                                  <a:pt x="311" y="31"/>
                                                  <a:pt x="312" y="32"/>
                                                </a:cubicBezTo>
                                                <a:cubicBezTo>
                                                  <a:pt x="313" y="32"/>
                                                  <a:pt x="314" y="33"/>
                                                  <a:pt x="315" y="33"/>
                                                </a:cubicBezTo>
                                                <a:cubicBezTo>
                                                  <a:pt x="316" y="35"/>
                                                  <a:pt x="317" y="35"/>
                                                  <a:pt x="317" y="36"/>
                                                </a:cubicBezTo>
                                                <a:cubicBezTo>
                                                  <a:pt x="318" y="36"/>
                                                  <a:pt x="319" y="36"/>
                                                  <a:pt x="322" y="36"/>
                                                </a:cubicBezTo>
                                                <a:cubicBezTo>
                                                  <a:pt x="324" y="36"/>
                                                  <a:pt x="326" y="36"/>
                                                  <a:pt x="327" y="35"/>
                                                </a:cubicBezTo>
                                                <a:cubicBezTo>
                                                  <a:pt x="327" y="35"/>
                                                  <a:pt x="327" y="35"/>
                                                  <a:pt x="328" y="35"/>
                                                </a:cubicBezTo>
                                                <a:cubicBezTo>
                                                  <a:pt x="328" y="35"/>
                                                  <a:pt x="328" y="36"/>
                                                  <a:pt x="328" y="37"/>
                                                </a:cubicBezTo>
                                                <a:cubicBezTo>
                                                  <a:pt x="328" y="38"/>
                                                  <a:pt x="328" y="39"/>
                                                  <a:pt x="328" y="39"/>
                                                </a:cubicBezTo>
                                                <a:cubicBezTo>
                                                  <a:pt x="328" y="40"/>
                                                  <a:pt x="328" y="41"/>
                                                  <a:pt x="327" y="42"/>
                                                </a:cubicBezTo>
                                                <a:cubicBezTo>
                                                  <a:pt x="326" y="43"/>
                                                  <a:pt x="325" y="43"/>
                                                  <a:pt x="324" y="43"/>
                                                </a:cubicBezTo>
                                                <a:cubicBezTo>
                                                  <a:pt x="324" y="43"/>
                                                  <a:pt x="323" y="43"/>
                                                  <a:pt x="323" y="43"/>
                                                </a:cubicBezTo>
                                                <a:cubicBezTo>
                                                  <a:pt x="323" y="44"/>
                                                  <a:pt x="322" y="44"/>
                                                  <a:pt x="322" y="45"/>
                                                </a:cubicBezTo>
                                                <a:cubicBezTo>
                                                  <a:pt x="322" y="47"/>
                                                  <a:pt x="323" y="48"/>
                                                  <a:pt x="322" y="49"/>
                                                </a:cubicBezTo>
                                                <a:cubicBezTo>
                                                  <a:pt x="322" y="50"/>
                                                  <a:pt x="321" y="51"/>
                                                  <a:pt x="320" y="51"/>
                                                </a:cubicBezTo>
                                                <a:cubicBezTo>
                                                  <a:pt x="315" y="52"/>
                                                  <a:pt x="316" y="52"/>
                                                  <a:pt x="315" y="52"/>
                                                </a:cubicBezTo>
                                                <a:cubicBezTo>
                                                  <a:pt x="313" y="52"/>
                                                  <a:pt x="312" y="52"/>
                                                  <a:pt x="311" y="53"/>
                                                </a:cubicBezTo>
                                                <a:cubicBezTo>
                                                  <a:pt x="310" y="54"/>
                                                  <a:pt x="310" y="55"/>
                                                  <a:pt x="309" y="56"/>
                                                </a:cubicBezTo>
                                                <a:cubicBezTo>
                                                  <a:pt x="308" y="57"/>
                                                  <a:pt x="307" y="57"/>
                                                  <a:pt x="306" y="57"/>
                                                </a:cubicBezTo>
                                                <a:cubicBezTo>
                                                  <a:pt x="305" y="58"/>
                                                  <a:pt x="303" y="58"/>
                                                  <a:pt x="302" y="58"/>
                                                </a:cubicBezTo>
                                                <a:cubicBezTo>
                                                  <a:pt x="299" y="59"/>
                                                  <a:pt x="299" y="60"/>
                                                  <a:pt x="297" y="61"/>
                                                </a:cubicBezTo>
                                                <a:cubicBezTo>
                                                  <a:pt x="295" y="62"/>
                                                  <a:pt x="294" y="63"/>
                                                  <a:pt x="294" y="64"/>
                                                </a:cubicBezTo>
                                                <a:cubicBezTo>
                                                  <a:pt x="293" y="64"/>
                                                  <a:pt x="292" y="65"/>
                                                  <a:pt x="290" y="65"/>
                                                </a:cubicBezTo>
                                                <a:cubicBezTo>
                                                  <a:pt x="287" y="65"/>
                                                  <a:pt x="286" y="64"/>
                                                  <a:pt x="286" y="64"/>
                                                </a:cubicBezTo>
                                                <a:cubicBezTo>
                                                  <a:pt x="285" y="63"/>
                                                  <a:pt x="285" y="63"/>
                                                  <a:pt x="285" y="61"/>
                                                </a:cubicBezTo>
                                                <a:cubicBezTo>
                                                  <a:pt x="285" y="61"/>
                                                  <a:pt x="278" y="62"/>
                                                  <a:pt x="277" y="62"/>
                                                </a:cubicBezTo>
                                                <a:cubicBezTo>
                                                  <a:pt x="277" y="62"/>
                                                  <a:pt x="278" y="66"/>
                                                  <a:pt x="278" y="67"/>
                                                </a:cubicBezTo>
                                                <a:cubicBezTo>
                                                  <a:pt x="278" y="69"/>
                                                  <a:pt x="278" y="70"/>
                                                  <a:pt x="278" y="71"/>
                                                </a:cubicBezTo>
                                                <a:cubicBezTo>
                                                  <a:pt x="277" y="72"/>
                                                  <a:pt x="277" y="72"/>
                                                  <a:pt x="276" y="73"/>
                                                </a:cubicBezTo>
                                                <a:cubicBezTo>
                                                  <a:pt x="275" y="73"/>
                                                  <a:pt x="274" y="72"/>
                                                  <a:pt x="273" y="71"/>
                                                </a:cubicBezTo>
                                                <a:cubicBezTo>
                                                  <a:pt x="273" y="70"/>
                                                  <a:pt x="272" y="68"/>
                                                  <a:pt x="271" y="68"/>
                                                </a:cubicBezTo>
                                                <a:cubicBezTo>
                                                  <a:pt x="268" y="68"/>
                                                  <a:pt x="266" y="67"/>
                                                  <a:pt x="264" y="67"/>
                                                </a:cubicBezTo>
                                                <a:cubicBezTo>
                                                  <a:pt x="262" y="67"/>
                                                  <a:pt x="261" y="67"/>
                                                  <a:pt x="258" y="66"/>
                                                </a:cubicBezTo>
                                                <a:cubicBezTo>
                                                  <a:pt x="257" y="65"/>
                                                  <a:pt x="257" y="65"/>
                                                  <a:pt x="256" y="65"/>
                                                </a:cubicBezTo>
                                                <a:cubicBezTo>
                                                  <a:pt x="255" y="65"/>
                                                  <a:pt x="255" y="66"/>
                                                  <a:pt x="254" y="66"/>
                                                </a:cubicBezTo>
                                                <a:cubicBezTo>
                                                  <a:pt x="253" y="67"/>
                                                  <a:pt x="252" y="68"/>
                                                  <a:pt x="251" y="68"/>
                                                </a:cubicBezTo>
                                                <a:cubicBezTo>
                                                  <a:pt x="250" y="68"/>
                                                  <a:pt x="249" y="68"/>
                                                  <a:pt x="247" y="67"/>
                                                </a:cubicBezTo>
                                                <a:cubicBezTo>
                                                  <a:pt x="246" y="66"/>
                                                  <a:pt x="245" y="65"/>
                                                  <a:pt x="244" y="64"/>
                                                </a:cubicBezTo>
                                                <a:cubicBezTo>
                                                  <a:pt x="243" y="64"/>
                                                  <a:pt x="243" y="64"/>
                                                  <a:pt x="242" y="65"/>
                                                </a:cubicBezTo>
                                                <a:cubicBezTo>
                                                  <a:pt x="241" y="65"/>
                                                  <a:pt x="241" y="66"/>
                                                  <a:pt x="240" y="66"/>
                                                </a:cubicBezTo>
                                                <a:cubicBezTo>
                                                  <a:pt x="239" y="67"/>
                                                  <a:pt x="238" y="67"/>
                                                  <a:pt x="236" y="67"/>
                                                </a:cubicBezTo>
                                                <a:cubicBezTo>
                                                  <a:pt x="235" y="67"/>
                                                  <a:pt x="234" y="67"/>
                                                  <a:pt x="233" y="67"/>
                                                </a:cubicBezTo>
                                                <a:cubicBezTo>
                                                  <a:pt x="231" y="68"/>
                                                  <a:pt x="229" y="72"/>
                                                  <a:pt x="229" y="72"/>
                                                </a:cubicBezTo>
                                                <a:cubicBezTo>
                                                  <a:pt x="229" y="73"/>
                                                  <a:pt x="228" y="73"/>
                                                  <a:pt x="228" y="72"/>
                                                </a:cubicBezTo>
                                                <a:cubicBezTo>
                                                  <a:pt x="227" y="72"/>
                                                  <a:pt x="227" y="71"/>
                                                  <a:pt x="226" y="70"/>
                                                </a:cubicBezTo>
                                                <a:cubicBezTo>
                                                  <a:pt x="225" y="68"/>
                                                  <a:pt x="223" y="65"/>
                                                  <a:pt x="222" y="64"/>
                                                </a:cubicBezTo>
                                                <a:cubicBezTo>
                                                  <a:pt x="221" y="63"/>
                                                  <a:pt x="221" y="62"/>
                                                  <a:pt x="221" y="61"/>
                                                </a:cubicBezTo>
                                                <a:cubicBezTo>
                                                  <a:pt x="221" y="60"/>
                                                  <a:pt x="220" y="60"/>
                                                  <a:pt x="219" y="60"/>
                                                </a:cubicBezTo>
                                                <a:cubicBezTo>
                                                  <a:pt x="217" y="60"/>
                                                  <a:pt x="216" y="59"/>
                                                  <a:pt x="216" y="58"/>
                                                </a:cubicBezTo>
                                                <a:cubicBezTo>
                                                  <a:pt x="215" y="57"/>
                                                  <a:pt x="214" y="57"/>
                                                  <a:pt x="214" y="56"/>
                                                </a:cubicBezTo>
                                                <a:cubicBezTo>
                                                  <a:pt x="213" y="56"/>
                                                  <a:pt x="208" y="61"/>
                                                  <a:pt x="208" y="61"/>
                                                </a:cubicBezTo>
                                                <a:cubicBezTo>
                                                  <a:pt x="205" y="63"/>
                                                  <a:pt x="204" y="64"/>
                                                  <a:pt x="202" y="66"/>
                                                </a:cubicBezTo>
                                                <a:cubicBezTo>
                                                  <a:pt x="202" y="67"/>
                                                  <a:pt x="201" y="67"/>
                                                  <a:pt x="200" y="67"/>
                                                </a:cubicBezTo>
                                                <a:cubicBezTo>
                                                  <a:pt x="200" y="67"/>
                                                  <a:pt x="199" y="67"/>
                                                  <a:pt x="198" y="66"/>
                                                </a:cubicBezTo>
                                                <a:cubicBezTo>
                                                  <a:pt x="197" y="65"/>
                                                  <a:pt x="195" y="64"/>
                                                  <a:pt x="194" y="62"/>
                                                </a:cubicBezTo>
                                                <a:cubicBezTo>
                                                  <a:pt x="193" y="62"/>
                                                  <a:pt x="193" y="62"/>
                                                  <a:pt x="192" y="63"/>
                                                </a:cubicBezTo>
                                                <a:cubicBezTo>
                                                  <a:pt x="192" y="63"/>
                                                  <a:pt x="191" y="64"/>
                                                  <a:pt x="190" y="64"/>
                                                </a:cubicBezTo>
                                                <a:cubicBezTo>
                                                  <a:pt x="190" y="64"/>
                                                  <a:pt x="189" y="63"/>
                                                  <a:pt x="188" y="62"/>
                                                </a:cubicBezTo>
                                                <a:cubicBezTo>
                                                  <a:pt x="187" y="62"/>
                                                  <a:pt x="187" y="61"/>
                                                  <a:pt x="186" y="61"/>
                                                </a:cubicBezTo>
                                                <a:cubicBezTo>
                                                  <a:pt x="186" y="61"/>
                                                  <a:pt x="185" y="61"/>
                                                  <a:pt x="184" y="61"/>
                                                </a:cubicBezTo>
                                                <a:cubicBezTo>
                                                  <a:pt x="183" y="62"/>
                                                  <a:pt x="182" y="63"/>
                                                  <a:pt x="181" y="63"/>
                                                </a:cubicBezTo>
                                                <a:cubicBezTo>
                                                  <a:pt x="181" y="64"/>
                                                  <a:pt x="180" y="64"/>
                                                  <a:pt x="178" y="65"/>
                                                </a:cubicBezTo>
                                                <a:cubicBezTo>
                                                  <a:pt x="176" y="65"/>
                                                  <a:pt x="175" y="65"/>
                                                  <a:pt x="174" y="64"/>
                                                </a:cubicBezTo>
                                                <a:cubicBezTo>
                                                  <a:pt x="173" y="64"/>
                                                  <a:pt x="172" y="63"/>
                                                  <a:pt x="172" y="63"/>
                                                </a:cubicBezTo>
                                                <a:cubicBezTo>
                                                  <a:pt x="170" y="63"/>
                                                  <a:pt x="169" y="63"/>
                                                  <a:pt x="168" y="64"/>
                                                </a:cubicBezTo>
                                                <a:cubicBezTo>
                                                  <a:pt x="167" y="65"/>
                                                  <a:pt x="167" y="66"/>
                                                  <a:pt x="165" y="66"/>
                                                </a:cubicBezTo>
                                                <a:cubicBezTo>
                                                  <a:pt x="165" y="67"/>
                                                  <a:pt x="164" y="67"/>
                                                  <a:pt x="165" y="67"/>
                                                </a:cubicBezTo>
                                                <a:cubicBezTo>
                                                  <a:pt x="165" y="68"/>
                                                  <a:pt x="165" y="68"/>
                                                  <a:pt x="166" y="69"/>
                                                </a:cubicBezTo>
                                                <a:cubicBezTo>
                                                  <a:pt x="167" y="70"/>
                                                  <a:pt x="168" y="70"/>
                                                  <a:pt x="169" y="71"/>
                                                </a:cubicBezTo>
                                                <a:cubicBezTo>
                                                  <a:pt x="169" y="71"/>
                                                  <a:pt x="170" y="72"/>
                                                  <a:pt x="170" y="72"/>
                                                </a:cubicBezTo>
                                                <a:cubicBezTo>
                                                  <a:pt x="170" y="73"/>
                                                  <a:pt x="169" y="74"/>
                                                  <a:pt x="169" y="74"/>
                                                </a:cubicBezTo>
                                                <a:cubicBezTo>
                                                  <a:pt x="168" y="75"/>
                                                  <a:pt x="167" y="76"/>
                                                  <a:pt x="167" y="76"/>
                                                </a:cubicBezTo>
                                                <a:cubicBezTo>
                                                  <a:pt x="164" y="77"/>
                                                  <a:pt x="162" y="77"/>
                                                  <a:pt x="159" y="77"/>
                                                </a:cubicBezTo>
                                                <a:cubicBezTo>
                                                  <a:pt x="157" y="77"/>
                                                  <a:pt x="154" y="77"/>
                                                  <a:pt x="152" y="78"/>
                                                </a:cubicBezTo>
                                                <a:cubicBezTo>
                                                  <a:pt x="151" y="78"/>
                                                  <a:pt x="150" y="80"/>
                                                  <a:pt x="148" y="81"/>
                                                </a:cubicBezTo>
                                                <a:cubicBezTo>
                                                  <a:pt x="148" y="82"/>
                                                  <a:pt x="147" y="83"/>
                                                  <a:pt x="146" y="84"/>
                                                </a:cubicBezTo>
                                                <a:cubicBezTo>
                                                  <a:pt x="146" y="84"/>
                                                  <a:pt x="136" y="80"/>
                                                  <a:pt x="135" y="80"/>
                                                </a:cubicBezTo>
                                                <a:cubicBezTo>
                                                  <a:pt x="133" y="79"/>
                                                  <a:pt x="133" y="78"/>
                                                  <a:pt x="132" y="76"/>
                                                </a:cubicBezTo>
                                                <a:cubicBezTo>
                                                  <a:pt x="131" y="76"/>
                                                  <a:pt x="131" y="77"/>
                                                  <a:pt x="131" y="78"/>
                                                </a:cubicBezTo>
                                                <a:cubicBezTo>
                                                  <a:pt x="131" y="79"/>
                                                  <a:pt x="131" y="81"/>
                                                  <a:pt x="130" y="81"/>
                                                </a:cubicBezTo>
                                                <a:cubicBezTo>
                                                  <a:pt x="129" y="83"/>
                                                  <a:pt x="129" y="83"/>
                                                  <a:pt x="128" y="83"/>
                                                </a:cubicBezTo>
                                                <a:cubicBezTo>
                                                  <a:pt x="128" y="84"/>
                                                  <a:pt x="128" y="84"/>
                                                  <a:pt x="127" y="84"/>
                                                </a:cubicBezTo>
                                                <a:cubicBezTo>
                                                  <a:pt x="127" y="86"/>
                                                  <a:pt x="126" y="86"/>
                                                  <a:pt x="126" y="87"/>
                                                </a:cubicBezTo>
                                                <a:cubicBezTo>
                                                  <a:pt x="125" y="88"/>
                                                  <a:pt x="126" y="89"/>
                                                  <a:pt x="127" y="90"/>
                                                </a:cubicBezTo>
                                                <a:cubicBezTo>
                                                  <a:pt x="128" y="91"/>
                                                  <a:pt x="129" y="94"/>
                                                  <a:pt x="130" y="97"/>
                                                </a:cubicBezTo>
                                                <a:cubicBezTo>
                                                  <a:pt x="130" y="98"/>
                                                  <a:pt x="130" y="100"/>
                                                  <a:pt x="130" y="100"/>
                                                </a:cubicBezTo>
                                                <a:cubicBezTo>
                                                  <a:pt x="129" y="101"/>
                                                  <a:pt x="129" y="101"/>
                                                  <a:pt x="128" y="101"/>
                                                </a:cubicBezTo>
                                                <a:cubicBezTo>
                                                  <a:pt x="128" y="100"/>
                                                  <a:pt x="127" y="100"/>
                                                  <a:pt x="126" y="99"/>
                                                </a:cubicBezTo>
                                                <a:cubicBezTo>
                                                  <a:pt x="125" y="98"/>
                                                  <a:pt x="124" y="95"/>
                                                  <a:pt x="123" y="93"/>
                                                </a:cubicBezTo>
                                                <a:cubicBezTo>
                                                  <a:pt x="122" y="92"/>
                                                  <a:pt x="120" y="92"/>
                                                  <a:pt x="119" y="92"/>
                                                </a:cubicBezTo>
                                                <a:cubicBezTo>
                                                  <a:pt x="118" y="92"/>
                                                  <a:pt x="118" y="92"/>
                                                  <a:pt x="117" y="92"/>
                                                </a:cubicBezTo>
                                                <a:cubicBezTo>
                                                  <a:pt x="117" y="92"/>
                                                  <a:pt x="116" y="91"/>
                                                  <a:pt x="116" y="90"/>
                                                </a:cubicBezTo>
                                                <a:cubicBezTo>
                                                  <a:pt x="115" y="89"/>
                                                  <a:pt x="115" y="89"/>
                                                  <a:pt x="114" y="89"/>
                                                </a:cubicBezTo>
                                                <a:cubicBezTo>
                                                  <a:pt x="114" y="89"/>
                                                  <a:pt x="114" y="89"/>
                                                  <a:pt x="113" y="89"/>
                                                </a:cubicBezTo>
                                                <a:cubicBezTo>
                                                  <a:pt x="112" y="90"/>
                                                  <a:pt x="112" y="91"/>
                                                  <a:pt x="111" y="92"/>
                                                </a:cubicBezTo>
                                                <a:cubicBezTo>
                                                  <a:pt x="111" y="93"/>
                                                  <a:pt x="110" y="94"/>
                                                  <a:pt x="109" y="95"/>
                                                </a:cubicBezTo>
                                                <a:cubicBezTo>
                                                  <a:pt x="108" y="96"/>
                                                  <a:pt x="107" y="97"/>
                                                  <a:pt x="106" y="97"/>
                                                </a:cubicBezTo>
                                                <a:cubicBezTo>
                                                  <a:pt x="105" y="97"/>
                                                  <a:pt x="102" y="102"/>
                                                  <a:pt x="102" y="102"/>
                                                </a:cubicBezTo>
                                                <a:cubicBezTo>
                                                  <a:pt x="102" y="103"/>
                                                  <a:pt x="98" y="102"/>
                                                  <a:pt x="96" y="102"/>
                                                </a:cubicBezTo>
                                                <a:cubicBezTo>
                                                  <a:pt x="94" y="102"/>
                                                  <a:pt x="93" y="103"/>
                                                  <a:pt x="93" y="104"/>
                                                </a:cubicBezTo>
                                                <a:cubicBezTo>
                                                  <a:pt x="92" y="105"/>
                                                  <a:pt x="92" y="106"/>
                                                  <a:pt x="92" y="108"/>
                                                </a:cubicBezTo>
                                                <a:cubicBezTo>
                                                  <a:pt x="92" y="109"/>
                                                  <a:pt x="97" y="113"/>
                                                  <a:pt x="97" y="113"/>
                                                </a:cubicBezTo>
                                                <a:cubicBezTo>
                                                  <a:pt x="98" y="114"/>
                                                  <a:pt x="98" y="115"/>
                                                  <a:pt x="98" y="115"/>
                                                </a:cubicBezTo>
                                                <a:cubicBezTo>
                                                  <a:pt x="97" y="116"/>
                                                  <a:pt x="96" y="116"/>
                                                  <a:pt x="95" y="117"/>
                                                </a:cubicBezTo>
                                                <a:cubicBezTo>
                                                  <a:pt x="93" y="117"/>
                                                  <a:pt x="93" y="117"/>
                                                  <a:pt x="94" y="117"/>
                                                </a:cubicBezTo>
                                                <a:cubicBezTo>
                                                  <a:pt x="94" y="117"/>
                                                  <a:pt x="95" y="117"/>
                                                  <a:pt x="95" y="118"/>
                                                </a:cubicBezTo>
                                                <a:cubicBezTo>
                                                  <a:pt x="94" y="119"/>
                                                  <a:pt x="95" y="120"/>
                                                  <a:pt x="96" y="121"/>
                                                </a:cubicBezTo>
                                                <a:cubicBezTo>
                                                  <a:pt x="96" y="121"/>
                                                  <a:pt x="97" y="122"/>
                                                  <a:pt x="97" y="122"/>
                                                </a:cubicBezTo>
                                                <a:cubicBezTo>
                                                  <a:pt x="97" y="123"/>
                                                  <a:pt x="96" y="123"/>
                                                  <a:pt x="95" y="124"/>
                                                </a:cubicBezTo>
                                                <a:cubicBezTo>
                                                  <a:pt x="95" y="125"/>
                                                  <a:pt x="94" y="125"/>
                                                  <a:pt x="93" y="126"/>
                                                </a:cubicBezTo>
                                                <a:cubicBezTo>
                                                  <a:pt x="93" y="126"/>
                                                  <a:pt x="93" y="127"/>
                                                  <a:pt x="93" y="128"/>
                                                </a:cubicBezTo>
                                                <a:cubicBezTo>
                                                  <a:pt x="93" y="131"/>
                                                  <a:pt x="94" y="133"/>
                                                  <a:pt x="94" y="136"/>
                                                </a:cubicBezTo>
                                                <a:cubicBezTo>
                                                  <a:pt x="94" y="136"/>
                                                  <a:pt x="95" y="137"/>
                                                  <a:pt x="96" y="137"/>
                                                </a:cubicBezTo>
                                                <a:cubicBezTo>
                                                  <a:pt x="96" y="137"/>
                                                  <a:pt x="96" y="138"/>
                                                  <a:pt x="94" y="138"/>
                                                </a:cubicBezTo>
                                                <a:cubicBezTo>
                                                  <a:pt x="92" y="139"/>
                                                  <a:pt x="89" y="139"/>
                                                  <a:pt x="87" y="139"/>
                                                </a:cubicBezTo>
                                                <a:cubicBezTo>
                                                  <a:pt x="85" y="139"/>
                                                  <a:pt x="84" y="139"/>
                                                  <a:pt x="84" y="139"/>
                                                </a:cubicBezTo>
                                                <a:cubicBezTo>
                                                  <a:pt x="83" y="140"/>
                                                  <a:pt x="82" y="141"/>
                                                  <a:pt x="82" y="142"/>
                                                </a:cubicBezTo>
                                                <a:cubicBezTo>
                                                  <a:pt x="81" y="143"/>
                                                  <a:pt x="81" y="144"/>
                                                  <a:pt x="81" y="144"/>
                                                </a:cubicBezTo>
                                                <a:cubicBezTo>
                                                  <a:pt x="81" y="145"/>
                                                  <a:pt x="81" y="145"/>
                                                  <a:pt x="82" y="146"/>
                                                </a:cubicBezTo>
                                                <a:cubicBezTo>
                                                  <a:pt x="82" y="147"/>
                                                  <a:pt x="84" y="148"/>
                                                  <a:pt x="85" y="148"/>
                                                </a:cubicBezTo>
                                                <a:cubicBezTo>
                                                  <a:pt x="87" y="150"/>
                                                  <a:pt x="90" y="152"/>
                                                  <a:pt x="92" y="153"/>
                                                </a:cubicBezTo>
                                                <a:cubicBezTo>
                                                  <a:pt x="94" y="153"/>
                                                  <a:pt x="96" y="153"/>
                                                  <a:pt x="98" y="154"/>
                                                </a:cubicBezTo>
                                                <a:cubicBezTo>
                                                  <a:pt x="99" y="154"/>
                                                  <a:pt x="98" y="155"/>
                                                  <a:pt x="98" y="155"/>
                                                </a:cubicBezTo>
                                                <a:cubicBezTo>
                                                  <a:pt x="98" y="155"/>
                                                  <a:pt x="99" y="156"/>
                                                  <a:pt x="99" y="157"/>
                                                </a:cubicBezTo>
                                                <a:cubicBezTo>
                                                  <a:pt x="99" y="158"/>
                                                  <a:pt x="99" y="160"/>
                                                  <a:pt x="99" y="161"/>
                                                </a:cubicBezTo>
                                                <a:cubicBezTo>
                                                  <a:pt x="99" y="163"/>
                                                  <a:pt x="97" y="165"/>
                                                  <a:pt x="96" y="166"/>
                                                </a:cubicBezTo>
                                                <a:cubicBezTo>
                                                  <a:pt x="95" y="167"/>
                                                  <a:pt x="93" y="168"/>
                                                  <a:pt x="92" y="168"/>
                                                </a:cubicBezTo>
                                                <a:cubicBezTo>
                                                  <a:pt x="90" y="168"/>
                                                  <a:pt x="90" y="167"/>
                                                  <a:pt x="89" y="167"/>
                                                </a:cubicBezTo>
                                                <a:cubicBezTo>
                                                  <a:pt x="89" y="167"/>
                                                  <a:pt x="89" y="166"/>
                                                  <a:pt x="89" y="166"/>
                                                </a:cubicBezTo>
                                                <a:cubicBezTo>
                                                  <a:pt x="88" y="166"/>
                                                  <a:pt x="88" y="165"/>
                                                  <a:pt x="84" y="167"/>
                                                </a:cubicBezTo>
                                                <a:cubicBezTo>
                                                  <a:pt x="82" y="168"/>
                                                  <a:pt x="80" y="169"/>
                                                  <a:pt x="76" y="169"/>
                                                </a:cubicBezTo>
                                                <a:cubicBezTo>
                                                  <a:pt x="74" y="169"/>
                                                  <a:pt x="73" y="169"/>
                                                  <a:pt x="72" y="169"/>
                                                </a:cubicBezTo>
                                                <a:cubicBezTo>
                                                  <a:pt x="71" y="170"/>
                                                  <a:pt x="71" y="170"/>
                                                  <a:pt x="71" y="171"/>
                                                </a:cubicBezTo>
                                                <a:cubicBezTo>
                                                  <a:pt x="70" y="171"/>
                                                  <a:pt x="70" y="172"/>
                                                  <a:pt x="70" y="172"/>
                                                </a:cubicBezTo>
                                                <a:cubicBezTo>
                                                  <a:pt x="69" y="172"/>
                                                  <a:pt x="68" y="173"/>
                                                  <a:pt x="66" y="172"/>
                                                </a:cubicBezTo>
                                                <a:cubicBezTo>
                                                  <a:pt x="65" y="172"/>
                                                  <a:pt x="64" y="172"/>
                                                  <a:pt x="64" y="173"/>
                                                </a:cubicBezTo>
                                                <a:cubicBezTo>
                                                  <a:pt x="64" y="174"/>
                                                  <a:pt x="63" y="174"/>
                                                  <a:pt x="63" y="175"/>
                                                </a:cubicBezTo>
                                                <a:cubicBezTo>
                                                  <a:pt x="63" y="177"/>
                                                  <a:pt x="63" y="180"/>
                                                  <a:pt x="63" y="181"/>
                                                </a:cubicBezTo>
                                                <a:cubicBezTo>
                                                  <a:pt x="63" y="182"/>
                                                  <a:pt x="62" y="183"/>
                                                  <a:pt x="61" y="184"/>
                                                </a:cubicBezTo>
                                                <a:cubicBezTo>
                                                  <a:pt x="59" y="184"/>
                                                  <a:pt x="58" y="184"/>
                                                  <a:pt x="56" y="184"/>
                                                </a:cubicBezTo>
                                                <a:cubicBezTo>
                                                  <a:pt x="55" y="183"/>
                                                  <a:pt x="55" y="182"/>
                                                  <a:pt x="54" y="180"/>
                                                </a:cubicBezTo>
                                                <a:cubicBezTo>
                                                  <a:pt x="54" y="179"/>
                                                  <a:pt x="53" y="177"/>
                                                  <a:pt x="53" y="177"/>
                                                </a:cubicBezTo>
                                                <a:cubicBezTo>
                                                  <a:pt x="52" y="174"/>
                                                  <a:pt x="51" y="173"/>
                                                  <a:pt x="49" y="171"/>
                                                </a:cubicBezTo>
                                                <a:cubicBezTo>
                                                  <a:pt x="48" y="170"/>
                                                  <a:pt x="46" y="169"/>
                                                  <a:pt x="44" y="167"/>
                                                </a:cubicBezTo>
                                                <a:cubicBezTo>
                                                  <a:pt x="43" y="166"/>
                                                  <a:pt x="43" y="165"/>
                                                  <a:pt x="42" y="165"/>
                                                </a:cubicBezTo>
                                                <a:cubicBezTo>
                                                  <a:pt x="41" y="164"/>
                                                  <a:pt x="40" y="164"/>
                                                  <a:pt x="38" y="164"/>
                                                </a:cubicBezTo>
                                                <a:cubicBezTo>
                                                  <a:pt x="37" y="164"/>
                                                  <a:pt x="37" y="165"/>
                                                  <a:pt x="37" y="166"/>
                                                </a:cubicBezTo>
                                                <a:cubicBezTo>
                                                  <a:pt x="37" y="167"/>
                                                  <a:pt x="37" y="168"/>
                                                  <a:pt x="36" y="169"/>
                                                </a:cubicBezTo>
                                                <a:cubicBezTo>
                                                  <a:pt x="36" y="170"/>
                                                  <a:pt x="34" y="171"/>
                                                  <a:pt x="33" y="171"/>
                                                </a:cubicBezTo>
                                                <a:cubicBezTo>
                                                  <a:pt x="31" y="171"/>
                                                  <a:pt x="29" y="170"/>
                                                  <a:pt x="28" y="170"/>
                                                </a:cubicBezTo>
                                                <a:cubicBezTo>
                                                  <a:pt x="27" y="170"/>
                                                  <a:pt x="26" y="171"/>
                                                  <a:pt x="25" y="171"/>
                                                </a:cubicBezTo>
                                                <a:cubicBezTo>
                                                  <a:pt x="24" y="172"/>
                                                  <a:pt x="24" y="172"/>
                                                  <a:pt x="23" y="173"/>
                                                </a:cubicBezTo>
                                                <a:cubicBezTo>
                                                  <a:pt x="22" y="173"/>
                                                  <a:pt x="21" y="174"/>
                                                  <a:pt x="21" y="175"/>
                                                </a:cubicBezTo>
                                                <a:cubicBezTo>
                                                  <a:pt x="21" y="176"/>
                                                  <a:pt x="21" y="178"/>
                                                  <a:pt x="20" y="178"/>
                                                </a:cubicBezTo>
                                                <a:cubicBezTo>
                                                  <a:pt x="17" y="180"/>
                                                  <a:pt x="16" y="179"/>
                                                  <a:pt x="14" y="181"/>
                                                </a:cubicBezTo>
                                                <a:cubicBezTo>
                                                  <a:pt x="13" y="183"/>
                                                  <a:pt x="9" y="183"/>
                                                  <a:pt x="7" y="184"/>
                                                </a:cubicBezTo>
                                                <a:cubicBezTo>
                                                  <a:pt x="5" y="185"/>
                                                  <a:pt x="3" y="186"/>
                                                  <a:pt x="2" y="187"/>
                                                </a:cubicBezTo>
                                                <a:cubicBezTo>
                                                  <a:pt x="1" y="188"/>
                                                  <a:pt x="0" y="188"/>
                                                  <a:pt x="0" y="188"/>
                                                </a:cubicBezTo>
                                                <a:cubicBezTo>
                                                  <a:pt x="0" y="189"/>
                                                  <a:pt x="1" y="189"/>
                                                  <a:pt x="2" y="189"/>
                                                </a:cubicBezTo>
                                                <a:cubicBezTo>
                                                  <a:pt x="3" y="189"/>
                                                  <a:pt x="4" y="190"/>
                                                  <a:pt x="5" y="191"/>
                                                </a:cubicBezTo>
                                                <a:cubicBezTo>
                                                  <a:pt x="6" y="192"/>
                                                  <a:pt x="6" y="193"/>
                                                  <a:pt x="7" y="194"/>
                                                </a:cubicBezTo>
                                                <a:cubicBezTo>
                                                  <a:pt x="7" y="196"/>
                                                  <a:pt x="8" y="198"/>
                                                  <a:pt x="10" y="199"/>
                                                </a:cubicBezTo>
                                                <a:cubicBezTo>
                                                  <a:pt x="11" y="200"/>
                                                  <a:pt x="13" y="200"/>
                                                  <a:pt x="14" y="199"/>
                                                </a:cubicBezTo>
                                                <a:cubicBezTo>
                                                  <a:pt x="16" y="199"/>
                                                  <a:pt x="17" y="198"/>
                                                  <a:pt x="19" y="198"/>
                                                </a:cubicBezTo>
                                                <a:cubicBezTo>
                                                  <a:pt x="21" y="198"/>
                                                  <a:pt x="25" y="200"/>
                                                  <a:pt x="27" y="200"/>
                                                </a:cubicBezTo>
                                                <a:cubicBezTo>
                                                  <a:pt x="28" y="201"/>
                                                  <a:pt x="28" y="201"/>
                                                  <a:pt x="27" y="202"/>
                                                </a:cubicBezTo>
                                                <a:cubicBezTo>
                                                  <a:pt x="27" y="203"/>
                                                  <a:pt x="27" y="204"/>
                                                  <a:pt x="26" y="204"/>
                                                </a:cubicBezTo>
                                                <a:cubicBezTo>
                                                  <a:pt x="25" y="206"/>
                                                  <a:pt x="24" y="208"/>
                                                  <a:pt x="23" y="208"/>
                                                </a:cubicBezTo>
                                                <a:cubicBezTo>
                                                  <a:pt x="22" y="210"/>
                                                  <a:pt x="23" y="210"/>
                                                  <a:pt x="23" y="211"/>
                                                </a:cubicBezTo>
                                                <a:cubicBezTo>
                                                  <a:pt x="24" y="212"/>
                                                  <a:pt x="24" y="212"/>
                                                  <a:pt x="25" y="213"/>
                                                </a:cubicBezTo>
                                                <a:cubicBezTo>
                                                  <a:pt x="26" y="214"/>
                                                  <a:pt x="26" y="215"/>
                                                  <a:pt x="26" y="217"/>
                                                </a:cubicBezTo>
                                                <a:cubicBezTo>
                                                  <a:pt x="26" y="218"/>
                                                  <a:pt x="25" y="219"/>
                                                  <a:pt x="25" y="220"/>
                                                </a:cubicBezTo>
                                                <a:cubicBezTo>
                                                  <a:pt x="25" y="221"/>
                                                  <a:pt x="26" y="221"/>
                                                  <a:pt x="26" y="221"/>
                                                </a:cubicBezTo>
                                                <a:cubicBezTo>
                                                  <a:pt x="27" y="221"/>
                                                  <a:pt x="27" y="221"/>
                                                  <a:pt x="28" y="221"/>
                                                </a:cubicBezTo>
                                                <a:cubicBezTo>
                                                  <a:pt x="29" y="221"/>
                                                  <a:pt x="31" y="221"/>
                                                  <a:pt x="32" y="221"/>
                                                </a:cubicBezTo>
                                                <a:cubicBezTo>
                                                  <a:pt x="34" y="224"/>
                                                  <a:pt x="35" y="225"/>
                                                  <a:pt x="38" y="227"/>
                                                </a:cubicBezTo>
                                                <a:cubicBezTo>
                                                  <a:pt x="38" y="227"/>
                                                  <a:pt x="38" y="228"/>
                                                  <a:pt x="38" y="228"/>
                                                </a:cubicBezTo>
                                                <a:cubicBezTo>
                                                  <a:pt x="38" y="228"/>
                                                  <a:pt x="38" y="228"/>
                                                  <a:pt x="38" y="228"/>
                                                </a:cubicBezTo>
                                                <a:cubicBezTo>
                                                  <a:pt x="39" y="228"/>
                                                  <a:pt x="39" y="228"/>
                                                  <a:pt x="39" y="228"/>
                                                </a:cubicBezTo>
                                                <a:cubicBezTo>
                                                  <a:pt x="40" y="226"/>
                                                  <a:pt x="40" y="226"/>
                                                  <a:pt x="41" y="226"/>
                                                </a:cubicBezTo>
                                                <a:cubicBezTo>
                                                  <a:pt x="41" y="226"/>
                                                  <a:pt x="41" y="227"/>
                                                  <a:pt x="41" y="227"/>
                                                </a:cubicBezTo>
                                                <a:cubicBezTo>
                                                  <a:pt x="41" y="228"/>
                                                  <a:pt x="41" y="229"/>
                                                  <a:pt x="41" y="230"/>
                                                </a:cubicBezTo>
                                                <a:cubicBezTo>
                                                  <a:pt x="41" y="230"/>
                                                  <a:pt x="42" y="231"/>
                                                  <a:pt x="43" y="231"/>
                                                </a:cubicBezTo>
                                                <a:cubicBezTo>
                                                  <a:pt x="44" y="231"/>
                                                  <a:pt x="46" y="232"/>
                                                  <a:pt x="47" y="232"/>
                                                </a:cubicBezTo>
                                                <a:cubicBezTo>
                                                  <a:pt x="48" y="233"/>
                                                  <a:pt x="49" y="234"/>
                                                  <a:pt x="50" y="234"/>
                                                </a:cubicBezTo>
                                                <a:cubicBezTo>
                                                  <a:pt x="52" y="234"/>
                                                  <a:pt x="53" y="234"/>
                                                  <a:pt x="54" y="234"/>
                                                </a:cubicBezTo>
                                                <a:cubicBezTo>
                                                  <a:pt x="56" y="235"/>
                                                  <a:pt x="59" y="235"/>
                                                  <a:pt x="60" y="236"/>
                                                </a:cubicBezTo>
                                                <a:cubicBezTo>
                                                  <a:pt x="61" y="237"/>
                                                  <a:pt x="67" y="243"/>
                                                  <a:pt x="67" y="242"/>
                                                </a:cubicBezTo>
                                                <a:cubicBezTo>
                                                  <a:pt x="68" y="241"/>
                                                  <a:pt x="70" y="240"/>
                                                  <a:pt x="71" y="238"/>
                                                </a:cubicBezTo>
                                                <a:cubicBezTo>
                                                  <a:pt x="71" y="238"/>
                                                  <a:pt x="71" y="237"/>
                                                  <a:pt x="72" y="236"/>
                                                </a:cubicBezTo>
                                                <a:cubicBezTo>
                                                  <a:pt x="73" y="235"/>
                                                  <a:pt x="73" y="235"/>
                                                  <a:pt x="74" y="235"/>
                                                </a:cubicBezTo>
                                                <a:cubicBezTo>
                                                  <a:pt x="76" y="235"/>
                                                  <a:pt x="78" y="236"/>
                                                  <a:pt x="80" y="238"/>
                                                </a:cubicBezTo>
                                                <a:cubicBezTo>
                                                  <a:pt x="82" y="239"/>
                                                  <a:pt x="83" y="240"/>
                                                  <a:pt x="84" y="240"/>
                                                </a:cubicBezTo>
                                                <a:cubicBezTo>
                                                  <a:pt x="86" y="241"/>
                                                  <a:pt x="86" y="241"/>
                                                  <a:pt x="87" y="242"/>
                                                </a:cubicBezTo>
                                                <a:cubicBezTo>
                                                  <a:pt x="87" y="243"/>
                                                  <a:pt x="87" y="244"/>
                                                  <a:pt x="88" y="245"/>
                                                </a:cubicBezTo>
                                                <a:cubicBezTo>
                                                  <a:pt x="91" y="246"/>
                                                  <a:pt x="95" y="246"/>
                                                  <a:pt x="99" y="246"/>
                                                </a:cubicBezTo>
                                                <a:cubicBezTo>
                                                  <a:pt x="102" y="246"/>
                                                  <a:pt x="104" y="246"/>
                                                  <a:pt x="105" y="247"/>
                                                </a:cubicBezTo>
                                                <a:cubicBezTo>
                                                  <a:pt x="107" y="247"/>
                                                  <a:pt x="108" y="248"/>
                                                  <a:pt x="108" y="250"/>
                                                </a:cubicBezTo>
                                                <a:cubicBezTo>
                                                  <a:pt x="109" y="253"/>
                                                  <a:pt x="110" y="254"/>
                                                  <a:pt x="110" y="254"/>
                                                </a:cubicBezTo>
                                                <a:cubicBezTo>
                                                  <a:pt x="111" y="254"/>
                                                  <a:pt x="112" y="255"/>
                                                  <a:pt x="113" y="257"/>
                                                </a:cubicBezTo>
                                                <a:cubicBezTo>
                                                  <a:pt x="114" y="258"/>
                                                  <a:pt x="114" y="260"/>
                                                  <a:pt x="115" y="262"/>
                                                </a:cubicBezTo>
                                                <a:cubicBezTo>
                                                  <a:pt x="115" y="263"/>
                                                  <a:pt x="116" y="264"/>
                                                  <a:pt x="118" y="265"/>
                                                </a:cubicBezTo>
                                                <a:cubicBezTo>
                                                  <a:pt x="118" y="265"/>
                                                  <a:pt x="119" y="265"/>
                                                  <a:pt x="119" y="264"/>
                                                </a:cubicBezTo>
                                                <a:cubicBezTo>
                                                  <a:pt x="120" y="264"/>
                                                  <a:pt x="120" y="263"/>
                                                  <a:pt x="121" y="263"/>
                                                </a:cubicBezTo>
                                                <a:cubicBezTo>
                                                  <a:pt x="122" y="262"/>
                                                  <a:pt x="123" y="262"/>
                                                  <a:pt x="125" y="262"/>
                                                </a:cubicBezTo>
                                                <a:cubicBezTo>
                                                  <a:pt x="125" y="262"/>
                                                  <a:pt x="126" y="263"/>
                                                  <a:pt x="127" y="263"/>
                                                </a:cubicBezTo>
                                                <a:cubicBezTo>
                                                  <a:pt x="127" y="264"/>
                                                  <a:pt x="128" y="264"/>
                                                  <a:pt x="128" y="263"/>
                                                </a:cubicBezTo>
                                                <a:cubicBezTo>
                                                  <a:pt x="129" y="263"/>
                                                  <a:pt x="130" y="260"/>
                                                  <a:pt x="131" y="260"/>
                                                </a:cubicBezTo>
                                                <a:cubicBezTo>
                                                  <a:pt x="132" y="260"/>
                                                  <a:pt x="134" y="260"/>
                                                  <a:pt x="135" y="259"/>
                                                </a:cubicBezTo>
                                                <a:cubicBezTo>
                                                  <a:pt x="137" y="259"/>
                                                  <a:pt x="139" y="257"/>
                                                  <a:pt x="139" y="257"/>
                                                </a:cubicBezTo>
                                                <a:cubicBezTo>
                                                  <a:pt x="140" y="257"/>
                                                  <a:pt x="141" y="256"/>
                                                  <a:pt x="141" y="256"/>
                                                </a:cubicBezTo>
                                                <a:cubicBezTo>
                                                  <a:pt x="142" y="256"/>
                                                  <a:pt x="143" y="255"/>
                                                  <a:pt x="143" y="256"/>
                                                </a:cubicBezTo>
                                                <a:cubicBezTo>
                                                  <a:pt x="145" y="256"/>
                                                  <a:pt x="146" y="256"/>
                                                  <a:pt x="148" y="257"/>
                                                </a:cubicBezTo>
                                                <a:cubicBezTo>
                                                  <a:pt x="149" y="258"/>
                                                  <a:pt x="153" y="259"/>
                                                  <a:pt x="153" y="259"/>
                                                </a:cubicBezTo>
                                                <a:cubicBezTo>
                                                  <a:pt x="154" y="261"/>
                                                  <a:pt x="153" y="261"/>
                                                  <a:pt x="153" y="263"/>
                                                </a:cubicBezTo>
                                                <a:cubicBezTo>
                                                  <a:pt x="153" y="263"/>
                                                  <a:pt x="153" y="264"/>
                                                  <a:pt x="153" y="265"/>
                                                </a:cubicBezTo>
                                                <a:cubicBezTo>
                                                  <a:pt x="153" y="266"/>
                                                  <a:pt x="153" y="267"/>
                                                  <a:pt x="154" y="266"/>
                                                </a:cubicBezTo>
                                                <a:cubicBezTo>
                                                  <a:pt x="156" y="266"/>
                                                  <a:pt x="158" y="265"/>
                                                  <a:pt x="159" y="264"/>
                                                </a:cubicBezTo>
                                                <a:cubicBezTo>
                                                  <a:pt x="162" y="264"/>
                                                  <a:pt x="164" y="263"/>
                                                  <a:pt x="166" y="262"/>
                                                </a:cubicBezTo>
                                                <a:cubicBezTo>
                                                  <a:pt x="167" y="261"/>
                                                  <a:pt x="167" y="261"/>
                                                  <a:pt x="169" y="261"/>
                                                </a:cubicBezTo>
                                                <a:cubicBezTo>
                                                  <a:pt x="170" y="261"/>
                                                  <a:pt x="171" y="261"/>
                                                  <a:pt x="171" y="261"/>
                                                </a:cubicBezTo>
                                                <a:cubicBezTo>
                                                  <a:pt x="172" y="261"/>
                                                  <a:pt x="173" y="261"/>
                                                  <a:pt x="174" y="261"/>
                                                </a:cubicBezTo>
                                                <a:cubicBezTo>
                                                  <a:pt x="174" y="260"/>
                                                  <a:pt x="176" y="258"/>
                                                  <a:pt x="177" y="258"/>
                                                </a:cubicBezTo>
                                                <a:cubicBezTo>
                                                  <a:pt x="179" y="260"/>
                                                  <a:pt x="181" y="262"/>
                                                  <a:pt x="182" y="263"/>
                                                </a:cubicBezTo>
                                                <a:cubicBezTo>
                                                  <a:pt x="183" y="265"/>
                                                  <a:pt x="184" y="266"/>
                                                  <a:pt x="186" y="267"/>
                                                </a:cubicBezTo>
                                                <a:cubicBezTo>
                                                  <a:pt x="187" y="268"/>
                                                  <a:pt x="188" y="269"/>
                                                  <a:pt x="190" y="269"/>
                                                </a:cubicBezTo>
                                                <a:cubicBezTo>
                                                  <a:pt x="190" y="269"/>
                                                  <a:pt x="190" y="269"/>
                                                  <a:pt x="190" y="269"/>
                                                </a:cubicBezTo>
                                                <a:cubicBezTo>
                                                  <a:pt x="191" y="269"/>
                                                  <a:pt x="192" y="270"/>
                                                  <a:pt x="193" y="271"/>
                                                </a:cubicBezTo>
                                                <a:cubicBezTo>
                                                  <a:pt x="193" y="271"/>
                                                  <a:pt x="194" y="271"/>
                                                  <a:pt x="194" y="271"/>
                                                </a:cubicBezTo>
                                                <a:cubicBezTo>
                                                  <a:pt x="195" y="271"/>
                                                  <a:pt x="195" y="271"/>
                                                  <a:pt x="195" y="271"/>
                                                </a:cubicBezTo>
                                                <a:cubicBezTo>
                                                  <a:pt x="197" y="270"/>
                                                  <a:pt x="198" y="268"/>
                                                  <a:pt x="199" y="266"/>
                                                </a:cubicBezTo>
                                                <a:cubicBezTo>
                                                  <a:pt x="200" y="266"/>
                                                  <a:pt x="202" y="265"/>
                                                  <a:pt x="202" y="264"/>
                                                </a:cubicBezTo>
                                                <a:cubicBezTo>
                                                  <a:pt x="202" y="264"/>
                                                  <a:pt x="203" y="263"/>
                                                  <a:pt x="203" y="262"/>
                                                </a:cubicBezTo>
                                                <a:cubicBezTo>
                                                  <a:pt x="203" y="261"/>
                                                  <a:pt x="203" y="260"/>
                                                  <a:pt x="203" y="260"/>
                                                </a:cubicBezTo>
                                                <a:cubicBezTo>
                                                  <a:pt x="203" y="260"/>
                                                  <a:pt x="198" y="258"/>
                                                  <a:pt x="198" y="258"/>
                                                </a:cubicBezTo>
                                                <a:cubicBezTo>
                                                  <a:pt x="198" y="257"/>
                                                  <a:pt x="198" y="256"/>
                                                  <a:pt x="199" y="255"/>
                                                </a:cubicBezTo>
                                                <a:cubicBezTo>
                                                  <a:pt x="200" y="255"/>
                                                  <a:pt x="202" y="252"/>
                                                  <a:pt x="203" y="252"/>
                                                </a:cubicBezTo>
                                                <a:cubicBezTo>
                                                  <a:pt x="205" y="251"/>
                                                  <a:pt x="205" y="250"/>
                                                  <a:pt x="205" y="249"/>
                                                </a:cubicBezTo>
                                                <a:cubicBezTo>
                                                  <a:pt x="206" y="247"/>
                                                  <a:pt x="205" y="245"/>
                                                  <a:pt x="205" y="243"/>
                                                </a:cubicBezTo>
                                                <a:cubicBezTo>
                                                  <a:pt x="206" y="242"/>
                                                  <a:pt x="207" y="240"/>
                                                  <a:pt x="208" y="240"/>
                                                </a:cubicBezTo>
                                                <a:cubicBezTo>
                                                  <a:pt x="210" y="240"/>
                                                  <a:pt x="210" y="239"/>
                                                  <a:pt x="211" y="238"/>
                                                </a:cubicBezTo>
                                                <a:cubicBezTo>
                                                  <a:pt x="212" y="238"/>
                                                  <a:pt x="212" y="237"/>
                                                  <a:pt x="214" y="236"/>
                                                </a:cubicBezTo>
                                                <a:cubicBezTo>
                                                  <a:pt x="214" y="236"/>
                                                  <a:pt x="215" y="234"/>
                                                  <a:pt x="216" y="235"/>
                                                </a:cubicBezTo>
                                                <a:cubicBezTo>
                                                  <a:pt x="217" y="235"/>
                                                  <a:pt x="219" y="235"/>
                                                  <a:pt x="220" y="235"/>
                                                </a:cubicBezTo>
                                                <a:cubicBezTo>
                                                  <a:pt x="221" y="235"/>
                                                  <a:pt x="221" y="235"/>
                                                  <a:pt x="221" y="234"/>
                                                </a:cubicBezTo>
                                                <a:cubicBezTo>
                                                  <a:pt x="222" y="233"/>
                                                  <a:pt x="222" y="232"/>
                                                  <a:pt x="222" y="232"/>
                                                </a:cubicBezTo>
                                                <a:cubicBezTo>
                                                  <a:pt x="222" y="231"/>
                                                  <a:pt x="222" y="230"/>
                                                  <a:pt x="223" y="229"/>
                                                </a:cubicBezTo>
                                                <a:cubicBezTo>
                                                  <a:pt x="223" y="229"/>
                                                  <a:pt x="224" y="228"/>
                                                  <a:pt x="225" y="228"/>
                                                </a:cubicBezTo>
                                                <a:cubicBezTo>
                                                  <a:pt x="225" y="228"/>
                                                  <a:pt x="226" y="229"/>
                                                  <a:pt x="226" y="229"/>
                                                </a:cubicBezTo>
                                                <a:cubicBezTo>
                                                  <a:pt x="228" y="229"/>
                                                  <a:pt x="229" y="229"/>
                                                  <a:pt x="231" y="229"/>
                                                </a:cubicBezTo>
                                                <a:cubicBezTo>
                                                  <a:pt x="232" y="229"/>
                                                  <a:pt x="234" y="229"/>
                                                  <a:pt x="235" y="229"/>
                                                </a:cubicBezTo>
                                                <a:cubicBezTo>
                                                  <a:pt x="237" y="229"/>
                                                  <a:pt x="238" y="230"/>
                                                  <a:pt x="240" y="231"/>
                                                </a:cubicBezTo>
                                                <a:cubicBezTo>
                                                  <a:pt x="241" y="231"/>
                                                  <a:pt x="242" y="232"/>
                                                  <a:pt x="243" y="233"/>
                                                </a:cubicBezTo>
                                                <a:cubicBezTo>
                                                  <a:pt x="244" y="233"/>
                                                  <a:pt x="245" y="233"/>
                                                  <a:pt x="246" y="232"/>
                                                </a:cubicBezTo>
                                                <a:cubicBezTo>
                                                  <a:pt x="247" y="232"/>
                                                  <a:pt x="248" y="231"/>
                                                  <a:pt x="248" y="230"/>
                                                </a:cubicBezTo>
                                                <a:cubicBezTo>
                                                  <a:pt x="250" y="229"/>
                                                  <a:pt x="250" y="227"/>
                                                  <a:pt x="250" y="226"/>
                                                </a:cubicBezTo>
                                                <a:cubicBezTo>
                                                  <a:pt x="250" y="225"/>
                                                  <a:pt x="250" y="224"/>
                                                  <a:pt x="251" y="224"/>
                                                </a:cubicBezTo>
                                                <a:cubicBezTo>
                                                  <a:pt x="251" y="224"/>
                                                  <a:pt x="252" y="224"/>
                                                  <a:pt x="253" y="224"/>
                                                </a:cubicBezTo>
                                                <a:cubicBezTo>
                                                  <a:pt x="254" y="224"/>
                                                  <a:pt x="254" y="224"/>
                                                  <a:pt x="254" y="224"/>
                                                </a:cubicBezTo>
                                                <a:cubicBezTo>
                                                  <a:pt x="255" y="225"/>
                                                  <a:pt x="255" y="225"/>
                                                  <a:pt x="255" y="226"/>
                                                </a:cubicBezTo>
                                                <a:cubicBezTo>
                                                  <a:pt x="256" y="227"/>
                                                  <a:pt x="257" y="228"/>
                                                  <a:pt x="258" y="229"/>
                                                </a:cubicBezTo>
                                                <a:cubicBezTo>
                                                  <a:pt x="258" y="230"/>
                                                  <a:pt x="259" y="230"/>
                                                  <a:pt x="259" y="230"/>
                                                </a:cubicBezTo>
                                                <a:cubicBezTo>
                                                  <a:pt x="260" y="230"/>
                                                  <a:pt x="261" y="230"/>
                                                  <a:pt x="262" y="230"/>
                                                </a:cubicBezTo>
                                                <a:cubicBezTo>
                                                  <a:pt x="263" y="230"/>
                                                  <a:pt x="264" y="229"/>
                                                  <a:pt x="264" y="228"/>
                                                </a:cubicBezTo>
                                                <a:cubicBezTo>
                                                  <a:pt x="264" y="228"/>
                                                  <a:pt x="265" y="227"/>
                                                  <a:pt x="265" y="227"/>
                                                </a:cubicBezTo>
                                                <a:cubicBezTo>
                                                  <a:pt x="265" y="227"/>
                                                  <a:pt x="266" y="227"/>
                                                  <a:pt x="266" y="227"/>
                                                </a:cubicBezTo>
                                                <a:cubicBezTo>
                                                  <a:pt x="268" y="226"/>
                                                  <a:pt x="268" y="225"/>
                                                  <a:pt x="269" y="224"/>
                                                </a:cubicBezTo>
                                                <a:cubicBezTo>
                                                  <a:pt x="270" y="223"/>
                                                  <a:pt x="272" y="223"/>
                                                  <a:pt x="273" y="223"/>
                                                </a:cubicBezTo>
                                                <a:cubicBezTo>
                                                  <a:pt x="274" y="223"/>
                                                  <a:pt x="275" y="223"/>
                                                  <a:pt x="276" y="223"/>
                                                </a:cubicBezTo>
                                                <a:cubicBezTo>
                                                  <a:pt x="276" y="222"/>
                                                  <a:pt x="277" y="222"/>
                                                  <a:pt x="276" y="221"/>
                                                </a:cubicBezTo>
                                                <a:cubicBezTo>
                                                  <a:pt x="276" y="221"/>
                                                  <a:pt x="275" y="219"/>
                                                  <a:pt x="276" y="218"/>
                                                </a:cubicBezTo>
                                                <a:cubicBezTo>
                                                  <a:pt x="276" y="217"/>
                                                  <a:pt x="277" y="217"/>
                                                  <a:pt x="277" y="216"/>
                                                </a:cubicBezTo>
                                                <a:cubicBezTo>
                                                  <a:pt x="278" y="216"/>
                                                  <a:pt x="278" y="215"/>
                                                  <a:pt x="278" y="214"/>
                                                </a:cubicBezTo>
                                                <a:cubicBezTo>
                                                  <a:pt x="278" y="213"/>
                                                  <a:pt x="277" y="211"/>
                                                  <a:pt x="276" y="211"/>
                                                </a:cubicBezTo>
                                                <a:cubicBezTo>
                                                  <a:pt x="275" y="210"/>
                                                  <a:pt x="273" y="210"/>
                                                  <a:pt x="273" y="209"/>
                                                </a:cubicBezTo>
                                                <a:cubicBezTo>
                                                  <a:pt x="273" y="209"/>
                                                  <a:pt x="276" y="208"/>
                                                  <a:pt x="276" y="208"/>
                                                </a:cubicBezTo>
                                                <a:cubicBezTo>
                                                  <a:pt x="276" y="207"/>
                                                  <a:pt x="277" y="206"/>
                                                  <a:pt x="277" y="205"/>
                                                </a:cubicBezTo>
                                                <a:cubicBezTo>
                                                  <a:pt x="277" y="204"/>
                                                  <a:pt x="278" y="204"/>
                                                  <a:pt x="279" y="204"/>
                                                </a:cubicBezTo>
                                                <a:cubicBezTo>
                                                  <a:pt x="279" y="204"/>
                                                  <a:pt x="279" y="204"/>
                                                  <a:pt x="279" y="204"/>
                                                </a:cubicBezTo>
                                                <a:cubicBezTo>
                                                  <a:pt x="280" y="203"/>
                                                  <a:pt x="280" y="203"/>
                                                  <a:pt x="280" y="203"/>
                                                </a:cubicBezTo>
                                                <a:cubicBezTo>
                                                  <a:pt x="280" y="202"/>
                                                  <a:pt x="280" y="202"/>
                                                  <a:pt x="280" y="201"/>
                                                </a:cubicBezTo>
                                                <a:cubicBezTo>
                                                  <a:pt x="280" y="200"/>
                                                  <a:pt x="279" y="198"/>
                                                  <a:pt x="278" y="197"/>
                                                </a:cubicBezTo>
                                                <a:cubicBezTo>
                                                  <a:pt x="278" y="197"/>
                                                  <a:pt x="277" y="197"/>
                                                  <a:pt x="277" y="197"/>
                                                </a:cubicBezTo>
                                                <a:cubicBezTo>
                                                  <a:pt x="276" y="196"/>
                                                  <a:pt x="276" y="196"/>
                                                  <a:pt x="276" y="195"/>
                                                </a:cubicBezTo>
                                                <a:cubicBezTo>
                                                  <a:pt x="277" y="195"/>
                                                  <a:pt x="278" y="195"/>
                                                  <a:pt x="279" y="194"/>
                                                </a:cubicBezTo>
                                                <a:cubicBezTo>
                                                  <a:pt x="279" y="194"/>
                                                  <a:pt x="281" y="192"/>
                                                  <a:pt x="282" y="191"/>
                                                </a:cubicBezTo>
                                                <a:cubicBezTo>
                                                  <a:pt x="282" y="190"/>
                                                  <a:pt x="283" y="189"/>
                                                  <a:pt x="283" y="188"/>
                                                </a:cubicBezTo>
                                                <a:cubicBezTo>
                                                  <a:pt x="283" y="186"/>
                                                  <a:pt x="284" y="185"/>
                                                  <a:pt x="285" y="184"/>
                                                </a:cubicBezTo>
                                                <a:cubicBezTo>
                                                  <a:pt x="286" y="183"/>
                                                  <a:pt x="287" y="181"/>
                                                  <a:pt x="289" y="182"/>
                                                </a:cubicBezTo>
                                                <a:cubicBezTo>
                                                  <a:pt x="290" y="182"/>
                                                  <a:pt x="292" y="183"/>
                                                  <a:pt x="293" y="184"/>
                                                </a:cubicBezTo>
                                                <a:cubicBezTo>
                                                  <a:pt x="294" y="185"/>
                                                  <a:pt x="295" y="187"/>
                                                  <a:pt x="297" y="187"/>
                                                </a:cubicBezTo>
                                                <a:cubicBezTo>
                                                  <a:pt x="297" y="188"/>
                                                  <a:pt x="297" y="188"/>
                                                  <a:pt x="298" y="188"/>
                                                </a:cubicBezTo>
                                                <a:cubicBezTo>
                                                  <a:pt x="299" y="189"/>
                                                  <a:pt x="300" y="189"/>
                                                  <a:pt x="300" y="188"/>
                                                </a:cubicBezTo>
                                                <a:cubicBezTo>
                                                  <a:pt x="301" y="188"/>
                                                  <a:pt x="301" y="187"/>
                                                  <a:pt x="302" y="186"/>
                                                </a:cubicBezTo>
                                                <a:cubicBezTo>
                                                  <a:pt x="303" y="185"/>
                                                  <a:pt x="305" y="185"/>
                                                  <a:pt x="307" y="185"/>
                                                </a:cubicBezTo>
                                                <a:cubicBezTo>
                                                  <a:pt x="307" y="185"/>
                                                  <a:pt x="308" y="185"/>
                                                  <a:pt x="309" y="185"/>
                                                </a:cubicBezTo>
                                                <a:cubicBezTo>
                                                  <a:pt x="309" y="184"/>
                                                  <a:pt x="309" y="184"/>
                                                  <a:pt x="309" y="183"/>
                                                </a:cubicBezTo>
                                                <a:cubicBezTo>
                                                  <a:pt x="309" y="181"/>
                                                  <a:pt x="308" y="180"/>
                                                  <a:pt x="308" y="178"/>
                                                </a:cubicBezTo>
                                                <a:cubicBezTo>
                                                  <a:pt x="308" y="177"/>
                                                  <a:pt x="308" y="177"/>
                                                  <a:pt x="308" y="177"/>
                                                </a:cubicBezTo>
                                                <a:cubicBezTo>
                                                  <a:pt x="309" y="176"/>
                                                  <a:pt x="309" y="176"/>
                                                  <a:pt x="310" y="176"/>
                                                </a:cubicBezTo>
                                                <a:cubicBezTo>
                                                  <a:pt x="311" y="176"/>
                                                  <a:pt x="311" y="176"/>
                                                  <a:pt x="312" y="176"/>
                                                </a:cubicBezTo>
                                                <a:cubicBezTo>
                                                  <a:pt x="312" y="175"/>
                                                  <a:pt x="312" y="175"/>
                                                  <a:pt x="312" y="174"/>
                                                </a:cubicBezTo>
                                                <a:cubicBezTo>
                                                  <a:pt x="312" y="173"/>
                                                  <a:pt x="312" y="173"/>
                                                  <a:pt x="312" y="172"/>
                                                </a:cubicBezTo>
                                                <a:cubicBezTo>
                                                  <a:pt x="312" y="171"/>
                                                  <a:pt x="312" y="169"/>
                                                  <a:pt x="311" y="167"/>
                                                </a:cubicBezTo>
                                                <a:cubicBezTo>
                                                  <a:pt x="310" y="166"/>
                                                  <a:pt x="311" y="166"/>
                                                  <a:pt x="311" y="166"/>
                                                </a:cubicBezTo>
                                                <a:cubicBezTo>
                                                  <a:pt x="312" y="166"/>
                                                  <a:pt x="313" y="166"/>
                                                  <a:pt x="313" y="165"/>
                                                </a:cubicBezTo>
                                                <a:cubicBezTo>
                                                  <a:pt x="314" y="165"/>
                                                  <a:pt x="314" y="164"/>
                                                  <a:pt x="315" y="162"/>
                                                </a:cubicBezTo>
                                                <a:cubicBezTo>
                                                  <a:pt x="315" y="161"/>
                                                  <a:pt x="315" y="161"/>
                                                  <a:pt x="314" y="161"/>
                                                </a:cubicBezTo>
                                                <a:cubicBezTo>
                                                  <a:pt x="314" y="161"/>
                                                  <a:pt x="313" y="161"/>
                                                  <a:pt x="312" y="160"/>
                                                </a:cubicBezTo>
                                                <a:cubicBezTo>
                                                  <a:pt x="311" y="160"/>
                                                  <a:pt x="311" y="160"/>
                                                  <a:pt x="310" y="160"/>
                                                </a:cubicBezTo>
                                                <a:cubicBezTo>
                                                  <a:pt x="310" y="159"/>
                                                  <a:pt x="309" y="159"/>
                                                  <a:pt x="309" y="158"/>
                                                </a:cubicBezTo>
                                                <a:cubicBezTo>
                                                  <a:pt x="309" y="157"/>
                                                  <a:pt x="310" y="155"/>
                                                  <a:pt x="309" y="155"/>
                                                </a:cubicBezTo>
                                                <a:cubicBezTo>
                                                  <a:pt x="308" y="154"/>
                                                  <a:pt x="307" y="151"/>
                                                  <a:pt x="305" y="151"/>
                                                </a:cubicBezTo>
                                                <a:cubicBezTo>
                                                  <a:pt x="304" y="151"/>
                                                  <a:pt x="304" y="151"/>
                                                  <a:pt x="304" y="150"/>
                                                </a:cubicBezTo>
                                                <a:cubicBezTo>
                                                  <a:pt x="305" y="150"/>
                                                  <a:pt x="305" y="150"/>
                                                  <a:pt x="306" y="149"/>
                                                </a:cubicBezTo>
                                                <a:cubicBezTo>
                                                  <a:pt x="306" y="149"/>
                                                  <a:pt x="306" y="149"/>
                                                  <a:pt x="306" y="148"/>
                                                </a:cubicBezTo>
                                                <a:cubicBezTo>
                                                  <a:pt x="307" y="146"/>
                                                  <a:pt x="310" y="145"/>
                                                  <a:pt x="311" y="143"/>
                                                </a:cubicBezTo>
                                                <a:cubicBezTo>
                                                  <a:pt x="312" y="141"/>
                                                  <a:pt x="312" y="140"/>
                                                  <a:pt x="312" y="140"/>
                                                </a:cubicBezTo>
                                                <a:cubicBezTo>
                                                  <a:pt x="312" y="139"/>
                                                  <a:pt x="312" y="139"/>
                                                  <a:pt x="313" y="137"/>
                                                </a:cubicBezTo>
                                                <a:cubicBezTo>
                                                  <a:pt x="314" y="136"/>
                                                  <a:pt x="314" y="135"/>
                                                  <a:pt x="315" y="134"/>
                                                </a:cubicBezTo>
                                                <a:cubicBezTo>
                                                  <a:pt x="315" y="133"/>
                                                  <a:pt x="316" y="132"/>
                                                  <a:pt x="317" y="132"/>
                                                </a:cubicBezTo>
                                                <a:cubicBezTo>
                                                  <a:pt x="319" y="131"/>
                                                  <a:pt x="321" y="130"/>
                                                  <a:pt x="321" y="130"/>
                                                </a:cubicBezTo>
                                                <a:cubicBezTo>
                                                  <a:pt x="322" y="130"/>
                                                  <a:pt x="322" y="131"/>
                                                  <a:pt x="323" y="131"/>
                                                </a:cubicBezTo>
                                                <a:cubicBezTo>
                                                  <a:pt x="323" y="132"/>
                                                  <a:pt x="323" y="132"/>
                                                  <a:pt x="324" y="133"/>
                                                </a:cubicBezTo>
                                                <a:cubicBezTo>
                                                  <a:pt x="324" y="134"/>
                                                  <a:pt x="325" y="135"/>
                                                  <a:pt x="326" y="135"/>
                                                </a:cubicBezTo>
                                                <a:cubicBezTo>
                                                  <a:pt x="327" y="136"/>
                                                  <a:pt x="328" y="136"/>
                                                  <a:pt x="329" y="135"/>
                                                </a:cubicBezTo>
                                                <a:cubicBezTo>
                                                  <a:pt x="329" y="135"/>
                                                  <a:pt x="330" y="134"/>
                                                  <a:pt x="330" y="134"/>
                                                </a:cubicBezTo>
                                                <a:cubicBezTo>
                                                  <a:pt x="331" y="132"/>
                                                  <a:pt x="331" y="131"/>
                                                  <a:pt x="331" y="131"/>
                                                </a:cubicBezTo>
                                                <a:cubicBezTo>
                                                  <a:pt x="333" y="131"/>
                                                  <a:pt x="335" y="131"/>
                                                  <a:pt x="336" y="131"/>
                                                </a:cubicBezTo>
                                                <a:cubicBezTo>
                                                  <a:pt x="337" y="130"/>
                                                  <a:pt x="338" y="129"/>
                                                  <a:pt x="338" y="127"/>
                                                </a:cubicBezTo>
                                                <a:cubicBezTo>
                                                  <a:pt x="338" y="125"/>
                                                  <a:pt x="337" y="124"/>
                                                  <a:pt x="336" y="122"/>
                                                </a:cubicBezTo>
                                                <a:cubicBezTo>
                                                  <a:pt x="336" y="121"/>
                                                  <a:pt x="336" y="121"/>
                                                  <a:pt x="336" y="120"/>
                                                </a:cubicBezTo>
                                                <a:cubicBezTo>
                                                  <a:pt x="336" y="119"/>
                                                  <a:pt x="336" y="119"/>
                                                  <a:pt x="337" y="119"/>
                                                </a:cubicBezTo>
                                                <a:cubicBezTo>
                                                  <a:pt x="338" y="118"/>
                                                  <a:pt x="340" y="118"/>
                                                  <a:pt x="342" y="118"/>
                                                </a:cubicBezTo>
                                                <a:cubicBezTo>
                                                  <a:pt x="343" y="119"/>
                                                  <a:pt x="344" y="119"/>
                                                  <a:pt x="345" y="118"/>
                                                </a:cubicBezTo>
                                                <a:cubicBezTo>
                                                  <a:pt x="346" y="118"/>
                                                  <a:pt x="346" y="118"/>
                                                  <a:pt x="346" y="117"/>
                                                </a:cubicBezTo>
                                                <a:cubicBezTo>
                                                  <a:pt x="347" y="115"/>
                                                  <a:pt x="347" y="114"/>
                                                  <a:pt x="348" y="113"/>
                                                </a:cubicBezTo>
                                                <a:cubicBezTo>
                                                  <a:pt x="348" y="113"/>
                                                  <a:pt x="349" y="113"/>
                                                  <a:pt x="350" y="113"/>
                                                </a:cubicBezTo>
                                                <a:cubicBezTo>
                                                  <a:pt x="351" y="114"/>
                                                  <a:pt x="352" y="115"/>
                                                  <a:pt x="355" y="115"/>
                                                </a:cubicBezTo>
                                                <a:cubicBezTo>
                                                  <a:pt x="357" y="115"/>
                                                  <a:pt x="359" y="115"/>
                                                  <a:pt x="360" y="115"/>
                                                </a:cubicBezTo>
                                                <a:cubicBezTo>
                                                  <a:pt x="362" y="114"/>
                                                  <a:pt x="363" y="113"/>
                                                  <a:pt x="364" y="111"/>
                                                </a:cubicBezTo>
                                                <a:cubicBezTo>
                                                  <a:pt x="365" y="109"/>
                                                  <a:pt x="365" y="108"/>
                                                  <a:pt x="365" y="107"/>
                                                </a:cubicBezTo>
                                                <a:cubicBezTo>
                                                  <a:pt x="364" y="106"/>
                                                  <a:pt x="364" y="105"/>
                                                  <a:pt x="363" y="103"/>
                                                </a:cubicBezTo>
                                                <a:cubicBezTo>
                                                  <a:pt x="362" y="102"/>
                                                  <a:pt x="361" y="101"/>
                                                  <a:pt x="360" y="100"/>
                                                </a:cubicBezTo>
                                                <a:cubicBezTo>
                                                  <a:pt x="358" y="99"/>
                                                  <a:pt x="357" y="98"/>
                                                  <a:pt x="357" y="96"/>
                                                </a:cubicBezTo>
                                                <a:cubicBezTo>
                                                  <a:pt x="357" y="93"/>
                                                  <a:pt x="357" y="91"/>
                                                  <a:pt x="358" y="89"/>
                                                </a:cubicBezTo>
                                                <a:cubicBezTo>
                                                  <a:pt x="359" y="88"/>
                                                  <a:pt x="359" y="86"/>
                                                  <a:pt x="360" y="85"/>
                                                </a:cubicBezTo>
                                                <a:cubicBezTo>
                                                  <a:pt x="361" y="84"/>
                                                  <a:pt x="361" y="84"/>
                                                  <a:pt x="361" y="84"/>
                                                </a:cubicBezTo>
                                                <a:cubicBezTo>
                                                  <a:pt x="359" y="84"/>
                                                  <a:pt x="358" y="83"/>
                                                  <a:pt x="357" y="82"/>
                                                </a:cubicBezTo>
                                                <a:cubicBezTo>
                                                  <a:pt x="357" y="81"/>
                                                  <a:pt x="356" y="79"/>
                                                  <a:pt x="356" y="77"/>
                                                </a:cubicBezTo>
                                                <a:cubicBezTo>
                                                  <a:pt x="356" y="76"/>
                                                  <a:pt x="355" y="74"/>
                                                  <a:pt x="354" y="72"/>
                                                </a:cubicBezTo>
                                                <a:cubicBezTo>
                                                  <a:pt x="353" y="70"/>
                                                  <a:pt x="351" y="69"/>
                                                  <a:pt x="351" y="69"/>
                                                </a:cubicBezTo>
                                                <a:cubicBezTo>
                                                  <a:pt x="349" y="69"/>
                                                  <a:pt x="348" y="69"/>
                                                  <a:pt x="348" y="69"/>
                                                </a:cubicBezTo>
                                                <a:cubicBezTo>
                                                  <a:pt x="348" y="68"/>
                                                  <a:pt x="348" y="68"/>
                                                  <a:pt x="348" y="68"/>
                                                </a:cubicBezTo>
                                                <a:cubicBezTo>
                                                  <a:pt x="348" y="67"/>
                                                  <a:pt x="348" y="67"/>
                                                  <a:pt x="348" y="66"/>
                                                </a:cubicBezTo>
                                                <a:cubicBezTo>
                                                  <a:pt x="348" y="65"/>
                                                  <a:pt x="348" y="64"/>
                                                  <a:pt x="347" y="63"/>
                                                </a:cubicBezTo>
                                                <a:cubicBezTo>
                                                  <a:pt x="346" y="60"/>
                                                  <a:pt x="346" y="60"/>
                                                  <a:pt x="346" y="60"/>
                                                </a:cubicBezTo>
                                                <a:cubicBezTo>
                                                  <a:pt x="347" y="60"/>
                                                  <a:pt x="347" y="60"/>
                                                  <a:pt x="347" y="60"/>
                                                </a:cubicBezTo>
                                                <a:cubicBezTo>
                                                  <a:pt x="347" y="59"/>
                                                  <a:pt x="347" y="59"/>
                                                  <a:pt x="347" y="58"/>
                                                </a:cubicBezTo>
                                                <a:cubicBezTo>
                                                  <a:pt x="347" y="56"/>
                                                  <a:pt x="346" y="55"/>
                                                  <a:pt x="346" y="54"/>
                                                </a:cubicBezTo>
                                                <a:cubicBezTo>
                                                  <a:pt x="345" y="54"/>
                                                  <a:pt x="344" y="54"/>
                                                  <a:pt x="342" y="53"/>
                                                </a:cubicBezTo>
                                                <a:cubicBezTo>
                                                  <a:pt x="340" y="52"/>
                                                  <a:pt x="339" y="51"/>
                                                  <a:pt x="339" y="50"/>
                                                </a:cubicBezTo>
                                                <a:cubicBezTo>
                                                  <a:pt x="338" y="50"/>
                                                  <a:pt x="338" y="48"/>
                                                  <a:pt x="339" y="46"/>
                                                </a:cubicBezTo>
                                                <a:cubicBezTo>
                                                  <a:pt x="339" y="44"/>
                                                  <a:pt x="339" y="43"/>
                                                  <a:pt x="338" y="43"/>
                                                </a:cubicBezTo>
                                                <a:cubicBezTo>
                                                  <a:pt x="338" y="42"/>
                                                  <a:pt x="338" y="42"/>
                                                  <a:pt x="338" y="41"/>
                                                </a:cubicBezTo>
                                                <a:cubicBezTo>
                                                  <a:pt x="339" y="39"/>
                                                  <a:pt x="340" y="39"/>
                                                  <a:pt x="341" y="39"/>
                                                </a:cubicBezTo>
                                                <a:cubicBezTo>
                                                  <a:pt x="342" y="39"/>
                                                  <a:pt x="342" y="39"/>
                                                  <a:pt x="343" y="37"/>
                                                </a:cubicBezTo>
                                                <a:cubicBezTo>
                                                  <a:pt x="344" y="36"/>
                                                  <a:pt x="344" y="35"/>
                                                  <a:pt x="344" y="34"/>
                                                </a:cubicBezTo>
                                                <a:cubicBezTo>
                                                  <a:pt x="344" y="34"/>
                                                  <a:pt x="344" y="33"/>
                                                  <a:pt x="343" y="33"/>
                                                </a:cubicBezTo>
                                                <a:cubicBezTo>
                                                  <a:pt x="343" y="32"/>
                                                  <a:pt x="342" y="32"/>
                                                  <a:pt x="341" y="31"/>
                                                </a:cubicBezTo>
                                                <a:cubicBezTo>
                                                  <a:pt x="341" y="28"/>
                                                  <a:pt x="342" y="26"/>
                                                  <a:pt x="342" y="23"/>
                                                </a:cubicBezTo>
                                                <a:cubicBezTo>
                                                  <a:pt x="342" y="22"/>
                                                  <a:pt x="342" y="20"/>
                                                  <a:pt x="342" y="19"/>
                                                </a:cubicBezTo>
                                                <a:cubicBezTo>
                                                  <a:pt x="342" y="17"/>
                                                  <a:pt x="341" y="16"/>
                                                  <a:pt x="340" y="15"/>
                                                </a:cubicBezTo>
                                                <a:cubicBezTo>
                                                  <a:pt x="339" y="15"/>
                                                  <a:pt x="337" y="14"/>
                                                  <a:pt x="337" y="14"/>
                                                </a:cubicBezTo>
                                                <a:cubicBezTo>
                                                  <a:pt x="336" y="13"/>
                                                  <a:pt x="336" y="13"/>
                                                  <a:pt x="336" y="13"/>
                                                </a:cubicBezTo>
                                                <a:cubicBezTo>
                                                  <a:pt x="336" y="13"/>
                                                  <a:pt x="336" y="13"/>
                                                  <a:pt x="337" y="1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11" name="Freeform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FAF2E21-7751-DD18-AD03-B31EDD84B9F6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31268" y="4295898"/>
                                            <a:ext cx="1739810" cy="115386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03 w 475"/>
                                              <a:gd name="T1" fmla="*/ 194 h 315"/>
                                              <a:gd name="T2" fmla="*/ 391 w 475"/>
                                              <a:gd name="T3" fmla="*/ 186 h 315"/>
                                              <a:gd name="T4" fmla="*/ 377 w 475"/>
                                              <a:gd name="T5" fmla="*/ 182 h 315"/>
                                              <a:gd name="T6" fmla="*/ 365 w 475"/>
                                              <a:gd name="T7" fmla="*/ 182 h 315"/>
                                              <a:gd name="T8" fmla="*/ 351 w 475"/>
                                              <a:gd name="T9" fmla="*/ 188 h 315"/>
                                              <a:gd name="T10" fmla="*/ 335 w 475"/>
                                              <a:gd name="T11" fmla="*/ 183 h 315"/>
                                              <a:gd name="T12" fmla="*/ 324 w 475"/>
                                              <a:gd name="T13" fmla="*/ 181 h 315"/>
                                              <a:gd name="T14" fmla="*/ 313 w 475"/>
                                              <a:gd name="T15" fmla="*/ 165 h 315"/>
                                              <a:gd name="T16" fmla="*/ 302 w 475"/>
                                              <a:gd name="T17" fmla="*/ 163 h 315"/>
                                              <a:gd name="T18" fmla="*/ 293 w 475"/>
                                              <a:gd name="T19" fmla="*/ 152 h 315"/>
                                              <a:gd name="T20" fmla="*/ 277 w 475"/>
                                              <a:gd name="T21" fmla="*/ 140 h 315"/>
                                              <a:gd name="T22" fmla="*/ 268 w 475"/>
                                              <a:gd name="T23" fmla="*/ 143 h 315"/>
                                              <a:gd name="T24" fmla="*/ 251 w 475"/>
                                              <a:gd name="T25" fmla="*/ 139 h 315"/>
                                              <a:gd name="T26" fmla="*/ 237 w 475"/>
                                              <a:gd name="T27" fmla="*/ 138 h 315"/>
                                              <a:gd name="T28" fmla="*/ 224 w 475"/>
                                              <a:gd name="T29" fmla="*/ 138 h 315"/>
                                              <a:gd name="T30" fmla="*/ 228 w 475"/>
                                              <a:gd name="T31" fmla="*/ 119 h 315"/>
                                              <a:gd name="T32" fmla="*/ 229 w 475"/>
                                              <a:gd name="T33" fmla="*/ 100 h 315"/>
                                              <a:gd name="T34" fmla="*/ 243 w 475"/>
                                              <a:gd name="T35" fmla="*/ 86 h 315"/>
                                              <a:gd name="T36" fmla="*/ 232 w 475"/>
                                              <a:gd name="T37" fmla="*/ 78 h 315"/>
                                              <a:gd name="T38" fmla="*/ 225 w 475"/>
                                              <a:gd name="T39" fmla="*/ 78 h 315"/>
                                              <a:gd name="T40" fmla="*/ 205 w 475"/>
                                              <a:gd name="T41" fmla="*/ 82 h 315"/>
                                              <a:gd name="T42" fmla="*/ 199 w 475"/>
                                              <a:gd name="T43" fmla="*/ 92 h 315"/>
                                              <a:gd name="T44" fmla="*/ 187 w 475"/>
                                              <a:gd name="T45" fmla="*/ 92 h 315"/>
                                              <a:gd name="T46" fmla="*/ 165 w 475"/>
                                              <a:gd name="T47" fmla="*/ 89 h 315"/>
                                              <a:gd name="T48" fmla="*/ 164 w 475"/>
                                              <a:gd name="T49" fmla="*/ 75 h 315"/>
                                              <a:gd name="T50" fmla="*/ 174 w 475"/>
                                              <a:gd name="T51" fmla="*/ 58 h 315"/>
                                              <a:gd name="T52" fmla="*/ 159 w 475"/>
                                              <a:gd name="T53" fmla="*/ 41 h 315"/>
                                              <a:gd name="T54" fmla="*/ 139 w 475"/>
                                              <a:gd name="T55" fmla="*/ 45 h 315"/>
                                              <a:gd name="T56" fmla="*/ 123 w 475"/>
                                              <a:gd name="T57" fmla="*/ 31 h 315"/>
                                              <a:gd name="T58" fmla="*/ 111 w 475"/>
                                              <a:gd name="T59" fmla="*/ 32 h 315"/>
                                              <a:gd name="T60" fmla="*/ 94 w 475"/>
                                              <a:gd name="T61" fmla="*/ 17 h 315"/>
                                              <a:gd name="T62" fmla="*/ 74 w 475"/>
                                              <a:gd name="T63" fmla="*/ 2 h 315"/>
                                              <a:gd name="T64" fmla="*/ 64 w 475"/>
                                              <a:gd name="T65" fmla="*/ 1 h 315"/>
                                              <a:gd name="T66" fmla="*/ 43 w 475"/>
                                              <a:gd name="T67" fmla="*/ 13 h 315"/>
                                              <a:gd name="T68" fmla="*/ 39 w 475"/>
                                              <a:gd name="T69" fmla="*/ 30 h 315"/>
                                              <a:gd name="T70" fmla="*/ 22 w 475"/>
                                              <a:gd name="T71" fmla="*/ 28 h 315"/>
                                              <a:gd name="T72" fmla="*/ 10 w 475"/>
                                              <a:gd name="T73" fmla="*/ 30 h 315"/>
                                              <a:gd name="T74" fmla="*/ 16 w 475"/>
                                              <a:gd name="T75" fmla="*/ 53 h 315"/>
                                              <a:gd name="T76" fmla="*/ 48 w 475"/>
                                              <a:gd name="T77" fmla="*/ 82 h 315"/>
                                              <a:gd name="T78" fmla="*/ 69 w 475"/>
                                              <a:gd name="T79" fmla="*/ 117 h 315"/>
                                              <a:gd name="T80" fmla="*/ 86 w 475"/>
                                              <a:gd name="T81" fmla="*/ 150 h 315"/>
                                              <a:gd name="T82" fmla="*/ 98 w 475"/>
                                              <a:gd name="T83" fmla="*/ 181 h 315"/>
                                              <a:gd name="T84" fmla="*/ 134 w 475"/>
                                              <a:gd name="T85" fmla="*/ 201 h 315"/>
                                              <a:gd name="T86" fmla="*/ 171 w 475"/>
                                              <a:gd name="T87" fmla="*/ 218 h 315"/>
                                              <a:gd name="T88" fmla="*/ 211 w 475"/>
                                              <a:gd name="T89" fmla="*/ 231 h 315"/>
                                              <a:gd name="T90" fmla="*/ 263 w 475"/>
                                              <a:gd name="T91" fmla="*/ 247 h 315"/>
                                              <a:gd name="T92" fmla="*/ 297 w 475"/>
                                              <a:gd name="T93" fmla="*/ 260 h 315"/>
                                              <a:gd name="T94" fmla="*/ 358 w 475"/>
                                              <a:gd name="T95" fmla="*/ 272 h 315"/>
                                              <a:gd name="T96" fmla="*/ 409 w 475"/>
                                              <a:gd name="T97" fmla="*/ 298 h 315"/>
                                              <a:gd name="T98" fmla="*/ 450 w 475"/>
                                              <a:gd name="T99" fmla="*/ 306 h 315"/>
                                              <a:gd name="T100" fmla="*/ 443 w 475"/>
                                              <a:gd name="T101" fmla="*/ 290 h 315"/>
                                              <a:gd name="T102" fmla="*/ 453 w 475"/>
                                              <a:gd name="T103" fmla="*/ 278 h 315"/>
                                              <a:gd name="T104" fmla="*/ 448 w 475"/>
                                              <a:gd name="T105" fmla="*/ 265 h 315"/>
                                              <a:gd name="T106" fmla="*/ 448 w 475"/>
                                              <a:gd name="T107" fmla="*/ 256 h 315"/>
                                              <a:gd name="T108" fmla="*/ 450 w 475"/>
                                              <a:gd name="T109" fmla="*/ 249 h 315"/>
                                              <a:gd name="T110" fmla="*/ 453 w 475"/>
                                              <a:gd name="T111" fmla="*/ 242 h 315"/>
                                              <a:gd name="T112" fmla="*/ 466 w 475"/>
                                              <a:gd name="T113" fmla="*/ 230 h 315"/>
                                              <a:gd name="T114" fmla="*/ 475 w 475"/>
                                              <a:gd name="T115" fmla="*/ 218 h 315"/>
                                              <a:gd name="T116" fmla="*/ 468 w 475"/>
                                              <a:gd name="T117" fmla="*/ 208 h 315"/>
                                              <a:gd name="T118" fmla="*/ 459 w 475"/>
                                              <a:gd name="T119" fmla="*/ 198 h 315"/>
                                              <a:gd name="T120" fmla="*/ 443 w 475"/>
                                              <a:gd name="T121" fmla="*/ 201 h 315"/>
                                              <a:gd name="T122" fmla="*/ 422 w 475"/>
                                              <a:gd name="T123" fmla="*/ 196 h 31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475" h="315">
                                                <a:moveTo>
                                                  <a:pt x="418" y="185"/>
                                                </a:moveTo>
                                                <a:cubicBezTo>
                                                  <a:pt x="418" y="185"/>
                                                  <a:pt x="418" y="185"/>
                                                  <a:pt x="418" y="185"/>
                                                </a:cubicBezTo>
                                                <a:cubicBezTo>
                                                  <a:pt x="416" y="185"/>
                                                  <a:pt x="413" y="186"/>
                                                  <a:pt x="411" y="187"/>
                                                </a:cubicBezTo>
                                                <a:cubicBezTo>
                                                  <a:pt x="410" y="187"/>
                                                  <a:pt x="409" y="188"/>
                                                  <a:pt x="409" y="189"/>
                                                </a:cubicBezTo>
                                                <a:cubicBezTo>
                                                  <a:pt x="409" y="189"/>
                                                  <a:pt x="409" y="190"/>
                                                  <a:pt x="407" y="190"/>
                                                </a:cubicBezTo>
                                                <a:cubicBezTo>
                                                  <a:pt x="406" y="190"/>
                                                  <a:pt x="404" y="193"/>
                                                  <a:pt x="403" y="194"/>
                                                </a:cubicBezTo>
                                                <a:cubicBezTo>
                                                  <a:pt x="402" y="195"/>
                                                  <a:pt x="401" y="196"/>
                                                  <a:pt x="401" y="198"/>
                                                </a:cubicBezTo>
                                                <a:cubicBezTo>
                                                  <a:pt x="401" y="199"/>
                                                  <a:pt x="401" y="198"/>
                                                  <a:pt x="400" y="197"/>
                                                </a:cubicBezTo>
                                                <a:cubicBezTo>
                                                  <a:pt x="400" y="196"/>
                                                  <a:pt x="400" y="194"/>
                                                  <a:pt x="399" y="193"/>
                                                </a:cubicBezTo>
                                                <a:cubicBezTo>
                                                  <a:pt x="398" y="192"/>
                                                  <a:pt x="397" y="192"/>
                                                  <a:pt x="397" y="192"/>
                                                </a:cubicBezTo>
                                                <a:cubicBezTo>
                                                  <a:pt x="396" y="192"/>
                                                  <a:pt x="395" y="192"/>
                                                  <a:pt x="395" y="191"/>
                                                </a:cubicBezTo>
                                                <a:cubicBezTo>
                                                  <a:pt x="394" y="189"/>
                                                  <a:pt x="393" y="188"/>
                                                  <a:pt x="391" y="186"/>
                                                </a:cubicBezTo>
                                                <a:cubicBezTo>
                                                  <a:pt x="390" y="185"/>
                                                  <a:pt x="389" y="184"/>
                                                  <a:pt x="388" y="181"/>
                                                </a:cubicBezTo>
                                                <a:cubicBezTo>
                                                  <a:pt x="388" y="180"/>
                                                  <a:pt x="387" y="180"/>
                                                  <a:pt x="386" y="179"/>
                                                </a:cubicBezTo>
                                                <a:cubicBezTo>
                                                  <a:pt x="385" y="179"/>
                                                  <a:pt x="384" y="179"/>
                                                  <a:pt x="383" y="178"/>
                                                </a:cubicBezTo>
                                                <a:cubicBezTo>
                                                  <a:pt x="383" y="178"/>
                                                  <a:pt x="382" y="179"/>
                                                  <a:pt x="381" y="179"/>
                                                </a:cubicBezTo>
                                                <a:cubicBezTo>
                                                  <a:pt x="380" y="180"/>
                                                  <a:pt x="380" y="181"/>
                                                  <a:pt x="378" y="181"/>
                                                </a:cubicBezTo>
                                                <a:cubicBezTo>
                                                  <a:pt x="378" y="181"/>
                                                  <a:pt x="377" y="181"/>
                                                  <a:pt x="377" y="182"/>
                                                </a:cubicBezTo>
                                                <a:cubicBezTo>
                                                  <a:pt x="376" y="183"/>
                                                  <a:pt x="376" y="185"/>
                                                  <a:pt x="375" y="185"/>
                                                </a:cubicBezTo>
                                                <a:cubicBezTo>
                                                  <a:pt x="375" y="186"/>
                                                  <a:pt x="374" y="187"/>
                                                  <a:pt x="374" y="188"/>
                                                </a:cubicBezTo>
                                                <a:cubicBezTo>
                                                  <a:pt x="374" y="188"/>
                                                  <a:pt x="373" y="188"/>
                                                  <a:pt x="373" y="186"/>
                                                </a:cubicBezTo>
                                                <a:cubicBezTo>
                                                  <a:pt x="373" y="185"/>
                                                  <a:pt x="373" y="185"/>
                                                  <a:pt x="373" y="184"/>
                                                </a:cubicBezTo>
                                                <a:cubicBezTo>
                                                  <a:pt x="372" y="184"/>
                                                  <a:pt x="371" y="184"/>
                                                  <a:pt x="370" y="184"/>
                                                </a:cubicBezTo>
                                                <a:cubicBezTo>
                                                  <a:pt x="367" y="184"/>
                                                  <a:pt x="366" y="184"/>
                                                  <a:pt x="365" y="182"/>
                                                </a:cubicBezTo>
                                                <a:cubicBezTo>
                                                  <a:pt x="363" y="181"/>
                                                  <a:pt x="363" y="180"/>
                                                  <a:pt x="362" y="181"/>
                                                </a:cubicBezTo>
                                                <a:cubicBezTo>
                                                  <a:pt x="362" y="181"/>
                                                  <a:pt x="361" y="181"/>
                                                  <a:pt x="359" y="181"/>
                                                </a:cubicBezTo>
                                                <a:cubicBezTo>
                                                  <a:pt x="357" y="181"/>
                                                  <a:pt x="357" y="181"/>
                                                  <a:pt x="356" y="182"/>
                                                </a:cubicBezTo>
                                                <a:cubicBezTo>
                                                  <a:pt x="356" y="183"/>
                                                  <a:pt x="355" y="183"/>
                                                  <a:pt x="354" y="184"/>
                                                </a:cubicBezTo>
                                                <a:cubicBezTo>
                                                  <a:pt x="353" y="184"/>
                                                  <a:pt x="352" y="185"/>
                                                  <a:pt x="352" y="185"/>
                                                </a:cubicBezTo>
                                                <a:cubicBezTo>
                                                  <a:pt x="351" y="186"/>
                                                  <a:pt x="351" y="187"/>
                                                  <a:pt x="351" y="188"/>
                                                </a:cubicBezTo>
                                                <a:cubicBezTo>
                                                  <a:pt x="351" y="188"/>
                                                  <a:pt x="350" y="188"/>
                                                  <a:pt x="349" y="188"/>
                                                </a:cubicBezTo>
                                                <a:cubicBezTo>
                                                  <a:pt x="349" y="188"/>
                                                  <a:pt x="348" y="188"/>
                                                  <a:pt x="348" y="188"/>
                                                </a:cubicBezTo>
                                                <a:cubicBezTo>
                                                  <a:pt x="346" y="187"/>
                                                  <a:pt x="345" y="186"/>
                                                  <a:pt x="343" y="186"/>
                                                </a:cubicBezTo>
                                                <a:cubicBezTo>
                                                  <a:pt x="341" y="186"/>
                                                  <a:pt x="340" y="186"/>
                                                  <a:pt x="340" y="186"/>
                                                </a:cubicBezTo>
                                                <a:cubicBezTo>
                                                  <a:pt x="339" y="185"/>
                                                  <a:pt x="339" y="184"/>
                                                  <a:pt x="338" y="183"/>
                                                </a:cubicBezTo>
                                                <a:cubicBezTo>
                                                  <a:pt x="338" y="182"/>
                                                  <a:pt x="337" y="182"/>
                                                  <a:pt x="335" y="183"/>
                                                </a:cubicBezTo>
                                                <a:cubicBezTo>
                                                  <a:pt x="334" y="183"/>
                                                  <a:pt x="333" y="184"/>
                                                  <a:pt x="332" y="184"/>
                                                </a:cubicBezTo>
                                                <a:cubicBezTo>
                                                  <a:pt x="332" y="185"/>
                                                  <a:pt x="332" y="185"/>
                                                  <a:pt x="331" y="186"/>
                                                </a:cubicBezTo>
                                                <a:cubicBezTo>
                                                  <a:pt x="330" y="186"/>
                                                  <a:pt x="330" y="187"/>
                                                  <a:pt x="329" y="187"/>
                                                </a:cubicBezTo>
                                                <a:cubicBezTo>
                                                  <a:pt x="327" y="187"/>
                                                  <a:pt x="327" y="187"/>
                                                  <a:pt x="326" y="186"/>
                                                </a:cubicBezTo>
                                                <a:cubicBezTo>
                                                  <a:pt x="326" y="185"/>
                                                  <a:pt x="325" y="184"/>
                                                  <a:pt x="325" y="184"/>
                                                </a:cubicBezTo>
                                                <a:cubicBezTo>
                                                  <a:pt x="324" y="182"/>
                                                  <a:pt x="324" y="182"/>
                                                  <a:pt x="324" y="181"/>
                                                </a:cubicBezTo>
                                                <a:cubicBezTo>
                                                  <a:pt x="324" y="181"/>
                                                  <a:pt x="323" y="180"/>
                                                  <a:pt x="322" y="180"/>
                                                </a:cubicBezTo>
                                                <a:cubicBezTo>
                                                  <a:pt x="322" y="179"/>
                                                  <a:pt x="321" y="179"/>
                                                  <a:pt x="321" y="178"/>
                                                </a:cubicBezTo>
                                                <a:cubicBezTo>
                                                  <a:pt x="319" y="177"/>
                                                  <a:pt x="318" y="175"/>
                                                  <a:pt x="317" y="174"/>
                                                </a:cubicBezTo>
                                                <a:cubicBezTo>
                                                  <a:pt x="316" y="173"/>
                                                  <a:pt x="316" y="173"/>
                                                  <a:pt x="315" y="173"/>
                                                </a:cubicBezTo>
                                                <a:cubicBezTo>
                                                  <a:pt x="314" y="172"/>
                                                  <a:pt x="314" y="172"/>
                                                  <a:pt x="313" y="171"/>
                                                </a:cubicBezTo>
                                                <a:cubicBezTo>
                                                  <a:pt x="313" y="169"/>
                                                  <a:pt x="313" y="166"/>
                                                  <a:pt x="313" y="165"/>
                                                </a:cubicBezTo>
                                                <a:cubicBezTo>
                                                  <a:pt x="313" y="164"/>
                                                  <a:pt x="313" y="163"/>
                                                  <a:pt x="312" y="162"/>
                                                </a:cubicBezTo>
                                                <a:cubicBezTo>
                                                  <a:pt x="312" y="161"/>
                                                  <a:pt x="311" y="161"/>
                                                  <a:pt x="311" y="160"/>
                                                </a:cubicBezTo>
                                                <a:cubicBezTo>
                                                  <a:pt x="310" y="160"/>
                                                  <a:pt x="310" y="160"/>
                                                  <a:pt x="309" y="160"/>
                                                </a:cubicBezTo>
                                                <a:cubicBezTo>
                                                  <a:pt x="309" y="160"/>
                                                  <a:pt x="308" y="160"/>
                                                  <a:pt x="308" y="161"/>
                                                </a:cubicBezTo>
                                                <a:cubicBezTo>
                                                  <a:pt x="307" y="161"/>
                                                  <a:pt x="306" y="163"/>
                                                  <a:pt x="305" y="163"/>
                                                </a:cubicBezTo>
                                                <a:cubicBezTo>
                                                  <a:pt x="305" y="164"/>
                                                  <a:pt x="303" y="163"/>
                                                  <a:pt x="302" y="163"/>
                                                </a:cubicBezTo>
                                                <a:cubicBezTo>
                                                  <a:pt x="300" y="162"/>
                                                  <a:pt x="299" y="161"/>
                                                  <a:pt x="299" y="161"/>
                                                </a:cubicBezTo>
                                                <a:cubicBezTo>
                                                  <a:pt x="297" y="160"/>
                                                  <a:pt x="296" y="160"/>
                                                  <a:pt x="295" y="160"/>
                                                </a:cubicBezTo>
                                                <a:cubicBezTo>
                                                  <a:pt x="295" y="160"/>
                                                  <a:pt x="294" y="160"/>
                                                  <a:pt x="293" y="159"/>
                                                </a:cubicBezTo>
                                                <a:cubicBezTo>
                                                  <a:pt x="293" y="158"/>
                                                  <a:pt x="293" y="157"/>
                                                  <a:pt x="294" y="156"/>
                                                </a:cubicBezTo>
                                                <a:cubicBezTo>
                                                  <a:pt x="294" y="155"/>
                                                  <a:pt x="294" y="154"/>
                                                  <a:pt x="294" y="154"/>
                                                </a:cubicBezTo>
                                                <a:cubicBezTo>
                                                  <a:pt x="294" y="153"/>
                                                  <a:pt x="294" y="153"/>
                                                  <a:pt x="293" y="152"/>
                                                </a:cubicBezTo>
                                                <a:cubicBezTo>
                                                  <a:pt x="293" y="152"/>
                                                  <a:pt x="293" y="151"/>
                                                  <a:pt x="293" y="150"/>
                                                </a:cubicBezTo>
                                                <a:cubicBezTo>
                                                  <a:pt x="293" y="149"/>
                                                  <a:pt x="293" y="148"/>
                                                  <a:pt x="292" y="147"/>
                                                </a:cubicBezTo>
                                                <a:cubicBezTo>
                                                  <a:pt x="292" y="147"/>
                                                  <a:pt x="291" y="146"/>
                                                  <a:pt x="290" y="146"/>
                                                </a:cubicBezTo>
                                                <a:cubicBezTo>
                                                  <a:pt x="288" y="145"/>
                                                  <a:pt x="288" y="144"/>
                                                  <a:pt x="286" y="143"/>
                                                </a:cubicBezTo>
                                                <a:cubicBezTo>
                                                  <a:pt x="284" y="141"/>
                                                  <a:pt x="283" y="140"/>
                                                  <a:pt x="280" y="140"/>
                                                </a:cubicBezTo>
                                                <a:cubicBezTo>
                                                  <a:pt x="279" y="139"/>
                                                  <a:pt x="278" y="139"/>
                                                  <a:pt x="277" y="140"/>
                                                </a:cubicBezTo>
                                                <a:cubicBezTo>
                                                  <a:pt x="276" y="140"/>
                                                  <a:pt x="276" y="141"/>
                                                  <a:pt x="275" y="142"/>
                                                </a:cubicBezTo>
                                                <a:cubicBezTo>
                                                  <a:pt x="274" y="143"/>
                                                  <a:pt x="274" y="145"/>
                                                  <a:pt x="273" y="147"/>
                                                </a:cubicBezTo>
                                                <a:cubicBezTo>
                                                  <a:pt x="273" y="147"/>
                                                  <a:pt x="273" y="148"/>
                                                  <a:pt x="273" y="148"/>
                                                </a:cubicBezTo>
                                                <a:cubicBezTo>
                                                  <a:pt x="272" y="148"/>
                                                  <a:pt x="272" y="147"/>
                                                  <a:pt x="272" y="147"/>
                                                </a:cubicBezTo>
                                                <a:cubicBezTo>
                                                  <a:pt x="271" y="146"/>
                                                  <a:pt x="270" y="145"/>
                                                  <a:pt x="270" y="144"/>
                                                </a:cubicBezTo>
                                                <a:cubicBezTo>
                                                  <a:pt x="270" y="143"/>
                                                  <a:pt x="269" y="143"/>
                                                  <a:pt x="268" y="143"/>
                                                </a:cubicBezTo>
                                                <a:cubicBezTo>
                                                  <a:pt x="267" y="143"/>
                                                  <a:pt x="266" y="143"/>
                                                  <a:pt x="265" y="143"/>
                                                </a:cubicBezTo>
                                                <a:cubicBezTo>
                                                  <a:pt x="264" y="143"/>
                                                  <a:pt x="264" y="143"/>
                                                  <a:pt x="263" y="143"/>
                                                </a:cubicBezTo>
                                                <a:cubicBezTo>
                                                  <a:pt x="262" y="144"/>
                                                  <a:pt x="262" y="144"/>
                                                  <a:pt x="260" y="144"/>
                                                </a:cubicBezTo>
                                                <a:cubicBezTo>
                                                  <a:pt x="259" y="144"/>
                                                  <a:pt x="258" y="144"/>
                                                  <a:pt x="257" y="144"/>
                                                </a:cubicBezTo>
                                                <a:cubicBezTo>
                                                  <a:pt x="256" y="144"/>
                                                  <a:pt x="256" y="143"/>
                                                  <a:pt x="255" y="142"/>
                                                </a:cubicBezTo>
                                                <a:cubicBezTo>
                                                  <a:pt x="254" y="140"/>
                                                  <a:pt x="253" y="139"/>
                                                  <a:pt x="251" y="139"/>
                                                </a:cubicBezTo>
                                                <a:cubicBezTo>
                                                  <a:pt x="250" y="138"/>
                                                  <a:pt x="249" y="138"/>
                                                  <a:pt x="249" y="138"/>
                                                </a:cubicBezTo>
                                                <a:cubicBezTo>
                                                  <a:pt x="248" y="137"/>
                                                  <a:pt x="248" y="136"/>
                                                  <a:pt x="247" y="136"/>
                                                </a:cubicBezTo>
                                                <a:cubicBezTo>
                                                  <a:pt x="247" y="135"/>
                                                  <a:pt x="246" y="135"/>
                                                  <a:pt x="245" y="135"/>
                                                </a:cubicBezTo>
                                                <a:cubicBezTo>
                                                  <a:pt x="244" y="135"/>
                                                  <a:pt x="242" y="135"/>
                                                  <a:pt x="241" y="135"/>
                                                </a:cubicBezTo>
                                                <a:cubicBezTo>
                                                  <a:pt x="240" y="135"/>
                                                  <a:pt x="239" y="135"/>
                                                  <a:pt x="239" y="136"/>
                                                </a:cubicBezTo>
                                                <a:cubicBezTo>
                                                  <a:pt x="238" y="136"/>
                                                  <a:pt x="238" y="137"/>
                                                  <a:pt x="237" y="138"/>
                                                </a:cubicBezTo>
                                                <a:cubicBezTo>
                                                  <a:pt x="236" y="139"/>
                                                  <a:pt x="236" y="140"/>
                                                  <a:pt x="236" y="140"/>
                                                </a:cubicBezTo>
                                                <a:cubicBezTo>
                                                  <a:pt x="235" y="140"/>
                                                  <a:pt x="235" y="140"/>
                                                  <a:pt x="233" y="139"/>
                                                </a:cubicBezTo>
                                                <a:cubicBezTo>
                                                  <a:pt x="232" y="139"/>
                                                  <a:pt x="231" y="139"/>
                                                  <a:pt x="230" y="140"/>
                                                </a:cubicBezTo>
                                                <a:cubicBezTo>
                                                  <a:pt x="229" y="140"/>
                                                  <a:pt x="228" y="141"/>
                                                  <a:pt x="227" y="141"/>
                                                </a:cubicBezTo>
                                                <a:cubicBezTo>
                                                  <a:pt x="226" y="141"/>
                                                  <a:pt x="226" y="142"/>
                                                  <a:pt x="225" y="141"/>
                                                </a:cubicBezTo>
                                                <a:cubicBezTo>
                                                  <a:pt x="225" y="141"/>
                                                  <a:pt x="225" y="140"/>
                                                  <a:pt x="224" y="138"/>
                                                </a:cubicBezTo>
                                                <a:cubicBezTo>
                                                  <a:pt x="224" y="138"/>
                                                  <a:pt x="225" y="135"/>
                                                  <a:pt x="225" y="134"/>
                                                </a:cubicBezTo>
                                                <a:cubicBezTo>
                                                  <a:pt x="224" y="132"/>
                                                  <a:pt x="224" y="130"/>
                                                  <a:pt x="223" y="128"/>
                                                </a:cubicBezTo>
                                                <a:cubicBezTo>
                                                  <a:pt x="222" y="126"/>
                                                  <a:pt x="222" y="125"/>
                                                  <a:pt x="223" y="123"/>
                                                </a:cubicBezTo>
                                                <a:cubicBezTo>
                                                  <a:pt x="224" y="122"/>
                                                  <a:pt x="224" y="122"/>
                                                  <a:pt x="225" y="122"/>
                                                </a:cubicBezTo>
                                                <a:cubicBezTo>
                                                  <a:pt x="226" y="123"/>
                                                  <a:pt x="228" y="123"/>
                                                  <a:pt x="228" y="122"/>
                                                </a:cubicBezTo>
                                                <a:cubicBezTo>
                                                  <a:pt x="229" y="122"/>
                                                  <a:pt x="229" y="121"/>
                                                  <a:pt x="228" y="119"/>
                                                </a:cubicBezTo>
                                                <a:cubicBezTo>
                                                  <a:pt x="228" y="118"/>
                                                  <a:pt x="228" y="116"/>
                                                  <a:pt x="228" y="116"/>
                                                </a:cubicBezTo>
                                                <a:cubicBezTo>
                                                  <a:pt x="227" y="115"/>
                                                  <a:pt x="227" y="114"/>
                                                  <a:pt x="228" y="114"/>
                                                </a:cubicBezTo>
                                                <a:cubicBezTo>
                                                  <a:pt x="228" y="114"/>
                                                  <a:pt x="229" y="114"/>
                                                  <a:pt x="231" y="114"/>
                                                </a:cubicBezTo>
                                                <a:cubicBezTo>
                                                  <a:pt x="231" y="114"/>
                                                  <a:pt x="231" y="112"/>
                                                  <a:pt x="231" y="110"/>
                                                </a:cubicBezTo>
                                                <a:cubicBezTo>
                                                  <a:pt x="231" y="108"/>
                                                  <a:pt x="231" y="106"/>
                                                  <a:pt x="231" y="106"/>
                                                </a:cubicBezTo>
                                                <a:cubicBezTo>
                                                  <a:pt x="230" y="104"/>
                                                  <a:pt x="229" y="103"/>
                                                  <a:pt x="229" y="100"/>
                                                </a:cubicBezTo>
                                                <a:cubicBezTo>
                                                  <a:pt x="229" y="98"/>
                                                  <a:pt x="230" y="98"/>
                                                  <a:pt x="230" y="97"/>
                                                </a:cubicBezTo>
                                                <a:cubicBezTo>
                                                  <a:pt x="231" y="97"/>
                                                  <a:pt x="232" y="97"/>
                                                  <a:pt x="232" y="97"/>
                                                </a:cubicBezTo>
                                                <a:cubicBezTo>
                                                  <a:pt x="234" y="97"/>
                                                  <a:pt x="234" y="95"/>
                                                  <a:pt x="236" y="95"/>
                                                </a:cubicBezTo>
                                                <a:cubicBezTo>
                                                  <a:pt x="238" y="93"/>
                                                  <a:pt x="238" y="94"/>
                                                  <a:pt x="239" y="93"/>
                                                </a:cubicBezTo>
                                                <a:cubicBezTo>
                                                  <a:pt x="240" y="91"/>
                                                  <a:pt x="242" y="91"/>
                                                  <a:pt x="243" y="89"/>
                                                </a:cubicBezTo>
                                                <a:cubicBezTo>
                                                  <a:pt x="244" y="88"/>
                                                  <a:pt x="244" y="87"/>
                                                  <a:pt x="243" y="86"/>
                                                </a:cubicBezTo>
                                                <a:cubicBezTo>
                                                  <a:pt x="243" y="86"/>
                                                  <a:pt x="242" y="85"/>
                                                  <a:pt x="241" y="85"/>
                                                </a:cubicBezTo>
                                                <a:cubicBezTo>
                                                  <a:pt x="239" y="85"/>
                                                  <a:pt x="238" y="85"/>
                                                  <a:pt x="238" y="85"/>
                                                </a:cubicBezTo>
                                                <a:cubicBezTo>
                                                  <a:pt x="237" y="84"/>
                                                  <a:pt x="237" y="84"/>
                                                  <a:pt x="237" y="82"/>
                                                </a:cubicBezTo>
                                                <a:cubicBezTo>
                                                  <a:pt x="237" y="81"/>
                                                  <a:pt x="236" y="80"/>
                                                  <a:pt x="236" y="79"/>
                                                </a:cubicBezTo>
                                                <a:cubicBezTo>
                                                  <a:pt x="235" y="78"/>
                                                  <a:pt x="235" y="77"/>
                                                  <a:pt x="234" y="77"/>
                                                </a:cubicBezTo>
                                                <a:cubicBezTo>
                                                  <a:pt x="233" y="77"/>
                                                  <a:pt x="232" y="77"/>
                                                  <a:pt x="232" y="78"/>
                                                </a:cubicBezTo>
                                                <a:cubicBezTo>
                                                  <a:pt x="231" y="78"/>
                                                  <a:pt x="231" y="79"/>
                                                  <a:pt x="231" y="79"/>
                                                </a:cubicBezTo>
                                                <a:cubicBezTo>
                                                  <a:pt x="230" y="82"/>
                                                  <a:pt x="230" y="83"/>
                                                  <a:pt x="229" y="85"/>
                                                </a:cubicBezTo>
                                                <a:cubicBezTo>
                                                  <a:pt x="228" y="86"/>
                                                  <a:pt x="228" y="86"/>
                                                  <a:pt x="228" y="85"/>
                                                </a:cubicBezTo>
                                                <a:cubicBezTo>
                                                  <a:pt x="228" y="85"/>
                                                  <a:pt x="228" y="84"/>
                                                  <a:pt x="227" y="83"/>
                                                </a:cubicBezTo>
                                                <a:cubicBezTo>
                                                  <a:pt x="227" y="82"/>
                                                  <a:pt x="226" y="80"/>
                                                  <a:pt x="226" y="79"/>
                                                </a:cubicBezTo>
                                                <a:cubicBezTo>
                                                  <a:pt x="226" y="78"/>
                                                  <a:pt x="225" y="78"/>
                                                  <a:pt x="225" y="78"/>
                                                </a:cubicBezTo>
                                                <a:cubicBezTo>
                                                  <a:pt x="224" y="78"/>
                                                  <a:pt x="224" y="78"/>
                                                  <a:pt x="223" y="79"/>
                                                </a:cubicBezTo>
                                                <a:cubicBezTo>
                                                  <a:pt x="222" y="79"/>
                                                  <a:pt x="222" y="80"/>
                                                  <a:pt x="222" y="80"/>
                                                </a:cubicBezTo>
                                                <a:cubicBezTo>
                                                  <a:pt x="221" y="81"/>
                                                  <a:pt x="219" y="81"/>
                                                  <a:pt x="218" y="81"/>
                                                </a:cubicBezTo>
                                                <a:cubicBezTo>
                                                  <a:pt x="215" y="81"/>
                                                  <a:pt x="215" y="79"/>
                                                  <a:pt x="212" y="79"/>
                                                </a:cubicBezTo>
                                                <a:cubicBezTo>
                                                  <a:pt x="210" y="79"/>
                                                  <a:pt x="209" y="79"/>
                                                  <a:pt x="209" y="80"/>
                                                </a:cubicBezTo>
                                                <a:cubicBezTo>
                                                  <a:pt x="208" y="80"/>
                                                  <a:pt x="207" y="80"/>
                                                  <a:pt x="205" y="82"/>
                                                </a:cubicBezTo>
                                                <a:cubicBezTo>
                                                  <a:pt x="204" y="83"/>
                                                  <a:pt x="203" y="82"/>
                                                  <a:pt x="203" y="82"/>
                                                </a:cubicBezTo>
                                                <a:cubicBezTo>
                                                  <a:pt x="202" y="81"/>
                                                  <a:pt x="201" y="81"/>
                                                  <a:pt x="200" y="80"/>
                                                </a:cubicBezTo>
                                                <a:cubicBezTo>
                                                  <a:pt x="200" y="80"/>
                                                  <a:pt x="199" y="81"/>
                                                  <a:pt x="199" y="81"/>
                                                </a:cubicBezTo>
                                                <a:cubicBezTo>
                                                  <a:pt x="199" y="82"/>
                                                  <a:pt x="199" y="83"/>
                                                  <a:pt x="199" y="84"/>
                                                </a:cubicBezTo>
                                                <a:cubicBezTo>
                                                  <a:pt x="198" y="86"/>
                                                  <a:pt x="198" y="89"/>
                                                  <a:pt x="198" y="89"/>
                                                </a:cubicBezTo>
                                                <a:cubicBezTo>
                                                  <a:pt x="198" y="90"/>
                                                  <a:pt x="199" y="91"/>
                                                  <a:pt x="199" y="92"/>
                                                </a:cubicBezTo>
                                                <a:cubicBezTo>
                                                  <a:pt x="199" y="93"/>
                                                  <a:pt x="199" y="93"/>
                                                  <a:pt x="197" y="93"/>
                                                </a:cubicBezTo>
                                                <a:cubicBezTo>
                                                  <a:pt x="197" y="93"/>
                                                  <a:pt x="194" y="85"/>
                                                  <a:pt x="194" y="85"/>
                                                </a:cubicBezTo>
                                                <a:cubicBezTo>
                                                  <a:pt x="193" y="84"/>
                                                  <a:pt x="193" y="85"/>
                                                  <a:pt x="192" y="86"/>
                                                </a:cubicBezTo>
                                                <a:cubicBezTo>
                                                  <a:pt x="192" y="87"/>
                                                  <a:pt x="191" y="89"/>
                                                  <a:pt x="191" y="89"/>
                                                </a:cubicBezTo>
                                                <a:cubicBezTo>
                                                  <a:pt x="191" y="90"/>
                                                  <a:pt x="190" y="91"/>
                                                  <a:pt x="189" y="91"/>
                                                </a:cubicBezTo>
                                                <a:cubicBezTo>
                                                  <a:pt x="189" y="91"/>
                                                  <a:pt x="188" y="92"/>
                                                  <a:pt x="187" y="92"/>
                                                </a:cubicBezTo>
                                                <a:cubicBezTo>
                                                  <a:pt x="185" y="93"/>
                                                  <a:pt x="185" y="94"/>
                                                  <a:pt x="185" y="95"/>
                                                </a:cubicBezTo>
                                                <a:cubicBezTo>
                                                  <a:pt x="185" y="95"/>
                                                  <a:pt x="184" y="95"/>
                                                  <a:pt x="183" y="95"/>
                                                </a:cubicBezTo>
                                                <a:cubicBezTo>
                                                  <a:pt x="180" y="94"/>
                                                  <a:pt x="177" y="95"/>
                                                  <a:pt x="175" y="95"/>
                                                </a:cubicBezTo>
                                                <a:cubicBezTo>
                                                  <a:pt x="174" y="96"/>
                                                  <a:pt x="173" y="95"/>
                                                  <a:pt x="172" y="95"/>
                                                </a:cubicBezTo>
                                                <a:cubicBezTo>
                                                  <a:pt x="171" y="94"/>
                                                  <a:pt x="170" y="93"/>
                                                  <a:pt x="169" y="93"/>
                                                </a:cubicBezTo>
                                                <a:cubicBezTo>
                                                  <a:pt x="167" y="92"/>
                                                  <a:pt x="166" y="90"/>
                                                  <a:pt x="165" y="89"/>
                                                </a:cubicBezTo>
                                                <a:cubicBezTo>
                                                  <a:pt x="164" y="88"/>
                                                  <a:pt x="163" y="88"/>
                                                  <a:pt x="163" y="88"/>
                                                </a:cubicBezTo>
                                                <a:cubicBezTo>
                                                  <a:pt x="162" y="88"/>
                                                  <a:pt x="162" y="87"/>
                                                  <a:pt x="161" y="85"/>
                                                </a:cubicBezTo>
                                                <a:cubicBezTo>
                                                  <a:pt x="161" y="83"/>
                                                  <a:pt x="160" y="82"/>
                                                  <a:pt x="160" y="80"/>
                                                </a:cubicBezTo>
                                                <a:cubicBezTo>
                                                  <a:pt x="161" y="78"/>
                                                  <a:pt x="162" y="78"/>
                                                  <a:pt x="162" y="77"/>
                                                </a:cubicBezTo>
                                                <a:cubicBezTo>
                                                  <a:pt x="163" y="77"/>
                                                  <a:pt x="163" y="77"/>
                                                  <a:pt x="163" y="76"/>
                                                </a:cubicBezTo>
                                                <a:cubicBezTo>
                                                  <a:pt x="164" y="76"/>
                                                  <a:pt x="164" y="75"/>
                                                  <a:pt x="164" y="75"/>
                                                </a:cubicBezTo>
                                                <a:cubicBezTo>
                                                  <a:pt x="163" y="73"/>
                                                  <a:pt x="162" y="72"/>
                                                  <a:pt x="162" y="70"/>
                                                </a:cubicBezTo>
                                                <a:cubicBezTo>
                                                  <a:pt x="162" y="68"/>
                                                  <a:pt x="164" y="65"/>
                                                  <a:pt x="165" y="64"/>
                                                </a:cubicBezTo>
                                                <a:cubicBezTo>
                                                  <a:pt x="165" y="63"/>
                                                  <a:pt x="166" y="63"/>
                                                  <a:pt x="167" y="62"/>
                                                </a:cubicBezTo>
                                                <a:cubicBezTo>
                                                  <a:pt x="167" y="62"/>
                                                  <a:pt x="168" y="61"/>
                                                  <a:pt x="169" y="61"/>
                                                </a:cubicBezTo>
                                                <a:cubicBezTo>
                                                  <a:pt x="170" y="60"/>
                                                  <a:pt x="171" y="60"/>
                                                  <a:pt x="172" y="59"/>
                                                </a:cubicBezTo>
                                                <a:cubicBezTo>
                                                  <a:pt x="173" y="58"/>
                                                  <a:pt x="173" y="58"/>
                                                  <a:pt x="174" y="58"/>
                                                </a:cubicBezTo>
                                                <a:cubicBezTo>
                                                  <a:pt x="174" y="57"/>
                                                  <a:pt x="174" y="57"/>
                                                  <a:pt x="175" y="56"/>
                                                </a:cubicBezTo>
                                                <a:cubicBezTo>
                                                  <a:pt x="175" y="55"/>
                                                  <a:pt x="174" y="55"/>
                                                  <a:pt x="173" y="55"/>
                                                </a:cubicBezTo>
                                                <a:cubicBezTo>
                                                  <a:pt x="172" y="55"/>
                                                  <a:pt x="170" y="55"/>
                                                  <a:pt x="169" y="54"/>
                                                </a:cubicBezTo>
                                                <a:cubicBezTo>
                                                  <a:pt x="168" y="54"/>
                                                  <a:pt x="167" y="53"/>
                                                  <a:pt x="166" y="52"/>
                                                </a:cubicBezTo>
                                                <a:cubicBezTo>
                                                  <a:pt x="166" y="50"/>
                                                  <a:pt x="165" y="49"/>
                                                  <a:pt x="164" y="48"/>
                                                </a:cubicBezTo>
                                                <a:cubicBezTo>
                                                  <a:pt x="162" y="45"/>
                                                  <a:pt x="161" y="43"/>
                                                  <a:pt x="159" y="41"/>
                                                </a:cubicBezTo>
                                                <a:cubicBezTo>
                                                  <a:pt x="158" y="39"/>
                                                  <a:pt x="157" y="37"/>
                                                  <a:pt x="155" y="35"/>
                                                </a:cubicBezTo>
                                                <a:cubicBezTo>
                                                  <a:pt x="154" y="35"/>
                                                  <a:pt x="153" y="35"/>
                                                  <a:pt x="152" y="35"/>
                                                </a:cubicBezTo>
                                                <a:cubicBezTo>
                                                  <a:pt x="151" y="35"/>
                                                  <a:pt x="150" y="35"/>
                                                  <a:pt x="149" y="35"/>
                                                </a:cubicBezTo>
                                                <a:cubicBezTo>
                                                  <a:pt x="149" y="35"/>
                                                  <a:pt x="148" y="35"/>
                                                  <a:pt x="148" y="35"/>
                                                </a:cubicBezTo>
                                                <a:cubicBezTo>
                                                  <a:pt x="147" y="35"/>
                                                  <a:pt x="144" y="41"/>
                                                  <a:pt x="144" y="41"/>
                                                </a:cubicBezTo>
                                                <a:cubicBezTo>
                                                  <a:pt x="143" y="43"/>
                                                  <a:pt x="140" y="44"/>
                                                  <a:pt x="139" y="45"/>
                                                </a:cubicBezTo>
                                                <a:cubicBezTo>
                                                  <a:pt x="138" y="46"/>
                                                  <a:pt x="138" y="45"/>
                                                  <a:pt x="137" y="45"/>
                                                </a:cubicBezTo>
                                                <a:cubicBezTo>
                                                  <a:pt x="137" y="44"/>
                                                  <a:pt x="136" y="43"/>
                                                  <a:pt x="136" y="42"/>
                                                </a:cubicBezTo>
                                                <a:cubicBezTo>
                                                  <a:pt x="135" y="40"/>
                                                  <a:pt x="133" y="39"/>
                                                  <a:pt x="132" y="37"/>
                                                </a:cubicBezTo>
                                                <a:cubicBezTo>
                                                  <a:pt x="132" y="36"/>
                                                  <a:pt x="132" y="34"/>
                                                  <a:pt x="132" y="34"/>
                                                </a:cubicBezTo>
                                                <a:cubicBezTo>
                                                  <a:pt x="132" y="33"/>
                                                  <a:pt x="132" y="32"/>
                                                  <a:pt x="131" y="31"/>
                                                </a:cubicBezTo>
                                                <a:cubicBezTo>
                                                  <a:pt x="131" y="30"/>
                                                  <a:pt x="124" y="31"/>
                                                  <a:pt x="123" y="31"/>
                                                </a:cubicBezTo>
                                                <a:cubicBezTo>
                                                  <a:pt x="123" y="31"/>
                                                  <a:pt x="120" y="34"/>
                                                  <a:pt x="120" y="35"/>
                                                </a:cubicBezTo>
                                                <a:cubicBezTo>
                                                  <a:pt x="120" y="35"/>
                                                  <a:pt x="119" y="36"/>
                                                  <a:pt x="119" y="37"/>
                                                </a:cubicBezTo>
                                                <a:cubicBezTo>
                                                  <a:pt x="119" y="37"/>
                                                  <a:pt x="119" y="37"/>
                                                  <a:pt x="118" y="37"/>
                                                </a:cubicBezTo>
                                                <a:cubicBezTo>
                                                  <a:pt x="118" y="37"/>
                                                  <a:pt x="117" y="37"/>
                                                  <a:pt x="116" y="36"/>
                                                </a:cubicBezTo>
                                                <a:cubicBezTo>
                                                  <a:pt x="115" y="36"/>
                                                  <a:pt x="113" y="35"/>
                                                  <a:pt x="113" y="35"/>
                                                </a:cubicBezTo>
                                                <a:cubicBezTo>
                                                  <a:pt x="113" y="34"/>
                                                  <a:pt x="112" y="33"/>
                                                  <a:pt x="111" y="32"/>
                                                </a:cubicBezTo>
                                                <a:cubicBezTo>
                                                  <a:pt x="110" y="31"/>
                                                  <a:pt x="109" y="30"/>
                                                  <a:pt x="109" y="29"/>
                                                </a:cubicBezTo>
                                                <a:cubicBezTo>
                                                  <a:pt x="108" y="27"/>
                                                  <a:pt x="104" y="27"/>
                                                  <a:pt x="103" y="26"/>
                                                </a:cubicBezTo>
                                                <a:cubicBezTo>
                                                  <a:pt x="103" y="26"/>
                                                  <a:pt x="103" y="26"/>
                                                  <a:pt x="103" y="26"/>
                                                </a:cubicBezTo>
                                                <a:cubicBezTo>
                                                  <a:pt x="101" y="26"/>
                                                  <a:pt x="98" y="23"/>
                                                  <a:pt x="97" y="23"/>
                                                </a:cubicBezTo>
                                                <a:cubicBezTo>
                                                  <a:pt x="96" y="22"/>
                                                  <a:pt x="96" y="21"/>
                                                  <a:pt x="95" y="20"/>
                                                </a:cubicBezTo>
                                                <a:cubicBezTo>
                                                  <a:pt x="95" y="19"/>
                                                  <a:pt x="94" y="18"/>
                                                  <a:pt x="94" y="17"/>
                                                </a:cubicBezTo>
                                                <a:cubicBezTo>
                                                  <a:pt x="93" y="15"/>
                                                  <a:pt x="93" y="12"/>
                                                  <a:pt x="91" y="10"/>
                                                </a:cubicBezTo>
                                                <a:cubicBezTo>
                                                  <a:pt x="90" y="8"/>
                                                  <a:pt x="89" y="7"/>
                                                  <a:pt x="88" y="6"/>
                                                </a:cubicBezTo>
                                                <a:cubicBezTo>
                                                  <a:pt x="86" y="4"/>
                                                  <a:pt x="84" y="3"/>
                                                  <a:pt x="83" y="2"/>
                                                </a:cubicBezTo>
                                                <a:cubicBezTo>
                                                  <a:pt x="82" y="1"/>
                                                  <a:pt x="80" y="1"/>
                                                  <a:pt x="79" y="0"/>
                                                </a:cubicBezTo>
                                                <a:cubicBezTo>
                                                  <a:pt x="79" y="0"/>
                                                  <a:pt x="78" y="0"/>
                                                  <a:pt x="77" y="0"/>
                                                </a:cubicBezTo>
                                                <a:cubicBezTo>
                                                  <a:pt x="76" y="1"/>
                                                  <a:pt x="75" y="2"/>
                                                  <a:pt x="74" y="2"/>
                                                </a:cubicBezTo>
                                                <a:cubicBezTo>
                                                  <a:pt x="72" y="2"/>
                                                  <a:pt x="72" y="3"/>
                                                  <a:pt x="71" y="3"/>
                                                </a:cubicBezTo>
                                                <a:cubicBezTo>
                                                  <a:pt x="71" y="3"/>
                                                  <a:pt x="71" y="4"/>
                                                  <a:pt x="70" y="5"/>
                                                </a:cubicBezTo>
                                                <a:cubicBezTo>
                                                  <a:pt x="69" y="6"/>
                                                  <a:pt x="69" y="5"/>
                                                  <a:pt x="68" y="4"/>
                                                </a:cubicBezTo>
                                                <a:cubicBezTo>
                                                  <a:pt x="68" y="3"/>
                                                  <a:pt x="68" y="2"/>
                                                  <a:pt x="67" y="2"/>
                                                </a:cubicBezTo>
                                                <a:cubicBezTo>
                                                  <a:pt x="67" y="1"/>
                                                  <a:pt x="66" y="1"/>
                                                  <a:pt x="66" y="1"/>
                                                </a:cubicBezTo>
                                                <a:cubicBezTo>
                                                  <a:pt x="65" y="1"/>
                                                  <a:pt x="65" y="1"/>
                                                  <a:pt x="64" y="1"/>
                                                </a:cubicBezTo>
                                                <a:cubicBezTo>
                                                  <a:pt x="63" y="2"/>
                                                  <a:pt x="62" y="4"/>
                                                  <a:pt x="62" y="4"/>
                                                </a:cubicBezTo>
                                                <a:cubicBezTo>
                                                  <a:pt x="62" y="4"/>
                                                  <a:pt x="55" y="5"/>
                                                  <a:pt x="55" y="5"/>
                                                </a:cubicBezTo>
                                                <a:cubicBezTo>
                                                  <a:pt x="54" y="6"/>
                                                  <a:pt x="52" y="10"/>
                                                  <a:pt x="52" y="11"/>
                                                </a:cubicBezTo>
                                                <a:cubicBezTo>
                                                  <a:pt x="51" y="12"/>
                                                  <a:pt x="50" y="12"/>
                                                  <a:pt x="49" y="12"/>
                                                </a:cubicBezTo>
                                                <a:cubicBezTo>
                                                  <a:pt x="48" y="12"/>
                                                  <a:pt x="47" y="12"/>
                                                  <a:pt x="46" y="12"/>
                                                </a:cubicBezTo>
                                                <a:cubicBezTo>
                                                  <a:pt x="44" y="12"/>
                                                  <a:pt x="44" y="12"/>
                                                  <a:pt x="43" y="13"/>
                                                </a:cubicBezTo>
                                                <a:cubicBezTo>
                                                  <a:pt x="43" y="13"/>
                                                  <a:pt x="43" y="14"/>
                                                  <a:pt x="43" y="15"/>
                                                </a:cubicBezTo>
                                                <a:cubicBezTo>
                                                  <a:pt x="42" y="17"/>
                                                  <a:pt x="43" y="16"/>
                                                  <a:pt x="43" y="19"/>
                                                </a:cubicBezTo>
                                                <a:cubicBezTo>
                                                  <a:pt x="42" y="20"/>
                                                  <a:pt x="42" y="20"/>
                                                  <a:pt x="41" y="20"/>
                                                </a:cubicBezTo>
                                                <a:cubicBezTo>
                                                  <a:pt x="40" y="20"/>
                                                  <a:pt x="40" y="20"/>
                                                  <a:pt x="40" y="21"/>
                                                </a:cubicBezTo>
                                                <a:cubicBezTo>
                                                  <a:pt x="39" y="21"/>
                                                  <a:pt x="39" y="22"/>
                                                  <a:pt x="39" y="23"/>
                                                </a:cubicBezTo>
                                                <a:cubicBezTo>
                                                  <a:pt x="39" y="26"/>
                                                  <a:pt x="39" y="26"/>
                                                  <a:pt x="39" y="30"/>
                                                </a:cubicBezTo>
                                                <a:cubicBezTo>
                                                  <a:pt x="39" y="31"/>
                                                  <a:pt x="38" y="31"/>
                                                  <a:pt x="38" y="31"/>
                                                </a:cubicBezTo>
                                                <a:cubicBezTo>
                                                  <a:pt x="37" y="31"/>
                                                  <a:pt x="37" y="31"/>
                                                  <a:pt x="36" y="30"/>
                                                </a:cubicBezTo>
                                                <a:cubicBezTo>
                                                  <a:pt x="35" y="29"/>
                                                  <a:pt x="34" y="28"/>
                                                  <a:pt x="33" y="28"/>
                                                </a:cubicBezTo>
                                                <a:cubicBezTo>
                                                  <a:pt x="32" y="27"/>
                                                  <a:pt x="29" y="27"/>
                                                  <a:pt x="27" y="27"/>
                                                </a:cubicBezTo>
                                                <a:cubicBezTo>
                                                  <a:pt x="26" y="26"/>
                                                  <a:pt x="25" y="27"/>
                                                  <a:pt x="24" y="27"/>
                                                </a:cubicBezTo>
                                                <a:cubicBezTo>
                                                  <a:pt x="23" y="27"/>
                                                  <a:pt x="22" y="28"/>
                                                  <a:pt x="22" y="28"/>
                                                </a:cubicBezTo>
                                                <a:cubicBezTo>
                                                  <a:pt x="20" y="30"/>
                                                  <a:pt x="19" y="32"/>
                                                  <a:pt x="18" y="34"/>
                                                </a:cubicBezTo>
                                                <a:cubicBezTo>
                                                  <a:pt x="17" y="35"/>
                                                  <a:pt x="17" y="35"/>
                                                  <a:pt x="17" y="34"/>
                                                </a:cubicBezTo>
                                                <a:cubicBezTo>
                                                  <a:pt x="16" y="34"/>
                                                  <a:pt x="16" y="34"/>
                                                  <a:pt x="15" y="33"/>
                                                </a:cubicBezTo>
                                                <a:cubicBezTo>
                                                  <a:pt x="14" y="32"/>
                                                  <a:pt x="14" y="31"/>
                                                  <a:pt x="14" y="31"/>
                                                </a:cubicBezTo>
                                                <a:cubicBezTo>
                                                  <a:pt x="13" y="30"/>
                                                  <a:pt x="12" y="30"/>
                                                  <a:pt x="11" y="30"/>
                                                </a:cubicBezTo>
                                                <a:cubicBezTo>
                                                  <a:pt x="10" y="30"/>
                                                  <a:pt x="10" y="30"/>
                                                  <a:pt x="10" y="30"/>
                                                </a:cubicBezTo>
                                                <a:cubicBezTo>
                                                  <a:pt x="11" y="31"/>
                                                  <a:pt x="11" y="32"/>
                                                  <a:pt x="11" y="33"/>
                                                </a:cubicBezTo>
                                                <a:cubicBezTo>
                                                  <a:pt x="11" y="36"/>
                                                  <a:pt x="10" y="37"/>
                                                  <a:pt x="9" y="39"/>
                                                </a:cubicBezTo>
                                                <a:cubicBezTo>
                                                  <a:pt x="7" y="41"/>
                                                  <a:pt x="4" y="41"/>
                                                  <a:pt x="2" y="43"/>
                                                </a:cubicBezTo>
                                                <a:cubicBezTo>
                                                  <a:pt x="0" y="45"/>
                                                  <a:pt x="2" y="44"/>
                                                  <a:pt x="4" y="46"/>
                                                </a:cubicBezTo>
                                                <a:cubicBezTo>
                                                  <a:pt x="5" y="47"/>
                                                  <a:pt x="8" y="49"/>
                                                  <a:pt x="10" y="50"/>
                                                </a:cubicBezTo>
                                                <a:cubicBezTo>
                                                  <a:pt x="11" y="50"/>
                                                  <a:pt x="15" y="52"/>
                                                  <a:pt x="16" y="53"/>
                                                </a:cubicBezTo>
                                                <a:cubicBezTo>
                                                  <a:pt x="18" y="56"/>
                                                  <a:pt x="21" y="57"/>
                                                  <a:pt x="23" y="59"/>
                                                </a:cubicBezTo>
                                                <a:cubicBezTo>
                                                  <a:pt x="24" y="60"/>
                                                  <a:pt x="25" y="64"/>
                                                  <a:pt x="27" y="64"/>
                                                </a:cubicBezTo>
                                                <a:cubicBezTo>
                                                  <a:pt x="29" y="65"/>
                                                  <a:pt x="31" y="66"/>
                                                  <a:pt x="33" y="68"/>
                                                </a:cubicBezTo>
                                                <a:cubicBezTo>
                                                  <a:pt x="35" y="70"/>
                                                  <a:pt x="35" y="69"/>
                                                  <a:pt x="38" y="72"/>
                                                </a:cubicBezTo>
                                                <a:cubicBezTo>
                                                  <a:pt x="39" y="73"/>
                                                  <a:pt x="41" y="76"/>
                                                  <a:pt x="43" y="78"/>
                                                </a:cubicBezTo>
                                                <a:cubicBezTo>
                                                  <a:pt x="45" y="79"/>
                                                  <a:pt x="47" y="81"/>
                                                  <a:pt x="48" y="82"/>
                                                </a:cubicBezTo>
                                                <a:cubicBezTo>
                                                  <a:pt x="50" y="84"/>
                                                  <a:pt x="51" y="85"/>
                                                  <a:pt x="53" y="87"/>
                                                </a:cubicBezTo>
                                                <a:cubicBezTo>
                                                  <a:pt x="55" y="88"/>
                                                  <a:pt x="57" y="89"/>
                                                  <a:pt x="58" y="91"/>
                                                </a:cubicBezTo>
                                                <a:cubicBezTo>
                                                  <a:pt x="59" y="93"/>
                                                  <a:pt x="61" y="95"/>
                                                  <a:pt x="62" y="97"/>
                                                </a:cubicBezTo>
                                                <a:cubicBezTo>
                                                  <a:pt x="63" y="99"/>
                                                  <a:pt x="63" y="102"/>
                                                  <a:pt x="64" y="105"/>
                                                </a:cubicBezTo>
                                                <a:cubicBezTo>
                                                  <a:pt x="65" y="107"/>
                                                  <a:pt x="66" y="108"/>
                                                  <a:pt x="67" y="110"/>
                                                </a:cubicBezTo>
                                                <a:cubicBezTo>
                                                  <a:pt x="68" y="112"/>
                                                  <a:pt x="69" y="114"/>
                                                  <a:pt x="69" y="117"/>
                                                </a:cubicBezTo>
                                                <a:cubicBezTo>
                                                  <a:pt x="69" y="119"/>
                                                  <a:pt x="71" y="121"/>
                                                  <a:pt x="72" y="122"/>
                                                </a:cubicBezTo>
                                                <a:cubicBezTo>
                                                  <a:pt x="73" y="123"/>
                                                  <a:pt x="76" y="125"/>
                                                  <a:pt x="76" y="127"/>
                                                </a:cubicBezTo>
                                                <a:cubicBezTo>
                                                  <a:pt x="77" y="129"/>
                                                  <a:pt x="78" y="129"/>
                                                  <a:pt x="78" y="132"/>
                                                </a:cubicBezTo>
                                                <a:cubicBezTo>
                                                  <a:pt x="79" y="134"/>
                                                  <a:pt x="80" y="136"/>
                                                  <a:pt x="81" y="139"/>
                                                </a:cubicBezTo>
                                                <a:cubicBezTo>
                                                  <a:pt x="81" y="140"/>
                                                  <a:pt x="82" y="144"/>
                                                  <a:pt x="83" y="145"/>
                                                </a:cubicBezTo>
                                                <a:cubicBezTo>
                                                  <a:pt x="84" y="146"/>
                                                  <a:pt x="86" y="148"/>
                                                  <a:pt x="86" y="150"/>
                                                </a:cubicBezTo>
                                                <a:cubicBezTo>
                                                  <a:pt x="86" y="152"/>
                                                  <a:pt x="84" y="153"/>
                                                  <a:pt x="84" y="155"/>
                                                </a:cubicBezTo>
                                                <a:cubicBezTo>
                                                  <a:pt x="85" y="156"/>
                                                  <a:pt x="85" y="161"/>
                                                  <a:pt x="86" y="162"/>
                                                </a:cubicBezTo>
                                                <a:cubicBezTo>
                                                  <a:pt x="87" y="164"/>
                                                  <a:pt x="87" y="163"/>
                                                  <a:pt x="90" y="165"/>
                                                </a:cubicBezTo>
                                                <a:cubicBezTo>
                                                  <a:pt x="91" y="166"/>
                                                  <a:pt x="93" y="169"/>
                                                  <a:pt x="93" y="170"/>
                                                </a:cubicBezTo>
                                                <a:cubicBezTo>
                                                  <a:pt x="92" y="172"/>
                                                  <a:pt x="92" y="175"/>
                                                  <a:pt x="94" y="176"/>
                                                </a:cubicBezTo>
                                                <a:cubicBezTo>
                                                  <a:pt x="95" y="178"/>
                                                  <a:pt x="97" y="180"/>
                                                  <a:pt x="98" y="181"/>
                                                </a:cubicBezTo>
                                                <a:cubicBezTo>
                                                  <a:pt x="101" y="182"/>
                                                  <a:pt x="104" y="186"/>
                                                  <a:pt x="108" y="187"/>
                                                </a:cubicBezTo>
                                                <a:cubicBezTo>
                                                  <a:pt x="108" y="187"/>
                                                  <a:pt x="108" y="188"/>
                                                  <a:pt x="110" y="188"/>
                                                </a:cubicBezTo>
                                                <a:cubicBezTo>
                                                  <a:pt x="112" y="189"/>
                                                  <a:pt x="114" y="190"/>
                                                  <a:pt x="116" y="191"/>
                                                </a:cubicBezTo>
                                                <a:cubicBezTo>
                                                  <a:pt x="117" y="192"/>
                                                  <a:pt x="119" y="194"/>
                                                  <a:pt x="121" y="195"/>
                                                </a:cubicBezTo>
                                                <a:cubicBezTo>
                                                  <a:pt x="124" y="195"/>
                                                  <a:pt x="126" y="196"/>
                                                  <a:pt x="128" y="198"/>
                                                </a:cubicBezTo>
                                                <a:cubicBezTo>
                                                  <a:pt x="130" y="199"/>
                                                  <a:pt x="132" y="200"/>
                                                  <a:pt x="134" y="201"/>
                                                </a:cubicBezTo>
                                                <a:cubicBezTo>
                                                  <a:pt x="136" y="202"/>
                                                  <a:pt x="140" y="204"/>
                                                  <a:pt x="142" y="205"/>
                                                </a:cubicBezTo>
                                                <a:cubicBezTo>
                                                  <a:pt x="143" y="206"/>
                                                  <a:pt x="145" y="208"/>
                                                  <a:pt x="148" y="209"/>
                                                </a:cubicBezTo>
                                                <a:cubicBezTo>
                                                  <a:pt x="150" y="210"/>
                                                  <a:pt x="155" y="209"/>
                                                  <a:pt x="157" y="210"/>
                                                </a:cubicBezTo>
                                                <a:cubicBezTo>
                                                  <a:pt x="158" y="211"/>
                                                  <a:pt x="162" y="213"/>
                                                  <a:pt x="162" y="215"/>
                                                </a:cubicBezTo>
                                                <a:cubicBezTo>
                                                  <a:pt x="162" y="216"/>
                                                  <a:pt x="163" y="220"/>
                                                  <a:pt x="164" y="220"/>
                                                </a:cubicBezTo>
                                                <a:cubicBezTo>
                                                  <a:pt x="167" y="220"/>
                                                  <a:pt x="169" y="220"/>
                                                  <a:pt x="171" y="218"/>
                                                </a:cubicBezTo>
                                                <a:cubicBezTo>
                                                  <a:pt x="174" y="216"/>
                                                  <a:pt x="177" y="216"/>
                                                  <a:pt x="180" y="216"/>
                                                </a:cubicBezTo>
                                                <a:cubicBezTo>
                                                  <a:pt x="183" y="216"/>
                                                  <a:pt x="184" y="217"/>
                                                  <a:pt x="187" y="218"/>
                                                </a:cubicBezTo>
                                                <a:cubicBezTo>
                                                  <a:pt x="189" y="219"/>
                                                  <a:pt x="192" y="219"/>
                                                  <a:pt x="193" y="220"/>
                                                </a:cubicBezTo>
                                                <a:cubicBezTo>
                                                  <a:pt x="195" y="222"/>
                                                  <a:pt x="197" y="223"/>
                                                  <a:pt x="198" y="224"/>
                                                </a:cubicBezTo>
                                                <a:cubicBezTo>
                                                  <a:pt x="200" y="226"/>
                                                  <a:pt x="202" y="227"/>
                                                  <a:pt x="204" y="228"/>
                                                </a:cubicBezTo>
                                                <a:cubicBezTo>
                                                  <a:pt x="207" y="229"/>
                                                  <a:pt x="209" y="230"/>
                                                  <a:pt x="211" y="231"/>
                                                </a:cubicBezTo>
                                                <a:cubicBezTo>
                                                  <a:pt x="214" y="232"/>
                                                  <a:pt x="218" y="232"/>
                                                  <a:pt x="220" y="232"/>
                                                </a:cubicBezTo>
                                                <a:cubicBezTo>
                                                  <a:pt x="224" y="233"/>
                                                  <a:pt x="227" y="234"/>
                                                  <a:pt x="230" y="235"/>
                                                </a:cubicBezTo>
                                                <a:cubicBezTo>
                                                  <a:pt x="232" y="235"/>
                                                  <a:pt x="238" y="234"/>
                                                  <a:pt x="239" y="235"/>
                                                </a:cubicBezTo>
                                                <a:cubicBezTo>
                                                  <a:pt x="240" y="238"/>
                                                  <a:pt x="242" y="239"/>
                                                  <a:pt x="245" y="239"/>
                                                </a:cubicBezTo>
                                                <a:cubicBezTo>
                                                  <a:pt x="248" y="240"/>
                                                  <a:pt x="252" y="242"/>
                                                  <a:pt x="256" y="243"/>
                                                </a:cubicBezTo>
                                                <a:cubicBezTo>
                                                  <a:pt x="258" y="245"/>
                                                  <a:pt x="261" y="246"/>
                                                  <a:pt x="263" y="247"/>
                                                </a:cubicBezTo>
                                                <a:cubicBezTo>
                                                  <a:pt x="264" y="248"/>
                                                  <a:pt x="265" y="248"/>
                                                  <a:pt x="265" y="249"/>
                                                </a:cubicBezTo>
                                                <a:cubicBezTo>
                                                  <a:pt x="267" y="250"/>
                                                  <a:pt x="269" y="252"/>
                                                  <a:pt x="271" y="252"/>
                                                </a:cubicBezTo>
                                                <a:cubicBezTo>
                                                  <a:pt x="273" y="253"/>
                                                  <a:pt x="275" y="254"/>
                                                  <a:pt x="278" y="253"/>
                                                </a:cubicBezTo>
                                                <a:cubicBezTo>
                                                  <a:pt x="282" y="252"/>
                                                  <a:pt x="283" y="252"/>
                                                  <a:pt x="286" y="254"/>
                                                </a:cubicBezTo>
                                                <a:cubicBezTo>
                                                  <a:pt x="288" y="255"/>
                                                  <a:pt x="287" y="259"/>
                                                  <a:pt x="289" y="259"/>
                                                </a:cubicBezTo>
                                                <a:cubicBezTo>
                                                  <a:pt x="291" y="260"/>
                                                  <a:pt x="294" y="260"/>
                                                  <a:pt x="297" y="260"/>
                                                </a:cubicBezTo>
                                                <a:cubicBezTo>
                                                  <a:pt x="302" y="260"/>
                                                  <a:pt x="306" y="260"/>
                                                  <a:pt x="311" y="260"/>
                                                </a:cubicBezTo>
                                                <a:cubicBezTo>
                                                  <a:pt x="315" y="260"/>
                                                  <a:pt x="318" y="260"/>
                                                  <a:pt x="322" y="260"/>
                                                </a:cubicBezTo>
                                                <a:cubicBezTo>
                                                  <a:pt x="325" y="260"/>
                                                  <a:pt x="328" y="260"/>
                                                  <a:pt x="331" y="261"/>
                                                </a:cubicBezTo>
                                                <a:cubicBezTo>
                                                  <a:pt x="333" y="262"/>
                                                  <a:pt x="335" y="263"/>
                                                  <a:pt x="337" y="264"/>
                                                </a:cubicBezTo>
                                                <a:cubicBezTo>
                                                  <a:pt x="341" y="266"/>
                                                  <a:pt x="345" y="267"/>
                                                  <a:pt x="349" y="268"/>
                                                </a:cubicBezTo>
                                                <a:cubicBezTo>
                                                  <a:pt x="351" y="269"/>
                                                  <a:pt x="355" y="270"/>
                                                  <a:pt x="358" y="272"/>
                                                </a:cubicBezTo>
                                                <a:cubicBezTo>
                                                  <a:pt x="361" y="273"/>
                                                  <a:pt x="368" y="276"/>
                                                  <a:pt x="370" y="276"/>
                                                </a:cubicBezTo>
                                                <a:cubicBezTo>
                                                  <a:pt x="373" y="276"/>
                                                  <a:pt x="374" y="278"/>
                                                  <a:pt x="377" y="280"/>
                                                </a:cubicBezTo>
                                                <a:cubicBezTo>
                                                  <a:pt x="378" y="282"/>
                                                  <a:pt x="381" y="283"/>
                                                  <a:pt x="383" y="285"/>
                                                </a:cubicBezTo>
                                                <a:cubicBezTo>
                                                  <a:pt x="384" y="287"/>
                                                  <a:pt x="386" y="289"/>
                                                  <a:pt x="389" y="290"/>
                                                </a:cubicBezTo>
                                                <a:cubicBezTo>
                                                  <a:pt x="392" y="292"/>
                                                  <a:pt x="396" y="293"/>
                                                  <a:pt x="400" y="295"/>
                                                </a:cubicBezTo>
                                                <a:cubicBezTo>
                                                  <a:pt x="403" y="297"/>
                                                  <a:pt x="406" y="297"/>
                                                  <a:pt x="409" y="298"/>
                                                </a:cubicBezTo>
                                                <a:cubicBezTo>
                                                  <a:pt x="412" y="300"/>
                                                  <a:pt x="416" y="300"/>
                                                  <a:pt x="419" y="302"/>
                                                </a:cubicBezTo>
                                                <a:cubicBezTo>
                                                  <a:pt x="422" y="304"/>
                                                  <a:pt x="426" y="304"/>
                                                  <a:pt x="429" y="306"/>
                                                </a:cubicBezTo>
                                                <a:cubicBezTo>
                                                  <a:pt x="433" y="308"/>
                                                  <a:pt x="435" y="309"/>
                                                  <a:pt x="439" y="310"/>
                                                </a:cubicBezTo>
                                                <a:cubicBezTo>
                                                  <a:pt x="442" y="312"/>
                                                  <a:pt x="445" y="313"/>
                                                  <a:pt x="448" y="315"/>
                                                </a:cubicBezTo>
                                                <a:cubicBezTo>
                                                  <a:pt x="449" y="313"/>
                                                  <a:pt x="448" y="311"/>
                                                  <a:pt x="448" y="309"/>
                                                </a:cubicBezTo>
                                                <a:cubicBezTo>
                                                  <a:pt x="448" y="309"/>
                                                  <a:pt x="449" y="307"/>
                                                  <a:pt x="450" y="306"/>
                                                </a:cubicBezTo>
                                                <a:cubicBezTo>
                                                  <a:pt x="451" y="305"/>
                                                  <a:pt x="451" y="305"/>
                                                  <a:pt x="451" y="304"/>
                                                </a:cubicBezTo>
                                                <a:cubicBezTo>
                                                  <a:pt x="451" y="304"/>
                                                  <a:pt x="451" y="303"/>
                                                  <a:pt x="451" y="303"/>
                                                </a:cubicBezTo>
                                                <a:cubicBezTo>
                                                  <a:pt x="451" y="302"/>
                                                  <a:pt x="449" y="301"/>
                                                  <a:pt x="447" y="299"/>
                                                </a:cubicBezTo>
                                                <a:cubicBezTo>
                                                  <a:pt x="447" y="299"/>
                                                  <a:pt x="446" y="299"/>
                                                  <a:pt x="446" y="296"/>
                                                </a:cubicBezTo>
                                                <a:cubicBezTo>
                                                  <a:pt x="446" y="295"/>
                                                  <a:pt x="445" y="294"/>
                                                  <a:pt x="445" y="293"/>
                                                </a:cubicBezTo>
                                                <a:cubicBezTo>
                                                  <a:pt x="444" y="292"/>
                                                  <a:pt x="443" y="291"/>
                                                  <a:pt x="443" y="290"/>
                                                </a:cubicBezTo>
                                                <a:cubicBezTo>
                                                  <a:pt x="443" y="288"/>
                                                  <a:pt x="444" y="288"/>
                                                  <a:pt x="445" y="288"/>
                                                </a:cubicBezTo>
                                                <a:cubicBezTo>
                                                  <a:pt x="446" y="288"/>
                                                  <a:pt x="447" y="288"/>
                                                  <a:pt x="448" y="286"/>
                                                </a:cubicBezTo>
                                                <a:cubicBezTo>
                                                  <a:pt x="450" y="284"/>
                                                  <a:pt x="452" y="283"/>
                                                  <a:pt x="454" y="282"/>
                                                </a:cubicBezTo>
                                                <a:cubicBezTo>
                                                  <a:pt x="454" y="281"/>
                                                  <a:pt x="454" y="281"/>
                                                  <a:pt x="454" y="281"/>
                                                </a:cubicBezTo>
                                                <a:cubicBezTo>
                                                  <a:pt x="453" y="280"/>
                                                  <a:pt x="454" y="281"/>
                                                  <a:pt x="454" y="280"/>
                                                </a:cubicBezTo>
                                                <a:cubicBezTo>
                                                  <a:pt x="454" y="280"/>
                                                  <a:pt x="453" y="278"/>
                                                  <a:pt x="453" y="278"/>
                                                </a:cubicBezTo>
                                                <a:cubicBezTo>
                                                  <a:pt x="452" y="277"/>
                                                  <a:pt x="451" y="277"/>
                                                  <a:pt x="450" y="276"/>
                                                </a:cubicBezTo>
                                                <a:cubicBezTo>
                                                  <a:pt x="449" y="276"/>
                                                  <a:pt x="449" y="276"/>
                                                  <a:pt x="448" y="275"/>
                                                </a:cubicBezTo>
                                                <a:cubicBezTo>
                                                  <a:pt x="448" y="274"/>
                                                  <a:pt x="450" y="272"/>
                                                  <a:pt x="450" y="271"/>
                                                </a:cubicBezTo>
                                                <a:cubicBezTo>
                                                  <a:pt x="450" y="271"/>
                                                  <a:pt x="449" y="270"/>
                                                  <a:pt x="448" y="268"/>
                                                </a:cubicBezTo>
                                                <a:cubicBezTo>
                                                  <a:pt x="448" y="268"/>
                                                  <a:pt x="448" y="267"/>
                                                  <a:pt x="448" y="266"/>
                                                </a:cubicBezTo>
                                                <a:cubicBezTo>
                                                  <a:pt x="448" y="266"/>
                                                  <a:pt x="448" y="265"/>
                                                  <a:pt x="448" y="265"/>
                                                </a:cubicBezTo>
                                                <a:cubicBezTo>
                                                  <a:pt x="449" y="265"/>
                                                  <a:pt x="450" y="265"/>
                                                  <a:pt x="451" y="265"/>
                                                </a:cubicBezTo>
                                                <a:cubicBezTo>
                                                  <a:pt x="452" y="264"/>
                                                  <a:pt x="452" y="264"/>
                                                  <a:pt x="452" y="264"/>
                                                </a:cubicBezTo>
                                                <a:cubicBezTo>
                                                  <a:pt x="452" y="263"/>
                                                  <a:pt x="452" y="263"/>
                                                  <a:pt x="451" y="262"/>
                                                </a:cubicBezTo>
                                                <a:cubicBezTo>
                                                  <a:pt x="450" y="261"/>
                                                  <a:pt x="450" y="261"/>
                                                  <a:pt x="449" y="261"/>
                                                </a:cubicBezTo>
                                                <a:cubicBezTo>
                                                  <a:pt x="449" y="260"/>
                                                  <a:pt x="449" y="260"/>
                                                  <a:pt x="449" y="259"/>
                                                </a:cubicBezTo>
                                                <a:cubicBezTo>
                                                  <a:pt x="449" y="258"/>
                                                  <a:pt x="449" y="257"/>
                                                  <a:pt x="448" y="256"/>
                                                </a:cubicBezTo>
                                                <a:cubicBezTo>
                                                  <a:pt x="448" y="256"/>
                                                  <a:pt x="447" y="255"/>
                                                  <a:pt x="446" y="255"/>
                                                </a:cubicBezTo>
                                                <a:cubicBezTo>
                                                  <a:pt x="446" y="255"/>
                                                  <a:pt x="445" y="254"/>
                                                  <a:pt x="445" y="254"/>
                                                </a:cubicBezTo>
                                                <a:cubicBezTo>
                                                  <a:pt x="444" y="253"/>
                                                  <a:pt x="444" y="253"/>
                                                  <a:pt x="444" y="253"/>
                                                </a:cubicBezTo>
                                                <a:cubicBezTo>
                                                  <a:pt x="444" y="252"/>
                                                  <a:pt x="444" y="252"/>
                                                  <a:pt x="445" y="252"/>
                                                </a:cubicBezTo>
                                                <a:cubicBezTo>
                                                  <a:pt x="446" y="251"/>
                                                  <a:pt x="448" y="251"/>
                                                  <a:pt x="449" y="250"/>
                                                </a:cubicBezTo>
                                                <a:cubicBezTo>
                                                  <a:pt x="450" y="249"/>
                                                  <a:pt x="450" y="249"/>
                                                  <a:pt x="450" y="249"/>
                                                </a:cubicBezTo>
                                                <a:cubicBezTo>
                                                  <a:pt x="450" y="248"/>
                                                  <a:pt x="450" y="248"/>
                                                  <a:pt x="450" y="247"/>
                                                </a:cubicBezTo>
                                                <a:cubicBezTo>
                                                  <a:pt x="450" y="247"/>
                                                  <a:pt x="449" y="246"/>
                                                  <a:pt x="449" y="246"/>
                                                </a:cubicBezTo>
                                                <a:cubicBezTo>
                                                  <a:pt x="448" y="245"/>
                                                  <a:pt x="448" y="244"/>
                                                  <a:pt x="448" y="243"/>
                                                </a:cubicBezTo>
                                                <a:cubicBezTo>
                                                  <a:pt x="449" y="243"/>
                                                  <a:pt x="450" y="243"/>
                                                  <a:pt x="451" y="243"/>
                                                </a:cubicBezTo>
                                                <a:cubicBezTo>
                                                  <a:pt x="452" y="243"/>
                                                  <a:pt x="452" y="243"/>
                                                  <a:pt x="452" y="242"/>
                                                </a:cubicBezTo>
                                                <a:cubicBezTo>
                                                  <a:pt x="453" y="242"/>
                                                  <a:pt x="453" y="242"/>
                                                  <a:pt x="453" y="242"/>
                                                </a:cubicBezTo>
                                                <a:cubicBezTo>
                                                  <a:pt x="453" y="241"/>
                                                  <a:pt x="454" y="240"/>
                                                  <a:pt x="454" y="240"/>
                                                </a:cubicBezTo>
                                                <a:cubicBezTo>
                                                  <a:pt x="455" y="239"/>
                                                  <a:pt x="456" y="239"/>
                                                  <a:pt x="457" y="238"/>
                                                </a:cubicBezTo>
                                                <a:cubicBezTo>
                                                  <a:pt x="458" y="237"/>
                                                  <a:pt x="459" y="237"/>
                                                  <a:pt x="459" y="237"/>
                                                </a:cubicBezTo>
                                                <a:cubicBezTo>
                                                  <a:pt x="460" y="236"/>
                                                  <a:pt x="460" y="235"/>
                                                  <a:pt x="461" y="234"/>
                                                </a:cubicBezTo>
                                                <a:cubicBezTo>
                                                  <a:pt x="462" y="233"/>
                                                  <a:pt x="463" y="232"/>
                                                  <a:pt x="464" y="231"/>
                                                </a:cubicBezTo>
                                                <a:cubicBezTo>
                                                  <a:pt x="464" y="230"/>
                                                  <a:pt x="465" y="230"/>
                                                  <a:pt x="466" y="230"/>
                                                </a:cubicBezTo>
                                                <a:cubicBezTo>
                                                  <a:pt x="466" y="230"/>
                                                  <a:pt x="467" y="231"/>
                                                  <a:pt x="468" y="232"/>
                                                </a:cubicBezTo>
                                                <a:cubicBezTo>
                                                  <a:pt x="470" y="233"/>
                                                  <a:pt x="472" y="235"/>
                                                  <a:pt x="472" y="235"/>
                                                </a:cubicBezTo>
                                                <a:cubicBezTo>
                                                  <a:pt x="474" y="233"/>
                                                  <a:pt x="474" y="232"/>
                                                  <a:pt x="474" y="230"/>
                                                </a:cubicBezTo>
                                                <a:cubicBezTo>
                                                  <a:pt x="474" y="229"/>
                                                  <a:pt x="474" y="228"/>
                                                  <a:pt x="474" y="226"/>
                                                </a:cubicBezTo>
                                                <a:cubicBezTo>
                                                  <a:pt x="475" y="224"/>
                                                  <a:pt x="475" y="221"/>
                                                  <a:pt x="475" y="220"/>
                                                </a:cubicBezTo>
                                                <a:cubicBezTo>
                                                  <a:pt x="475" y="219"/>
                                                  <a:pt x="475" y="219"/>
                                                  <a:pt x="475" y="218"/>
                                                </a:cubicBezTo>
                                                <a:cubicBezTo>
                                                  <a:pt x="474" y="218"/>
                                                  <a:pt x="474" y="218"/>
                                                  <a:pt x="473" y="218"/>
                                                </a:cubicBezTo>
                                                <a:cubicBezTo>
                                                  <a:pt x="472" y="218"/>
                                                  <a:pt x="470" y="218"/>
                                                  <a:pt x="470" y="217"/>
                                                </a:cubicBezTo>
                                                <a:cubicBezTo>
                                                  <a:pt x="469" y="216"/>
                                                  <a:pt x="468" y="216"/>
                                                  <a:pt x="468" y="215"/>
                                                </a:cubicBezTo>
                                                <a:cubicBezTo>
                                                  <a:pt x="468" y="214"/>
                                                  <a:pt x="468" y="213"/>
                                                  <a:pt x="468" y="212"/>
                                                </a:cubicBezTo>
                                                <a:cubicBezTo>
                                                  <a:pt x="468" y="211"/>
                                                  <a:pt x="468" y="211"/>
                                                  <a:pt x="467" y="210"/>
                                                </a:cubicBezTo>
                                                <a:cubicBezTo>
                                                  <a:pt x="467" y="210"/>
                                                  <a:pt x="467" y="209"/>
                                                  <a:pt x="468" y="208"/>
                                                </a:cubicBezTo>
                                                <a:cubicBezTo>
                                                  <a:pt x="469" y="207"/>
                                                  <a:pt x="469" y="207"/>
                                                  <a:pt x="469" y="206"/>
                                                </a:cubicBezTo>
                                                <a:cubicBezTo>
                                                  <a:pt x="469" y="206"/>
                                                  <a:pt x="469" y="205"/>
                                                  <a:pt x="469" y="204"/>
                                                </a:cubicBezTo>
                                                <a:cubicBezTo>
                                                  <a:pt x="468" y="203"/>
                                                  <a:pt x="466" y="200"/>
                                                  <a:pt x="465" y="197"/>
                                                </a:cubicBezTo>
                                                <a:cubicBezTo>
                                                  <a:pt x="464" y="196"/>
                                                  <a:pt x="463" y="195"/>
                                                  <a:pt x="462" y="194"/>
                                                </a:cubicBezTo>
                                                <a:cubicBezTo>
                                                  <a:pt x="462" y="194"/>
                                                  <a:pt x="461" y="194"/>
                                                  <a:pt x="461" y="194"/>
                                                </a:cubicBezTo>
                                                <a:cubicBezTo>
                                                  <a:pt x="461" y="196"/>
                                                  <a:pt x="460" y="197"/>
                                                  <a:pt x="459" y="198"/>
                                                </a:cubicBezTo>
                                                <a:cubicBezTo>
                                                  <a:pt x="458" y="199"/>
                                                  <a:pt x="457" y="200"/>
                                                  <a:pt x="456" y="200"/>
                                                </a:cubicBezTo>
                                                <a:cubicBezTo>
                                                  <a:pt x="455" y="201"/>
                                                  <a:pt x="453" y="201"/>
                                                  <a:pt x="452" y="200"/>
                                                </a:cubicBezTo>
                                                <a:cubicBezTo>
                                                  <a:pt x="451" y="200"/>
                                                  <a:pt x="449" y="199"/>
                                                  <a:pt x="448" y="198"/>
                                                </a:cubicBezTo>
                                                <a:cubicBezTo>
                                                  <a:pt x="447" y="197"/>
                                                  <a:pt x="447" y="196"/>
                                                  <a:pt x="446" y="196"/>
                                                </a:cubicBezTo>
                                                <a:cubicBezTo>
                                                  <a:pt x="446" y="197"/>
                                                  <a:pt x="445" y="197"/>
                                                  <a:pt x="445" y="199"/>
                                                </a:cubicBezTo>
                                                <a:cubicBezTo>
                                                  <a:pt x="445" y="200"/>
                                                  <a:pt x="444" y="200"/>
                                                  <a:pt x="443" y="201"/>
                                                </a:cubicBezTo>
                                                <a:cubicBezTo>
                                                  <a:pt x="442" y="202"/>
                                                  <a:pt x="440" y="202"/>
                                                  <a:pt x="440" y="202"/>
                                                </a:cubicBezTo>
                                                <a:cubicBezTo>
                                                  <a:pt x="437" y="202"/>
                                                  <a:pt x="435" y="202"/>
                                                  <a:pt x="433" y="201"/>
                                                </a:cubicBezTo>
                                                <a:cubicBezTo>
                                                  <a:pt x="432" y="200"/>
                                                  <a:pt x="432" y="199"/>
                                                  <a:pt x="431" y="198"/>
                                                </a:cubicBezTo>
                                                <a:cubicBezTo>
                                                  <a:pt x="430" y="197"/>
                                                  <a:pt x="430" y="196"/>
                                                  <a:pt x="429" y="195"/>
                                                </a:cubicBezTo>
                                                <a:cubicBezTo>
                                                  <a:pt x="428" y="195"/>
                                                  <a:pt x="424" y="194"/>
                                                  <a:pt x="424" y="195"/>
                                                </a:cubicBezTo>
                                                <a:cubicBezTo>
                                                  <a:pt x="423" y="195"/>
                                                  <a:pt x="423" y="196"/>
                                                  <a:pt x="422" y="196"/>
                                                </a:cubicBezTo>
                                                <a:cubicBezTo>
                                                  <a:pt x="421" y="196"/>
                                                  <a:pt x="420" y="196"/>
                                                  <a:pt x="420" y="196"/>
                                                </a:cubicBezTo>
                                                <a:cubicBezTo>
                                                  <a:pt x="419" y="195"/>
                                                  <a:pt x="419" y="193"/>
                                                  <a:pt x="419" y="192"/>
                                                </a:cubicBezTo>
                                                <a:cubicBezTo>
                                                  <a:pt x="419" y="190"/>
                                                  <a:pt x="419" y="189"/>
                                                  <a:pt x="419" y="188"/>
                                                </a:cubicBezTo>
                                                <a:cubicBezTo>
                                                  <a:pt x="419" y="186"/>
                                                  <a:pt x="419" y="186"/>
                                                  <a:pt x="418" y="18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12" name="Freeform 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A8A4A3C-B2A3-5774-7EC5-DAF9F981F9E5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556633" y="3709952"/>
                                            <a:ext cx="612990" cy="9375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36 w 167"/>
                                              <a:gd name="T1" fmla="*/ 235 h 256"/>
                                              <a:gd name="T2" fmla="*/ 129 w 167"/>
                                              <a:gd name="T3" fmla="*/ 229 h 256"/>
                                              <a:gd name="T4" fmla="*/ 134 w 167"/>
                                              <a:gd name="T5" fmla="*/ 220 h 256"/>
                                              <a:gd name="T6" fmla="*/ 139 w 167"/>
                                              <a:gd name="T7" fmla="*/ 211 h 256"/>
                                              <a:gd name="T8" fmla="*/ 139 w 167"/>
                                              <a:gd name="T9" fmla="*/ 202 h 256"/>
                                              <a:gd name="T10" fmla="*/ 138 w 167"/>
                                              <a:gd name="T11" fmla="*/ 196 h 256"/>
                                              <a:gd name="T12" fmla="*/ 134 w 167"/>
                                              <a:gd name="T13" fmla="*/ 184 h 256"/>
                                              <a:gd name="T14" fmla="*/ 142 w 167"/>
                                              <a:gd name="T15" fmla="*/ 180 h 256"/>
                                              <a:gd name="T16" fmla="*/ 155 w 167"/>
                                              <a:gd name="T17" fmla="*/ 174 h 256"/>
                                              <a:gd name="T18" fmla="*/ 161 w 167"/>
                                              <a:gd name="T19" fmla="*/ 178 h 256"/>
                                              <a:gd name="T20" fmla="*/ 154 w 167"/>
                                              <a:gd name="T21" fmla="*/ 164 h 256"/>
                                              <a:gd name="T22" fmla="*/ 156 w 167"/>
                                              <a:gd name="T23" fmla="*/ 158 h 256"/>
                                              <a:gd name="T24" fmla="*/ 164 w 167"/>
                                              <a:gd name="T25" fmla="*/ 148 h 256"/>
                                              <a:gd name="T26" fmla="*/ 162 w 167"/>
                                              <a:gd name="T27" fmla="*/ 142 h 256"/>
                                              <a:gd name="T28" fmla="*/ 152 w 167"/>
                                              <a:gd name="T29" fmla="*/ 123 h 256"/>
                                              <a:gd name="T30" fmla="*/ 143 w 167"/>
                                              <a:gd name="T31" fmla="*/ 116 h 256"/>
                                              <a:gd name="T32" fmla="*/ 140 w 167"/>
                                              <a:gd name="T33" fmla="*/ 103 h 256"/>
                                              <a:gd name="T34" fmla="*/ 130 w 167"/>
                                              <a:gd name="T35" fmla="*/ 97 h 256"/>
                                              <a:gd name="T36" fmla="*/ 125 w 167"/>
                                              <a:gd name="T37" fmla="*/ 88 h 256"/>
                                              <a:gd name="T38" fmla="*/ 133 w 167"/>
                                              <a:gd name="T39" fmla="*/ 83 h 256"/>
                                              <a:gd name="T40" fmla="*/ 132 w 167"/>
                                              <a:gd name="T41" fmla="*/ 75 h 256"/>
                                              <a:gd name="T42" fmla="*/ 120 w 167"/>
                                              <a:gd name="T43" fmla="*/ 61 h 256"/>
                                              <a:gd name="T44" fmla="*/ 117 w 167"/>
                                              <a:gd name="T45" fmla="*/ 54 h 256"/>
                                              <a:gd name="T46" fmla="*/ 124 w 167"/>
                                              <a:gd name="T47" fmla="*/ 44 h 256"/>
                                              <a:gd name="T48" fmla="*/ 112 w 167"/>
                                              <a:gd name="T49" fmla="*/ 36 h 256"/>
                                              <a:gd name="T50" fmla="*/ 99 w 167"/>
                                              <a:gd name="T51" fmla="*/ 30 h 256"/>
                                              <a:gd name="T52" fmla="*/ 93 w 167"/>
                                              <a:gd name="T53" fmla="*/ 18 h 256"/>
                                              <a:gd name="T54" fmla="*/ 82 w 167"/>
                                              <a:gd name="T55" fmla="*/ 10 h 256"/>
                                              <a:gd name="T56" fmla="*/ 60 w 167"/>
                                              <a:gd name="T57" fmla="*/ 8 h 256"/>
                                              <a:gd name="T58" fmla="*/ 46 w 167"/>
                                              <a:gd name="T59" fmla="*/ 18 h 256"/>
                                              <a:gd name="T60" fmla="*/ 30 w 167"/>
                                              <a:gd name="T61" fmla="*/ 29 h 256"/>
                                              <a:gd name="T62" fmla="*/ 28 w 167"/>
                                              <a:gd name="T63" fmla="*/ 44 h 256"/>
                                              <a:gd name="T64" fmla="*/ 8 w 167"/>
                                              <a:gd name="T65" fmla="*/ 53 h 256"/>
                                              <a:gd name="T66" fmla="*/ 5 w 167"/>
                                              <a:gd name="T67" fmla="*/ 63 h 256"/>
                                              <a:gd name="T68" fmla="*/ 5 w 167"/>
                                              <a:gd name="T69" fmla="*/ 73 h 256"/>
                                              <a:gd name="T70" fmla="*/ 4 w 167"/>
                                              <a:gd name="T71" fmla="*/ 77 h 256"/>
                                              <a:gd name="T72" fmla="*/ 13 w 167"/>
                                              <a:gd name="T73" fmla="*/ 82 h 256"/>
                                              <a:gd name="T74" fmla="*/ 20 w 167"/>
                                              <a:gd name="T75" fmla="*/ 88 h 256"/>
                                              <a:gd name="T76" fmla="*/ 29 w 167"/>
                                              <a:gd name="T77" fmla="*/ 93 h 256"/>
                                              <a:gd name="T78" fmla="*/ 26 w 167"/>
                                              <a:gd name="T79" fmla="*/ 100 h 256"/>
                                              <a:gd name="T80" fmla="*/ 37 w 167"/>
                                              <a:gd name="T81" fmla="*/ 108 h 256"/>
                                              <a:gd name="T82" fmla="*/ 35 w 167"/>
                                              <a:gd name="T83" fmla="*/ 117 h 256"/>
                                              <a:gd name="T84" fmla="*/ 30 w 167"/>
                                              <a:gd name="T85" fmla="*/ 128 h 256"/>
                                              <a:gd name="T86" fmla="*/ 22 w 167"/>
                                              <a:gd name="T87" fmla="*/ 133 h 256"/>
                                              <a:gd name="T88" fmla="*/ 22 w 167"/>
                                              <a:gd name="T89" fmla="*/ 147 h 256"/>
                                              <a:gd name="T90" fmla="*/ 20 w 167"/>
                                              <a:gd name="T91" fmla="*/ 154 h 256"/>
                                              <a:gd name="T92" fmla="*/ 17 w 167"/>
                                              <a:gd name="T93" fmla="*/ 160 h 256"/>
                                              <a:gd name="T94" fmla="*/ 32 w 167"/>
                                              <a:gd name="T95" fmla="*/ 177 h 256"/>
                                              <a:gd name="T96" fmla="*/ 41 w 167"/>
                                              <a:gd name="T97" fmla="*/ 186 h 256"/>
                                              <a:gd name="T98" fmla="*/ 54 w 167"/>
                                              <a:gd name="T99" fmla="*/ 196 h 256"/>
                                              <a:gd name="T100" fmla="*/ 61 w 167"/>
                                              <a:gd name="T101" fmla="*/ 191 h 256"/>
                                              <a:gd name="T102" fmla="*/ 74 w 167"/>
                                              <a:gd name="T103" fmla="*/ 202 h 256"/>
                                              <a:gd name="T104" fmla="*/ 86 w 167"/>
                                              <a:gd name="T105" fmla="*/ 195 h 256"/>
                                              <a:gd name="T106" fmla="*/ 97 w 167"/>
                                              <a:gd name="T107" fmla="*/ 201 h 256"/>
                                              <a:gd name="T108" fmla="*/ 111 w 167"/>
                                              <a:gd name="T109" fmla="*/ 215 h 256"/>
                                              <a:gd name="T110" fmla="*/ 107 w 167"/>
                                              <a:gd name="T111" fmla="*/ 221 h 256"/>
                                              <a:gd name="T112" fmla="*/ 102 w 167"/>
                                              <a:gd name="T113" fmla="*/ 235 h 256"/>
                                              <a:gd name="T114" fmla="*/ 99 w 167"/>
                                              <a:gd name="T115" fmla="*/ 245 h 256"/>
                                              <a:gd name="T116" fmla="*/ 110 w 167"/>
                                              <a:gd name="T117" fmla="*/ 255 h 256"/>
                                              <a:gd name="T118" fmla="*/ 125 w 167"/>
                                              <a:gd name="T119" fmla="*/ 252 h 256"/>
                                              <a:gd name="T120" fmla="*/ 132 w 167"/>
                                              <a:gd name="T121" fmla="*/ 245 h 256"/>
                                              <a:gd name="T122" fmla="*/ 137 w 167"/>
                                              <a:gd name="T123" fmla="*/ 244 h 2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7" h="256">
                                                <a:moveTo>
                                                  <a:pt x="137" y="241"/>
                                                </a:moveTo>
                                                <a:cubicBezTo>
                                                  <a:pt x="137" y="241"/>
                                                  <a:pt x="136" y="241"/>
                                                  <a:pt x="136" y="241"/>
                                                </a:cubicBezTo>
                                                <a:cubicBezTo>
                                                  <a:pt x="136" y="241"/>
                                                  <a:pt x="136" y="240"/>
                                                  <a:pt x="136" y="240"/>
                                                </a:cubicBezTo>
                                                <a:cubicBezTo>
                                                  <a:pt x="135" y="238"/>
                                                  <a:pt x="136" y="237"/>
                                                  <a:pt x="136" y="235"/>
                                                </a:cubicBezTo>
                                                <a:cubicBezTo>
                                                  <a:pt x="137" y="234"/>
                                                  <a:pt x="137" y="232"/>
                                                  <a:pt x="137" y="231"/>
                                                </a:cubicBezTo>
                                                <a:cubicBezTo>
                                                  <a:pt x="137" y="231"/>
                                                  <a:pt x="137" y="230"/>
                                                  <a:pt x="136" y="230"/>
                                                </a:cubicBezTo>
                                                <a:cubicBezTo>
                                                  <a:pt x="136" y="230"/>
                                                  <a:pt x="135" y="230"/>
                                                  <a:pt x="134" y="230"/>
                                                </a:cubicBezTo>
                                                <a:cubicBezTo>
                                                  <a:pt x="132" y="230"/>
                                                  <a:pt x="130" y="230"/>
                                                  <a:pt x="129" y="229"/>
                                                </a:cubicBezTo>
                                                <a:cubicBezTo>
                                                  <a:pt x="128" y="229"/>
                                                  <a:pt x="127" y="228"/>
                                                  <a:pt x="127" y="226"/>
                                                </a:cubicBezTo>
                                                <a:cubicBezTo>
                                                  <a:pt x="126" y="223"/>
                                                  <a:pt x="126" y="222"/>
                                                  <a:pt x="127" y="222"/>
                                                </a:cubicBezTo>
                                                <a:cubicBezTo>
                                                  <a:pt x="127" y="221"/>
                                                  <a:pt x="129" y="221"/>
                                                  <a:pt x="131" y="221"/>
                                                </a:cubicBezTo>
                                                <a:cubicBezTo>
                                                  <a:pt x="131" y="221"/>
                                                  <a:pt x="132" y="221"/>
                                                  <a:pt x="134" y="220"/>
                                                </a:cubicBezTo>
                                                <a:cubicBezTo>
                                                  <a:pt x="135" y="219"/>
                                                  <a:pt x="137" y="219"/>
                                                  <a:pt x="138" y="219"/>
                                                </a:cubicBezTo>
                                                <a:cubicBezTo>
                                                  <a:pt x="139" y="219"/>
                                                  <a:pt x="139" y="218"/>
                                                  <a:pt x="139" y="218"/>
                                                </a:cubicBezTo>
                                                <a:cubicBezTo>
                                                  <a:pt x="139" y="217"/>
                                                  <a:pt x="139" y="217"/>
                                                  <a:pt x="139" y="216"/>
                                                </a:cubicBezTo>
                                                <a:cubicBezTo>
                                                  <a:pt x="139" y="214"/>
                                                  <a:pt x="138" y="212"/>
                                                  <a:pt x="139" y="211"/>
                                                </a:cubicBezTo>
                                                <a:cubicBezTo>
                                                  <a:pt x="139" y="209"/>
                                                  <a:pt x="140" y="208"/>
                                                  <a:pt x="140" y="208"/>
                                                </a:cubicBezTo>
                                                <a:cubicBezTo>
                                                  <a:pt x="141" y="207"/>
                                                  <a:pt x="142" y="207"/>
                                                  <a:pt x="144" y="206"/>
                                                </a:cubicBezTo>
                                                <a:cubicBezTo>
                                                  <a:pt x="144" y="206"/>
                                                  <a:pt x="143" y="206"/>
                                                  <a:pt x="142" y="205"/>
                                                </a:cubicBezTo>
                                                <a:cubicBezTo>
                                                  <a:pt x="141" y="204"/>
                                                  <a:pt x="140" y="203"/>
                                                  <a:pt x="139" y="202"/>
                                                </a:cubicBezTo>
                                                <a:cubicBezTo>
                                                  <a:pt x="139" y="201"/>
                                                  <a:pt x="139" y="200"/>
                                                  <a:pt x="140" y="199"/>
                                                </a:cubicBezTo>
                                                <a:cubicBezTo>
                                                  <a:pt x="140" y="199"/>
                                                  <a:pt x="141" y="198"/>
                                                  <a:pt x="141" y="198"/>
                                                </a:cubicBezTo>
                                                <a:cubicBezTo>
                                                  <a:pt x="141" y="197"/>
                                                  <a:pt x="141" y="197"/>
                                                  <a:pt x="141" y="196"/>
                                                </a:cubicBezTo>
                                                <a:cubicBezTo>
                                                  <a:pt x="141" y="196"/>
                                                  <a:pt x="140" y="196"/>
                                                  <a:pt x="138" y="196"/>
                                                </a:cubicBezTo>
                                                <a:cubicBezTo>
                                                  <a:pt x="137" y="196"/>
                                                  <a:pt x="140" y="191"/>
                                                  <a:pt x="140" y="190"/>
                                                </a:cubicBezTo>
                                                <a:cubicBezTo>
                                                  <a:pt x="141" y="189"/>
                                                  <a:pt x="140" y="187"/>
                                                  <a:pt x="139" y="187"/>
                                                </a:cubicBezTo>
                                                <a:cubicBezTo>
                                                  <a:pt x="138" y="186"/>
                                                  <a:pt x="137" y="185"/>
                                                  <a:pt x="136" y="185"/>
                                                </a:cubicBezTo>
                                                <a:cubicBezTo>
                                                  <a:pt x="135" y="185"/>
                                                  <a:pt x="135" y="185"/>
                                                  <a:pt x="134" y="184"/>
                                                </a:cubicBezTo>
                                                <a:cubicBezTo>
                                                  <a:pt x="134" y="184"/>
                                                  <a:pt x="134" y="183"/>
                                                  <a:pt x="134" y="182"/>
                                                </a:cubicBezTo>
                                                <a:cubicBezTo>
                                                  <a:pt x="135" y="180"/>
                                                  <a:pt x="135" y="178"/>
                                                  <a:pt x="136" y="178"/>
                                                </a:cubicBezTo>
                                                <a:cubicBezTo>
                                                  <a:pt x="136" y="178"/>
                                                  <a:pt x="137" y="179"/>
                                                  <a:pt x="139" y="179"/>
                                                </a:cubicBezTo>
                                                <a:cubicBezTo>
                                                  <a:pt x="140" y="180"/>
                                                  <a:pt x="141" y="180"/>
                                                  <a:pt x="142" y="180"/>
                                                </a:cubicBezTo>
                                                <a:cubicBezTo>
                                                  <a:pt x="142" y="180"/>
                                                  <a:pt x="143" y="180"/>
                                                  <a:pt x="144" y="180"/>
                                                </a:cubicBezTo>
                                                <a:cubicBezTo>
                                                  <a:pt x="144" y="179"/>
                                                  <a:pt x="146" y="178"/>
                                                  <a:pt x="148" y="178"/>
                                                </a:cubicBezTo>
                                                <a:cubicBezTo>
                                                  <a:pt x="149" y="177"/>
                                                  <a:pt x="151" y="177"/>
                                                  <a:pt x="152" y="175"/>
                                                </a:cubicBezTo>
                                                <a:cubicBezTo>
                                                  <a:pt x="153" y="174"/>
                                                  <a:pt x="154" y="174"/>
                                                  <a:pt x="155" y="174"/>
                                                </a:cubicBezTo>
                                                <a:cubicBezTo>
                                                  <a:pt x="156" y="175"/>
                                                  <a:pt x="157" y="176"/>
                                                  <a:pt x="158" y="177"/>
                                                </a:cubicBezTo>
                                                <a:cubicBezTo>
                                                  <a:pt x="158" y="178"/>
                                                  <a:pt x="159" y="180"/>
                                                  <a:pt x="159" y="180"/>
                                                </a:cubicBezTo>
                                                <a:cubicBezTo>
                                                  <a:pt x="160" y="181"/>
                                                  <a:pt x="160" y="181"/>
                                                  <a:pt x="160" y="181"/>
                                                </a:cubicBezTo>
                                                <a:cubicBezTo>
                                                  <a:pt x="161" y="180"/>
                                                  <a:pt x="161" y="180"/>
                                                  <a:pt x="161" y="178"/>
                                                </a:cubicBezTo>
                                                <a:cubicBezTo>
                                                  <a:pt x="162" y="176"/>
                                                  <a:pt x="162" y="175"/>
                                                  <a:pt x="161" y="174"/>
                                                </a:cubicBezTo>
                                                <a:cubicBezTo>
                                                  <a:pt x="160" y="173"/>
                                                  <a:pt x="159" y="173"/>
                                                  <a:pt x="158" y="171"/>
                                                </a:cubicBezTo>
                                                <a:cubicBezTo>
                                                  <a:pt x="157" y="170"/>
                                                  <a:pt x="156" y="169"/>
                                                  <a:pt x="155" y="168"/>
                                                </a:cubicBezTo>
                                                <a:cubicBezTo>
                                                  <a:pt x="154" y="167"/>
                                                  <a:pt x="154" y="165"/>
                                                  <a:pt x="154" y="164"/>
                                                </a:cubicBezTo>
                                                <a:cubicBezTo>
                                                  <a:pt x="154" y="163"/>
                                                  <a:pt x="154" y="162"/>
                                                  <a:pt x="155" y="162"/>
                                                </a:cubicBezTo>
                                                <a:cubicBezTo>
                                                  <a:pt x="155" y="161"/>
                                                  <a:pt x="156" y="161"/>
                                                  <a:pt x="156" y="161"/>
                                                </a:cubicBezTo>
                                                <a:cubicBezTo>
                                                  <a:pt x="156" y="161"/>
                                                  <a:pt x="157" y="161"/>
                                                  <a:pt x="157" y="160"/>
                                                </a:cubicBezTo>
                                                <a:cubicBezTo>
                                                  <a:pt x="157" y="160"/>
                                                  <a:pt x="157" y="159"/>
                                                  <a:pt x="156" y="158"/>
                                                </a:cubicBezTo>
                                                <a:cubicBezTo>
                                                  <a:pt x="156" y="157"/>
                                                  <a:pt x="156" y="156"/>
                                                  <a:pt x="156" y="156"/>
                                                </a:cubicBezTo>
                                                <a:cubicBezTo>
                                                  <a:pt x="156" y="155"/>
                                                  <a:pt x="157" y="154"/>
                                                  <a:pt x="157" y="153"/>
                                                </a:cubicBezTo>
                                                <a:cubicBezTo>
                                                  <a:pt x="158" y="152"/>
                                                  <a:pt x="159" y="150"/>
                                                  <a:pt x="160" y="150"/>
                                                </a:cubicBezTo>
                                                <a:cubicBezTo>
                                                  <a:pt x="161" y="148"/>
                                                  <a:pt x="163" y="148"/>
                                                  <a:pt x="164" y="148"/>
                                                </a:cubicBezTo>
                                                <a:cubicBezTo>
                                                  <a:pt x="165" y="148"/>
                                                  <a:pt x="165" y="148"/>
                                                  <a:pt x="166" y="147"/>
                                                </a:cubicBezTo>
                                                <a:cubicBezTo>
                                                  <a:pt x="166" y="147"/>
                                                  <a:pt x="166" y="146"/>
                                                  <a:pt x="167" y="145"/>
                                                </a:cubicBezTo>
                                                <a:cubicBezTo>
                                                  <a:pt x="167" y="144"/>
                                                  <a:pt x="166" y="144"/>
                                                  <a:pt x="165" y="144"/>
                                                </a:cubicBezTo>
                                                <a:cubicBezTo>
                                                  <a:pt x="164" y="143"/>
                                                  <a:pt x="163" y="143"/>
                                                  <a:pt x="162" y="142"/>
                                                </a:cubicBezTo>
                                                <a:cubicBezTo>
                                                  <a:pt x="162" y="140"/>
                                                  <a:pt x="162" y="140"/>
                                                  <a:pt x="162" y="139"/>
                                                </a:cubicBezTo>
                                                <a:cubicBezTo>
                                                  <a:pt x="161" y="138"/>
                                                  <a:pt x="161" y="137"/>
                                                  <a:pt x="159" y="135"/>
                                                </a:cubicBezTo>
                                                <a:cubicBezTo>
                                                  <a:pt x="157" y="133"/>
                                                  <a:pt x="157" y="131"/>
                                                  <a:pt x="155" y="128"/>
                                                </a:cubicBezTo>
                                                <a:cubicBezTo>
                                                  <a:pt x="154" y="126"/>
                                                  <a:pt x="152" y="124"/>
                                                  <a:pt x="152" y="123"/>
                                                </a:cubicBezTo>
                                                <a:cubicBezTo>
                                                  <a:pt x="151" y="121"/>
                                                  <a:pt x="151" y="119"/>
                                                  <a:pt x="151" y="118"/>
                                                </a:cubicBezTo>
                                                <a:cubicBezTo>
                                                  <a:pt x="151" y="118"/>
                                                  <a:pt x="151" y="117"/>
                                                  <a:pt x="150" y="117"/>
                                                </a:cubicBezTo>
                                                <a:cubicBezTo>
                                                  <a:pt x="150" y="117"/>
                                                  <a:pt x="149" y="117"/>
                                                  <a:pt x="148" y="117"/>
                                                </a:cubicBezTo>
                                                <a:cubicBezTo>
                                                  <a:pt x="146" y="117"/>
                                                  <a:pt x="144" y="117"/>
                                                  <a:pt x="143" y="116"/>
                                                </a:cubicBezTo>
                                                <a:cubicBezTo>
                                                  <a:pt x="142" y="116"/>
                                                  <a:pt x="141" y="116"/>
                                                  <a:pt x="141" y="115"/>
                                                </a:cubicBezTo>
                                                <a:cubicBezTo>
                                                  <a:pt x="141" y="115"/>
                                                  <a:pt x="140" y="114"/>
                                                  <a:pt x="140" y="113"/>
                                                </a:cubicBezTo>
                                                <a:cubicBezTo>
                                                  <a:pt x="140" y="111"/>
                                                  <a:pt x="142" y="109"/>
                                                  <a:pt x="142" y="106"/>
                                                </a:cubicBezTo>
                                                <a:cubicBezTo>
                                                  <a:pt x="143" y="105"/>
                                                  <a:pt x="141" y="104"/>
                                                  <a:pt x="140" y="103"/>
                                                </a:cubicBezTo>
                                                <a:cubicBezTo>
                                                  <a:pt x="138" y="102"/>
                                                  <a:pt x="136" y="102"/>
                                                  <a:pt x="136" y="101"/>
                                                </a:cubicBezTo>
                                                <a:cubicBezTo>
                                                  <a:pt x="134" y="101"/>
                                                  <a:pt x="134" y="100"/>
                                                  <a:pt x="134" y="99"/>
                                                </a:cubicBezTo>
                                                <a:cubicBezTo>
                                                  <a:pt x="133" y="98"/>
                                                  <a:pt x="133" y="98"/>
                                                  <a:pt x="132" y="98"/>
                                                </a:cubicBezTo>
                                                <a:cubicBezTo>
                                                  <a:pt x="132" y="97"/>
                                                  <a:pt x="131" y="97"/>
                                                  <a:pt x="130" y="97"/>
                                                </a:cubicBezTo>
                                                <a:cubicBezTo>
                                                  <a:pt x="129" y="97"/>
                                                  <a:pt x="129" y="97"/>
                                                  <a:pt x="128" y="97"/>
                                                </a:cubicBezTo>
                                                <a:cubicBezTo>
                                                  <a:pt x="128" y="96"/>
                                                  <a:pt x="127" y="96"/>
                                                  <a:pt x="127" y="95"/>
                                                </a:cubicBezTo>
                                                <a:cubicBezTo>
                                                  <a:pt x="127" y="94"/>
                                                  <a:pt x="127" y="92"/>
                                                  <a:pt x="126" y="91"/>
                                                </a:cubicBezTo>
                                                <a:cubicBezTo>
                                                  <a:pt x="126" y="89"/>
                                                  <a:pt x="125" y="88"/>
                                                  <a:pt x="125" y="88"/>
                                                </a:cubicBezTo>
                                                <a:cubicBezTo>
                                                  <a:pt x="125" y="87"/>
                                                  <a:pt x="125" y="86"/>
                                                  <a:pt x="126" y="84"/>
                                                </a:cubicBezTo>
                                                <a:cubicBezTo>
                                                  <a:pt x="126" y="83"/>
                                                  <a:pt x="126" y="82"/>
                                                  <a:pt x="127" y="82"/>
                                                </a:cubicBezTo>
                                                <a:cubicBezTo>
                                                  <a:pt x="127" y="82"/>
                                                  <a:pt x="128" y="82"/>
                                                  <a:pt x="129" y="82"/>
                                                </a:cubicBezTo>
                                                <a:cubicBezTo>
                                                  <a:pt x="130" y="82"/>
                                                  <a:pt x="131" y="83"/>
                                                  <a:pt x="133" y="83"/>
                                                </a:cubicBezTo>
                                                <a:cubicBezTo>
                                                  <a:pt x="134" y="83"/>
                                                  <a:pt x="134" y="83"/>
                                                  <a:pt x="135" y="83"/>
                                                </a:cubicBezTo>
                                                <a:cubicBezTo>
                                                  <a:pt x="135" y="83"/>
                                                  <a:pt x="135" y="82"/>
                                                  <a:pt x="135" y="82"/>
                                                </a:cubicBezTo>
                                                <a:cubicBezTo>
                                                  <a:pt x="135" y="81"/>
                                                  <a:pt x="134" y="79"/>
                                                  <a:pt x="133" y="79"/>
                                                </a:cubicBezTo>
                                                <a:cubicBezTo>
                                                  <a:pt x="132" y="77"/>
                                                  <a:pt x="131" y="76"/>
                                                  <a:pt x="132" y="75"/>
                                                </a:cubicBezTo>
                                                <a:cubicBezTo>
                                                  <a:pt x="132" y="74"/>
                                                  <a:pt x="132" y="73"/>
                                                  <a:pt x="131" y="71"/>
                                                </a:cubicBezTo>
                                                <a:cubicBezTo>
                                                  <a:pt x="131" y="71"/>
                                                  <a:pt x="128" y="67"/>
                                                  <a:pt x="128" y="65"/>
                                                </a:cubicBezTo>
                                                <a:cubicBezTo>
                                                  <a:pt x="127" y="63"/>
                                                  <a:pt x="126" y="62"/>
                                                  <a:pt x="125" y="62"/>
                                                </a:cubicBezTo>
                                                <a:cubicBezTo>
                                                  <a:pt x="124" y="61"/>
                                                  <a:pt x="123" y="61"/>
                                                  <a:pt x="120" y="61"/>
                                                </a:cubicBezTo>
                                                <a:cubicBezTo>
                                                  <a:pt x="120" y="61"/>
                                                  <a:pt x="119" y="60"/>
                                                  <a:pt x="119" y="59"/>
                                                </a:cubicBezTo>
                                                <a:cubicBezTo>
                                                  <a:pt x="118" y="58"/>
                                                  <a:pt x="118" y="57"/>
                                                  <a:pt x="117" y="57"/>
                                                </a:cubicBezTo>
                                                <a:cubicBezTo>
                                                  <a:pt x="116" y="57"/>
                                                  <a:pt x="116" y="57"/>
                                                  <a:pt x="116" y="56"/>
                                                </a:cubicBezTo>
                                                <a:cubicBezTo>
                                                  <a:pt x="116" y="56"/>
                                                  <a:pt x="116" y="55"/>
                                                  <a:pt x="117" y="54"/>
                                                </a:cubicBezTo>
                                                <a:cubicBezTo>
                                                  <a:pt x="118" y="53"/>
                                                  <a:pt x="119" y="51"/>
                                                  <a:pt x="119" y="51"/>
                                                </a:cubicBezTo>
                                                <a:cubicBezTo>
                                                  <a:pt x="120" y="49"/>
                                                  <a:pt x="122" y="49"/>
                                                  <a:pt x="122" y="49"/>
                                                </a:cubicBezTo>
                                                <a:cubicBezTo>
                                                  <a:pt x="123" y="48"/>
                                                  <a:pt x="124" y="48"/>
                                                  <a:pt x="125" y="46"/>
                                                </a:cubicBezTo>
                                                <a:cubicBezTo>
                                                  <a:pt x="125" y="45"/>
                                                  <a:pt x="125" y="44"/>
                                                  <a:pt x="124" y="44"/>
                                                </a:cubicBezTo>
                                                <a:cubicBezTo>
                                                  <a:pt x="124" y="43"/>
                                                  <a:pt x="123" y="43"/>
                                                  <a:pt x="122" y="42"/>
                                                </a:cubicBezTo>
                                                <a:cubicBezTo>
                                                  <a:pt x="121" y="41"/>
                                                  <a:pt x="120" y="41"/>
                                                  <a:pt x="119" y="40"/>
                                                </a:cubicBezTo>
                                                <a:cubicBezTo>
                                                  <a:pt x="118" y="39"/>
                                                  <a:pt x="117" y="39"/>
                                                  <a:pt x="116" y="39"/>
                                                </a:cubicBezTo>
                                                <a:cubicBezTo>
                                                  <a:pt x="114" y="38"/>
                                                  <a:pt x="113" y="38"/>
                                                  <a:pt x="112" y="36"/>
                                                </a:cubicBezTo>
                                                <a:cubicBezTo>
                                                  <a:pt x="112" y="35"/>
                                                  <a:pt x="111" y="34"/>
                                                  <a:pt x="110" y="34"/>
                                                </a:cubicBezTo>
                                                <a:cubicBezTo>
                                                  <a:pt x="110" y="33"/>
                                                  <a:pt x="109" y="33"/>
                                                  <a:pt x="108" y="33"/>
                                                </a:cubicBezTo>
                                                <a:cubicBezTo>
                                                  <a:pt x="106" y="32"/>
                                                  <a:pt x="104" y="32"/>
                                                  <a:pt x="101" y="32"/>
                                                </a:cubicBezTo>
                                                <a:cubicBezTo>
                                                  <a:pt x="100" y="31"/>
                                                  <a:pt x="100" y="31"/>
                                                  <a:pt x="99" y="30"/>
                                                </a:cubicBezTo>
                                                <a:cubicBezTo>
                                                  <a:pt x="99" y="29"/>
                                                  <a:pt x="99" y="28"/>
                                                  <a:pt x="99" y="27"/>
                                                </a:cubicBezTo>
                                                <a:cubicBezTo>
                                                  <a:pt x="98" y="26"/>
                                                  <a:pt x="98" y="24"/>
                                                  <a:pt x="98" y="23"/>
                                                </a:cubicBezTo>
                                                <a:cubicBezTo>
                                                  <a:pt x="97" y="22"/>
                                                  <a:pt x="97" y="21"/>
                                                  <a:pt x="96" y="21"/>
                                                </a:cubicBezTo>
                                                <a:cubicBezTo>
                                                  <a:pt x="94" y="20"/>
                                                  <a:pt x="93" y="19"/>
                                                  <a:pt x="93" y="18"/>
                                                </a:cubicBezTo>
                                                <a:cubicBezTo>
                                                  <a:pt x="92" y="17"/>
                                                  <a:pt x="92" y="16"/>
                                                  <a:pt x="92" y="15"/>
                                                </a:cubicBezTo>
                                                <a:cubicBezTo>
                                                  <a:pt x="91" y="14"/>
                                                  <a:pt x="91" y="14"/>
                                                  <a:pt x="91" y="14"/>
                                                </a:cubicBezTo>
                                                <a:cubicBezTo>
                                                  <a:pt x="89" y="14"/>
                                                  <a:pt x="88" y="14"/>
                                                  <a:pt x="86" y="14"/>
                                                </a:cubicBezTo>
                                                <a:cubicBezTo>
                                                  <a:pt x="82" y="14"/>
                                                  <a:pt x="83" y="12"/>
                                                  <a:pt x="82" y="10"/>
                                                </a:cubicBezTo>
                                                <a:cubicBezTo>
                                                  <a:pt x="80" y="6"/>
                                                  <a:pt x="80" y="8"/>
                                                  <a:pt x="76" y="8"/>
                                                </a:cubicBezTo>
                                                <a:cubicBezTo>
                                                  <a:pt x="75" y="7"/>
                                                  <a:pt x="70" y="3"/>
                                                  <a:pt x="69" y="4"/>
                                                </a:cubicBezTo>
                                                <a:cubicBezTo>
                                                  <a:pt x="68" y="5"/>
                                                  <a:pt x="66" y="8"/>
                                                  <a:pt x="65" y="8"/>
                                                </a:cubicBezTo>
                                                <a:cubicBezTo>
                                                  <a:pt x="63" y="9"/>
                                                  <a:pt x="60" y="10"/>
                                                  <a:pt x="60" y="8"/>
                                                </a:cubicBezTo>
                                                <a:cubicBezTo>
                                                  <a:pt x="60" y="8"/>
                                                  <a:pt x="57" y="0"/>
                                                  <a:pt x="55" y="2"/>
                                                </a:cubicBezTo>
                                                <a:cubicBezTo>
                                                  <a:pt x="54" y="3"/>
                                                  <a:pt x="52" y="4"/>
                                                  <a:pt x="52" y="6"/>
                                                </a:cubicBezTo>
                                                <a:cubicBezTo>
                                                  <a:pt x="51" y="8"/>
                                                  <a:pt x="49" y="10"/>
                                                  <a:pt x="48" y="12"/>
                                                </a:cubicBezTo>
                                                <a:cubicBezTo>
                                                  <a:pt x="48" y="13"/>
                                                  <a:pt x="47" y="18"/>
                                                  <a:pt x="46" y="18"/>
                                                </a:cubicBezTo>
                                                <a:cubicBezTo>
                                                  <a:pt x="44" y="18"/>
                                                  <a:pt x="41" y="19"/>
                                                  <a:pt x="39" y="18"/>
                                                </a:cubicBezTo>
                                                <a:cubicBezTo>
                                                  <a:pt x="34" y="17"/>
                                                  <a:pt x="38" y="20"/>
                                                  <a:pt x="37" y="22"/>
                                                </a:cubicBezTo>
                                                <a:cubicBezTo>
                                                  <a:pt x="36" y="24"/>
                                                  <a:pt x="35" y="25"/>
                                                  <a:pt x="33" y="26"/>
                                                </a:cubicBezTo>
                                                <a:cubicBezTo>
                                                  <a:pt x="30" y="27"/>
                                                  <a:pt x="28" y="26"/>
                                                  <a:pt x="30" y="29"/>
                                                </a:cubicBezTo>
                                                <a:cubicBezTo>
                                                  <a:pt x="30" y="29"/>
                                                  <a:pt x="32" y="34"/>
                                                  <a:pt x="31" y="34"/>
                                                </a:cubicBezTo>
                                                <a:cubicBezTo>
                                                  <a:pt x="29" y="34"/>
                                                  <a:pt x="26" y="34"/>
                                                  <a:pt x="25" y="35"/>
                                                </a:cubicBezTo>
                                                <a:cubicBezTo>
                                                  <a:pt x="22" y="35"/>
                                                  <a:pt x="23" y="37"/>
                                                  <a:pt x="24" y="38"/>
                                                </a:cubicBezTo>
                                                <a:cubicBezTo>
                                                  <a:pt x="25" y="39"/>
                                                  <a:pt x="30" y="43"/>
                                                  <a:pt x="28" y="44"/>
                                                </a:cubicBezTo>
                                                <a:cubicBezTo>
                                                  <a:pt x="26" y="47"/>
                                                  <a:pt x="25" y="46"/>
                                                  <a:pt x="22" y="45"/>
                                                </a:cubicBezTo>
                                                <a:cubicBezTo>
                                                  <a:pt x="20" y="45"/>
                                                  <a:pt x="17" y="44"/>
                                                  <a:pt x="15" y="44"/>
                                                </a:cubicBezTo>
                                                <a:cubicBezTo>
                                                  <a:pt x="12" y="44"/>
                                                  <a:pt x="13" y="46"/>
                                                  <a:pt x="11" y="47"/>
                                                </a:cubicBezTo>
                                                <a:cubicBezTo>
                                                  <a:pt x="8" y="48"/>
                                                  <a:pt x="10" y="51"/>
                                                  <a:pt x="8" y="53"/>
                                                </a:cubicBezTo>
                                                <a:cubicBezTo>
                                                  <a:pt x="7" y="54"/>
                                                  <a:pt x="3" y="58"/>
                                                  <a:pt x="3" y="59"/>
                                                </a:cubicBezTo>
                                                <a:cubicBezTo>
                                                  <a:pt x="3" y="60"/>
                                                  <a:pt x="3" y="60"/>
                                                  <a:pt x="3" y="60"/>
                                                </a:cubicBezTo>
                                                <a:cubicBezTo>
                                                  <a:pt x="3" y="60"/>
                                                  <a:pt x="3" y="60"/>
                                                  <a:pt x="3" y="60"/>
                                                </a:cubicBezTo>
                                                <a:cubicBezTo>
                                                  <a:pt x="4" y="61"/>
                                                  <a:pt x="5" y="62"/>
                                                  <a:pt x="5" y="63"/>
                                                </a:cubicBezTo>
                                                <a:cubicBezTo>
                                                  <a:pt x="5" y="64"/>
                                                  <a:pt x="6" y="66"/>
                                                  <a:pt x="7" y="66"/>
                                                </a:cubicBezTo>
                                                <a:cubicBezTo>
                                                  <a:pt x="9" y="68"/>
                                                  <a:pt x="9" y="69"/>
                                                  <a:pt x="9" y="70"/>
                                                </a:cubicBezTo>
                                                <a:cubicBezTo>
                                                  <a:pt x="9" y="72"/>
                                                  <a:pt x="8" y="72"/>
                                                  <a:pt x="8" y="72"/>
                                                </a:cubicBezTo>
                                                <a:cubicBezTo>
                                                  <a:pt x="7" y="73"/>
                                                  <a:pt x="6" y="73"/>
                                                  <a:pt x="5" y="73"/>
                                                </a:cubicBezTo>
                                                <a:cubicBezTo>
                                                  <a:pt x="5" y="73"/>
                                                  <a:pt x="3" y="74"/>
                                                  <a:pt x="2" y="74"/>
                                                </a:cubicBezTo>
                                                <a:cubicBezTo>
                                                  <a:pt x="1" y="74"/>
                                                  <a:pt x="0" y="75"/>
                                                  <a:pt x="0" y="75"/>
                                                </a:cubicBezTo>
                                                <a:cubicBezTo>
                                                  <a:pt x="0" y="76"/>
                                                  <a:pt x="0" y="76"/>
                                                  <a:pt x="1" y="76"/>
                                                </a:cubicBezTo>
                                                <a:cubicBezTo>
                                                  <a:pt x="1" y="77"/>
                                                  <a:pt x="2" y="77"/>
                                                  <a:pt x="4" y="77"/>
                                                </a:cubicBezTo>
                                                <a:cubicBezTo>
                                                  <a:pt x="5" y="77"/>
                                                  <a:pt x="6" y="78"/>
                                                  <a:pt x="6" y="79"/>
                                                </a:cubicBezTo>
                                                <a:cubicBezTo>
                                                  <a:pt x="7" y="79"/>
                                                  <a:pt x="7" y="80"/>
                                                  <a:pt x="8" y="80"/>
                                                </a:cubicBezTo>
                                                <a:cubicBezTo>
                                                  <a:pt x="10" y="80"/>
                                                  <a:pt x="10" y="80"/>
                                                  <a:pt x="11" y="81"/>
                                                </a:cubicBezTo>
                                                <a:cubicBezTo>
                                                  <a:pt x="12" y="81"/>
                                                  <a:pt x="12" y="82"/>
                                                  <a:pt x="13" y="82"/>
                                                </a:cubicBezTo>
                                                <a:cubicBezTo>
                                                  <a:pt x="14" y="82"/>
                                                  <a:pt x="15" y="83"/>
                                                  <a:pt x="16" y="83"/>
                                                </a:cubicBezTo>
                                                <a:cubicBezTo>
                                                  <a:pt x="16" y="84"/>
                                                  <a:pt x="17" y="84"/>
                                                  <a:pt x="17" y="85"/>
                                                </a:cubicBezTo>
                                                <a:cubicBezTo>
                                                  <a:pt x="17" y="87"/>
                                                  <a:pt x="17" y="87"/>
                                                  <a:pt x="17" y="88"/>
                                                </a:cubicBezTo>
                                                <a:cubicBezTo>
                                                  <a:pt x="18" y="88"/>
                                                  <a:pt x="18" y="88"/>
                                                  <a:pt x="20" y="88"/>
                                                </a:cubicBezTo>
                                                <a:cubicBezTo>
                                                  <a:pt x="22" y="88"/>
                                                  <a:pt x="23" y="88"/>
                                                  <a:pt x="25" y="89"/>
                                                </a:cubicBezTo>
                                                <a:cubicBezTo>
                                                  <a:pt x="26" y="89"/>
                                                  <a:pt x="27" y="89"/>
                                                  <a:pt x="27" y="89"/>
                                                </a:cubicBezTo>
                                                <a:cubicBezTo>
                                                  <a:pt x="28" y="90"/>
                                                  <a:pt x="28" y="90"/>
                                                  <a:pt x="28" y="91"/>
                                                </a:cubicBezTo>
                                                <a:cubicBezTo>
                                                  <a:pt x="28" y="92"/>
                                                  <a:pt x="29" y="92"/>
                                                  <a:pt x="29" y="93"/>
                                                </a:cubicBezTo>
                                                <a:cubicBezTo>
                                                  <a:pt x="30" y="93"/>
                                                  <a:pt x="30" y="94"/>
                                                  <a:pt x="29" y="94"/>
                                                </a:cubicBezTo>
                                                <a:cubicBezTo>
                                                  <a:pt x="28" y="95"/>
                                                  <a:pt x="27" y="95"/>
                                                  <a:pt x="26" y="96"/>
                                                </a:cubicBezTo>
                                                <a:cubicBezTo>
                                                  <a:pt x="25" y="96"/>
                                                  <a:pt x="25" y="96"/>
                                                  <a:pt x="25" y="98"/>
                                                </a:cubicBezTo>
                                                <a:cubicBezTo>
                                                  <a:pt x="25" y="99"/>
                                                  <a:pt x="26" y="100"/>
                                                  <a:pt x="26" y="100"/>
                                                </a:cubicBezTo>
                                                <a:cubicBezTo>
                                                  <a:pt x="27" y="101"/>
                                                  <a:pt x="28" y="102"/>
                                                  <a:pt x="29" y="102"/>
                                                </a:cubicBezTo>
                                                <a:cubicBezTo>
                                                  <a:pt x="31" y="103"/>
                                                  <a:pt x="31" y="103"/>
                                                  <a:pt x="32" y="103"/>
                                                </a:cubicBezTo>
                                                <a:cubicBezTo>
                                                  <a:pt x="32" y="103"/>
                                                  <a:pt x="32" y="104"/>
                                                  <a:pt x="33" y="105"/>
                                                </a:cubicBezTo>
                                                <a:cubicBezTo>
                                                  <a:pt x="34" y="106"/>
                                                  <a:pt x="37" y="108"/>
                                                  <a:pt x="37" y="108"/>
                                                </a:cubicBezTo>
                                                <a:cubicBezTo>
                                                  <a:pt x="38" y="109"/>
                                                  <a:pt x="38" y="110"/>
                                                  <a:pt x="37" y="110"/>
                                                </a:cubicBezTo>
                                                <a:cubicBezTo>
                                                  <a:pt x="37" y="111"/>
                                                  <a:pt x="36" y="112"/>
                                                  <a:pt x="36" y="112"/>
                                                </a:cubicBezTo>
                                                <a:cubicBezTo>
                                                  <a:pt x="35" y="113"/>
                                                  <a:pt x="35" y="114"/>
                                                  <a:pt x="34" y="114"/>
                                                </a:cubicBezTo>
                                                <a:cubicBezTo>
                                                  <a:pt x="34" y="115"/>
                                                  <a:pt x="34" y="116"/>
                                                  <a:pt x="35" y="117"/>
                                                </a:cubicBezTo>
                                                <a:cubicBezTo>
                                                  <a:pt x="35" y="118"/>
                                                  <a:pt x="37" y="122"/>
                                                  <a:pt x="37" y="122"/>
                                                </a:cubicBezTo>
                                                <a:cubicBezTo>
                                                  <a:pt x="36" y="123"/>
                                                  <a:pt x="34" y="124"/>
                                                  <a:pt x="32" y="125"/>
                                                </a:cubicBezTo>
                                                <a:cubicBezTo>
                                                  <a:pt x="32" y="125"/>
                                                  <a:pt x="31" y="125"/>
                                                  <a:pt x="31" y="126"/>
                                                </a:cubicBezTo>
                                                <a:cubicBezTo>
                                                  <a:pt x="30" y="127"/>
                                                  <a:pt x="30" y="127"/>
                                                  <a:pt x="30" y="128"/>
                                                </a:cubicBezTo>
                                                <a:cubicBezTo>
                                                  <a:pt x="31" y="129"/>
                                                  <a:pt x="32" y="130"/>
                                                  <a:pt x="32" y="131"/>
                                                </a:cubicBezTo>
                                                <a:cubicBezTo>
                                                  <a:pt x="32" y="131"/>
                                                  <a:pt x="32" y="132"/>
                                                  <a:pt x="32" y="132"/>
                                                </a:cubicBezTo>
                                                <a:cubicBezTo>
                                                  <a:pt x="32" y="133"/>
                                                  <a:pt x="32" y="133"/>
                                                  <a:pt x="31" y="133"/>
                                                </a:cubicBezTo>
                                                <a:cubicBezTo>
                                                  <a:pt x="30" y="133"/>
                                                  <a:pt x="22" y="132"/>
                                                  <a:pt x="22" y="133"/>
                                                </a:cubicBezTo>
                                                <a:cubicBezTo>
                                                  <a:pt x="22" y="134"/>
                                                  <a:pt x="22" y="135"/>
                                                  <a:pt x="21" y="136"/>
                                                </a:cubicBezTo>
                                                <a:cubicBezTo>
                                                  <a:pt x="21" y="138"/>
                                                  <a:pt x="21" y="139"/>
                                                  <a:pt x="22" y="140"/>
                                                </a:cubicBezTo>
                                                <a:cubicBezTo>
                                                  <a:pt x="22" y="140"/>
                                                  <a:pt x="26" y="142"/>
                                                  <a:pt x="26" y="142"/>
                                                </a:cubicBezTo>
                                                <a:cubicBezTo>
                                                  <a:pt x="25" y="143"/>
                                                  <a:pt x="22" y="146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3" y="148"/>
                                                  <a:pt x="23" y="149"/>
                                                </a:cubicBezTo>
                                                <a:cubicBezTo>
                                                  <a:pt x="23" y="149"/>
                                                  <a:pt x="23" y="150"/>
                                                  <a:pt x="22" y="150"/>
                                                </a:cubicBezTo>
                                                <a:cubicBezTo>
                                                  <a:pt x="21" y="150"/>
                                                  <a:pt x="20" y="151"/>
                                                  <a:pt x="20" y="151"/>
                                                </a:cubicBezTo>
                                                <a:cubicBezTo>
                                                  <a:pt x="19" y="152"/>
                                                  <a:pt x="20" y="152"/>
                                                  <a:pt x="20" y="154"/>
                                                </a:cubicBezTo>
                                                <a:cubicBezTo>
                                                  <a:pt x="20" y="154"/>
                                                  <a:pt x="21" y="155"/>
                                                  <a:pt x="21" y="156"/>
                                                </a:cubicBezTo>
                                                <a:cubicBezTo>
                                                  <a:pt x="21" y="157"/>
                                                  <a:pt x="21" y="158"/>
                                                  <a:pt x="20" y="158"/>
                                                </a:cubicBezTo>
                                                <a:cubicBezTo>
                                                  <a:pt x="19" y="158"/>
                                                  <a:pt x="18" y="158"/>
                                                  <a:pt x="18" y="159"/>
                                                </a:cubicBezTo>
                                                <a:cubicBezTo>
                                                  <a:pt x="17" y="159"/>
                                                  <a:pt x="17" y="160"/>
                                                  <a:pt x="17" y="160"/>
                                                </a:cubicBezTo>
                                                <a:cubicBezTo>
                                                  <a:pt x="19" y="161"/>
                                                  <a:pt x="20" y="161"/>
                                                  <a:pt x="21" y="162"/>
                                                </a:cubicBezTo>
                                                <a:cubicBezTo>
                                                  <a:pt x="22" y="163"/>
                                                  <a:pt x="24" y="164"/>
                                                  <a:pt x="26" y="166"/>
                                                </a:cubicBezTo>
                                                <a:cubicBezTo>
                                                  <a:pt x="27" y="167"/>
                                                  <a:pt x="28" y="168"/>
                                                  <a:pt x="29" y="170"/>
                                                </a:cubicBezTo>
                                                <a:cubicBezTo>
                                                  <a:pt x="31" y="172"/>
                                                  <a:pt x="31" y="175"/>
                                                  <a:pt x="32" y="177"/>
                                                </a:cubicBezTo>
                                                <a:cubicBezTo>
                                                  <a:pt x="32" y="178"/>
                                                  <a:pt x="33" y="179"/>
                                                  <a:pt x="33" y="180"/>
                                                </a:cubicBezTo>
                                                <a:cubicBezTo>
                                                  <a:pt x="34" y="181"/>
                                                  <a:pt x="34" y="182"/>
                                                  <a:pt x="35" y="183"/>
                                                </a:cubicBezTo>
                                                <a:cubicBezTo>
                                                  <a:pt x="36" y="183"/>
                                                  <a:pt x="39" y="186"/>
                                                  <a:pt x="41" y="186"/>
                                                </a:cubicBezTo>
                                                <a:cubicBezTo>
                                                  <a:pt x="41" y="186"/>
                                                  <a:pt x="41" y="186"/>
                                                  <a:pt x="41" y="186"/>
                                                </a:cubicBezTo>
                                                <a:cubicBezTo>
                                                  <a:pt x="42" y="187"/>
                                                  <a:pt x="46" y="187"/>
                                                  <a:pt x="47" y="189"/>
                                                </a:cubicBezTo>
                                                <a:cubicBezTo>
                                                  <a:pt x="47" y="190"/>
                                                  <a:pt x="48" y="191"/>
                                                  <a:pt x="49" y="192"/>
                                                </a:cubicBezTo>
                                                <a:cubicBezTo>
                                                  <a:pt x="50" y="193"/>
                                                  <a:pt x="51" y="194"/>
                                                  <a:pt x="51" y="195"/>
                                                </a:cubicBezTo>
                                                <a:cubicBezTo>
                                                  <a:pt x="51" y="195"/>
                                                  <a:pt x="53" y="196"/>
                                                  <a:pt x="54" y="196"/>
                                                </a:cubicBezTo>
                                                <a:cubicBezTo>
                                                  <a:pt x="55" y="197"/>
                                                  <a:pt x="56" y="197"/>
                                                  <a:pt x="56" y="197"/>
                                                </a:cubicBezTo>
                                                <a:cubicBezTo>
                                                  <a:pt x="57" y="197"/>
                                                  <a:pt x="57" y="197"/>
                                                  <a:pt x="57" y="197"/>
                                                </a:cubicBezTo>
                                                <a:cubicBezTo>
                                                  <a:pt x="57" y="196"/>
                                                  <a:pt x="58" y="195"/>
                                                  <a:pt x="58" y="195"/>
                                                </a:cubicBezTo>
                                                <a:cubicBezTo>
                                                  <a:pt x="58" y="194"/>
                                                  <a:pt x="61" y="191"/>
                                                  <a:pt x="61" y="191"/>
                                                </a:cubicBezTo>
                                                <a:cubicBezTo>
                                                  <a:pt x="62" y="191"/>
                                                  <a:pt x="69" y="190"/>
                                                  <a:pt x="69" y="191"/>
                                                </a:cubicBezTo>
                                                <a:cubicBezTo>
                                                  <a:pt x="70" y="192"/>
                                                  <a:pt x="70" y="193"/>
                                                  <a:pt x="70" y="194"/>
                                                </a:cubicBezTo>
                                                <a:cubicBezTo>
                                                  <a:pt x="70" y="194"/>
                                                  <a:pt x="70" y="196"/>
                                                  <a:pt x="70" y="197"/>
                                                </a:cubicBezTo>
                                                <a:cubicBezTo>
                                                  <a:pt x="71" y="199"/>
                                                  <a:pt x="73" y="200"/>
                                                  <a:pt x="74" y="202"/>
                                                </a:cubicBezTo>
                                                <a:cubicBezTo>
                                                  <a:pt x="74" y="203"/>
                                                  <a:pt x="75" y="204"/>
                                                  <a:pt x="75" y="205"/>
                                                </a:cubicBezTo>
                                                <a:cubicBezTo>
                                                  <a:pt x="76" y="205"/>
                                                  <a:pt x="76" y="206"/>
                                                  <a:pt x="77" y="205"/>
                                                </a:cubicBezTo>
                                                <a:cubicBezTo>
                                                  <a:pt x="78" y="204"/>
                                                  <a:pt x="81" y="203"/>
                                                  <a:pt x="82" y="201"/>
                                                </a:cubicBezTo>
                                                <a:cubicBezTo>
                                                  <a:pt x="82" y="201"/>
                                                  <a:pt x="85" y="195"/>
                                                  <a:pt x="86" y="195"/>
                                                </a:cubicBezTo>
                                                <a:cubicBezTo>
                                                  <a:pt x="86" y="195"/>
                                                  <a:pt x="87" y="195"/>
                                                  <a:pt x="87" y="195"/>
                                                </a:cubicBezTo>
                                                <a:cubicBezTo>
                                                  <a:pt x="88" y="195"/>
                                                  <a:pt x="89" y="195"/>
                                                  <a:pt x="90" y="195"/>
                                                </a:cubicBezTo>
                                                <a:cubicBezTo>
                                                  <a:pt x="91" y="195"/>
                                                  <a:pt x="92" y="195"/>
                                                  <a:pt x="93" y="195"/>
                                                </a:cubicBezTo>
                                                <a:cubicBezTo>
                                                  <a:pt x="95" y="197"/>
                                                  <a:pt x="96" y="199"/>
                                                  <a:pt x="97" y="201"/>
                                                </a:cubicBezTo>
                                                <a:cubicBezTo>
                                                  <a:pt x="99" y="203"/>
                                                  <a:pt x="100" y="205"/>
                                                  <a:pt x="102" y="208"/>
                                                </a:cubicBezTo>
                                                <a:cubicBezTo>
                                                  <a:pt x="103" y="209"/>
                                                  <a:pt x="104" y="210"/>
                                                  <a:pt x="104" y="212"/>
                                                </a:cubicBezTo>
                                                <a:cubicBezTo>
                                                  <a:pt x="105" y="213"/>
                                                  <a:pt x="106" y="214"/>
                                                  <a:pt x="107" y="214"/>
                                                </a:cubicBezTo>
                                                <a:cubicBezTo>
                                                  <a:pt x="108" y="215"/>
                                                  <a:pt x="110" y="215"/>
                                                  <a:pt x="111" y="215"/>
                                                </a:cubicBezTo>
                                                <a:cubicBezTo>
                                                  <a:pt x="112" y="215"/>
                                                  <a:pt x="113" y="215"/>
                                                  <a:pt x="113" y="216"/>
                                                </a:cubicBezTo>
                                                <a:cubicBezTo>
                                                  <a:pt x="112" y="217"/>
                                                  <a:pt x="112" y="217"/>
                                                  <a:pt x="112" y="218"/>
                                                </a:cubicBezTo>
                                                <a:cubicBezTo>
                                                  <a:pt x="111" y="218"/>
                                                  <a:pt x="111" y="218"/>
                                                  <a:pt x="110" y="219"/>
                                                </a:cubicBezTo>
                                                <a:cubicBezTo>
                                                  <a:pt x="109" y="220"/>
                                                  <a:pt x="108" y="220"/>
                                                  <a:pt x="107" y="221"/>
                                                </a:cubicBezTo>
                                                <a:cubicBezTo>
                                                  <a:pt x="106" y="221"/>
                                                  <a:pt x="105" y="222"/>
                                                  <a:pt x="105" y="222"/>
                                                </a:cubicBezTo>
                                                <a:cubicBezTo>
                                                  <a:pt x="104" y="223"/>
                                                  <a:pt x="103" y="223"/>
                                                  <a:pt x="103" y="224"/>
                                                </a:cubicBezTo>
                                                <a:cubicBezTo>
                                                  <a:pt x="102" y="225"/>
                                                  <a:pt x="100" y="228"/>
                                                  <a:pt x="100" y="230"/>
                                                </a:cubicBezTo>
                                                <a:cubicBezTo>
                                                  <a:pt x="100" y="232"/>
                                                  <a:pt x="101" y="233"/>
                                                  <a:pt x="102" y="235"/>
                                                </a:cubicBezTo>
                                                <a:cubicBezTo>
                                                  <a:pt x="102" y="235"/>
                                                  <a:pt x="102" y="236"/>
                                                  <a:pt x="101" y="236"/>
                                                </a:cubicBezTo>
                                                <a:cubicBezTo>
                                                  <a:pt x="101" y="237"/>
                                                  <a:pt x="101" y="237"/>
                                                  <a:pt x="100" y="237"/>
                                                </a:cubicBezTo>
                                                <a:cubicBezTo>
                                                  <a:pt x="100" y="238"/>
                                                  <a:pt x="99" y="238"/>
                                                  <a:pt x="98" y="240"/>
                                                </a:cubicBezTo>
                                                <a:cubicBezTo>
                                                  <a:pt x="98" y="242"/>
                                                  <a:pt x="99" y="243"/>
                                                  <a:pt x="99" y="245"/>
                                                </a:cubicBezTo>
                                                <a:cubicBezTo>
                                                  <a:pt x="100" y="247"/>
                                                  <a:pt x="100" y="248"/>
                                                  <a:pt x="101" y="248"/>
                                                </a:cubicBezTo>
                                                <a:cubicBezTo>
                                                  <a:pt x="101" y="248"/>
                                                  <a:pt x="102" y="248"/>
                                                  <a:pt x="103" y="249"/>
                                                </a:cubicBezTo>
                                                <a:cubicBezTo>
                                                  <a:pt x="104" y="250"/>
                                                  <a:pt x="105" y="252"/>
                                                  <a:pt x="107" y="253"/>
                                                </a:cubicBezTo>
                                                <a:cubicBezTo>
                                                  <a:pt x="108" y="253"/>
                                                  <a:pt x="109" y="254"/>
                                                  <a:pt x="110" y="255"/>
                                                </a:cubicBezTo>
                                                <a:cubicBezTo>
                                                  <a:pt x="111" y="255"/>
                                                  <a:pt x="112" y="256"/>
                                                  <a:pt x="113" y="255"/>
                                                </a:cubicBezTo>
                                                <a:cubicBezTo>
                                                  <a:pt x="115" y="255"/>
                                                  <a:pt x="118" y="254"/>
                                                  <a:pt x="121" y="255"/>
                                                </a:cubicBezTo>
                                                <a:cubicBezTo>
                                                  <a:pt x="122" y="255"/>
                                                  <a:pt x="123" y="255"/>
                                                  <a:pt x="123" y="255"/>
                                                </a:cubicBezTo>
                                                <a:cubicBezTo>
                                                  <a:pt x="123" y="254"/>
                                                  <a:pt x="123" y="253"/>
                                                  <a:pt x="125" y="252"/>
                                                </a:cubicBezTo>
                                                <a:cubicBezTo>
                                                  <a:pt x="126" y="252"/>
                                                  <a:pt x="127" y="251"/>
                                                  <a:pt x="127" y="251"/>
                                                </a:cubicBezTo>
                                                <a:cubicBezTo>
                                                  <a:pt x="128" y="251"/>
                                                  <a:pt x="129" y="250"/>
                                                  <a:pt x="129" y="249"/>
                                                </a:cubicBezTo>
                                                <a:cubicBezTo>
                                                  <a:pt x="129" y="249"/>
                                                  <a:pt x="130" y="247"/>
                                                  <a:pt x="130" y="246"/>
                                                </a:cubicBezTo>
                                                <a:cubicBezTo>
                                                  <a:pt x="131" y="245"/>
                                                  <a:pt x="131" y="244"/>
                                                  <a:pt x="132" y="245"/>
                                                </a:cubicBezTo>
                                                <a:cubicBezTo>
                                                  <a:pt x="132" y="245"/>
                                                  <a:pt x="135" y="253"/>
                                                  <a:pt x="135" y="253"/>
                                                </a:cubicBezTo>
                                                <a:cubicBezTo>
                                                  <a:pt x="137" y="253"/>
                                                  <a:pt x="137" y="253"/>
                                                  <a:pt x="137" y="252"/>
                                                </a:cubicBezTo>
                                                <a:cubicBezTo>
                                                  <a:pt x="137" y="251"/>
                                                  <a:pt x="136" y="250"/>
                                                  <a:pt x="136" y="249"/>
                                                </a:cubicBezTo>
                                                <a:cubicBezTo>
                                                  <a:pt x="136" y="249"/>
                                                  <a:pt x="136" y="246"/>
                                                  <a:pt x="137" y="244"/>
                                                </a:cubicBezTo>
                                                <a:cubicBezTo>
                                                  <a:pt x="137" y="243"/>
                                                  <a:pt x="137" y="242"/>
                                                  <a:pt x="137" y="241"/>
                                                </a:cubicBezTo>
                                                <a:cubicBezTo>
                                                  <a:pt x="137" y="241"/>
                                                  <a:pt x="137" y="241"/>
                                                  <a:pt x="137" y="24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62" name="Freeform 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37C8460-69D3-B4D3-CADB-39F2E0CFDF11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890170" y="3628822"/>
                                            <a:ext cx="1021649" cy="139725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263 w 278"/>
                                              <a:gd name="T1" fmla="*/ 259 h 381"/>
                                              <a:gd name="T2" fmla="*/ 240 w 278"/>
                                              <a:gd name="T3" fmla="*/ 236 h 381"/>
                                              <a:gd name="T4" fmla="*/ 246 w 278"/>
                                              <a:gd name="T5" fmla="*/ 207 h 381"/>
                                              <a:gd name="T6" fmla="*/ 249 w 278"/>
                                              <a:gd name="T7" fmla="*/ 187 h 381"/>
                                              <a:gd name="T8" fmla="*/ 244 w 278"/>
                                              <a:gd name="T9" fmla="*/ 170 h 381"/>
                                              <a:gd name="T10" fmla="*/ 234 w 278"/>
                                              <a:gd name="T11" fmla="*/ 154 h 381"/>
                                              <a:gd name="T12" fmla="*/ 236 w 278"/>
                                              <a:gd name="T13" fmla="*/ 134 h 381"/>
                                              <a:gd name="T14" fmla="*/ 229 w 278"/>
                                              <a:gd name="T15" fmla="*/ 118 h 381"/>
                                              <a:gd name="T16" fmla="*/ 225 w 278"/>
                                              <a:gd name="T17" fmla="*/ 100 h 381"/>
                                              <a:gd name="T18" fmla="*/ 230 w 278"/>
                                              <a:gd name="T19" fmla="*/ 83 h 381"/>
                                              <a:gd name="T20" fmla="*/ 248 w 278"/>
                                              <a:gd name="T21" fmla="*/ 70 h 381"/>
                                              <a:gd name="T22" fmla="*/ 253 w 278"/>
                                              <a:gd name="T23" fmla="*/ 56 h 381"/>
                                              <a:gd name="T24" fmla="*/ 238 w 278"/>
                                              <a:gd name="T25" fmla="*/ 43 h 381"/>
                                              <a:gd name="T26" fmla="*/ 223 w 278"/>
                                              <a:gd name="T27" fmla="*/ 30 h 381"/>
                                              <a:gd name="T28" fmla="*/ 208 w 278"/>
                                              <a:gd name="T29" fmla="*/ 44 h 381"/>
                                              <a:gd name="T30" fmla="*/ 187 w 278"/>
                                              <a:gd name="T31" fmla="*/ 29 h 381"/>
                                              <a:gd name="T32" fmla="*/ 180 w 278"/>
                                              <a:gd name="T33" fmla="*/ 18 h 381"/>
                                              <a:gd name="T34" fmla="*/ 169 w 278"/>
                                              <a:gd name="T35" fmla="*/ 4 h 381"/>
                                              <a:gd name="T36" fmla="*/ 145 w 278"/>
                                              <a:gd name="T37" fmla="*/ 38 h 381"/>
                                              <a:gd name="T38" fmla="*/ 110 w 278"/>
                                              <a:gd name="T39" fmla="*/ 50 h 381"/>
                                              <a:gd name="T40" fmla="*/ 86 w 278"/>
                                              <a:gd name="T41" fmla="*/ 11 h 381"/>
                                              <a:gd name="T42" fmla="*/ 50 w 278"/>
                                              <a:gd name="T43" fmla="*/ 25 h 381"/>
                                              <a:gd name="T44" fmla="*/ 7 w 278"/>
                                              <a:gd name="T45" fmla="*/ 33 h 381"/>
                                              <a:gd name="T46" fmla="*/ 8 w 278"/>
                                              <a:gd name="T47" fmla="*/ 52 h 381"/>
                                              <a:gd name="T48" fmla="*/ 33 w 278"/>
                                              <a:gd name="T49" fmla="*/ 66 h 381"/>
                                              <a:gd name="T50" fmla="*/ 29 w 278"/>
                                              <a:gd name="T51" fmla="*/ 83 h 381"/>
                                              <a:gd name="T52" fmla="*/ 42 w 278"/>
                                              <a:gd name="T53" fmla="*/ 105 h 381"/>
                                              <a:gd name="T54" fmla="*/ 39 w 278"/>
                                              <a:gd name="T55" fmla="*/ 119 h 381"/>
                                              <a:gd name="T56" fmla="*/ 52 w 278"/>
                                              <a:gd name="T57" fmla="*/ 138 h 381"/>
                                              <a:gd name="T58" fmla="*/ 71 w 278"/>
                                              <a:gd name="T59" fmla="*/ 164 h 381"/>
                                              <a:gd name="T60" fmla="*/ 65 w 278"/>
                                              <a:gd name="T61" fmla="*/ 180 h 381"/>
                                              <a:gd name="T62" fmla="*/ 70 w 278"/>
                                              <a:gd name="T63" fmla="*/ 200 h 381"/>
                                              <a:gd name="T64" fmla="*/ 51 w 278"/>
                                              <a:gd name="T65" fmla="*/ 202 h 381"/>
                                              <a:gd name="T66" fmla="*/ 47 w 278"/>
                                              <a:gd name="T67" fmla="*/ 218 h 381"/>
                                              <a:gd name="T68" fmla="*/ 48 w 278"/>
                                              <a:gd name="T69" fmla="*/ 233 h 381"/>
                                              <a:gd name="T70" fmla="*/ 38 w 278"/>
                                              <a:gd name="T71" fmla="*/ 251 h 381"/>
                                              <a:gd name="T72" fmla="*/ 47 w 278"/>
                                              <a:gd name="T73" fmla="*/ 262 h 381"/>
                                              <a:gd name="T74" fmla="*/ 72 w 278"/>
                                              <a:gd name="T75" fmla="*/ 260 h 381"/>
                                              <a:gd name="T76" fmla="*/ 83 w 278"/>
                                              <a:gd name="T77" fmla="*/ 261 h 381"/>
                                              <a:gd name="T78" fmla="*/ 79 w 278"/>
                                              <a:gd name="T79" fmla="*/ 279 h 381"/>
                                              <a:gd name="T80" fmla="*/ 75 w 278"/>
                                              <a:gd name="T81" fmla="*/ 301 h 381"/>
                                              <a:gd name="T82" fmla="*/ 74 w 278"/>
                                              <a:gd name="T83" fmla="*/ 323 h 381"/>
                                              <a:gd name="T84" fmla="*/ 94 w 278"/>
                                              <a:gd name="T85" fmla="*/ 318 h 381"/>
                                              <a:gd name="T86" fmla="*/ 115 w 278"/>
                                              <a:gd name="T87" fmla="*/ 325 h 381"/>
                                              <a:gd name="T88" fmla="*/ 133 w 278"/>
                                              <a:gd name="T89" fmla="*/ 325 h 381"/>
                                              <a:gd name="T90" fmla="*/ 142 w 278"/>
                                              <a:gd name="T91" fmla="*/ 342 h 381"/>
                                              <a:gd name="T92" fmla="*/ 160 w 278"/>
                                              <a:gd name="T93" fmla="*/ 347 h 381"/>
                                              <a:gd name="T94" fmla="*/ 173 w 278"/>
                                              <a:gd name="T95" fmla="*/ 368 h 381"/>
                                              <a:gd name="T96" fmla="*/ 195 w 278"/>
                                              <a:gd name="T97" fmla="*/ 370 h 381"/>
                                              <a:gd name="T98" fmla="*/ 212 w 278"/>
                                              <a:gd name="T99" fmla="*/ 364 h 381"/>
                                              <a:gd name="T100" fmla="*/ 228 w 278"/>
                                              <a:gd name="T101" fmla="*/ 361 h 381"/>
                                              <a:gd name="T102" fmla="*/ 247 w 278"/>
                                              <a:gd name="T103" fmla="*/ 379 h 381"/>
                                              <a:gd name="T104" fmla="*/ 264 w 278"/>
                                              <a:gd name="T105" fmla="*/ 365 h 381"/>
                                              <a:gd name="T106" fmla="*/ 270 w 278"/>
                                              <a:gd name="T107" fmla="*/ 339 h 381"/>
                                              <a:gd name="T108" fmla="*/ 266 w 278"/>
                                              <a:gd name="T109" fmla="*/ 323 h 381"/>
                                              <a:gd name="T110" fmla="*/ 267 w 278"/>
                                              <a:gd name="T111" fmla="*/ 302 h 381"/>
                                              <a:gd name="T112" fmla="*/ 242 w 278"/>
                                              <a:gd name="T113" fmla="*/ 289 h 381"/>
                                              <a:gd name="T114" fmla="*/ 273 w 278"/>
                                              <a:gd name="T115" fmla="*/ 273 h 3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278" h="381">
                                                <a:moveTo>
                                                  <a:pt x="277" y="267"/>
                                                </a:moveTo>
                                                <a:cubicBezTo>
                                                  <a:pt x="276" y="267"/>
                                                  <a:pt x="275" y="267"/>
                                                  <a:pt x="273" y="267"/>
                                                </a:cubicBezTo>
                                                <a:cubicBezTo>
                                                  <a:pt x="273" y="267"/>
                                                  <a:pt x="272" y="267"/>
                                                  <a:pt x="272" y="266"/>
                                                </a:cubicBezTo>
                                                <a:cubicBezTo>
                                                  <a:pt x="272" y="266"/>
                                                  <a:pt x="271" y="265"/>
                                                  <a:pt x="271" y="264"/>
                                                </a:cubicBezTo>
                                                <a:cubicBezTo>
                                                  <a:pt x="271" y="263"/>
                                                  <a:pt x="271" y="262"/>
                                                  <a:pt x="270" y="261"/>
                                                </a:cubicBezTo>
                                                <a:cubicBezTo>
                                                  <a:pt x="270" y="261"/>
                                                  <a:pt x="269" y="260"/>
                                                  <a:pt x="268" y="260"/>
                                                </a:cubicBezTo>
                                                <a:cubicBezTo>
                                                  <a:pt x="267" y="259"/>
                                                  <a:pt x="265" y="259"/>
                                                  <a:pt x="265" y="260"/>
                                                </a:cubicBezTo>
                                                <a:cubicBezTo>
                                                  <a:pt x="264" y="260"/>
                                                  <a:pt x="264" y="260"/>
                                                  <a:pt x="263" y="259"/>
                                                </a:cubicBezTo>
                                                <a:cubicBezTo>
                                                  <a:pt x="263" y="259"/>
                                                  <a:pt x="263" y="258"/>
                                                  <a:pt x="263" y="257"/>
                                                </a:cubicBezTo>
                                                <a:cubicBezTo>
                                                  <a:pt x="262" y="256"/>
                                                  <a:pt x="262" y="254"/>
                                                  <a:pt x="261" y="254"/>
                                                </a:cubicBezTo>
                                                <a:cubicBezTo>
                                                  <a:pt x="260" y="254"/>
                                                  <a:pt x="258" y="248"/>
                                                  <a:pt x="257" y="247"/>
                                                </a:cubicBezTo>
                                                <a:cubicBezTo>
                                                  <a:pt x="256" y="247"/>
                                                  <a:pt x="252" y="246"/>
                                                  <a:pt x="249" y="246"/>
                                                </a:cubicBezTo>
                                                <a:cubicBezTo>
                                                  <a:pt x="246" y="246"/>
                                                  <a:pt x="242" y="246"/>
                                                  <a:pt x="241" y="246"/>
                                                </a:cubicBezTo>
                                                <a:cubicBezTo>
                                                  <a:pt x="240" y="246"/>
                                                  <a:pt x="241" y="245"/>
                                                  <a:pt x="242" y="244"/>
                                                </a:cubicBezTo>
                                                <a:cubicBezTo>
                                                  <a:pt x="242" y="242"/>
                                                  <a:pt x="243" y="241"/>
                                                  <a:pt x="243" y="241"/>
                                                </a:cubicBezTo>
                                                <a:cubicBezTo>
                                                  <a:pt x="241" y="240"/>
                                                  <a:pt x="241" y="238"/>
                                                  <a:pt x="240" y="236"/>
                                                </a:cubicBezTo>
                                                <a:cubicBezTo>
                                                  <a:pt x="240" y="235"/>
                                                  <a:pt x="239" y="233"/>
                                                  <a:pt x="239" y="232"/>
                                                </a:cubicBezTo>
                                                <a:cubicBezTo>
                                                  <a:pt x="239" y="230"/>
                                                  <a:pt x="239" y="230"/>
                                                  <a:pt x="239" y="229"/>
                                                </a:cubicBezTo>
                                                <a:cubicBezTo>
                                                  <a:pt x="239" y="228"/>
                                                  <a:pt x="240" y="228"/>
                                                  <a:pt x="240" y="228"/>
                                                </a:cubicBezTo>
                                                <a:cubicBezTo>
                                                  <a:pt x="241" y="227"/>
                                                  <a:pt x="243" y="227"/>
                                                  <a:pt x="244" y="226"/>
                                                </a:cubicBezTo>
                                                <a:cubicBezTo>
                                                  <a:pt x="245" y="226"/>
                                                  <a:pt x="245" y="225"/>
                                                  <a:pt x="244" y="224"/>
                                                </a:cubicBezTo>
                                                <a:cubicBezTo>
                                                  <a:pt x="243" y="223"/>
                                                  <a:pt x="242" y="222"/>
                                                  <a:pt x="243" y="221"/>
                                                </a:cubicBezTo>
                                                <a:cubicBezTo>
                                                  <a:pt x="243" y="218"/>
                                                  <a:pt x="242" y="217"/>
                                                  <a:pt x="243" y="215"/>
                                                </a:cubicBezTo>
                                                <a:cubicBezTo>
                                                  <a:pt x="243" y="213"/>
                                                  <a:pt x="245" y="210"/>
                                                  <a:pt x="246" y="207"/>
                                                </a:cubicBezTo>
                                                <a:cubicBezTo>
                                                  <a:pt x="247" y="206"/>
                                                  <a:pt x="246" y="205"/>
                                                  <a:pt x="246" y="204"/>
                                                </a:cubicBezTo>
                                                <a:cubicBezTo>
                                                  <a:pt x="246" y="204"/>
                                                  <a:pt x="246" y="203"/>
                                                  <a:pt x="245" y="202"/>
                                                </a:cubicBezTo>
                                                <a:cubicBezTo>
                                                  <a:pt x="244" y="201"/>
                                                  <a:pt x="242" y="201"/>
                                                  <a:pt x="241" y="200"/>
                                                </a:cubicBezTo>
                                                <a:cubicBezTo>
                                                  <a:pt x="240" y="200"/>
                                                  <a:pt x="241" y="199"/>
                                                  <a:pt x="242" y="197"/>
                                                </a:cubicBezTo>
                                                <a:cubicBezTo>
                                                  <a:pt x="243" y="195"/>
                                                  <a:pt x="245" y="194"/>
                                                  <a:pt x="245" y="193"/>
                                                </a:cubicBezTo>
                                                <a:cubicBezTo>
                                                  <a:pt x="246" y="191"/>
                                                  <a:pt x="245" y="191"/>
                                                  <a:pt x="245" y="190"/>
                                                </a:cubicBezTo>
                                                <a:cubicBezTo>
                                                  <a:pt x="245" y="189"/>
                                                  <a:pt x="246" y="189"/>
                                                  <a:pt x="249" y="188"/>
                                                </a:cubicBezTo>
                                                <a:cubicBezTo>
                                                  <a:pt x="249" y="187"/>
                                                  <a:pt x="249" y="187"/>
                                                  <a:pt x="249" y="187"/>
                                                </a:cubicBezTo>
                                                <a:cubicBezTo>
                                                  <a:pt x="249" y="186"/>
                                                  <a:pt x="248" y="186"/>
                                                  <a:pt x="247" y="186"/>
                                                </a:cubicBezTo>
                                                <a:cubicBezTo>
                                                  <a:pt x="245" y="185"/>
                                                  <a:pt x="243" y="184"/>
                                                  <a:pt x="243" y="183"/>
                                                </a:cubicBezTo>
                                                <a:cubicBezTo>
                                                  <a:pt x="242" y="182"/>
                                                  <a:pt x="242" y="181"/>
                                                  <a:pt x="242" y="180"/>
                                                </a:cubicBezTo>
                                                <a:cubicBezTo>
                                                  <a:pt x="243" y="179"/>
                                                  <a:pt x="243" y="179"/>
                                                  <a:pt x="244" y="178"/>
                                                </a:cubicBezTo>
                                                <a:cubicBezTo>
                                                  <a:pt x="245" y="177"/>
                                                  <a:pt x="247" y="176"/>
                                                  <a:pt x="247" y="175"/>
                                                </a:cubicBezTo>
                                                <a:cubicBezTo>
                                                  <a:pt x="248" y="174"/>
                                                  <a:pt x="248" y="174"/>
                                                  <a:pt x="248" y="173"/>
                                                </a:cubicBezTo>
                                                <a:cubicBezTo>
                                                  <a:pt x="248" y="173"/>
                                                  <a:pt x="247" y="172"/>
                                                  <a:pt x="247" y="172"/>
                                                </a:cubicBezTo>
                                                <a:cubicBezTo>
                                                  <a:pt x="246" y="171"/>
                                                  <a:pt x="244" y="170"/>
                                                  <a:pt x="244" y="170"/>
                                                </a:cubicBezTo>
                                                <a:cubicBezTo>
                                                  <a:pt x="243" y="169"/>
                                                  <a:pt x="242" y="168"/>
                                                  <a:pt x="242" y="167"/>
                                                </a:cubicBezTo>
                                                <a:cubicBezTo>
                                                  <a:pt x="241" y="166"/>
                                                  <a:pt x="242" y="165"/>
                                                  <a:pt x="241" y="164"/>
                                                </a:cubicBezTo>
                                                <a:cubicBezTo>
                                                  <a:pt x="241" y="164"/>
                                                  <a:pt x="241" y="163"/>
                                                  <a:pt x="241" y="163"/>
                                                </a:cubicBezTo>
                                                <a:cubicBezTo>
                                                  <a:pt x="240" y="162"/>
                                                  <a:pt x="239" y="162"/>
                                                  <a:pt x="237" y="163"/>
                                                </a:cubicBezTo>
                                                <a:cubicBezTo>
                                                  <a:pt x="236" y="163"/>
                                                  <a:pt x="235" y="163"/>
                                                  <a:pt x="235" y="162"/>
                                                </a:cubicBezTo>
                                                <a:cubicBezTo>
                                                  <a:pt x="235" y="162"/>
                                                  <a:pt x="235" y="161"/>
                                                  <a:pt x="235" y="161"/>
                                                </a:cubicBezTo>
                                                <a:cubicBezTo>
                                                  <a:pt x="235" y="160"/>
                                                  <a:pt x="235" y="158"/>
                                                  <a:pt x="235" y="157"/>
                                                </a:cubicBezTo>
                                                <a:cubicBezTo>
                                                  <a:pt x="235" y="156"/>
                                                  <a:pt x="234" y="155"/>
                                                  <a:pt x="234" y="154"/>
                                                </a:cubicBezTo>
                                                <a:cubicBezTo>
                                                  <a:pt x="233" y="154"/>
                                                  <a:pt x="233" y="153"/>
                                                  <a:pt x="233" y="152"/>
                                                </a:cubicBezTo>
                                                <a:cubicBezTo>
                                                  <a:pt x="234" y="151"/>
                                                  <a:pt x="234" y="151"/>
                                                  <a:pt x="235" y="150"/>
                                                </a:cubicBezTo>
                                                <a:cubicBezTo>
                                                  <a:pt x="236" y="149"/>
                                                  <a:pt x="237" y="149"/>
                                                  <a:pt x="238" y="149"/>
                                                </a:cubicBezTo>
                                                <a:cubicBezTo>
                                                  <a:pt x="240" y="148"/>
                                                  <a:pt x="243" y="145"/>
                                                  <a:pt x="244" y="144"/>
                                                </a:cubicBezTo>
                                                <a:cubicBezTo>
                                                  <a:pt x="245" y="144"/>
                                                  <a:pt x="241" y="140"/>
                                                  <a:pt x="241" y="139"/>
                                                </a:cubicBezTo>
                                                <a:cubicBezTo>
                                                  <a:pt x="240" y="138"/>
                                                  <a:pt x="241" y="137"/>
                                                  <a:pt x="240" y="136"/>
                                                </a:cubicBezTo>
                                                <a:cubicBezTo>
                                                  <a:pt x="240" y="135"/>
                                                  <a:pt x="239" y="134"/>
                                                  <a:pt x="237" y="134"/>
                                                </a:cubicBezTo>
                                                <a:cubicBezTo>
                                                  <a:pt x="237" y="134"/>
                                                  <a:pt x="236" y="134"/>
                                                  <a:pt x="236" y="134"/>
                                                </a:cubicBezTo>
                                                <a:cubicBezTo>
                                                  <a:pt x="236" y="133"/>
                                                  <a:pt x="236" y="133"/>
                                                  <a:pt x="237" y="132"/>
                                                </a:cubicBezTo>
                                                <a:cubicBezTo>
                                                  <a:pt x="237" y="131"/>
                                                  <a:pt x="237" y="129"/>
                                                  <a:pt x="236" y="128"/>
                                                </a:cubicBezTo>
                                                <a:cubicBezTo>
                                                  <a:pt x="235" y="127"/>
                                                  <a:pt x="235" y="126"/>
                                                  <a:pt x="235" y="125"/>
                                                </a:cubicBezTo>
                                                <a:cubicBezTo>
                                                  <a:pt x="234" y="125"/>
                                                  <a:pt x="234" y="124"/>
                                                  <a:pt x="232" y="123"/>
                                                </a:cubicBezTo>
                                                <a:cubicBezTo>
                                                  <a:pt x="230" y="122"/>
                                                  <a:pt x="229" y="122"/>
                                                  <a:pt x="228" y="121"/>
                                                </a:cubicBezTo>
                                                <a:cubicBezTo>
                                                  <a:pt x="227" y="121"/>
                                                  <a:pt x="227" y="121"/>
                                                  <a:pt x="227" y="120"/>
                                                </a:cubicBezTo>
                                                <a:cubicBezTo>
                                                  <a:pt x="226" y="120"/>
                                                  <a:pt x="227" y="119"/>
                                                  <a:pt x="227" y="119"/>
                                                </a:cubicBezTo>
                                                <a:cubicBezTo>
                                                  <a:pt x="228" y="119"/>
                                                  <a:pt x="228" y="118"/>
                                                  <a:pt x="229" y="118"/>
                                                </a:cubicBezTo>
                                                <a:cubicBezTo>
                                                  <a:pt x="231" y="117"/>
                                                  <a:pt x="233" y="117"/>
                                                  <a:pt x="233" y="115"/>
                                                </a:cubicBezTo>
                                                <a:cubicBezTo>
                                                  <a:pt x="233" y="114"/>
                                                  <a:pt x="233" y="114"/>
                                                  <a:pt x="233" y="113"/>
                                                </a:cubicBezTo>
                                                <a:cubicBezTo>
                                                  <a:pt x="233" y="113"/>
                                                  <a:pt x="232" y="112"/>
                                                  <a:pt x="232" y="112"/>
                                                </a:cubicBezTo>
                                                <a:cubicBezTo>
                                                  <a:pt x="232" y="111"/>
                                                  <a:pt x="231" y="111"/>
                                                  <a:pt x="231" y="110"/>
                                                </a:cubicBezTo>
                                                <a:cubicBezTo>
                                                  <a:pt x="231" y="110"/>
                                                  <a:pt x="232" y="109"/>
                                                  <a:pt x="233" y="108"/>
                                                </a:cubicBezTo>
                                                <a:cubicBezTo>
                                                  <a:pt x="234" y="107"/>
                                                  <a:pt x="235" y="107"/>
                                                  <a:pt x="235" y="106"/>
                                                </a:cubicBezTo>
                                                <a:cubicBezTo>
                                                  <a:pt x="235" y="105"/>
                                                  <a:pt x="234" y="105"/>
                                                  <a:pt x="233" y="103"/>
                                                </a:cubicBezTo>
                                                <a:cubicBezTo>
                                                  <a:pt x="232" y="102"/>
                                                  <a:pt x="227" y="101"/>
                                                  <a:pt x="225" y="100"/>
                                                </a:cubicBezTo>
                                                <a:cubicBezTo>
                                                  <a:pt x="225" y="99"/>
                                                  <a:pt x="225" y="99"/>
                                                  <a:pt x="225" y="99"/>
                                                </a:cubicBezTo>
                                                <a:cubicBezTo>
                                                  <a:pt x="226" y="98"/>
                                                  <a:pt x="226" y="98"/>
                                                  <a:pt x="227" y="98"/>
                                                </a:cubicBezTo>
                                                <a:cubicBezTo>
                                                  <a:pt x="229" y="97"/>
                                                  <a:pt x="231" y="96"/>
                                                  <a:pt x="232" y="95"/>
                                                </a:cubicBezTo>
                                                <a:cubicBezTo>
                                                  <a:pt x="233" y="93"/>
                                                  <a:pt x="233" y="93"/>
                                                  <a:pt x="232" y="92"/>
                                                </a:cubicBezTo>
                                                <a:cubicBezTo>
                                                  <a:pt x="232" y="91"/>
                                                  <a:pt x="231" y="91"/>
                                                  <a:pt x="229" y="90"/>
                                                </a:cubicBezTo>
                                                <a:cubicBezTo>
                                                  <a:pt x="228" y="90"/>
                                                  <a:pt x="228" y="89"/>
                                                  <a:pt x="228" y="88"/>
                                                </a:cubicBezTo>
                                                <a:cubicBezTo>
                                                  <a:pt x="227" y="88"/>
                                                  <a:pt x="228" y="87"/>
                                                  <a:pt x="228" y="86"/>
                                                </a:cubicBezTo>
                                                <a:cubicBezTo>
                                                  <a:pt x="229" y="84"/>
                                                  <a:pt x="230" y="83"/>
                                                  <a:pt x="230" y="83"/>
                                                </a:cubicBezTo>
                                                <a:cubicBezTo>
                                                  <a:pt x="232" y="81"/>
                                                  <a:pt x="233" y="81"/>
                                                  <a:pt x="234" y="81"/>
                                                </a:cubicBezTo>
                                                <a:cubicBezTo>
                                                  <a:pt x="235" y="80"/>
                                                  <a:pt x="235" y="80"/>
                                                  <a:pt x="235" y="80"/>
                                                </a:cubicBezTo>
                                                <a:cubicBezTo>
                                                  <a:pt x="236" y="80"/>
                                                  <a:pt x="235" y="79"/>
                                                  <a:pt x="235" y="78"/>
                                                </a:cubicBezTo>
                                                <a:cubicBezTo>
                                                  <a:pt x="235" y="78"/>
                                                  <a:pt x="244" y="77"/>
                                                  <a:pt x="244" y="77"/>
                                                </a:cubicBezTo>
                                                <a:cubicBezTo>
                                                  <a:pt x="245" y="77"/>
                                                  <a:pt x="245" y="76"/>
                                                  <a:pt x="245" y="76"/>
                                                </a:cubicBezTo>
                                                <a:cubicBezTo>
                                                  <a:pt x="245" y="75"/>
                                                  <a:pt x="245" y="75"/>
                                                  <a:pt x="245" y="74"/>
                                                </a:cubicBezTo>
                                                <a:cubicBezTo>
                                                  <a:pt x="245" y="73"/>
                                                  <a:pt x="245" y="71"/>
                                                  <a:pt x="246" y="70"/>
                                                </a:cubicBezTo>
                                                <a:cubicBezTo>
                                                  <a:pt x="246" y="70"/>
                                                  <a:pt x="247" y="70"/>
                                                  <a:pt x="248" y="70"/>
                                                </a:cubicBezTo>
                                                <a:cubicBezTo>
                                                  <a:pt x="249" y="70"/>
                                                  <a:pt x="250" y="70"/>
                                                  <a:pt x="250" y="70"/>
                                                </a:cubicBezTo>
                                                <a:cubicBezTo>
                                                  <a:pt x="251" y="69"/>
                                                  <a:pt x="252" y="69"/>
                                                  <a:pt x="252" y="68"/>
                                                </a:cubicBezTo>
                                                <a:cubicBezTo>
                                                  <a:pt x="252" y="67"/>
                                                  <a:pt x="253" y="66"/>
                                                  <a:pt x="254" y="65"/>
                                                </a:cubicBezTo>
                                                <a:cubicBezTo>
                                                  <a:pt x="255" y="65"/>
                                                  <a:pt x="256" y="64"/>
                                                  <a:pt x="257" y="63"/>
                                                </a:cubicBezTo>
                                                <a:cubicBezTo>
                                                  <a:pt x="257" y="62"/>
                                                  <a:pt x="257" y="62"/>
                                                  <a:pt x="257" y="61"/>
                                                </a:cubicBezTo>
                                                <a:cubicBezTo>
                                                  <a:pt x="258" y="61"/>
                                                  <a:pt x="257" y="60"/>
                                                  <a:pt x="256" y="60"/>
                                                </a:cubicBezTo>
                                                <a:cubicBezTo>
                                                  <a:pt x="255" y="59"/>
                                                  <a:pt x="254" y="59"/>
                                                  <a:pt x="254" y="58"/>
                                                </a:cubicBezTo>
                                                <a:cubicBezTo>
                                                  <a:pt x="254" y="57"/>
                                                  <a:pt x="253" y="57"/>
                                                  <a:pt x="253" y="56"/>
                                                </a:cubicBezTo>
                                                <a:cubicBezTo>
                                                  <a:pt x="253" y="56"/>
                                                  <a:pt x="252" y="55"/>
                                                  <a:pt x="251" y="55"/>
                                                </a:cubicBezTo>
                                                <a:cubicBezTo>
                                                  <a:pt x="250" y="55"/>
                                                  <a:pt x="248" y="55"/>
                                                  <a:pt x="247" y="55"/>
                                                </a:cubicBezTo>
                                                <a:cubicBezTo>
                                                  <a:pt x="246" y="55"/>
                                                  <a:pt x="245" y="55"/>
                                                  <a:pt x="245" y="54"/>
                                                </a:cubicBezTo>
                                                <a:cubicBezTo>
                                                  <a:pt x="245" y="54"/>
                                                  <a:pt x="244" y="53"/>
                                                  <a:pt x="244" y="53"/>
                                                </a:cubicBezTo>
                                                <a:cubicBezTo>
                                                  <a:pt x="244" y="51"/>
                                                  <a:pt x="244" y="50"/>
                                                  <a:pt x="244" y="48"/>
                                                </a:cubicBezTo>
                                                <a:cubicBezTo>
                                                  <a:pt x="244" y="46"/>
                                                  <a:pt x="244" y="44"/>
                                                  <a:pt x="243" y="44"/>
                                                </a:cubicBezTo>
                                                <a:cubicBezTo>
                                                  <a:pt x="242" y="43"/>
                                                  <a:pt x="241" y="43"/>
                                                  <a:pt x="239" y="44"/>
                                                </a:cubicBezTo>
                                                <a:cubicBezTo>
                                                  <a:pt x="238" y="44"/>
                                                  <a:pt x="238" y="44"/>
                                                  <a:pt x="238" y="43"/>
                                                </a:cubicBezTo>
                                                <a:cubicBezTo>
                                                  <a:pt x="237" y="42"/>
                                                  <a:pt x="237" y="41"/>
                                                  <a:pt x="237" y="40"/>
                                                </a:cubicBezTo>
                                                <a:cubicBezTo>
                                                  <a:pt x="237" y="38"/>
                                                  <a:pt x="237" y="35"/>
                                                  <a:pt x="238" y="34"/>
                                                </a:cubicBezTo>
                                                <a:cubicBezTo>
                                                  <a:pt x="238" y="34"/>
                                                  <a:pt x="238" y="33"/>
                                                  <a:pt x="237" y="33"/>
                                                </a:cubicBezTo>
                                                <a:cubicBezTo>
                                                  <a:pt x="237" y="32"/>
                                                  <a:pt x="236" y="32"/>
                                                  <a:pt x="235" y="32"/>
                                                </a:cubicBezTo>
                                                <a:cubicBezTo>
                                                  <a:pt x="234" y="31"/>
                                                  <a:pt x="232" y="31"/>
                                                  <a:pt x="231" y="31"/>
                                                </a:cubicBezTo>
                                                <a:cubicBezTo>
                                                  <a:pt x="231" y="30"/>
                                                  <a:pt x="230" y="31"/>
                                                  <a:pt x="228" y="31"/>
                                                </a:cubicBezTo>
                                                <a:cubicBezTo>
                                                  <a:pt x="227" y="31"/>
                                                  <a:pt x="226" y="31"/>
                                                  <a:pt x="224" y="30"/>
                                                </a:cubicBezTo>
                                                <a:cubicBezTo>
                                                  <a:pt x="224" y="30"/>
                                                  <a:pt x="223" y="30"/>
                                                  <a:pt x="223" y="30"/>
                                                </a:cubicBezTo>
                                                <a:cubicBezTo>
                                                  <a:pt x="223" y="30"/>
                                                  <a:pt x="222" y="30"/>
                                                  <a:pt x="222" y="31"/>
                                                </a:cubicBezTo>
                                                <a:cubicBezTo>
                                                  <a:pt x="221" y="32"/>
                                                  <a:pt x="221" y="33"/>
                                                  <a:pt x="220" y="34"/>
                                                </a:cubicBezTo>
                                                <a:cubicBezTo>
                                                  <a:pt x="219" y="35"/>
                                                  <a:pt x="218" y="35"/>
                                                  <a:pt x="217" y="36"/>
                                                </a:cubicBezTo>
                                                <a:cubicBezTo>
                                                  <a:pt x="217" y="36"/>
                                                  <a:pt x="216" y="37"/>
                                                  <a:pt x="215" y="39"/>
                                                </a:cubicBezTo>
                                                <a:cubicBezTo>
                                                  <a:pt x="214" y="40"/>
                                                  <a:pt x="213" y="40"/>
                                                  <a:pt x="212" y="41"/>
                                                </a:cubicBezTo>
                                                <a:cubicBezTo>
                                                  <a:pt x="211" y="41"/>
                                                  <a:pt x="211" y="41"/>
                                                  <a:pt x="210" y="42"/>
                                                </a:cubicBezTo>
                                                <a:cubicBezTo>
                                                  <a:pt x="210" y="42"/>
                                                  <a:pt x="209" y="43"/>
                                                  <a:pt x="209" y="44"/>
                                                </a:cubicBezTo>
                                                <a:cubicBezTo>
                                                  <a:pt x="209" y="45"/>
                                                  <a:pt x="208" y="45"/>
                                                  <a:pt x="208" y="44"/>
                                                </a:cubicBezTo>
                                                <a:cubicBezTo>
                                                  <a:pt x="207" y="44"/>
                                                  <a:pt x="207" y="43"/>
                                                  <a:pt x="206" y="42"/>
                                                </a:cubicBezTo>
                                                <a:cubicBezTo>
                                                  <a:pt x="204" y="41"/>
                                                  <a:pt x="203" y="38"/>
                                                  <a:pt x="203" y="38"/>
                                                </a:cubicBezTo>
                                                <a:cubicBezTo>
                                                  <a:pt x="202" y="35"/>
                                                  <a:pt x="202" y="34"/>
                                                  <a:pt x="202" y="34"/>
                                                </a:cubicBezTo>
                                                <a:cubicBezTo>
                                                  <a:pt x="201" y="33"/>
                                                  <a:pt x="200" y="33"/>
                                                  <a:pt x="197" y="32"/>
                                                </a:cubicBezTo>
                                                <a:cubicBezTo>
                                                  <a:pt x="196" y="32"/>
                                                  <a:pt x="196" y="32"/>
                                                  <a:pt x="195" y="31"/>
                                                </a:cubicBezTo>
                                                <a:cubicBezTo>
                                                  <a:pt x="194" y="30"/>
                                                  <a:pt x="192" y="30"/>
                                                  <a:pt x="190" y="30"/>
                                                </a:cubicBezTo>
                                                <a:cubicBezTo>
                                                  <a:pt x="189" y="30"/>
                                                  <a:pt x="188" y="30"/>
                                                  <a:pt x="188" y="30"/>
                                                </a:cubicBezTo>
                                                <a:cubicBezTo>
                                                  <a:pt x="187" y="30"/>
                                                  <a:pt x="187" y="30"/>
                                                  <a:pt x="187" y="29"/>
                                                </a:cubicBezTo>
                                                <a:cubicBezTo>
                                                  <a:pt x="187" y="28"/>
                                                  <a:pt x="187" y="28"/>
                                                  <a:pt x="187" y="27"/>
                                                </a:cubicBezTo>
                                                <a:cubicBezTo>
                                                  <a:pt x="188" y="26"/>
                                                  <a:pt x="188" y="25"/>
                                                  <a:pt x="188" y="24"/>
                                                </a:cubicBezTo>
                                                <a:cubicBezTo>
                                                  <a:pt x="188" y="23"/>
                                                  <a:pt x="188" y="22"/>
                                                  <a:pt x="188" y="22"/>
                                                </a:cubicBezTo>
                                                <a:cubicBezTo>
                                                  <a:pt x="187" y="21"/>
                                                  <a:pt x="186" y="20"/>
                                                  <a:pt x="186" y="18"/>
                                                </a:cubicBezTo>
                                                <a:cubicBezTo>
                                                  <a:pt x="185" y="17"/>
                                                  <a:pt x="185" y="16"/>
                                                  <a:pt x="185" y="15"/>
                                                </a:cubicBezTo>
                                                <a:cubicBezTo>
                                                  <a:pt x="184" y="14"/>
                                                  <a:pt x="184" y="14"/>
                                                  <a:pt x="184" y="15"/>
                                                </a:cubicBezTo>
                                                <a:cubicBezTo>
                                                  <a:pt x="183" y="15"/>
                                                  <a:pt x="183" y="15"/>
                                                  <a:pt x="183" y="16"/>
                                                </a:cubicBezTo>
                                                <a:cubicBezTo>
                                                  <a:pt x="182" y="17"/>
                                                  <a:pt x="181" y="19"/>
                                                  <a:pt x="180" y="18"/>
                                                </a:cubicBezTo>
                                                <a:cubicBezTo>
                                                  <a:pt x="179" y="18"/>
                                                  <a:pt x="178" y="17"/>
                                                  <a:pt x="177" y="16"/>
                                                </a:cubicBezTo>
                                                <a:cubicBezTo>
                                                  <a:pt x="176" y="15"/>
                                                  <a:pt x="176" y="14"/>
                                                  <a:pt x="175" y="13"/>
                                                </a:cubicBezTo>
                                                <a:cubicBezTo>
                                                  <a:pt x="174" y="13"/>
                                                  <a:pt x="174" y="12"/>
                                                  <a:pt x="174" y="11"/>
                                                </a:cubicBezTo>
                                                <a:cubicBezTo>
                                                  <a:pt x="174" y="10"/>
                                                  <a:pt x="174" y="9"/>
                                                  <a:pt x="175" y="8"/>
                                                </a:cubicBezTo>
                                                <a:cubicBezTo>
                                                  <a:pt x="175" y="7"/>
                                                  <a:pt x="177" y="5"/>
                                                  <a:pt x="177" y="5"/>
                                                </a:cubicBezTo>
                                                <a:cubicBezTo>
                                                  <a:pt x="178" y="4"/>
                                                  <a:pt x="178" y="4"/>
                                                  <a:pt x="178" y="4"/>
                                                </a:cubicBezTo>
                                                <a:cubicBezTo>
                                                  <a:pt x="176" y="3"/>
                                                  <a:pt x="175" y="1"/>
                                                  <a:pt x="173" y="1"/>
                                                </a:cubicBezTo>
                                                <a:cubicBezTo>
                                                  <a:pt x="169" y="0"/>
                                                  <a:pt x="170" y="2"/>
                                                  <a:pt x="169" y="4"/>
                                                </a:cubicBezTo>
                                                <a:cubicBezTo>
                                                  <a:pt x="168" y="6"/>
                                                  <a:pt x="163" y="7"/>
                                                  <a:pt x="163" y="8"/>
                                                </a:cubicBezTo>
                                                <a:cubicBezTo>
                                                  <a:pt x="162" y="10"/>
                                                  <a:pt x="162" y="12"/>
                                                  <a:pt x="163" y="15"/>
                                                </a:cubicBezTo>
                                                <a:cubicBezTo>
                                                  <a:pt x="163" y="16"/>
                                                  <a:pt x="163" y="18"/>
                                                  <a:pt x="165" y="20"/>
                                                </a:cubicBezTo>
                                                <a:cubicBezTo>
                                                  <a:pt x="167" y="22"/>
                                                  <a:pt x="169" y="22"/>
                                                  <a:pt x="165" y="23"/>
                                                </a:cubicBezTo>
                                                <a:cubicBezTo>
                                                  <a:pt x="163" y="24"/>
                                                  <a:pt x="160" y="24"/>
                                                  <a:pt x="159" y="25"/>
                                                </a:cubicBezTo>
                                                <a:cubicBezTo>
                                                  <a:pt x="158" y="26"/>
                                                  <a:pt x="152" y="28"/>
                                                  <a:pt x="152" y="29"/>
                                                </a:cubicBezTo>
                                                <a:cubicBezTo>
                                                  <a:pt x="151" y="31"/>
                                                  <a:pt x="151" y="33"/>
                                                  <a:pt x="149" y="35"/>
                                                </a:cubicBezTo>
                                                <a:cubicBezTo>
                                                  <a:pt x="148" y="36"/>
                                                  <a:pt x="146" y="37"/>
                                                  <a:pt x="145" y="38"/>
                                                </a:cubicBezTo>
                                                <a:cubicBezTo>
                                                  <a:pt x="143" y="40"/>
                                                  <a:pt x="142" y="42"/>
                                                  <a:pt x="140" y="44"/>
                                                </a:cubicBezTo>
                                                <a:cubicBezTo>
                                                  <a:pt x="138" y="46"/>
                                                  <a:pt x="137" y="47"/>
                                                  <a:pt x="136" y="50"/>
                                                </a:cubicBezTo>
                                                <a:cubicBezTo>
                                                  <a:pt x="136" y="53"/>
                                                  <a:pt x="136" y="53"/>
                                                  <a:pt x="133" y="55"/>
                                                </a:cubicBezTo>
                                                <a:cubicBezTo>
                                                  <a:pt x="133" y="55"/>
                                                  <a:pt x="127" y="56"/>
                                                  <a:pt x="127" y="56"/>
                                                </a:cubicBezTo>
                                                <a:cubicBezTo>
                                                  <a:pt x="127" y="56"/>
                                                  <a:pt x="126" y="61"/>
                                                  <a:pt x="124" y="61"/>
                                                </a:cubicBezTo>
                                                <a:cubicBezTo>
                                                  <a:pt x="122" y="60"/>
                                                  <a:pt x="120" y="58"/>
                                                  <a:pt x="118" y="58"/>
                                                </a:cubicBezTo>
                                                <a:cubicBezTo>
                                                  <a:pt x="116" y="58"/>
                                                  <a:pt x="113" y="59"/>
                                                  <a:pt x="113" y="56"/>
                                                </a:cubicBezTo>
                                                <a:cubicBezTo>
                                                  <a:pt x="113" y="53"/>
                                                  <a:pt x="112" y="51"/>
                                                  <a:pt x="110" y="50"/>
                                                </a:cubicBezTo>
                                                <a:cubicBezTo>
                                                  <a:pt x="109" y="48"/>
                                                  <a:pt x="108" y="47"/>
                                                  <a:pt x="106" y="45"/>
                                                </a:cubicBezTo>
                                                <a:cubicBezTo>
                                                  <a:pt x="104" y="43"/>
                                                  <a:pt x="100" y="43"/>
                                                  <a:pt x="98" y="41"/>
                                                </a:cubicBezTo>
                                                <a:cubicBezTo>
                                                  <a:pt x="96" y="39"/>
                                                  <a:pt x="97" y="37"/>
                                                  <a:pt x="96" y="34"/>
                                                </a:cubicBezTo>
                                                <a:cubicBezTo>
                                                  <a:pt x="95" y="32"/>
                                                  <a:pt x="93" y="32"/>
                                                  <a:pt x="92" y="29"/>
                                                </a:cubicBezTo>
                                                <a:cubicBezTo>
                                                  <a:pt x="91" y="27"/>
                                                  <a:pt x="91" y="26"/>
                                                  <a:pt x="92" y="24"/>
                                                </a:cubicBezTo>
                                                <a:cubicBezTo>
                                                  <a:pt x="93" y="23"/>
                                                  <a:pt x="95" y="20"/>
                                                  <a:pt x="92" y="19"/>
                                                </a:cubicBezTo>
                                                <a:cubicBezTo>
                                                  <a:pt x="90" y="19"/>
                                                  <a:pt x="86" y="18"/>
                                                  <a:pt x="86" y="16"/>
                                                </a:cubicBezTo>
                                                <a:cubicBezTo>
                                                  <a:pt x="85" y="14"/>
                                                  <a:pt x="86" y="13"/>
                                                  <a:pt x="86" y="11"/>
                                                </a:cubicBezTo>
                                                <a:cubicBezTo>
                                                  <a:pt x="87" y="9"/>
                                                  <a:pt x="89" y="5"/>
                                                  <a:pt x="85" y="6"/>
                                                </a:cubicBezTo>
                                                <a:cubicBezTo>
                                                  <a:pt x="82" y="7"/>
                                                  <a:pt x="83" y="8"/>
                                                  <a:pt x="81" y="10"/>
                                                </a:cubicBezTo>
                                                <a:cubicBezTo>
                                                  <a:pt x="80" y="12"/>
                                                  <a:pt x="80" y="13"/>
                                                  <a:pt x="77" y="13"/>
                                                </a:cubicBezTo>
                                                <a:cubicBezTo>
                                                  <a:pt x="76" y="13"/>
                                                  <a:pt x="70" y="12"/>
                                                  <a:pt x="70" y="12"/>
                                                </a:cubicBezTo>
                                                <a:cubicBezTo>
                                                  <a:pt x="69" y="14"/>
                                                  <a:pt x="69" y="16"/>
                                                  <a:pt x="66" y="17"/>
                                                </a:cubicBezTo>
                                                <a:cubicBezTo>
                                                  <a:pt x="65" y="17"/>
                                                  <a:pt x="62" y="21"/>
                                                  <a:pt x="61" y="21"/>
                                                </a:cubicBezTo>
                                                <a:cubicBezTo>
                                                  <a:pt x="58" y="20"/>
                                                  <a:pt x="58" y="21"/>
                                                  <a:pt x="55" y="23"/>
                                                </a:cubicBezTo>
                                                <a:cubicBezTo>
                                                  <a:pt x="54" y="25"/>
                                                  <a:pt x="52" y="25"/>
                                                  <a:pt x="50" y="25"/>
                                                </a:cubicBezTo>
                                                <a:cubicBezTo>
                                                  <a:pt x="48" y="26"/>
                                                  <a:pt x="45" y="26"/>
                                                  <a:pt x="44" y="27"/>
                                                </a:cubicBezTo>
                                                <a:cubicBezTo>
                                                  <a:pt x="43" y="29"/>
                                                  <a:pt x="39" y="31"/>
                                                  <a:pt x="37" y="32"/>
                                                </a:cubicBezTo>
                                                <a:cubicBezTo>
                                                  <a:pt x="35" y="32"/>
                                                  <a:pt x="34" y="35"/>
                                                  <a:pt x="32" y="35"/>
                                                </a:cubicBezTo>
                                                <a:cubicBezTo>
                                                  <a:pt x="30" y="35"/>
                                                  <a:pt x="28" y="34"/>
                                                  <a:pt x="27" y="33"/>
                                                </a:cubicBezTo>
                                                <a:cubicBezTo>
                                                  <a:pt x="27" y="33"/>
                                                  <a:pt x="23" y="28"/>
                                                  <a:pt x="22" y="28"/>
                                                </a:cubicBezTo>
                                                <a:cubicBezTo>
                                                  <a:pt x="19" y="29"/>
                                                  <a:pt x="20" y="30"/>
                                                  <a:pt x="18" y="32"/>
                                                </a:cubicBezTo>
                                                <a:cubicBezTo>
                                                  <a:pt x="15" y="33"/>
                                                  <a:pt x="13" y="34"/>
                                                  <a:pt x="11" y="32"/>
                                                </a:cubicBezTo>
                                                <a:cubicBezTo>
                                                  <a:pt x="8" y="29"/>
                                                  <a:pt x="9" y="30"/>
                                                  <a:pt x="7" y="33"/>
                                                </a:cubicBezTo>
                                                <a:cubicBezTo>
                                                  <a:pt x="5" y="34"/>
                                                  <a:pt x="3" y="36"/>
                                                  <a:pt x="1" y="36"/>
                                                </a:cubicBezTo>
                                                <a:cubicBezTo>
                                                  <a:pt x="1" y="36"/>
                                                  <a:pt x="1" y="36"/>
                                                  <a:pt x="0" y="36"/>
                                                </a:cubicBezTo>
                                                <a:cubicBezTo>
                                                  <a:pt x="1" y="37"/>
                                                  <a:pt x="1" y="37"/>
                                                  <a:pt x="1" y="37"/>
                                                </a:cubicBezTo>
                                                <a:cubicBezTo>
                                                  <a:pt x="1" y="38"/>
                                                  <a:pt x="1" y="39"/>
                                                  <a:pt x="2" y="40"/>
                                                </a:cubicBezTo>
                                                <a:cubicBezTo>
                                                  <a:pt x="2" y="41"/>
                                                  <a:pt x="3" y="42"/>
                                                  <a:pt x="5" y="43"/>
                                                </a:cubicBezTo>
                                                <a:cubicBezTo>
                                                  <a:pt x="6" y="43"/>
                                                  <a:pt x="6" y="44"/>
                                                  <a:pt x="7" y="45"/>
                                                </a:cubicBezTo>
                                                <a:cubicBezTo>
                                                  <a:pt x="7" y="46"/>
                                                  <a:pt x="7" y="48"/>
                                                  <a:pt x="8" y="49"/>
                                                </a:cubicBezTo>
                                                <a:cubicBezTo>
                                                  <a:pt x="8" y="50"/>
                                                  <a:pt x="8" y="51"/>
                                                  <a:pt x="8" y="52"/>
                                                </a:cubicBezTo>
                                                <a:cubicBezTo>
                                                  <a:pt x="9" y="53"/>
                                                  <a:pt x="9" y="53"/>
                                                  <a:pt x="10" y="54"/>
                                                </a:cubicBezTo>
                                                <a:cubicBezTo>
                                                  <a:pt x="13" y="54"/>
                                                  <a:pt x="15" y="54"/>
                                                  <a:pt x="17" y="55"/>
                                                </a:cubicBezTo>
                                                <a:cubicBezTo>
                                                  <a:pt x="18" y="55"/>
                                                  <a:pt x="19" y="55"/>
                                                  <a:pt x="19" y="56"/>
                                                </a:cubicBezTo>
                                                <a:cubicBezTo>
                                                  <a:pt x="20" y="56"/>
                                                  <a:pt x="21" y="57"/>
                                                  <a:pt x="21" y="58"/>
                                                </a:cubicBezTo>
                                                <a:cubicBezTo>
                                                  <a:pt x="22" y="60"/>
                                                  <a:pt x="23" y="60"/>
                                                  <a:pt x="25" y="61"/>
                                                </a:cubicBezTo>
                                                <a:cubicBezTo>
                                                  <a:pt x="26" y="61"/>
                                                  <a:pt x="27" y="61"/>
                                                  <a:pt x="28" y="62"/>
                                                </a:cubicBezTo>
                                                <a:cubicBezTo>
                                                  <a:pt x="29" y="63"/>
                                                  <a:pt x="30" y="63"/>
                                                  <a:pt x="31" y="64"/>
                                                </a:cubicBezTo>
                                                <a:cubicBezTo>
                                                  <a:pt x="32" y="65"/>
                                                  <a:pt x="33" y="65"/>
                                                  <a:pt x="33" y="66"/>
                                                </a:cubicBezTo>
                                                <a:cubicBezTo>
                                                  <a:pt x="34" y="66"/>
                                                  <a:pt x="34" y="67"/>
                                                  <a:pt x="34" y="68"/>
                                                </a:cubicBezTo>
                                                <a:cubicBezTo>
                                                  <a:pt x="33" y="70"/>
                                                  <a:pt x="32" y="70"/>
                                                  <a:pt x="31" y="71"/>
                                                </a:cubicBezTo>
                                                <a:cubicBezTo>
                                                  <a:pt x="31" y="71"/>
                                                  <a:pt x="29" y="71"/>
                                                  <a:pt x="28" y="73"/>
                                                </a:cubicBezTo>
                                                <a:cubicBezTo>
                                                  <a:pt x="28" y="73"/>
                                                  <a:pt x="27" y="75"/>
                                                  <a:pt x="26" y="76"/>
                                                </a:cubicBezTo>
                                                <a:cubicBezTo>
                                                  <a:pt x="25" y="77"/>
                                                  <a:pt x="25" y="78"/>
                                                  <a:pt x="25" y="78"/>
                                                </a:cubicBezTo>
                                                <a:cubicBezTo>
                                                  <a:pt x="25" y="79"/>
                                                  <a:pt x="25" y="79"/>
                                                  <a:pt x="26" y="79"/>
                                                </a:cubicBezTo>
                                                <a:cubicBezTo>
                                                  <a:pt x="27" y="79"/>
                                                  <a:pt x="27" y="80"/>
                                                  <a:pt x="28" y="81"/>
                                                </a:cubicBezTo>
                                                <a:cubicBezTo>
                                                  <a:pt x="28" y="82"/>
                                                  <a:pt x="29" y="83"/>
                                                  <a:pt x="29" y="83"/>
                                                </a:cubicBezTo>
                                                <a:cubicBezTo>
                                                  <a:pt x="32" y="83"/>
                                                  <a:pt x="33" y="83"/>
                                                  <a:pt x="34" y="84"/>
                                                </a:cubicBezTo>
                                                <a:cubicBezTo>
                                                  <a:pt x="35" y="84"/>
                                                  <a:pt x="36" y="85"/>
                                                  <a:pt x="37" y="87"/>
                                                </a:cubicBezTo>
                                                <a:cubicBezTo>
                                                  <a:pt x="37" y="89"/>
                                                  <a:pt x="40" y="93"/>
                                                  <a:pt x="40" y="93"/>
                                                </a:cubicBezTo>
                                                <a:cubicBezTo>
                                                  <a:pt x="41" y="95"/>
                                                  <a:pt x="41" y="96"/>
                                                  <a:pt x="41" y="97"/>
                                                </a:cubicBezTo>
                                                <a:cubicBezTo>
                                                  <a:pt x="40" y="98"/>
                                                  <a:pt x="41" y="99"/>
                                                  <a:pt x="42" y="101"/>
                                                </a:cubicBezTo>
                                                <a:cubicBezTo>
                                                  <a:pt x="43" y="101"/>
                                                  <a:pt x="44" y="103"/>
                                                  <a:pt x="44" y="104"/>
                                                </a:cubicBezTo>
                                                <a:cubicBezTo>
                                                  <a:pt x="44" y="104"/>
                                                  <a:pt x="44" y="105"/>
                                                  <a:pt x="44" y="105"/>
                                                </a:cubicBezTo>
                                                <a:cubicBezTo>
                                                  <a:pt x="43" y="105"/>
                                                  <a:pt x="43" y="105"/>
                                                  <a:pt x="42" y="105"/>
                                                </a:cubicBezTo>
                                                <a:cubicBezTo>
                                                  <a:pt x="40" y="105"/>
                                                  <a:pt x="39" y="104"/>
                                                  <a:pt x="38" y="104"/>
                                                </a:cubicBezTo>
                                                <a:cubicBezTo>
                                                  <a:pt x="37" y="104"/>
                                                  <a:pt x="36" y="104"/>
                                                  <a:pt x="36" y="104"/>
                                                </a:cubicBezTo>
                                                <a:cubicBezTo>
                                                  <a:pt x="35" y="104"/>
                                                  <a:pt x="35" y="105"/>
                                                  <a:pt x="35" y="106"/>
                                                </a:cubicBezTo>
                                                <a:cubicBezTo>
                                                  <a:pt x="34" y="108"/>
                                                  <a:pt x="34" y="109"/>
                                                  <a:pt x="34" y="110"/>
                                                </a:cubicBezTo>
                                                <a:cubicBezTo>
                                                  <a:pt x="34" y="110"/>
                                                  <a:pt x="35" y="111"/>
                                                  <a:pt x="35" y="113"/>
                                                </a:cubicBezTo>
                                                <a:cubicBezTo>
                                                  <a:pt x="36" y="114"/>
                                                  <a:pt x="36" y="116"/>
                                                  <a:pt x="36" y="117"/>
                                                </a:cubicBezTo>
                                                <a:cubicBezTo>
                                                  <a:pt x="36" y="118"/>
                                                  <a:pt x="37" y="118"/>
                                                  <a:pt x="37" y="119"/>
                                                </a:cubicBezTo>
                                                <a:cubicBezTo>
                                                  <a:pt x="38" y="119"/>
                                                  <a:pt x="38" y="119"/>
                                                  <a:pt x="39" y="119"/>
                                                </a:cubicBezTo>
                                                <a:cubicBezTo>
                                                  <a:pt x="40" y="119"/>
                                                  <a:pt x="41" y="119"/>
                                                  <a:pt x="41" y="120"/>
                                                </a:cubicBezTo>
                                                <a:cubicBezTo>
                                                  <a:pt x="42" y="120"/>
                                                  <a:pt x="42" y="120"/>
                                                  <a:pt x="43" y="121"/>
                                                </a:cubicBezTo>
                                                <a:cubicBezTo>
                                                  <a:pt x="43" y="122"/>
                                                  <a:pt x="43" y="123"/>
                                                  <a:pt x="45" y="123"/>
                                                </a:cubicBezTo>
                                                <a:cubicBezTo>
                                                  <a:pt x="45" y="124"/>
                                                  <a:pt x="47" y="124"/>
                                                  <a:pt x="49" y="125"/>
                                                </a:cubicBezTo>
                                                <a:cubicBezTo>
                                                  <a:pt x="50" y="126"/>
                                                  <a:pt x="52" y="127"/>
                                                  <a:pt x="51" y="128"/>
                                                </a:cubicBezTo>
                                                <a:cubicBezTo>
                                                  <a:pt x="51" y="131"/>
                                                  <a:pt x="49" y="133"/>
                                                  <a:pt x="49" y="135"/>
                                                </a:cubicBezTo>
                                                <a:cubicBezTo>
                                                  <a:pt x="49" y="136"/>
                                                  <a:pt x="50" y="137"/>
                                                  <a:pt x="50" y="137"/>
                                                </a:cubicBezTo>
                                                <a:cubicBezTo>
                                                  <a:pt x="50" y="138"/>
                                                  <a:pt x="51" y="138"/>
                                                  <a:pt x="52" y="138"/>
                                                </a:cubicBezTo>
                                                <a:cubicBezTo>
                                                  <a:pt x="53" y="139"/>
                                                  <a:pt x="55" y="139"/>
                                                  <a:pt x="57" y="139"/>
                                                </a:cubicBezTo>
                                                <a:cubicBezTo>
                                                  <a:pt x="58" y="139"/>
                                                  <a:pt x="59" y="139"/>
                                                  <a:pt x="59" y="139"/>
                                                </a:cubicBezTo>
                                                <a:cubicBezTo>
                                                  <a:pt x="60" y="139"/>
                                                  <a:pt x="60" y="140"/>
                                                  <a:pt x="60" y="140"/>
                                                </a:cubicBezTo>
                                                <a:cubicBezTo>
                                                  <a:pt x="60" y="141"/>
                                                  <a:pt x="60" y="143"/>
                                                  <a:pt x="61" y="145"/>
                                                </a:cubicBezTo>
                                                <a:cubicBezTo>
                                                  <a:pt x="61" y="146"/>
                                                  <a:pt x="63" y="148"/>
                                                  <a:pt x="64" y="150"/>
                                                </a:cubicBezTo>
                                                <a:cubicBezTo>
                                                  <a:pt x="66" y="153"/>
                                                  <a:pt x="66" y="155"/>
                                                  <a:pt x="68" y="157"/>
                                                </a:cubicBezTo>
                                                <a:cubicBezTo>
                                                  <a:pt x="70" y="159"/>
                                                  <a:pt x="70" y="160"/>
                                                  <a:pt x="71" y="161"/>
                                                </a:cubicBezTo>
                                                <a:cubicBezTo>
                                                  <a:pt x="71" y="162"/>
                                                  <a:pt x="71" y="162"/>
                                                  <a:pt x="71" y="164"/>
                                                </a:cubicBezTo>
                                                <a:cubicBezTo>
                                                  <a:pt x="72" y="165"/>
                                                  <a:pt x="73" y="165"/>
                                                  <a:pt x="74" y="166"/>
                                                </a:cubicBezTo>
                                                <a:cubicBezTo>
                                                  <a:pt x="75" y="166"/>
                                                  <a:pt x="76" y="166"/>
                                                  <a:pt x="76" y="167"/>
                                                </a:cubicBezTo>
                                                <a:cubicBezTo>
                                                  <a:pt x="75" y="168"/>
                                                  <a:pt x="75" y="169"/>
                                                  <a:pt x="75" y="169"/>
                                                </a:cubicBezTo>
                                                <a:cubicBezTo>
                                                  <a:pt x="74" y="170"/>
                                                  <a:pt x="74" y="170"/>
                                                  <a:pt x="73" y="170"/>
                                                </a:cubicBezTo>
                                                <a:cubicBezTo>
                                                  <a:pt x="72" y="170"/>
                                                  <a:pt x="70" y="170"/>
                                                  <a:pt x="69" y="172"/>
                                                </a:cubicBezTo>
                                                <a:cubicBezTo>
                                                  <a:pt x="68" y="172"/>
                                                  <a:pt x="67" y="174"/>
                                                  <a:pt x="66" y="175"/>
                                                </a:cubicBezTo>
                                                <a:cubicBezTo>
                                                  <a:pt x="66" y="176"/>
                                                  <a:pt x="65" y="177"/>
                                                  <a:pt x="65" y="178"/>
                                                </a:cubicBezTo>
                                                <a:cubicBezTo>
                                                  <a:pt x="65" y="178"/>
                                                  <a:pt x="65" y="179"/>
                                                  <a:pt x="65" y="180"/>
                                                </a:cubicBezTo>
                                                <a:cubicBezTo>
                                                  <a:pt x="66" y="181"/>
                                                  <a:pt x="66" y="182"/>
                                                  <a:pt x="66" y="182"/>
                                                </a:cubicBezTo>
                                                <a:cubicBezTo>
                                                  <a:pt x="66" y="183"/>
                                                  <a:pt x="65" y="183"/>
                                                  <a:pt x="65" y="183"/>
                                                </a:cubicBezTo>
                                                <a:cubicBezTo>
                                                  <a:pt x="65" y="183"/>
                                                  <a:pt x="64" y="183"/>
                                                  <a:pt x="64" y="184"/>
                                                </a:cubicBezTo>
                                                <a:cubicBezTo>
                                                  <a:pt x="63" y="184"/>
                                                  <a:pt x="63" y="185"/>
                                                  <a:pt x="63" y="186"/>
                                                </a:cubicBezTo>
                                                <a:cubicBezTo>
                                                  <a:pt x="63" y="187"/>
                                                  <a:pt x="63" y="189"/>
                                                  <a:pt x="64" y="190"/>
                                                </a:cubicBezTo>
                                                <a:cubicBezTo>
                                                  <a:pt x="65" y="191"/>
                                                  <a:pt x="66" y="192"/>
                                                  <a:pt x="67" y="193"/>
                                                </a:cubicBezTo>
                                                <a:cubicBezTo>
                                                  <a:pt x="68" y="195"/>
                                                  <a:pt x="69" y="195"/>
                                                  <a:pt x="70" y="196"/>
                                                </a:cubicBezTo>
                                                <a:cubicBezTo>
                                                  <a:pt x="71" y="197"/>
                                                  <a:pt x="71" y="198"/>
                                                  <a:pt x="70" y="200"/>
                                                </a:cubicBezTo>
                                                <a:cubicBezTo>
                                                  <a:pt x="70" y="202"/>
                                                  <a:pt x="70" y="202"/>
                                                  <a:pt x="69" y="203"/>
                                                </a:cubicBezTo>
                                                <a:cubicBezTo>
                                                  <a:pt x="69" y="203"/>
                                                  <a:pt x="69" y="203"/>
                                                  <a:pt x="68" y="202"/>
                                                </a:cubicBezTo>
                                                <a:cubicBezTo>
                                                  <a:pt x="68" y="202"/>
                                                  <a:pt x="67" y="200"/>
                                                  <a:pt x="67" y="199"/>
                                                </a:cubicBezTo>
                                                <a:cubicBezTo>
                                                  <a:pt x="66" y="198"/>
                                                  <a:pt x="65" y="197"/>
                                                  <a:pt x="64" y="196"/>
                                                </a:cubicBezTo>
                                                <a:cubicBezTo>
                                                  <a:pt x="63" y="196"/>
                                                  <a:pt x="62" y="196"/>
                                                  <a:pt x="61" y="197"/>
                                                </a:cubicBezTo>
                                                <a:cubicBezTo>
                                                  <a:pt x="60" y="199"/>
                                                  <a:pt x="58" y="199"/>
                                                  <a:pt x="57" y="200"/>
                                                </a:cubicBezTo>
                                                <a:cubicBezTo>
                                                  <a:pt x="55" y="200"/>
                                                  <a:pt x="53" y="201"/>
                                                  <a:pt x="53" y="202"/>
                                                </a:cubicBezTo>
                                                <a:cubicBezTo>
                                                  <a:pt x="52" y="202"/>
                                                  <a:pt x="51" y="202"/>
                                                  <a:pt x="51" y="202"/>
                                                </a:cubicBezTo>
                                                <a:cubicBezTo>
                                                  <a:pt x="50" y="202"/>
                                                  <a:pt x="49" y="202"/>
                                                  <a:pt x="48" y="201"/>
                                                </a:cubicBezTo>
                                                <a:cubicBezTo>
                                                  <a:pt x="46" y="201"/>
                                                  <a:pt x="45" y="200"/>
                                                  <a:pt x="45" y="200"/>
                                                </a:cubicBezTo>
                                                <a:cubicBezTo>
                                                  <a:pt x="44" y="200"/>
                                                  <a:pt x="44" y="202"/>
                                                  <a:pt x="43" y="204"/>
                                                </a:cubicBezTo>
                                                <a:cubicBezTo>
                                                  <a:pt x="43" y="205"/>
                                                  <a:pt x="43" y="206"/>
                                                  <a:pt x="43" y="206"/>
                                                </a:cubicBezTo>
                                                <a:cubicBezTo>
                                                  <a:pt x="44" y="207"/>
                                                  <a:pt x="44" y="207"/>
                                                  <a:pt x="45" y="207"/>
                                                </a:cubicBezTo>
                                                <a:cubicBezTo>
                                                  <a:pt x="46" y="207"/>
                                                  <a:pt x="47" y="208"/>
                                                  <a:pt x="48" y="209"/>
                                                </a:cubicBezTo>
                                                <a:cubicBezTo>
                                                  <a:pt x="49" y="209"/>
                                                  <a:pt x="50" y="211"/>
                                                  <a:pt x="49" y="212"/>
                                                </a:cubicBezTo>
                                                <a:cubicBezTo>
                                                  <a:pt x="49" y="213"/>
                                                  <a:pt x="46" y="218"/>
                                                  <a:pt x="47" y="218"/>
                                                </a:cubicBezTo>
                                                <a:cubicBezTo>
                                                  <a:pt x="49" y="218"/>
                                                  <a:pt x="50" y="218"/>
                                                  <a:pt x="50" y="218"/>
                                                </a:cubicBezTo>
                                                <a:cubicBezTo>
                                                  <a:pt x="50" y="219"/>
                                                  <a:pt x="50" y="219"/>
                                                  <a:pt x="50" y="220"/>
                                                </a:cubicBezTo>
                                                <a:cubicBezTo>
                                                  <a:pt x="50" y="220"/>
                                                  <a:pt x="49" y="221"/>
                                                  <a:pt x="49" y="221"/>
                                                </a:cubicBezTo>
                                                <a:cubicBezTo>
                                                  <a:pt x="48" y="222"/>
                                                  <a:pt x="48" y="223"/>
                                                  <a:pt x="48" y="224"/>
                                                </a:cubicBezTo>
                                                <a:cubicBezTo>
                                                  <a:pt x="49" y="225"/>
                                                  <a:pt x="50" y="226"/>
                                                  <a:pt x="51" y="227"/>
                                                </a:cubicBezTo>
                                                <a:cubicBezTo>
                                                  <a:pt x="52" y="228"/>
                                                  <a:pt x="53" y="228"/>
                                                  <a:pt x="53" y="228"/>
                                                </a:cubicBezTo>
                                                <a:cubicBezTo>
                                                  <a:pt x="51" y="229"/>
                                                  <a:pt x="50" y="229"/>
                                                  <a:pt x="49" y="230"/>
                                                </a:cubicBezTo>
                                                <a:cubicBezTo>
                                                  <a:pt x="49" y="230"/>
                                                  <a:pt x="48" y="231"/>
                                                  <a:pt x="48" y="233"/>
                                                </a:cubicBezTo>
                                                <a:cubicBezTo>
                                                  <a:pt x="47" y="234"/>
                                                  <a:pt x="48" y="236"/>
                                                  <a:pt x="48" y="238"/>
                                                </a:cubicBezTo>
                                                <a:cubicBezTo>
                                                  <a:pt x="48" y="239"/>
                                                  <a:pt x="48" y="239"/>
                                                  <a:pt x="48" y="240"/>
                                                </a:cubicBezTo>
                                                <a:cubicBezTo>
                                                  <a:pt x="48" y="240"/>
                                                  <a:pt x="48" y="241"/>
                                                  <a:pt x="47" y="241"/>
                                                </a:cubicBezTo>
                                                <a:cubicBezTo>
                                                  <a:pt x="46" y="241"/>
                                                  <a:pt x="44" y="241"/>
                                                  <a:pt x="43" y="242"/>
                                                </a:cubicBezTo>
                                                <a:cubicBezTo>
                                                  <a:pt x="41" y="243"/>
                                                  <a:pt x="40" y="243"/>
                                                  <a:pt x="40" y="243"/>
                                                </a:cubicBezTo>
                                                <a:cubicBezTo>
                                                  <a:pt x="38" y="243"/>
                                                  <a:pt x="36" y="243"/>
                                                  <a:pt x="36" y="244"/>
                                                </a:cubicBezTo>
                                                <a:cubicBezTo>
                                                  <a:pt x="35" y="244"/>
                                                  <a:pt x="35" y="245"/>
                                                  <a:pt x="36" y="248"/>
                                                </a:cubicBezTo>
                                                <a:cubicBezTo>
                                                  <a:pt x="36" y="250"/>
                                                  <a:pt x="37" y="251"/>
                                                  <a:pt x="38" y="251"/>
                                                </a:cubicBezTo>
                                                <a:cubicBezTo>
                                                  <a:pt x="39" y="252"/>
                                                  <a:pt x="41" y="252"/>
                                                  <a:pt x="43" y="252"/>
                                                </a:cubicBezTo>
                                                <a:cubicBezTo>
                                                  <a:pt x="44" y="252"/>
                                                  <a:pt x="45" y="252"/>
                                                  <a:pt x="45" y="252"/>
                                                </a:cubicBezTo>
                                                <a:cubicBezTo>
                                                  <a:pt x="46" y="252"/>
                                                  <a:pt x="46" y="253"/>
                                                  <a:pt x="46" y="253"/>
                                                </a:cubicBezTo>
                                                <a:cubicBezTo>
                                                  <a:pt x="46" y="254"/>
                                                  <a:pt x="46" y="256"/>
                                                  <a:pt x="45" y="257"/>
                                                </a:cubicBezTo>
                                                <a:cubicBezTo>
                                                  <a:pt x="45" y="259"/>
                                                  <a:pt x="44" y="260"/>
                                                  <a:pt x="45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3"/>
                                                  <a:pt x="45" y="263"/>
                                                </a:cubicBezTo>
                                                <a:cubicBezTo>
                                                  <a:pt x="45" y="263"/>
                                                  <a:pt x="46" y="263"/>
                                                  <a:pt x="46" y="263"/>
                                                </a:cubicBezTo>
                                                <a:cubicBezTo>
                                                  <a:pt x="46" y="263"/>
                                                  <a:pt x="47" y="262"/>
                                                  <a:pt x="47" y="262"/>
                                                </a:cubicBezTo>
                                                <a:cubicBezTo>
                                                  <a:pt x="48" y="263"/>
                                                  <a:pt x="49" y="263"/>
                                                  <a:pt x="50" y="264"/>
                                                </a:cubicBezTo>
                                                <a:cubicBezTo>
                                                  <a:pt x="50" y="264"/>
                                                  <a:pt x="51" y="265"/>
                                                  <a:pt x="52" y="264"/>
                                                </a:cubicBezTo>
                                                <a:cubicBezTo>
                                                  <a:pt x="54" y="262"/>
                                                  <a:pt x="55" y="262"/>
                                                  <a:pt x="56" y="262"/>
                                                </a:cubicBezTo>
                                                <a:cubicBezTo>
                                                  <a:pt x="56" y="261"/>
                                                  <a:pt x="57" y="261"/>
                                                  <a:pt x="59" y="261"/>
                                                </a:cubicBezTo>
                                                <a:cubicBezTo>
                                                  <a:pt x="62" y="261"/>
                                                  <a:pt x="62" y="263"/>
                                                  <a:pt x="65" y="263"/>
                                                </a:cubicBezTo>
                                                <a:cubicBezTo>
                                                  <a:pt x="66" y="263"/>
                                                  <a:pt x="68" y="263"/>
                                                  <a:pt x="69" y="262"/>
                                                </a:cubicBezTo>
                                                <a:cubicBezTo>
                                                  <a:pt x="69" y="262"/>
                                                  <a:pt x="69" y="261"/>
                                                  <a:pt x="70" y="261"/>
                                                </a:cubicBezTo>
                                                <a:cubicBezTo>
                                                  <a:pt x="71" y="260"/>
                                                  <a:pt x="71" y="260"/>
                                                  <a:pt x="72" y="260"/>
                                                </a:cubicBezTo>
                                                <a:cubicBezTo>
                                                  <a:pt x="72" y="260"/>
                                                  <a:pt x="73" y="260"/>
                                                  <a:pt x="73" y="261"/>
                                                </a:cubicBezTo>
                                                <a:cubicBezTo>
                                                  <a:pt x="73" y="262"/>
                                                  <a:pt x="74" y="264"/>
                                                  <a:pt x="74" y="265"/>
                                                </a:cubicBezTo>
                                                <a:cubicBezTo>
                                                  <a:pt x="75" y="266"/>
                                                  <a:pt x="75" y="267"/>
                                                  <a:pt x="75" y="267"/>
                                                </a:cubicBezTo>
                                                <a:cubicBezTo>
                                                  <a:pt x="75" y="268"/>
                                                  <a:pt x="75" y="268"/>
                                                  <a:pt x="76" y="267"/>
                                                </a:cubicBezTo>
                                                <a:cubicBezTo>
                                                  <a:pt x="77" y="265"/>
                                                  <a:pt x="77" y="264"/>
                                                  <a:pt x="78" y="261"/>
                                                </a:cubicBezTo>
                                                <a:cubicBezTo>
                                                  <a:pt x="78" y="261"/>
                                                  <a:pt x="78" y="260"/>
                                                  <a:pt x="79" y="260"/>
                                                </a:cubicBezTo>
                                                <a:cubicBezTo>
                                                  <a:pt x="79" y="259"/>
                                                  <a:pt x="80" y="259"/>
                                                  <a:pt x="81" y="259"/>
                                                </a:cubicBezTo>
                                                <a:cubicBezTo>
                                                  <a:pt x="82" y="259"/>
                                                  <a:pt x="82" y="260"/>
                                                  <a:pt x="83" y="261"/>
                                                </a:cubicBezTo>
                                                <a:cubicBezTo>
                                                  <a:pt x="83" y="262"/>
                                                  <a:pt x="84" y="263"/>
                                                  <a:pt x="84" y="264"/>
                                                </a:cubicBezTo>
                                                <a:cubicBezTo>
                                                  <a:pt x="84" y="266"/>
                                                  <a:pt x="84" y="266"/>
                                                  <a:pt x="85" y="267"/>
                                                </a:cubicBezTo>
                                                <a:cubicBezTo>
                                                  <a:pt x="85" y="267"/>
                                                  <a:pt x="86" y="267"/>
                                                  <a:pt x="88" y="267"/>
                                                </a:cubicBezTo>
                                                <a:cubicBezTo>
                                                  <a:pt x="89" y="267"/>
                                                  <a:pt x="90" y="268"/>
                                                  <a:pt x="90" y="268"/>
                                                </a:cubicBezTo>
                                                <a:cubicBezTo>
                                                  <a:pt x="91" y="269"/>
                                                  <a:pt x="91" y="270"/>
                                                  <a:pt x="90" y="271"/>
                                                </a:cubicBezTo>
                                                <a:cubicBezTo>
                                                  <a:pt x="89" y="273"/>
                                                  <a:pt x="87" y="273"/>
                                                  <a:pt x="86" y="275"/>
                                                </a:cubicBezTo>
                                                <a:cubicBezTo>
                                                  <a:pt x="85" y="276"/>
                                                  <a:pt x="85" y="275"/>
                                                  <a:pt x="83" y="277"/>
                                                </a:cubicBezTo>
                                                <a:cubicBezTo>
                                                  <a:pt x="81" y="277"/>
                                                  <a:pt x="81" y="279"/>
                                                  <a:pt x="79" y="279"/>
                                                </a:cubicBezTo>
                                                <a:cubicBezTo>
                                                  <a:pt x="79" y="279"/>
                                                  <a:pt x="78" y="279"/>
                                                  <a:pt x="77" y="279"/>
                                                </a:cubicBezTo>
                                                <a:cubicBezTo>
                                                  <a:pt x="77" y="280"/>
                                                  <a:pt x="76" y="280"/>
                                                  <a:pt x="76" y="282"/>
                                                </a:cubicBezTo>
                                                <a:cubicBezTo>
                                                  <a:pt x="76" y="285"/>
                                                  <a:pt x="77" y="286"/>
                                                  <a:pt x="78" y="288"/>
                                                </a:cubicBezTo>
                                                <a:cubicBezTo>
                                                  <a:pt x="78" y="288"/>
                                                  <a:pt x="78" y="290"/>
                                                  <a:pt x="78" y="292"/>
                                                </a:cubicBezTo>
                                                <a:cubicBezTo>
                                                  <a:pt x="78" y="294"/>
                                                  <a:pt x="78" y="296"/>
                                                  <a:pt x="78" y="296"/>
                                                </a:cubicBezTo>
                                                <a:cubicBezTo>
                                                  <a:pt x="76" y="296"/>
                                                  <a:pt x="75" y="296"/>
                                                  <a:pt x="75" y="296"/>
                                                </a:cubicBezTo>
                                                <a:cubicBezTo>
                                                  <a:pt x="74" y="296"/>
                                                  <a:pt x="74" y="297"/>
                                                  <a:pt x="75" y="298"/>
                                                </a:cubicBezTo>
                                                <a:cubicBezTo>
                                                  <a:pt x="75" y="298"/>
                                                  <a:pt x="75" y="300"/>
                                                  <a:pt x="75" y="301"/>
                                                </a:cubicBezTo>
                                                <a:cubicBezTo>
                                                  <a:pt x="76" y="303"/>
                                                  <a:pt x="76" y="304"/>
                                                  <a:pt x="75" y="304"/>
                                                </a:cubicBezTo>
                                                <a:cubicBezTo>
                                                  <a:pt x="75" y="305"/>
                                                  <a:pt x="73" y="305"/>
                                                  <a:pt x="72" y="304"/>
                                                </a:cubicBezTo>
                                                <a:cubicBezTo>
                                                  <a:pt x="71" y="304"/>
                                                  <a:pt x="71" y="304"/>
                                                  <a:pt x="70" y="305"/>
                                                </a:cubicBezTo>
                                                <a:cubicBezTo>
                                                  <a:pt x="69" y="307"/>
                                                  <a:pt x="69" y="308"/>
                                                  <a:pt x="70" y="310"/>
                                                </a:cubicBezTo>
                                                <a:cubicBezTo>
                                                  <a:pt x="71" y="312"/>
                                                  <a:pt x="71" y="314"/>
                                                  <a:pt x="72" y="316"/>
                                                </a:cubicBezTo>
                                                <a:cubicBezTo>
                                                  <a:pt x="72" y="317"/>
                                                  <a:pt x="71" y="320"/>
                                                  <a:pt x="71" y="320"/>
                                                </a:cubicBezTo>
                                                <a:cubicBezTo>
                                                  <a:pt x="72" y="322"/>
                                                  <a:pt x="72" y="323"/>
                                                  <a:pt x="72" y="323"/>
                                                </a:cubicBezTo>
                                                <a:cubicBezTo>
                                                  <a:pt x="73" y="324"/>
                                                  <a:pt x="73" y="323"/>
                                                  <a:pt x="74" y="323"/>
                                                </a:cubicBezTo>
                                                <a:cubicBezTo>
                                                  <a:pt x="75" y="323"/>
                                                  <a:pt x="76" y="322"/>
                                                  <a:pt x="77" y="322"/>
                                                </a:cubicBezTo>
                                                <a:cubicBezTo>
                                                  <a:pt x="78" y="321"/>
                                                  <a:pt x="79" y="321"/>
                                                  <a:pt x="80" y="321"/>
                                                </a:cubicBezTo>
                                                <a:cubicBezTo>
                                                  <a:pt x="82" y="322"/>
                                                  <a:pt x="82" y="322"/>
                                                  <a:pt x="83" y="322"/>
                                                </a:cubicBezTo>
                                                <a:cubicBezTo>
                                                  <a:pt x="83" y="322"/>
                                                  <a:pt x="83" y="321"/>
                                                  <a:pt x="84" y="320"/>
                                                </a:cubicBezTo>
                                                <a:cubicBezTo>
                                                  <a:pt x="85" y="319"/>
                                                  <a:pt x="85" y="318"/>
                                                  <a:pt x="86" y="318"/>
                                                </a:cubicBezTo>
                                                <a:cubicBezTo>
                                                  <a:pt x="86" y="317"/>
                                                  <a:pt x="87" y="317"/>
                                                  <a:pt x="88" y="317"/>
                                                </a:cubicBezTo>
                                                <a:cubicBezTo>
                                                  <a:pt x="89" y="317"/>
                                                  <a:pt x="91" y="317"/>
                                                  <a:pt x="92" y="317"/>
                                                </a:cubicBezTo>
                                                <a:cubicBezTo>
                                                  <a:pt x="93" y="317"/>
                                                  <a:pt x="94" y="317"/>
                                                  <a:pt x="94" y="318"/>
                                                </a:cubicBezTo>
                                                <a:cubicBezTo>
                                                  <a:pt x="95" y="318"/>
                                                  <a:pt x="95" y="319"/>
                                                  <a:pt x="96" y="320"/>
                                                </a:cubicBezTo>
                                                <a:cubicBezTo>
                                                  <a:pt x="96" y="320"/>
                                                  <a:pt x="97" y="320"/>
                                                  <a:pt x="98" y="321"/>
                                                </a:cubicBezTo>
                                                <a:cubicBezTo>
                                                  <a:pt x="100" y="321"/>
                                                  <a:pt x="101" y="322"/>
                                                  <a:pt x="102" y="324"/>
                                                </a:cubicBezTo>
                                                <a:cubicBezTo>
                                                  <a:pt x="103" y="325"/>
                                                  <a:pt x="103" y="326"/>
                                                  <a:pt x="104" y="326"/>
                                                </a:cubicBezTo>
                                                <a:cubicBezTo>
                                                  <a:pt x="105" y="326"/>
                                                  <a:pt x="106" y="326"/>
                                                  <a:pt x="107" y="326"/>
                                                </a:cubicBezTo>
                                                <a:cubicBezTo>
                                                  <a:pt x="109" y="326"/>
                                                  <a:pt x="109" y="326"/>
                                                  <a:pt x="110" y="325"/>
                                                </a:cubicBezTo>
                                                <a:cubicBezTo>
                                                  <a:pt x="111" y="325"/>
                                                  <a:pt x="111" y="325"/>
                                                  <a:pt x="112" y="325"/>
                                                </a:cubicBezTo>
                                                <a:cubicBezTo>
                                                  <a:pt x="113" y="325"/>
                                                  <a:pt x="114" y="325"/>
                                                  <a:pt x="115" y="325"/>
                                                </a:cubicBezTo>
                                                <a:cubicBezTo>
                                                  <a:pt x="116" y="325"/>
                                                  <a:pt x="117" y="325"/>
                                                  <a:pt x="117" y="326"/>
                                                </a:cubicBezTo>
                                                <a:cubicBezTo>
                                                  <a:pt x="117" y="327"/>
                                                  <a:pt x="118" y="328"/>
                                                  <a:pt x="119" y="329"/>
                                                </a:cubicBezTo>
                                                <a:cubicBezTo>
                                                  <a:pt x="119" y="329"/>
                                                  <a:pt x="119" y="330"/>
                                                  <a:pt x="120" y="330"/>
                                                </a:cubicBezTo>
                                                <a:cubicBezTo>
                                                  <a:pt x="120" y="330"/>
                                                  <a:pt x="120" y="329"/>
                                                  <a:pt x="120" y="329"/>
                                                </a:cubicBezTo>
                                                <a:cubicBezTo>
                                                  <a:pt x="121" y="327"/>
                                                  <a:pt x="121" y="325"/>
                                                  <a:pt x="122" y="324"/>
                                                </a:cubicBezTo>
                                                <a:cubicBezTo>
                                                  <a:pt x="123" y="323"/>
                                                  <a:pt x="123" y="322"/>
                                                  <a:pt x="124" y="322"/>
                                                </a:cubicBezTo>
                                                <a:cubicBezTo>
                                                  <a:pt x="125" y="321"/>
                                                  <a:pt x="126" y="321"/>
                                                  <a:pt x="127" y="322"/>
                                                </a:cubicBezTo>
                                                <a:cubicBezTo>
                                                  <a:pt x="130" y="322"/>
                                                  <a:pt x="131" y="323"/>
                                                  <a:pt x="133" y="325"/>
                                                </a:cubicBezTo>
                                                <a:cubicBezTo>
                                                  <a:pt x="135" y="326"/>
                                                  <a:pt x="135" y="327"/>
                                                  <a:pt x="137" y="328"/>
                                                </a:cubicBezTo>
                                                <a:cubicBezTo>
                                                  <a:pt x="138" y="328"/>
                                                  <a:pt x="139" y="329"/>
                                                  <a:pt x="139" y="329"/>
                                                </a:cubicBezTo>
                                                <a:cubicBezTo>
                                                  <a:pt x="140" y="330"/>
                                                  <a:pt x="140" y="331"/>
                                                  <a:pt x="140" y="332"/>
                                                </a:cubicBezTo>
                                                <a:cubicBezTo>
                                                  <a:pt x="140" y="333"/>
                                                  <a:pt x="140" y="334"/>
                                                  <a:pt x="140" y="334"/>
                                                </a:cubicBezTo>
                                                <a:cubicBezTo>
                                                  <a:pt x="141" y="335"/>
                                                  <a:pt x="141" y="335"/>
                                                  <a:pt x="141" y="336"/>
                                                </a:cubicBezTo>
                                                <a:cubicBezTo>
                                                  <a:pt x="141" y="336"/>
                                                  <a:pt x="141" y="337"/>
                                                  <a:pt x="141" y="338"/>
                                                </a:cubicBezTo>
                                                <a:cubicBezTo>
                                                  <a:pt x="140" y="339"/>
                                                  <a:pt x="140" y="340"/>
                                                  <a:pt x="140" y="341"/>
                                                </a:cubicBezTo>
                                                <a:cubicBezTo>
                                                  <a:pt x="141" y="342"/>
                                                  <a:pt x="142" y="342"/>
                                                  <a:pt x="142" y="342"/>
                                                </a:cubicBezTo>
                                                <a:cubicBezTo>
                                                  <a:pt x="143" y="342"/>
                                                  <a:pt x="144" y="342"/>
                                                  <a:pt x="146" y="343"/>
                                                </a:cubicBezTo>
                                                <a:cubicBezTo>
                                                  <a:pt x="146" y="343"/>
                                                  <a:pt x="147" y="344"/>
                                                  <a:pt x="149" y="345"/>
                                                </a:cubicBezTo>
                                                <a:cubicBezTo>
                                                  <a:pt x="150" y="345"/>
                                                  <a:pt x="152" y="346"/>
                                                  <a:pt x="152" y="345"/>
                                                </a:cubicBezTo>
                                                <a:cubicBezTo>
                                                  <a:pt x="153" y="345"/>
                                                  <a:pt x="154" y="343"/>
                                                  <a:pt x="155" y="343"/>
                                                </a:cubicBezTo>
                                                <a:cubicBezTo>
                                                  <a:pt x="155" y="342"/>
                                                  <a:pt x="156" y="342"/>
                                                  <a:pt x="156" y="342"/>
                                                </a:cubicBezTo>
                                                <a:cubicBezTo>
                                                  <a:pt x="157" y="342"/>
                                                  <a:pt x="157" y="342"/>
                                                  <a:pt x="158" y="342"/>
                                                </a:cubicBezTo>
                                                <a:cubicBezTo>
                                                  <a:pt x="158" y="343"/>
                                                  <a:pt x="159" y="343"/>
                                                  <a:pt x="159" y="344"/>
                                                </a:cubicBezTo>
                                                <a:cubicBezTo>
                                                  <a:pt x="160" y="345"/>
                                                  <a:pt x="160" y="346"/>
                                                  <a:pt x="160" y="347"/>
                                                </a:cubicBezTo>
                                                <a:cubicBezTo>
                                                  <a:pt x="160" y="348"/>
                                                  <a:pt x="160" y="351"/>
                                                  <a:pt x="160" y="353"/>
                                                </a:cubicBezTo>
                                                <a:cubicBezTo>
                                                  <a:pt x="161" y="354"/>
                                                  <a:pt x="161" y="354"/>
                                                  <a:pt x="162" y="355"/>
                                                </a:cubicBezTo>
                                                <a:cubicBezTo>
                                                  <a:pt x="163" y="355"/>
                                                  <a:pt x="163" y="355"/>
                                                  <a:pt x="164" y="356"/>
                                                </a:cubicBezTo>
                                                <a:cubicBezTo>
                                                  <a:pt x="165" y="357"/>
                                                  <a:pt x="166" y="359"/>
                                                  <a:pt x="168" y="360"/>
                                                </a:cubicBezTo>
                                                <a:cubicBezTo>
                                                  <a:pt x="168" y="361"/>
                                                  <a:pt x="169" y="361"/>
                                                  <a:pt x="169" y="362"/>
                                                </a:cubicBezTo>
                                                <a:cubicBezTo>
                                                  <a:pt x="170" y="362"/>
                                                  <a:pt x="171" y="363"/>
                                                  <a:pt x="171" y="363"/>
                                                </a:cubicBezTo>
                                                <a:cubicBezTo>
                                                  <a:pt x="171" y="364"/>
                                                  <a:pt x="171" y="364"/>
                                                  <a:pt x="172" y="366"/>
                                                </a:cubicBezTo>
                                                <a:cubicBezTo>
                                                  <a:pt x="172" y="366"/>
                                                  <a:pt x="173" y="367"/>
                                                  <a:pt x="173" y="368"/>
                                                </a:cubicBezTo>
                                                <a:cubicBezTo>
                                                  <a:pt x="174" y="369"/>
                                                  <a:pt x="174" y="369"/>
                                                  <a:pt x="176" y="369"/>
                                                </a:cubicBezTo>
                                                <a:cubicBezTo>
                                                  <a:pt x="177" y="369"/>
                                                  <a:pt x="177" y="368"/>
                                                  <a:pt x="178" y="368"/>
                                                </a:cubicBezTo>
                                                <a:cubicBezTo>
                                                  <a:pt x="179" y="367"/>
                                                  <a:pt x="179" y="367"/>
                                                  <a:pt x="179" y="366"/>
                                                </a:cubicBezTo>
                                                <a:cubicBezTo>
                                                  <a:pt x="180" y="366"/>
                                                  <a:pt x="181" y="365"/>
                                                  <a:pt x="182" y="365"/>
                                                </a:cubicBezTo>
                                                <a:cubicBezTo>
                                                  <a:pt x="184" y="364"/>
                                                  <a:pt x="185" y="364"/>
                                                  <a:pt x="185" y="365"/>
                                                </a:cubicBezTo>
                                                <a:cubicBezTo>
                                                  <a:pt x="186" y="366"/>
                                                  <a:pt x="186" y="367"/>
                                                  <a:pt x="187" y="368"/>
                                                </a:cubicBezTo>
                                                <a:cubicBezTo>
                                                  <a:pt x="187" y="368"/>
                                                  <a:pt x="188" y="368"/>
                                                  <a:pt x="190" y="368"/>
                                                </a:cubicBezTo>
                                                <a:cubicBezTo>
                                                  <a:pt x="192" y="368"/>
                                                  <a:pt x="193" y="369"/>
                                                  <a:pt x="195" y="370"/>
                                                </a:cubicBezTo>
                                                <a:cubicBezTo>
                                                  <a:pt x="195" y="370"/>
                                                  <a:pt x="196" y="370"/>
                                                  <a:pt x="196" y="370"/>
                                                </a:cubicBezTo>
                                                <a:cubicBezTo>
                                                  <a:pt x="197" y="370"/>
                                                  <a:pt x="198" y="370"/>
                                                  <a:pt x="198" y="370"/>
                                                </a:cubicBezTo>
                                                <a:cubicBezTo>
                                                  <a:pt x="198" y="369"/>
                                                  <a:pt x="198" y="368"/>
                                                  <a:pt x="199" y="367"/>
                                                </a:cubicBezTo>
                                                <a:cubicBezTo>
                                                  <a:pt x="199" y="367"/>
                                                  <a:pt x="200" y="366"/>
                                                  <a:pt x="201" y="366"/>
                                                </a:cubicBezTo>
                                                <a:cubicBezTo>
                                                  <a:pt x="202" y="365"/>
                                                  <a:pt x="203" y="365"/>
                                                  <a:pt x="203" y="364"/>
                                                </a:cubicBezTo>
                                                <a:cubicBezTo>
                                                  <a:pt x="204" y="363"/>
                                                  <a:pt x="204" y="363"/>
                                                  <a:pt x="206" y="363"/>
                                                </a:cubicBezTo>
                                                <a:cubicBezTo>
                                                  <a:pt x="208" y="363"/>
                                                  <a:pt x="209" y="363"/>
                                                  <a:pt x="209" y="363"/>
                                                </a:cubicBezTo>
                                                <a:cubicBezTo>
                                                  <a:pt x="210" y="362"/>
                                                  <a:pt x="210" y="363"/>
                                                  <a:pt x="212" y="364"/>
                                                </a:cubicBezTo>
                                                <a:cubicBezTo>
                                                  <a:pt x="213" y="366"/>
                                                  <a:pt x="214" y="366"/>
                                                  <a:pt x="217" y="366"/>
                                                </a:cubicBezTo>
                                                <a:cubicBezTo>
                                                  <a:pt x="218" y="366"/>
                                                  <a:pt x="219" y="366"/>
                                                  <a:pt x="220" y="366"/>
                                                </a:cubicBezTo>
                                                <a:cubicBezTo>
                                                  <a:pt x="220" y="367"/>
                                                  <a:pt x="220" y="367"/>
                                                  <a:pt x="220" y="368"/>
                                                </a:cubicBezTo>
                                                <a:cubicBezTo>
                                                  <a:pt x="220" y="370"/>
                                                  <a:pt x="221" y="370"/>
                                                  <a:pt x="221" y="370"/>
                                                </a:cubicBezTo>
                                                <a:cubicBezTo>
                                                  <a:pt x="221" y="369"/>
                                                  <a:pt x="222" y="368"/>
                                                  <a:pt x="222" y="367"/>
                                                </a:cubicBezTo>
                                                <a:cubicBezTo>
                                                  <a:pt x="223" y="367"/>
                                                  <a:pt x="223" y="365"/>
                                                  <a:pt x="224" y="364"/>
                                                </a:cubicBezTo>
                                                <a:cubicBezTo>
                                                  <a:pt x="224" y="363"/>
                                                  <a:pt x="225" y="363"/>
                                                  <a:pt x="225" y="363"/>
                                                </a:cubicBezTo>
                                                <a:cubicBezTo>
                                                  <a:pt x="227" y="363"/>
                                                  <a:pt x="227" y="362"/>
                                                  <a:pt x="228" y="361"/>
                                                </a:cubicBezTo>
                                                <a:cubicBezTo>
                                                  <a:pt x="229" y="361"/>
                                                  <a:pt x="230" y="360"/>
                                                  <a:pt x="230" y="360"/>
                                                </a:cubicBezTo>
                                                <a:cubicBezTo>
                                                  <a:pt x="231" y="361"/>
                                                  <a:pt x="232" y="361"/>
                                                  <a:pt x="233" y="361"/>
                                                </a:cubicBezTo>
                                                <a:cubicBezTo>
                                                  <a:pt x="234" y="362"/>
                                                  <a:pt x="235" y="362"/>
                                                  <a:pt x="235" y="363"/>
                                                </a:cubicBezTo>
                                                <a:cubicBezTo>
                                                  <a:pt x="236" y="366"/>
                                                  <a:pt x="237" y="367"/>
                                                  <a:pt x="238" y="368"/>
                                                </a:cubicBezTo>
                                                <a:cubicBezTo>
                                                  <a:pt x="240" y="370"/>
                                                  <a:pt x="241" y="371"/>
                                                  <a:pt x="242" y="373"/>
                                                </a:cubicBezTo>
                                                <a:cubicBezTo>
                                                  <a:pt x="242" y="374"/>
                                                  <a:pt x="243" y="374"/>
                                                  <a:pt x="244" y="374"/>
                                                </a:cubicBezTo>
                                                <a:cubicBezTo>
                                                  <a:pt x="244" y="374"/>
                                                  <a:pt x="245" y="374"/>
                                                  <a:pt x="246" y="375"/>
                                                </a:cubicBezTo>
                                                <a:cubicBezTo>
                                                  <a:pt x="247" y="376"/>
                                                  <a:pt x="247" y="378"/>
                                                  <a:pt x="247" y="379"/>
                                                </a:cubicBezTo>
                                                <a:cubicBezTo>
                                                  <a:pt x="248" y="380"/>
                                                  <a:pt x="248" y="381"/>
                                                  <a:pt x="248" y="380"/>
                                                </a:cubicBezTo>
                                                <a:cubicBezTo>
                                                  <a:pt x="248" y="378"/>
                                                  <a:pt x="249" y="377"/>
                                                  <a:pt x="250" y="376"/>
                                                </a:cubicBezTo>
                                                <a:cubicBezTo>
                                                  <a:pt x="251" y="375"/>
                                                  <a:pt x="253" y="372"/>
                                                  <a:pt x="254" y="372"/>
                                                </a:cubicBezTo>
                                                <a:cubicBezTo>
                                                  <a:pt x="256" y="372"/>
                                                  <a:pt x="256" y="371"/>
                                                  <a:pt x="256" y="371"/>
                                                </a:cubicBezTo>
                                                <a:cubicBezTo>
                                                  <a:pt x="256" y="370"/>
                                                  <a:pt x="257" y="369"/>
                                                  <a:pt x="258" y="369"/>
                                                </a:cubicBezTo>
                                                <a:cubicBezTo>
                                                  <a:pt x="260" y="368"/>
                                                  <a:pt x="263" y="367"/>
                                                  <a:pt x="265" y="367"/>
                                                </a:cubicBezTo>
                                                <a:cubicBezTo>
                                                  <a:pt x="265" y="367"/>
                                                  <a:pt x="265" y="367"/>
                                                  <a:pt x="265" y="367"/>
                                                </a:cubicBezTo>
                                                <a:cubicBezTo>
                                                  <a:pt x="265" y="366"/>
                                                  <a:pt x="265" y="366"/>
                                                  <a:pt x="264" y="365"/>
                                                </a:cubicBezTo>
                                                <a:cubicBezTo>
                                                  <a:pt x="264" y="365"/>
                                                  <a:pt x="263" y="365"/>
                                                  <a:pt x="262" y="364"/>
                                                </a:cubicBezTo>
                                                <a:cubicBezTo>
                                                  <a:pt x="261" y="364"/>
                                                  <a:pt x="261" y="364"/>
                                                  <a:pt x="261" y="363"/>
                                                </a:cubicBezTo>
                                                <a:cubicBezTo>
                                                  <a:pt x="261" y="362"/>
                                                  <a:pt x="261" y="362"/>
                                                  <a:pt x="262" y="361"/>
                                                </a:cubicBezTo>
                                                <a:cubicBezTo>
                                                  <a:pt x="263" y="361"/>
                                                  <a:pt x="264" y="360"/>
                                                  <a:pt x="264" y="359"/>
                                                </a:cubicBezTo>
                                                <a:cubicBezTo>
                                                  <a:pt x="265" y="356"/>
                                                  <a:pt x="265" y="355"/>
                                                  <a:pt x="265" y="353"/>
                                                </a:cubicBezTo>
                                                <a:cubicBezTo>
                                                  <a:pt x="265" y="351"/>
                                                  <a:pt x="265" y="350"/>
                                                  <a:pt x="266" y="348"/>
                                                </a:cubicBezTo>
                                                <a:cubicBezTo>
                                                  <a:pt x="266" y="347"/>
                                                  <a:pt x="267" y="346"/>
                                                  <a:pt x="267" y="344"/>
                                                </a:cubicBezTo>
                                                <a:cubicBezTo>
                                                  <a:pt x="267" y="342"/>
                                                  <a:pt x="268" y="340"/>
                                                  <a:pt x="270" y="339"/>
                                                </a:cubicBezTo>
                                                <a:cubicBezTo>
                                                  <a:pt x="271" y="338"/>
                                                  <a:pt x="271" y="337"/>
                                                  <a:pt x="272" y="335"/>
                                                </a:cubicBezTo>
                                                <a:cubicBezTo>
                                                  <a:pt x="272" y="333"/>
                                                  <a:pt x="274" y="334"/>
                                                  <a:pt x="275" y="333"/>
                                                </a:cubicBezTo>
                                                <a:cubicBezTo>
                                                  <a:pt x="276" y="332"/>
                                                  <a:pt x="277" y="331"/>
                                                  <a:pt x="278" y="330"/>
                                                </a:cubicBezTo>
                                                <a:cubicBezTo>
                                                  <a:pt x="278" y="330"/>
                                                  <a:pt x="278" y="330"/>
                                                  <a:pt x="278" y="330"/>
                                                </a:cubicBezTo>
                                                <a:cubicBezTo>
                                                  <a:pt x="278" y="330"/>
                                                  <a:pt x="278" y="329"/>
                                                  <a:pt x="278" y="329"/>
                                                </a:cubicBezTo>
                                                <a:cubicBezTo>
                                                  <a:pt x="275" y="327"/>
                                                  <a:pt x="274" y="326"/>
                                                  <a:pt x="272" y="323"/>
                                                </a:cubicBezTo>
                                                <a:cubicBezTo>
                                                  <a:pt x="271" y="323"/>
                                                  <a:pt x="269" y="323"/>
                                                  <a:pt x="268" y="323"/>
                                                </a:cubicBezTo>
                                                <a:cubicBezTo>
                                                  <a:pt x="267" y="323"/>
                                                  <a:pt x="267" y="323"/>
                                                  <a:pt x="266" y="323"/>
                                                </a:cubicBezTo>
                                                <a:cubicBezTo>
                                                  <a:pt x="266" y="323"/>
                                                  <a:pt x="265" y="323"/>
                                                  <a:pt x="265" y="322"/>
                                                </a:cubicBezTo>
                                                <a:cubicBezTo>
                                                  <a:pt x="265" y="321"/>
                                                  <a:pt x="266" y="320"/>
                                                  <a:pt x="266" y="319"/>
                                                </a:cubicBezTo>
                                                <a:cubicBezTo>
                                                  <a:pt x="266" y="317"/>
                                                  <a:pt x="266" y="316"/>
                                                  <a:pt x="265" y="315"/>
                                                </a:cubicBezTo>
                                                <a:cubicBezTo>
                                                  <a:pt x="264" y="314"/>
                                                  <a:pt x="264" y="314"/>
                                                  <a:pt x="263" y="313"/>
                                                </a:cubicBezTo>
                                                <a:cubicBezTo>
                                                  <a:pt x="263" y="312"/>
                                                  <a:pt x="262" y="312"/>
                                                  <a:pt x="263" y="310"/>
                                                </a:cubicBezTo>
                                                <a:cubicBezTo>
                                                  <a:pt x="264" y="310"/>
                                                  <a:pt x="265" y="308"/>
                                                  <a:pt x="266" y="306"/>
                                                </a:cubicBezTo>
                                                <a:cubicBezTo>
                                                  <a:pt x="267" y="306"/>
                                                  <a:pt x="267" y="305"/>
                                                  <a:pt x="267" y="304"/>
                                                </a:cubicBezTo>
                                                <a:cubicBezTo>
                                                  <a:pt x="268" y="303"/>
                                                  <a:pt x="268" y="303"/>
                                                  <a:pt x="267" y="302"/>
                                                </a:cubicBezTo>
                                                <a:cubicBezTo>
                                                  <a:pt x="265" y="302"/>
                                                  <a:pt x="261" y="300"/>
                                                  <a:pt x="259" y="300"/>
                                                </a:cubicBezTo>
                                                <a:cubicBezTo>
                                                  <a:pt x="257" y="300"/>
                                                  <a:pt x="256" y="301"/>
                                                  <a:pt x="254" y="301"/>
                                                </a:cubicBezTo>
                                                <a:cubicBezTo>
                                                  <a:pt x="253" y="302"/>
                                                  <a:pt x="251" y="302"/>
                                                  <a:pt x="250" y="301"/>
                                                </a:cubicBezTo>
                                                <a:cubicBezTo>
                                                  <a:pt x="248" y="300"/>
                                                  <a:pt x="247" y="298"/>
                                                  <a:pt x="247" y="296"/>
                                                </a:cubicBezTo>
                                                <a:cubicBezTo>
                                                  <a:pt x="246" y="295"/>
                                                  <a:pt x="246" y="294"/>
                                                  <a:pt x="245" y="293"/>
                                                </a:cubicBezTo>
                                                <a:cubicBezTo>
                                                  <a:pt x="244" y="292"/>
                                                  <a:pt x="243" y="291"/>
                                                  <a:pt x="242" y="291"/>
                                                </a:cubicBezTo>
                                                <a:cubicBezTo>
                                                  <a:pt x="241" y="291"/>
                                                  <a:pt x="240" y="291"/>
                                                  <a:pt x="240" y="290"/>
                                                </a:cubicBezTo>
                                                <a:cubicBezTo>
                                                  <a:pt x="240" y="290"/>
                                                  <a:pt x="241" y="290"/>
                                                  <a:pt x="242" y="289"/>
                                                </a:cubicBezTo>
                                                <a:cubicBezTo>
                                                  <a:pt x="243" y="288"/>
                                                  <a:pt x="245" y="287"/>
                                                  <a:pt x="247" y="286"/>
                                                </a:cubicBezTo>
                                                <a:cubicBezTo>
                                                  <a:pt x="249" y="285"/>
                                                  <a:pt x="253" y="285"/>
                                                  <a:pt x="254" y="283"/>
                                                </a:cubicBezTo>
                                                <a:cubicBezTo>
                                                  <a:pt x="256" y="281"/>
                                                  <a:pt x="257" y="282"/>
                                                  <a:pt x="260" y="280"/>
                                                </a:cubicBezTo>
                                                <a:cubicBezTo>
                                                  <a:pt x="261" y="280"/>
                                                  <a:pt x="261" y="278"/>
                                                  <a:pt x="261" y="277"/>
                                                </a:cubicBezTo>
                                                <a:cubicBezTo>
                                                  <a:pt x="261" y="276"/>
                                                  <a:pt x="262" y="275"/>
                                                  <a:pt x="263" y="275"/>
                                                </a:cubicBezTo>
                                                <a:cubicBezTo>
                                                  <a:pt x="264" y="274"/>
                                                  <a:pt x="264" y="274"/>
                                                  <a:pt x="265" y="273"/>
                                                </a:cubicBezTo>
                                                <a:cubicBezTo>
                                                  <a:pt x="266" y="273"/>
                                                  <a:pt x="267" y="272"/>
                                                  <a:pt x="268" y="272"/>
                                                </a:cubicBezTo>
                                                <a:cubicBezTo>
                                                  <a:pt x="269" y="272"/>
                                                  <a:pt x="271" y="273"/>
                                                  <a:pt x="273" y="273"/>
                                                </a:cubicBezTo>
                                                <a:cubicBezTo>
                                                  <a:pt x="274" y="273"/>
                                                  <a:pt x="276" y="272"/>
                                                  <a:pt x="276" y="271"/>
                                                </a:cubicBezTo>
                                                <a:cubicBezTo>
                                                  <a:pt x="277" y="270"/>
                                                  <a:pt x="277" y="269"/>
                                                  <a:pt x="277" y="268"/>
                                                </a:cubicBezTo>
                                                <a:cubicBezTo>
                                                  <a:pt x="277" y="267"/>
                                                  <a:pt x="277" y="267"/>
                                                  <a:pt x="277" y="26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198" name="Grupo 19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12459F5-A1AE-5D4F-FBF8-55FC57851A0E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530204" y="1994183"/>
                                          <a:ext cx="1535480" cy="2683333"/>
                                          <a:chOff x="2530204" y="1994183"/>
                                          <a:chExt cx="1535480" cy="2683333"/>
                                        </a:xfrm>
                                      </p:grpSpPr>
                                      <p:sp>
                                        <p:nvSpPr>
                                          <p:cNvPr id="199" name="Freeform 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5528A26-F11A-C059-3A3F-CFA5A0B75F1A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716505" y="3568725"/>
                                            <a:ext cx="682102" cy="1108791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77 w 186"/>
                                              <a:gd name="T1" fmla="*/ 175 h 302"/>
                                              <a:gd name="T2" fmla="*/ 166 w 186"/>
                                              <a:gd name="T3" fmla="*/ 155 h 302"/>
                                              <a:gd name="T4" fmla="*/ 160 w 186"/>
                                              <a:gd name="T5" fmla="*/ 145 h 302"/>
                                              <a:gd name="T6" fmla="*/ 152 w 186"/>
                                              <a:gd name="T7" fmla="*/ 127 h 302"/>
                                              <a:gd name="T8" fmla="*/ 142 w 186"/>
                                              <a:gd name="T9" fmla="*/ 117 h 302"/>
                                              <a:gd name="T10" fmla="*/ 146 w 186"/>
                                              <a:gd name="T11" fmla="*/ 107 h 302"/>
                                              <a:gd name="T12" fmla="*/ 150 w 186"/>
                                              <a:gd name="T13" fmla="*/ 89 h 302"/>
                                              <a:gd name="T14" fmla="*/ 158 w 186"/>
                                              <a:gd name="T15" fmla="*/ 81 h 302"/>
                                              <a:gd name="T16" fmla="*/ 159 w 186"/>
                                              <a:gd name="T17" fmla="*/ 70 h 302"/>
                                              <a:gd name="T18" fmla="*/ 161 w 186"/>
                                              <a:gd name="T19" fmla="*/ 55 h 302"/>
                                              <a:gd name="T20" fmla="*/ 166 w 186"/>
                                              <a:gd name="T21" fmla="*/ 40 h 302"/>
                                              <a:gd name="T22" fmla="*/ 167 w 186"/>
                                              <a:gd name="T23" fmla="*/ 31 h 302"/>
                                              <a:gd name="T24" fmla="*/ 165 w 186"/>
                                              <a:gd name="T25" fmla="*/ 15 h 302"/>
                                              <a:gd name="T26" fmla="*/ 148 w 186"/>
                                              <a:gd name="T27" fmla="*/ 12 h 302"/>
                                              <a:gd name="T28" fmla="*/ 141 w 186"/>
                                              <a:gd name="T29" fmla="*/ 12 h 302"/>
                                              <a:gd name="T30" fmla="*/ 138 w 186"/>
                                              <a:gd name="T31" fmla="*/ 2 h 302"/>
                                              <a:gd name="T32" fmla="*/ 122 w 186"/>
                                              <a:gd name="T33" fmla="*/ 8 h 302"/>
                                              <a:gd name="T34" fmla="*/ 121 w 186"/>
                                              <a:gd name="T35" fmla="*/ 18 h 302"/>
                                              <a:gd name="T36" fmla="*/ 119 w 186"/>
                                              <a:gd name="T37" fmla="*/ 32 h 302"/>
                                              <a:gd name="T38" fmla="*/ 104 w 186"/>
                                              <a:gd name="T39" fmla="*/ 43 h 302"/>
                                              <a:gd name="T40" fmla="*/ 96 w 186"/>
                                              <a:gd name="T41" fmla="*/ 61 h 302"/>
                                              <a:gd name="T42" fmla="*/ 87 w 186"/>
                                              <a:gd name="T43" fmla="*/ 54 h 302"/>
                                              <a:gd name="T44" fmla="*/ 64 w 186"/>
                                              <a:gd name="T45" fmla="*/ 58 h 302"/>
                                              <a:gd name="T46" fmla="*/ 41 w 186"/>
                                              <a:gd name="T47" fmla="*/ 70 h 302"/>
                                              <a:gd name="T48" fmla="*/ 29 w 186"/>
                                              <a:gd name="T49" fmla="*/ 81 h 302"/>
                                              <a:gd name="T50" fmla="*/ 20 w 186"/>
                                              <a:gd name="T51" fmla="*/ 90 h 302"/>
                                              <a:gd name="T52" fmla="*/ 9 w 186"/>
                                              <a:gd name="T53" fmla="*/ 97 h 302"/>
                                              <a:gd name="T54" fmla="*/ 7 w 186"/>
                                              <a:gd name="T55" fmla="*/ 108 h 302"/>
                                              <a:gd name="T56" fmla="*/ 8 w 186"/>
                                              <a:gd name="T57" fmla="*/ 119 h 302"/>
                                              <a:gd name="T58" fmla="*/ 8 w 186"/>
                                              <a:gd name="T59" fmla="*/ 129 h 302"/>
                                              <a:gd name="T60" fmla="*/ 3 w 186"/>
                                              <a:gd name="T61" fmla="*/ 137 h 302"/>
                                              <a:gd name="T62" fmla="*/ 11 w 186"/>
                                              <a:gd name="T63" fmla="*/ 150 h 302"/>
                                              <a:gd name="T64" fmla="*/ 13 w 186"/>
                                              <a:gd name="T65" fmla="*/ 165 h 302"/>
                                              <a:gd name="T66" fmla="*/ 10 w 186"/>
                                              <a:gd name="T67" fmla="*/ 177 h 302"/>
                                              <a:gd name="T68" fmla="*/ 17 w 186"/>
                                              <a:gd name="T69" fmla="*/ 183 h 302"/>
                                              <a:gd name="T70" fmla="*/ 19 w 186"/>
                                              <a:gd name="T71" fmla="*/ 194 h 302"/>
                                              <a:gd name="T72" fmla="*/ 24 w 186"/>
                                              <a:gd name="T73" fmla="*/ 204 h 302"/>
                                              <a:gd name="T74" fmla="*/ 20 w 186"/>
                                              <a:gd name="T75" fmla="*/ 218 h 302"/>
                                              <a:gd name="T76" fmla="*/ 19 w 186"/>
                                              <a:gd name="T77" fmla="*/ 240 h 302"/>
                                              <a:gd name="T78" fmla="*/ 15 w 186"/>
                                              <a:gd name="T79" fmla="*/ 252 h 302"/>
                                              <a:gd name="T80" fmla="*/ 32 w 186"/>
                                              <a:gd name="T81" fmla="*/ 263 h 302"/>
                                              <a:gd name="T82" fmla="*/ 43 w 186"/>
                                              <a:gd name="T83" fmla="*/ 276 h 302"/>
                                              <a:gd name="T84" fmla="*/ 52 w 186"/>
                                              <a:gd name="T85" fmla="*/ 283 h 302"/>
                                              <a:gd name="T86" fmla="*/ 68 w 186"/>
                                              <a:gd name="T87" fmla="*/ 295 h 302"/>
                                              <a:gd name="T88" fmla="*/ 78 w 186"/>
                                              <a:gd name="T89" fmla="*/ 293 h 302"/>
                                              <a:gd name="T90" fmla="*/ 87 w 186"/>
                                              <a:gd name="T91" fmla="*/ 287 h 302"/>
                                              <a:gd name="T92" fmla="*/ 107 w 186"/>
                                              <a:gd name="T93" fmla="*/ 286 h 302"/>
                                              <a:gd name="T94" fmla="*/ 113 w 186"/>
                                              <a:gd name="T95" fmla="*/ 272 h 302"/>
                                              <a:gd name="T96" fmla="*/ 97 w 186"/>
                                              <a:gd name="T97" fmla="*/ 260 h 302"/>
                                              <a:gd name="T98" fmla="*/ 109 w 186"/>
                                              <a:gd name="T99" fmla="*/ 254 h 302"/>
                                              <a:gd name="T100" fmla="*/ 111 w 186"/>
                                              <a:gd name="T101" fmla="*/ 239 h 302"/>
                                              <a:gd name="T102" fmla="*/ 112 w 186"/>
                                              <a:gd name="T103" fmla="*/ 231 h 302"/>
                                              <a:gd name="T104" fmla="*/ 121 w 186"/>
                                              <a:gd name="T105" fmla="*/ 215 h 302"/>
                                              <a:gd name="T106" fmla="*/ 131 w 186"/>
                                              <a:gd name="T107" fmla="*/ 208 h 302"/>
                                              <a:gd name="T108" fmla="*/ 143 w 186"/>
                                              <a:gd name="T109" fmla="*/ 219 h 302"/>
                                              <a:gd name="T110" fmla="*/ 142 w 186"/>
                                              <a:gd name="T111" fmla="*/ 202 h 302"/>
                                              <a:gd name="T112" fmla="*/ 150 w 186"/>
                                              <a:gd name="T113" fmla="*/ 198 h 302"/>
                                              <a:gd name="T114" fmla="*/ 182 w 186"/>
                                              <a:gd name="T115" fmla="*/ 194 h 302"/>
                                              <a:gd name="T116" fmla="*/ 180 w 186"/>
                                              <a:gd name="T117" fmla="*/ 185 h 30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6" h="302">
                                                <a:moveTo>
                                                  <a:pt x="186" y="181"/>
                                                </a:moveTo>
                                                <a:cubicBezTo>
                                                  <a:pt x="185" y="181"/>
                                                  <a:pt x="185" y="181"/>
                                                  <a:pt x="185" y="181"/>
                                                </a:cubicBezTo>
                                                <a:cubicBezTo>
                                                  <a:pt x="184" y="180"/>
                                                  <a:pt x="183" y="179"/>
                                                  <a:pt x="182" y="177"/>
                                                </a:cubicBezTo>
                                                <a:cubicBezTo>
                                                  <a:pt x="181" y="177"/>
                                                  <a:pt x="181" y="176"/>
                                                  <a:pt x="180" y="176"/>
                                                </a:cubicBezTo>
                                                <a:cubicBezTo>
                                                  <a:pt x="179" y="175"/>
                                                  <a:pt x="178" y="175"/>
                                                  <a:pt x="177" y="175"/>
                                                </a:cubicBezTo>
                                                <a:cubicBezTo>
                                                  <a:pt x="175" y="175"/>
                                                  <a:pt x="174" y="174"/>
                                                  <a:pt x="172" y="174"/>
                                                </a:cubicBezTo>
                                                <a:cubicBezTo>
                                                  <a:pt x="171" y="173"/>
                                                  <a:pt x="170" y="172"/>
                                                  <a:pt x="170" y="171"/>
                                                </a:cubicBezTo>
                                                <a:cubicBezTo>
                                                  <a:pt x="168" y="167"/>
                                                  <a:pt x="167" y="165"/>
                                                  <a:pt x="166" y="161"/>
                                                </a:cubicBezTo>
                                                <a:cubicBezTo>
                                                  <a:pt x="165" y="160"/>
                                                  <a:pt x="166" y="159"/>
                                                  <a:pt x="166" y="158"/>
                                                </a:cubicBezTo>
                                                <a:cubicBezTo>
                                                  <a:pt x="167" y="157"/>
                                                  <a:pt x="167" y="156"/>
                                                  <a:pt x="166" y="155"/>
                                                </a:cubicBezTo>
                                                <a:cubicBezTo>
                                                  <a:pt x="166" y="153"/>
                                                  <a:pt x="166" y="152"/>
                                                  <a:pt x="165" y="150"/>
                                                </a:cubicBezTo>
                                                <a:cubicBezTo>
                                                  <a:pt x="165" y="150"/>
                                                  <a:pt x="165" y="149"/>
                                                  <a:pt x="164" y="149"/>
                                                </a:cubicBezTo>
                                                <a:cubicBezTo>
                                                  <a:pt x="164" y="149"/>
                                                  <a:pt x="163" y="148"/>
                                                  <a:pt x="162" y="148"/>
                                                </a:cubicBezTo>
                                                <a:cubicBezTo>
                                                  <a:pt x="161" y="148"/>
                                                  <a:pt x="161" y="148"/>
                                                  <a:pt x="161" y="148"/>
                                                </a:cubicBezTo>
                                                <a:cubicBezTo>
                                                  <a:pt x="160" y="147"/>
                                                  <a:pt x="160" y="146"/>
                                                  <a:pt x="160" y="145"/>
                                                </a:cubicBezTo>
                                                <a:cubicBezTo>
                                                  <a:pt x="160" y="144"/>
                                                  <a:pt x="160" y="142"/>
                                                  <a:pt x="159" y="141"/>
                                                </a:cubicBezTo>
                                                <a:cubicBezTo>
                                                  <a:pt x="159" y="140"/>
                                                  <a:pt x="158" y="139"/>
                                                  <a:pt x="157" y="138"/>
                                                </a:cubicBezTo>
                                                <a:cubicBezTo>
                                                  <a:pt x="156" y="137"/>
                                                  <a:pt x="156" y="136"/>
                                                  <a:pt x="155" y="135"/>
                                                </a:cubicBezTo>
                                                <a:cubicBezTo>
                                                  <a:pt x="155" y="133"/>
                                                  <a:pt x="154" y="131"/>
                                                  <a:pt x="154" y="129"/>
                                                </a:cubicBezTo>
                                                <a:cubicBezTo>
                                                  <a:pt x="154" y="128"/>
                                                  <a:pt x="153" y="128"/>
                                                  <a:pt x="152" y="127"/>
                                                </a:cubicBezTo>
                                                <a:cubicBezTo>
                                                  <a:pt x="152" y="127"/>
                                                  <a:pt x="151" y="127"/>
                                                  <a:pt x="151" y="126"/>
                                                </a:cubicBezTo>
                                                <a:cubicBezTo>
                                                  <a:pt x="150" y="126"/>
                                                  <a:pt x="150" y="125"/>
                                                  <a:pt x="150" y="124"/>
                                                </a:cubicBezTo>
                                                <a:cubicBezTo>
                                                  <a:pt x="150" y="122"/>
                                                  <a:pt x="150" y="121"/>
                                                  <a:pt x="150" y="120"/>
                                                </a:cubicBezTo>
                                                <a:cubicBezTo>
                                                  <a:pt x="150" y="120"/>
                                                  <a:pt x="149" y="119"/>
                                                  <a:pt x="149" y="119"/>
                                                </a:cubicBezTo>
                                                <a:cubicBezTo>
                                                  <a:pt x="147" y="118"/>
                                                  <a:pt x="145" y="118"/>
                                                  <a:pt x="142" y="117"/>
                                                </a:cubicBezTo>
                                                <a:cubicBezTo>
                                                  <a:pt x="141" y="116"/>
                                                  <a:pt x="141" y="116"/>
                                                  <a:pt x="141" y="115"/>
                                                </a:cubicBezTo>
                                                <a:cubicBezTo>
                                                  <a:pt x="141" y="115"/>
                                                  <a:pt x="142" y="114"/>
                                                  <a:pt x="142" y="114"/>
                                                </a:cubicBezTo>
                                                <a:cubicBezTo>
                                                  <a:pt x="143" y="112"/>
                                                  <a:pt x="144" y="111"/>
                                                  <a:pt x="144" y="109"/>
                                                </a:cubicBezTo>
                                                <a:cubicBezTo>
                                                  <a:pt x="144" y="109"/>
                                                  <a:pt x="144" y="108"/>
                                                  <a:pt x="144" y="108"/>
                                                </a:cubicBezTo>
                                                <a:cubicBezTo>
                                                  <a:pt x="145" y="107"/>
                                                  <a:pt x="145" y="107"/>
                                                  <a:pt x="146" y="107"/>
                                                </a:cubicBezTo>
                                                <a:cubicBezTo>
                                                  <a:pt x="147" y="106"/>
                                                  <a:pt x="149" y="105"/>
                                                  <a:pt x="149" y="104"/>
                                                </a:cubicBezTo>
                                                <a:cubicBezTo>
                                                  <a:pt x="150" y="101"/>
                                                  <a:pt x="150" y="100"/>
                                                  <a:pt x="150" y="98"/>
                                                </a:cubicBezTo>
                                                <a:cubicBezTo>
                                                  <a:pt x="151" y="97"/>
                                                  <a:pt x="150" y="96"/>
                                                  <a:pt x="150" y="94"/>
                                                </a:cubicBezTo>
                                                <a:cubicBezTo>
                                                  <a:pt x="149" y="93"/>
                                                  <a:pt x="149" y="91"/>
                                                  <a:pt x="149" y="91"/>
                                                </a:cubicBezTo>
                                                <a:cubicBezTo>
                                                  <a:pt x="149" y="90"/>
                                                  <a:pt x="149" y="89"/>
                                                  <a:pt x="150" y="89"/>
                                                </a:cubicBezTo>
                                                <a:cubicBezTo>
                                                  <a:pt x="151" y="88"/>
                                                  <a:pt x="152" y="88"/>
                                                  <a:pt x="153" y="88"/>
                                                </a:cubicBezTo>
                                                <a:cubicBezTo>
                                                  <a:pt x="154" y="88"/>
                                                  <a:pt x="154" y="88"/>
                                                  <a:pt x="154" y="87"/>
                                                </a:cubicBezTo>
                                                <a:cubicBezTo>
                                                  <a:pt x="155" y="87"/>
                                                  <a:pt x="155" y="86"/>
                                                  <a:pt x="155" y="86"/>
                                                </a:cubicBezTo>
                                                <a:cubicBezTo>
                                                  <a:pt x="155" y="84"/>
                                                  <a:pt x="155" y="83"/>
                                                  <a:pt x="155" y="82"/>
                                                </a:cubicBezTo>
                                                <a:cubicBezTo>
                                                  <a:pt x="157" y="81"/>
                                                  <a:pt x="157" y="81"/>
                                                  <a:pt x="158" y="81"/>
                                                </a:cubicBezTo>
                                                <a:cubicBezTo>
                                                  <a:pt x="158" y="80"/>
                                                  <a:pt x="158" y="79"/>
                                                  <a:pt x="158" y="76"/>
                                                </a:cubicBezTo>
                                                <a:cubicBezTo>
                                                  <a:pt x="158" y="75"/>
                                                  <a:pt x="160" y="76"/>
                                                  <a:pt x="161" y="76"/>
                                                </a:cubicBezTo>
                                                <a:cubicBezTo>
                                                  <a:pt x="162" y="76"/>
                                                  <a:pt x="162" y="75"/>
                                                  <a:pt x="162" y="75"/>
                                                </a:cubicBezTo>
                                                <a:cubicBezTo>
                                                  <a:pt x="162" y="74"/>
                                                  <a:pt x="162" y="74"/>
                                                  <a:pt x="161" y="72"/>
                                                </a:cubicBezTo>
                                                <a:cubicBezTo>
                                                  <a:pt x="160" y="71"/>
                                                  <a:pt x="159" y="71"/>
                                                  <a:pt x="159" y="70"/>
                                                </a:cubicBezTo>
                                                <a:cubicBezTo>
                                                  <a:pt x="159" y="69"/>
                                                  <a:pt x="159" y="68"/>
                                                  <a:pt x="159" y="67"/>
                                                </a:cubicBezTo>
                                                <a:cubicBezTo>
                                                  <a:pt x="160" y="65"/>
                                                  <a:pt x="160" y="64"/>
                                                  <a:pt x="161" y="63"/>
                                                </a:cubicBezTo>
                                                <a:cubicBezTo>
                                                  <a:pt x="161" y="63"/>
                                                  <a:pt x="161" y="62"/>
                                                  <a:pt x="161" y="61"/>
                                                </a:cubicBezTo>
                                                <a:cubicBezTo>
                                                  <a:pt x="162" y="60"/>
                                                  <a:pt x="162" y="59"/>
                                                  <a:pt x="162" y="58"/>
                                                </a:cubicBezTo>
                                                <a:cubicBezTo>
                                                  <a:pt x="163" y="57"/>
                                                  <a:pt x="162" y="56"/>
                                                  <a:pt x="161" y="55"/>
                                                </a:cubicBezTo>
                                                <a:cubicBezTo>
                                                  <a:pt x="161" y="55"/>
                                                  <a:pt x="160" y="54"/>
                                                  <a:pt x="160" y="52"/>
                                                </a:cubicBezTo>
                                                <a:cubicBezTo>
                                                  <a:pt x="160" y="50"/>
                                                  <a:pt x="159" y="50"/>
                                                  <a:pt x="159" y="49"/>
                                                </a:cubicBezTo>
                                                <a:cubicBezTo>
                                                  <a:pt x="159" y="48"/>
                                                  <a:pt x="159" y="48"/>
                                                  <a:pt x="161" y="46"/>
                                                </a:cubicBezTo>
                                                <a:cubicBezTo>
                                                  <a:pt x="163" y="44"/>
                                                  <a:pt x="164" y="44"/>
                                                  <a:pt x="165" y="44"/>
                                                </a:cubicBezTo>
                                                <a:cubicBezTo>
                                                  <a:pt x="165" y="43"/>
                                                  <a:pt x="166" y="42"/>
                                                  <a:pt x="166" y="40"/>
                                                </a:cubicBezTo>
                                                <a:cubicBezTo>
                                                  <a:pt x="166" y="39"/>
                                                  <a:pt x="165" y="38"/>
                                                  <a:pt x="165" y="37"/>
                                                </a:cubicBezTo>
                                                <a:cubicBezTo>
                                                  <a:pt x="164" y="37"/>
                                                  <a:pt x="164" y="37"/>
                                                  <a:pt x="165" y="36"/>
                                                </a:cubicBezTo>
                                                <a:cubicBezTo>
                                                  <a:pt x="165" y="36"/>
                                                  <a:pt x="166" y="35"/>
                                                  <a:pt x="167" y="35"/>
                                                </a:cubicBezTo>
                                                <a:cubicBezTo>
                                                  <a:pt x="168" y="34"/>
                                                  <a:pt x="168" y="34"/>
                                                  <a:pt x="168" y="33"/>
                                                </a:cubicBezTo>
                                                <a:cubicBezTo>
                                                  <a:pt x="168" y="33"/>
                                                  <a:pt x="168" y="32"/>
                                                  <a:pt x="167" y="31"/>
                                                </a:cubicBezTo>
                                                <a:cubicBezTo>
                                                  <a:pt x="167" y="29"/>
                                                  <a:pt x="166" y="28"/>
                                                  <a:pt x="165" y="26"/>
                                                </a:cubicBezTo>
                                                <a:cubicBezTo>
                                                  <a:pt x="165" y="26"/>
                                                  <a:pt x="169" y="23"/>
                                                  <a:pt x="170" y="21"/>
                                                </a:cubicBezTo>
                                                <a:cubicBezTo>
                                                  <a:pt x="170" y="19"/>
                                                  <a:pt x="170" y="16"/>
                                                  <a:pt x="170" y="14"/>
                                                </a:cubicBezTo>
                                                <a:cubicBezTo>
                                                  <a:pt x="171" y="13"/>
                                                  <a:pt x="169" y="15"/>
                                                  <a:pt x="167" y="15"/>
                                                </a:cubicBezTo>
                                                <a:cubicBezTo>
                                                  <a:pt x="166" y="16"/>
                                                  <a:pt x="166" y="16"/>
                                                  <a:pt x="165" y="15"/>
                                                </a:cubicBezTo>
                                                <a:cubicBezTo>
                                                  <a:pt x="164" y="15"/>
                                                  <a:pt x="164" y="14"/>
                                                  <a:pt x="164" y="12"/>
                                                </a:cubicBezTo>
                                                <a:cubicBezTo>
                                                  <a:pt x="164" y="11"/>
                                                  <a:pt x="163" y="12"/>
                                                  <a:pt x="162" y="13"/>
                                                </a:cubicBezTo>
                                                <a:cubicBezTo>
                                                  <a:pt x="161" y="14"/>
                                                  <a:pt x="160" y="15"/>
                                                  <a:pt x="159" y="15"/>
                                                </a:cubicBezTo>
                                                <a:cubicBezTo>
                                                  <a:pt x="157" y="15"/>
                                                  <a:pt x="153" y="13"/>
                                                  <a:pt x="150" y="12"/>
                                                </a:cubicBezTo>
                                                <a:cubicBezTo>
                                                  <a:pt x="149" y="12"/>
                                                  <a:pt x="148" y="12"/>
                                                  <a:pt x="148" y="12"/>
                                                </a:cubicBezTo>
                                                <a:cubicBezTo>
                                                  <a:pt x="147" y="13"/>
                                                  <a:pt x="147" y="13"/>
                                                  <a:pt x="147" y="14"/>
                                                </a:cubicBezTo>
                                                <a:cubicBezTo>
                                                  <a:pt x="147" y="15"/>
                                                  <a:pt x="147" y="15"/>
                                                  <a:pt x="146" y="15"/>
                                                </a:cubicBezTo>
                                                <a:cubicBezTo>
                                                  <a:pt x="146" y="15"/>
                                                  <a:pt x="145" y="15"/>
                                                  <a:pt x="143" y="15"/>
                                                </a:cubicBezTo>
                                                <a:cubicBezTo>
                                                  <a:pt x="142" y="14"/>
                                                  <a:pt x="142" y="13"/>
                                                  <a:pt x="141" y="13"/>
                                                </a:cubicBezTo>
                                                <a:cubicBezTo>
                                                  <a:pt x="141" y="13"/>
                                                  <a:pt x="141" y="12"/>
                                                  <a:pt x="141" y="12"/>
                                                </a:cubicBezTo>
                                                <a:cubicBezTo>
                                                  <a:pt x="141" y="11"/>
                                                  <a:pt x="141" y="11"/>
                                                  <a:pt x="141" y="10"/>
                                                </a:cubicBezTo>
                                                <a:cubicBezTo>
                                                  <a:pt x="141" y="10"/>
                                                  <a:pt x="140" y="10"/>
                                                  <a:pt x="139" y="9"/>
                                                </a:cubicBezTo>
                                                <a:cubicBezTo>
                                                  <a:pt x="138" y="9"/>
                                                  <a:pt x="138" y="9"/>
                                                  <a:pt x="137" y="8"/>
                                                </a:cubicBezTo>
                                                <a:cubicBezTo>
                                                  <a:pt x="137" y="7"/>
                                                  <a:pt x="137" y="7"/>
                                                  <a:pt x="137" y="6"/>
                                                </a:cubicBezTo>
                                                <a:cubicBezTo>
                                                  <a:pt x="137" y="4"/>
                                                  <a:pt x="138" y="2"/>
                                                  <a:pt x="138" y="2"/>
                                                </a:cubicBezTo>
                                                <a:cubicBezTo>
                                                  <a:pt x="138" y="1"/>
                                                  <a:pt x="138" y="1"/>
                                                  <a:pt x="137" y="1"/>
                                                </a:cubicBezTo>
                                                <a:cubicBezTo>
                                                  <a:pt x="137" y="0"/>
                                                  <a:pt x="136" y="0"/>
                                                  <a:pt x="135" y="1"/>
                                                </a:cubicBezTo>
                                                <a:cubicBezTo>
                                                  <a:pt x="134" y="1"/>
                                                  <a:pt x="132" y="2"/>
                                                  <a:pt x="131" y="3"/>
                                                </a:cubicBezTo>
                                                <a:cubicBezTo>
                                                  <a:pt x="129" y="5"/>
                                                  <a:pt x="128" y="6"/>
                                                  <a:pt x="127" y="6"/>
                                                </a:cubicBezTo>
                                                <a:cubicBezTo>
                                                  <a:pt x="126" y="7"/>
                                                  <a:pt x="125" y="7"/>
                                                  <a:pt x="122" y="8"/>
                                                </a:cubicBezTo>
                                                <a:cubicBezTo>
                                                  <a:pt x="122" y="8"/>
                                                  <a:pt x="121" y="9"/>
                                                  <a:pt x="122" y="9"/>
                                                </a:cubicBezTo>
                                                <a:cubicBezTo>
                                                  <a:pt x="122" y="10"/>
                                                  <a:pt x="122" y="10"/>
                                                  <a:pt x="123" y="11"/>
                                                </a:cubicBezTo>
                                                <a:cubicBezTo>
                                                  <a:pt x="124" y="13"/>
                                                  <a:pt x="125" y="14"/>
                                                  <a:pt x="125" y="16"/>
                                                </a:cubicBezTo>
                                                <a:cubicBezTo>
                                                  <a:pt x="125" y="16"/>
                                                  <a:pt x="124" y="17"/>
                                                  <a:pt x="123" y="17"/>
                                                </a:cubicBezTo>
                                                <a:cubicBezTo>
                                                  <a:pt x="123" y="17"/>
                                                  <a:pt x="122" y="18"/>
                                                  <a:pt x="121" y="18"/>
                                                </a:cubicBezTo>
                                                <a:cubicBezTo>
                                                  <a:pt x="119" y="18"/>
                                                  <a:pt x="117" y="18"/>
                                                  <a:pt x="116" y="18"/>
                                                </a:cubicBezTo>
                                                <a:cubicBezTo>
                                                  <a:pt x="115" y="18"/>
                                                  <a:pt x="115" y="18"/>
                                                  <a:pt x="115" y="19"/>
                                                </a:cubicBezTo>
                                                <a:cubicBezTo>
                                                  <a:pt x="115" y="19"/>
                                                  <a:pt x="116" y="20"/>
                                                  <a:pt x="117" y="21"/>
                                                </a:cubicBezTo>
                                                <a:cubicBezTo>
                                                  <a:pt x="118" y="23"/>
                                                  <a:pt x="120" y="25"/>
                                                  <a:pt x="120" y="26"/>
                                                </a:cubicBezTo>
                                                <a:cubicBezTo>
                                                  <a:pt x="120" y="26"/>
                                                  <a:pt x="119" y="31"/>
                                                  <a:pt x="119" y="32"/>
                                                </a:cubicBezTo>
                                                <a:cubicBezTo>
                                                  <a:pt x="119" y="33"/>
                                                  <a:pt x="118" y="33"/>
                                                  <a:pt x="117" y="34"/>
                                                </a:cubicBezTo>
                                                <a:cubicBezTo>
                                                  <a:pt x="115" y="35"/>
                                                  <a:pt x="114" y="36"/>
                                                  <a:pt x="114" y="37"/>
                                                </a:cubicBezTo>
                                                <a:cubicBezTo>
                                                  <a:pt x="113" y="39"/>
                                                  <a:pt x="112" y="40"/>
                                                  <a:pt x="111" y="41"/>
                                                </a:cubicBezTo>
                                                <a:cubicBezTo>
                                                  <a:pt x="110" y="42"/>
                                                  <a:pt x="109" y="42"/>
                                                  <a:pt x="107" y="42"/>
                                                </a:cubicBezTo>
                                                <a:cubicBezTo>
                                                  <a:pt x="105" y="42"/>
                                                  <a:pt x="104" y="42"/>
                                                  <a:pt x="104" y="43"/>
                                                </a:cubicBezTo>
                                                <a:cubicBezTo>
                                                  <a:pt x="104" y="44"/>
                                                  <a:pt x="104" y="45"/>
                                                  <a:pt x="103" y="47"/>
                                                </a:cubicBezTo>
                                                <a:cubicBezTo>
                                                  <a:pt x="102" y="49"/>
                                                  <a:pt x="101" y="50"/>
                                                  <a:pt x="100" y="51"/>
                                                </a:cubicBezTo>
                                                <a:cubicBezTo>
                                                  <a:pt x="100" y="52"/>
                                                  <a:pt x="100" y="53"/>
                                                  <a:pt x="100" y="55"/>
                                                </a:cubicBezTo>
                                                <a:cubicBezTo>
                                                  <a:pt x="100" y="58"/>
                                                  <a:pt x="99" y="59"/>
                                                  <a:pt x="99" y="60"/>
                                                </a:cubicBezTo>
                                                <a:cubicBezTo>
                                                  <a:pt x="98" y="61"/>
                                                  <a:pt x="97" y="61"/>
                                                  <a:pt x="96" y="61"/>
                                                </a:cubicBezTo>
                                                <a:cubicBezTo>
                                                  <a:pt x="96" y="61"/>
                                                  <a:pt x="95" y="61"/>
                                                  <a:pt x="95" y="61"/>
                                                </a:cubicBezTo>
                                                <a:cubicBezTo>
                                                  <a:pt x="95" y="60"/>
                                                  <a:pt x="95" y="60"/>
                                                  <a:pt x="94" y="59"/>
                                                </a:cubicBezTo>
                                                <a:cubicBezTo>
                                                  <a:pt x="94" y="57"/>
                                                  <a:pt x="94" y="55"/>
                                                  <a:pt x="93" y="54"/>
                                                </a:cubicBezTo>
                                                <a:cubicBezTo>
                                                  <a:pt x="92" y="53"/>
                                                  <a:pt x="91" y="53"/>
                                                  <a:pt x="90" y="53"/>
                                                </a:cubicBezTo>
                                                <a:cubicBezTo>
                                                  <a:pt x="89" y="53"/>
                                                  <a:pt x="88" y="54"/>
                                                  <a:pt x="87" y="54"/>
                                                </a:cubicBezTo>
                                                <a:cubicBezTo>
                                                  <a:pt x="85" y="55"/>
                                                  <a:pt x="83" y="55"/>
                                                  <a:pt x="82" y="55"/>
                                                </a:cubicBezTo>
                                                <a:cubicBezTo>
                                                  <a:pt x="80" y="54"/>
                                                  <a:pt x="79" y="54"/>
                                                  <a:pt x="78" y="53"/>
                                                </a:cubicBezTo>
                                                <a:cubicBezTo>
                                                  <a:pt x="76" y="51"/>
                                                  <a:pt x="76" y="51"/>
                                                  <a:pt x="75" y="50"/>
                                                </a:cubicBezTo>
                                                <a:cubicBezTo>
                                                  <a:pt x="74" y="50"/>
                                                  <a:pt x="73" y="50"/>
                                                  <a:pt x="71" y="51"/>
                                                </a:cubicBezTo>
                                                <a:cubicBezTo>
                                                  <a:pt x="68" y="52"/>
                                                  <a:pt x="66" y="56"/>
                                                  <a:pt x="64" y="58"/>
                                                </a:cubicBezTo>
                                                <a:cubicBezTo>
                                                  <a:pt x="62" y="60"/>
                                                  <a:pt x="58" y="65"/>
                                                  <a:pt x="57" y="66"/>
                                                </a:cubicBezTo>
                                                <a:cubicBezTo>
                                                  <a:pt x="56" y="67"/>
                                                  <a:pt x="54" y="67"/>
                                                  <a:pt x="52" y="67"/>
                                                </a:cubicBezTo>
                                                <a:cubicBezTo>
                                                  <a:pt x="51" y="67"/>
                                                  <a:pt x="49" y="67"/>
                                                  <a:pt x="48" y="67"/>
                                                </a:cubicBezTo>
                                                <a:cubicBezTo>
                                                  <a:pt x="45" y="66"/>
                                                  <a:pt x="44" y="66"/>
                                                  <a:pt x="43" y="67"/>
                                                </a:cubicBezTo>
                                                <a:cubicBezTo>
                                                  <a:pt x="43" y="68"/>
                                                  <a:pt x="42" y="69"/>
                                                  <a:pt x="41" y="70"/>
                                                </a:cubicBezTo>
                                                <a:cubicBezTo>
                                                  <a:pt x="39" y="71"/>
                                                  <a:pt x="36" y="73"/>
                                                  <a:pt x="33" y="76"/>
                                                </a:cubicBezTo>
                                                <a:cubicBezTo>
                                                  <a:pt x="32" y="77"/>
                                                  <a:pt x="32" y="77"/>
                                                  <a:pt x="32" y="77"/>
                                                </a:cubicBezTo>
                                                <a:cubicBezTo>
                                                  <a:pt x="32" y="77"/>
                                                  <a:pt x="33" y="77"/>
                                                  <a:pt x="32" y="77"/>
                                                </a:cubicBezTo>
                                                <a:cubicBezTo>
                                                  <a:pt x="32" y="78"/>
                                                  <a:pt x="32" y="78"/>
                                                  <a:pt x="32" y="79"/>
                                                </a:cubicBezTo>
                                                <a:cubicBezTo>
                                                  <a:pt x="31" y="80"/>
                                                  <a:pt x="30" y="81"/>
                                                  <a:pt x="29" y="81"/>
                                                </a:cubicBezTo>
                                                <a:cubicBezTo>
                                                  <a:pt x="28" y="82"/>
                                                  <a:pt x="27" y="83"/>
                                                  <a:pt x="27" y="84"/>
                                                </a:cubicBezTo>
                                                <a:cubicBezTo>
                                                  <a:pt x="27" y="85"/>
                                                  <a:pt x="26" y="85"/>
                                                  <a:pt x="25" y="86"/>
                                                </a:cubicBezTo>
                                                <a:cubicBezTo>
                                                  <a:pt x="25" y="86"/>
                                                  <a:pt x="24" y="86"/>
                                                  <a:pt x="23" y="86"/>
                                                </a:cubicBezTo>
                                                <a:cubicBezTo>
                                                  <a:pt x="22" y="86"/>
                                                  <a:pt x="21" y="86"/>
                                                  <a:pt x="21" y="86"/>
                                                </a:cubicBezTo>
                                                <a:cubicBezTo>
                                                  <a:pt x="20" y="87"/>
                                                  <a:pt x="20" y="89"/>
                                                  <a:pt x="20" y="90"/>
                                                </a:cubicBezTo>
                                                <a:cubicBezTo>
                                                  <a:pt x="20" y="91"/>
                                                  <a:pt x="20" y="91"/>
                                                  <a:pt x="20" y="92"/>
                                                </a:cubicBezTo>
                                                <a:cubicBezTo>
                                                  <a:pt x="20" y="92"/>
                                                  <a:pt x="20" y="93"/>
                                                  <a:pt x="19" y="93"/>
                                                </a:cubicBezTo>
                                                <a:cubicBezTo>
                                                  <a:pt x="19" y="93"/>
                                                  <a:pt x="10" y="94"/>
                                                  <a:pt x="10" y="94"/>
                                                </a:cubicBezTo>
                                                <a:cubicBezTo>
                                                  <a:pt x="10" y="95"/>
                                                  <a:pt x="11" y="96"/>
                                                  <a:pt x="10" y="96"/>
                                                </a:cubicBezTo>
                                                <a:cubicBezTo>
                                                  <a:pt x="10" y="96"/>
                                                  <a:pt x="10" y="96"/>
                                                  <a:pt x="9" y="97"/>
                                                </a:cubicBezTo>
                                                <a:cubicBezTo>
                                                  <a:pt x="8" y="97"/>
                                                  <a:pt x="7" y="97"/>
                                                  <a:pt x="5" y="99"/>
                                                </a:cubicBezTo>
                                                <a:cubicBezTo>
                                                  <a:pt x="5" y="99"/>
                                                  <a:pt x="4" y="100"/>
                                                  <a:pt x="3" y="102"/>
                                                </a:cubicBezTo>
                                                <a:cubicBezTo>
                                                  <a:pt x="3" y="103"/>
                                                  <a:pt x="2" y="104"/>
                                                  <a:pt x="3" y="104"/>
                                                </a:cubicBezTo>
                                                <a:cubicBezTo>
                                                  <a:pt x="3" y="105"/>
                                                  <a:pt x="3" y="106"/>
                                                  <a:pt x="4" y="106"/>
                                                </a:cubicBezTo>
                                                <a:cubicBezTo>
                                                  <a:pt x="6" y="107"/>
                                                  <a:pt x="7" y="107"/>
                                                  <a:pt x="7" y="108"/>
                                                </a:cubicBezTo>
                                                <a:cubicBezTo>
                                                  <a:pt x="8" y="109"/>
                                                  <a:pt x="8" y="109"/>
                                                  <a:pt x="7" y="111"/>
                                                </a:cubicBezTo>
                                                <a:cubicBezTo>
                                                  <a:pt x="6" y="112"/>
                                                  <a:pt x="4" y="113"/>
                                                  <a:pt x="2" y="114"/>
                                                </a:cubicBezTo>
                                                <a:cubicBezTo>
                                                  <a:pt x="1" y="114"/>
                                                  <a:pt x="1" y="114"/>
                                                  <a:pt x="0" y="115"/>
                                                </a:cubicBezTo>
                                                <a:cubicBezTo>
                                                  <a:pt x="0" y="115"/>
                                                  <a:pt x="0" y="115"/>
                                                  <a:pt x="0" y="116"/>
                                                </a:cubicBezTo>
                                                <a:cubicBezTo>
                                                  <a:pt x="2" y="117"/>
                                                  <a:pt x="7" y="118"/>
                                                  <a:pt x="8" y="119"/>
                                                </a:cubicBezTo>
                                                <a:cubicBezTo>
                                                  <a:pt x="9" y="121"/>
                                                  <a:pt x="10" y="121"/>
                                                  <a:pt x="10" y="122"/>
                                                </a:cubicBezTo>
                                                <a:cubicBezTo>
                                                  <a:pt x="10" y="123"/>
                                                  <a:pt x="9" y="123"/>
                                                  <a:pt x="8" y="124"/>
                                                </a:cubicBezTo>
                                                <a:cubicBezTo>
                                                  <a:pt x="7" y="125"/>
                                                  <a:pt x="6" y="126"/>
                                                  <a:pt x="6" y="126"/>
                                                </a:cubicBezTo>
                                                <a:cubicBezTo>
                                                  <a:pt x="6" y="127"/>
                                                  <a:pt x="7" y="127"/>
                                                  <a:pt x="7" y="128"/>
                                                </a:cubicBezTo>
                                                <a:cubicBezTo>
                                                  <a:pt x="7" y="128"/>
                                                  <a:pt x="8" y="129"/>
                                                  <a:pt x="8" y="129"/>
                                                </a:cubicBezTo>
                                                <a:cubicBezTo>
                                                  <a:pt x="8" y="130"/>
                                                  <a:pt x="8" y="130"/>
                                                  <a:pt x="8" y="131"/>
                                                </a:cubicBezTo>
                                                <a:cubicBezTo>
                                                  <a:pt x="8" y="133"/>
                                                  <a:pt x="6" y="133"/>
                                                  <a:pt x="4" y="134"/>
                                                </a:cubicBezTo>
                                                <a:cubicBezTo>
                                                  <a:pt x="3" y="134"/>
                                                  <a:pt x="3" y="135"/>
                                                  <a:pt x="2" y="135"/>
                                                </a:cubicBezTo>
                                                <a:cubicBezTo>
                                                  <a:pt x="2" y="135"/>
                                                  <a:pt x="1" y="136"/>
                                                  <a:pt x="2" y="136"/>
                                                </a:cubicBezTo>
                                                <a:cubicBezTo>
                                                  <a:pt x="2" y="137"/>
                                                  <a:pt x="2" y="137"/>
                                                  <a:pt x="3" y="137"/>
                                                </a:cubicBezTo>
                                                <a:cubicBezTo>
                                                  <a:pt x="4" y="138"/>
                                                  <a:pt x="5" y="138"/>
                                                  <a:pt x="7" y="139"/>
                                                </a:cubicBezTo>
                                                <a:cubicBezTo>
                                                  <a:pt x="9" y="140"/>
                                                  <a:pt x="9" y="141"/>
                                                  <a:pt x="10" y="141"/>
                                                </a:cubicBezTo>
                                                <a:cubicBezTo>
                                                  <a:pt x="10" y="142"/>
                                                  <a:pt x="10" y="143"/>
                                                  <a:pt x="11" y="144"/>
                                                </a:cubicBezTo>
                                                <a:cubicBezTo>
                                                  <a:pt x="12" y="145"/>
                                                  <a:pt x="12" y="147"/>
                                                  <a:pt x="12" y="148"/>
                                                </a:cubicBezTo>
                                                <a:cubicBezTo>
                                                  <a:pt x="11" y="149"/>
                                                  <a:pt x="11" y="149"/>
                                                  <a:pt x="11" y="150"/>
                                                </a:cubicBezTo>
                                                <a:cubicBezTo>
                                                  <a:pt x="11" y="150"/>
                                                  <a:pt x="12" y="150"/>
                                                  <a:pt x="12" y="150"/>
                                                </a:cubicBezTo>
                                                <a:cubicBezTo>
                                                  <a:pt x="14" y="150"/>
                                                  <a:pt x="15" y="151"/>
                                                  <a:pt x="15" y="152"/>
                                                </a:cubicBezTo>
                                                <a:cubicBezTo>
                                                  <a:pt x="16" y="153"/>
                                                  <a:pt x="15" y="154"/>
                                                  <a:pt x="16" y="155"/>
                                                </a:cubicBezTo>
                                                <a:cubicBezTo>
                                                  <a:pt x="16" y="156"/>
                                                  <a:pt x="20" y="160"/>
                                                  <a:pt x="19" y="160"/>
                                                </a:cubicBezTo>
                                                <a:cubicBezTo>
                                                  <a:pt x="18" y="161"/>
                                                  <a:pt x="15" y="164"/>
                                                  <a:pt x="13" y="165"/>
                                                </a:cubicBezTo>
                                                <a:cubicBezTo>
                                                  <a:pt x="12" y="165"/>
                                                  <a:pt x="11" y="165"/>
                                                  <a:pt x="10" y="166"/>
                                                </a:cubicBezTo>
                                                <a:cubicBezTo>
                                                  <a:pt x="9" y="167"/>
                                                  <a:pt x="9" y="167"/>
                                                  <a:pt x="8" y="168"/>
                                                </a:cubicBezTo>
                                                <a:cubicBezTo>
                                                  <a:pt x="8" y="169"/>
                                                  <a:pt x="8" y="170"/>
                                                  <a:pt x="9" y="170"/>
                                                </a:cubicBezTo>
                                                <a:cubicBezTo>
                                                  <a:pt x="9" y="171"/>
                                                  <a:pt x="10" y="172"/>
                                                  <a:pt x="10" y="173"/>
                                                </a:cubicBezTo>
                                                <a:cubicBezTo>
                                                  <a:pt x="10" y="174"/>
                                                  <a:pt x="10" y="176"/>
                                                  <a:pt x="10" y="177"/>
                                                </a:cubicBezTo>
                                                <a:cubicBezTo>
                                                  <a:pt x="10" y="177"/>
                                                  <a:pt x="10" y="178"/>
                                                  <a:pt x="10" y="178"/>
                                                </a:cubicBezTo>
                                                <a:cubicBezTo>
                                                  <a:pt x="10" y="179"/>
                                                  <a:pt x="11" y="179"/>
                                                  <a:pt x="12" y="179"/>
                                                </a:cubicBezTo>
                                                <a:cubicBezTo>
                                                  <a:pt x="14" y="178"/>
                                                  <a:pt x="15" y="178"/>
                                                  <a:pt x="16" y="179"/>
                                                </a:cubicBezTo>
                                                <a:cubicBezTo>
                                                  <a:pt x="16" y="179"/>
                                                  <a:pt x="16" y="180"/>
                                                  <a:pt x="16" y="180"/>
                                                </a:cubicBezTo>
                                                <a:cubicBezTo>
                                                  <a:pt x="17" y="181"/>
                                                  <a:pt x="16" y="182"/>
                                                  <a:pt x="17" y="183"/>
                                                </a:cubicBezTo>
                                                <a:cubicBezTo>
                                                  <a:pt x="17" y="184"/>
                                                  <a:pt x="18" y="185"/>
                                                  <a:pt x="19" y="186"/>
                                                </a:cubicBezTo>
                                                <a:cubicBezTo>
                                                  <a:pt x="19" y="186"/>
                                                  <a:pt x="21" y="187"/>
                                                  <a:pt x="22" y="188"/>
                                                </a:cubicBezTo>
                                                <a:cubicBezTo>
                                                  <a:pt x="22" y="188"/>
                                                  <a:pt x="23" y="189"/>
                                                  <a:pt x="23" y="189"/>
                                                </a:cubicBezTo>
                                                <a:cubicBezTo>
                                                  <a:pt x="23" y="190"/>
                                                  <a:pt x="23" y="190"/>
                                                  <a:pt x="22" y="191"/>
                                                </a:cubicBezTo>
                                                <a:cubicBezTo>
                                                  <a:pt x="22" y="192"/>
                                                  <a:pt x="20" y="193"/>
                                                  <a:pt x="19" y="194"/>
                                                </a:cubicBezTo>
                                                <a:cubicBezTo>
                                                  <a:pt x="18" y="195"/>
                                                  <a:pt x="18" y="195"/>
                                                  <a:pt x="17" y="196"/>
                                                </a:cubicBezTo>
                                                <a:cubicBezTo>
                                                  <a:pt x="17" y="197"/>
                                                  <a:pt x="17" y="198"/>
                                                  <a:pt x="18" y="199"/>
                                                </a:cubicBezTo>
                                                <a:cubicBezTo>
                                                  <a:pt x="18" y="200"/>
                                                  <a:pt x="20" y="201"/>
                                                  <a:pt x="22" y="202"/>
                                                </a:cubicBezTo>
                                                <a:cubicBezTo>
                                                  <a:pt x="23" y="202"/>
                                                  <a:pt x="24" y="202"/>
                                                  <a:pt x="24" y="203"/>
                                                </a:cubicBezTo>
                                                <a:cubicBezTo>
                                                  <a:pt x="24" y="203"/>
                                                  <a:pt x="24" y="203"/>
                                                  <a:pt x="24" y="204"/>
                                                </a:cubicBezTo>
                                                <a:cubicBezTo>
                                                  <a:pt x="21" y="205"/>
                                                  <a:pt x="20" y="205"/>
                                                  <a:pt x="20" y="206"/>
                                                </a:cubicBezTo>
                                                <a:cubicBezTo>
                                                  <a:pt x="20" y="207"/>
                                                  <a:pt x="21" y="207"/>
                                                  <a:pt x="20" y="209"/>
                                                </a:cubicBezTo>
                                                <a:cubicBezTo>
                                                  <a:pt x="20" y="210"/>
                                                  <a:pt x="18" y="211"/>
                                                  <a:pt x="17" y="213"/>
                                                </a:cubicBezTo>
                                                <a:cubicBezTo>
                                                  <a:pt x="16" y="215"/>
                                                  <a:pt x="15" y="216"/>
                                                  <a:pt x="16" y="216"/>
                                                </a:cubicBezTo>
                                                <a:cubicBezTo>
                                                  <a:pt x="17" y="217"/>
                                                  <a:pt x="19" y="217"/>
                                                  <a:pt x="20" y="218"/>
                                                </a:cubicBezTo>
                                                <a:cubicBezTo>
                                                  <a:pt x="21" y="219"/>
                                                  <a:pt x="21" y="220"/>
                                                  <a:pt x="21" y="220"/>
                                                </a:cubicBezTo>
                                                <a:cubicBezTo>
                                                  <a:pt x="21" y="221"/>
                                                  <a:pt x="22" y="222"/>
                                                  <a:pt x="21" y="223"/>
                                                </a:cubicBezTo>
                                                <a:cubicBezTo>
                                                  <a:pt x="20" y="226"/>
                                                  <a:pt x="18" y="229"/>
                                                  <a:pt x="18" y="231"/>
                                                </a:cubicBezTo>
                                                <a:cubicBezTo>
                                                  <a:pt x="17" y="233"/>
                                                  <a:pt x="18" y="234"/>
                                                  <a:pt x="18" y="237"/>
                                                </a:cubicBezTo>
                                                <a:cubicBezTo>
                                                  <a:pt x="17" y="238"/>
                                                  <a:pt x="18" y="239"/>
                                                  <a:pt x="19" y="240"/>
                                                </a:cubicBezTo>
                                                <a:cubicBezTo>
                                                  <a:pt x="20" y="241"/>
                                                  <a:pt x="20" y="242"/>
                                                  <a:pt x="19" y="242"/>
                                                </a:cubicBezTo>
                                                <a:cubicBezTo>
                                                  <a:pt x="18" y="243"/>
                                                  <a:pt x="16" y="243"/>
                                                  <a:pt x="15" y="244"/>
                                                </a:cubicBezTo>
                                                <a:cubicBezTo>
                                                  <a:pt x="15" y="244"/>
                                                  <a:pt x="14" y="244"/>
                                                  <a:pt x="14" y="245"/>
                                                </a:cubicBezTo>
                                                <a:cubicBezTo>
                                                  <a:pt x="14" y="246"/>
                                                  <a:pt x="14" y="246"/>
                                                  <a:pt x="14" y="248"/>
                                                </a:cubicBezTo>
                                                <a:cubicBezTo>
                                                  <a:pt x="14" y="249"/>
                                                  <a:pt x="15" y="251"/>
                                                  <a:pt x="15" y="252"/>
                                                </a:cubicBezTo>
                                                <a:cubicBezTo>
                                                  <a:pt x="16" y="254"/>
                                                  <a:pt x="16" y="256"/>
                                                  <a:pt x="18" y="257"/>
                                                </a:cubicBezTo>
                                                <a:cubicBezTo>
                                                  <a:pt x="18" y="257"/>
                                                  <a:pt x="17" y="258"/>
                                                  <a:pt x="17" y="260"/>
                                                </a:cubicBezTo>
                                                <a:cubicBezTo>
                                                  <a:pt x="16" y="261"/>
                                                  <a:pt x="15" y="262"/>
                                                  <a:pt x="16" y="262"/>
                                                </a:cubicBezTo>
                                                <a:cubicBezTo>
                                                  <a:pt x="17" y="262"/>
                                                  <a:pt x="21" y="262"/>
                                                  <a:pt x="24" y="262"/>
                                                </a:cubicBezTo>
                                                <a:cubicBezTo>
                                                  <a:pt x="27" y="262"/>
                                                  <a:pt x="31" y="263"/>
                                                  <a:pt x="32" y="263"/>
                                                </a:cubicBezTo>
                                                <a:cubicBezTo>
                                                  <a:pt x="33" y="264"/>
                                                  <a:pt x="35" y="270"/>
                                                  <a:pt x="36" y="270"/>
                                                </a:cubicBezTo>
                                                <a:cubicBezTo>
                                                  <a:pt x="37" y="270"/>
                                                  <a:pt x="37" y="272"/>
                                                  <a:pt x="38" y="273"/>
                                                </a:cubicBezTo>
                                                <a:cubicBezTo>
                                                  <a:pt x="38" y="274"/>
                                                  <a:pt x="38" y="275"/>
                                                  <a:pt x="38" y="275"/>
                                                </a:cubicBezTo>
                                                <a:cubicBezTo>
                                                  <a:pt x="39" y="276"/>
                                                  <a:pt x="39" y="276"/>
                                                  <a:pt x="40" y="276"/>
                                                </a:cubicBezTo>
                                                <a:cubicBezTo>
                                                  <a:pt x="40" y="275"/>
                                                  <a:pt x="42" y="275"/>
                                                  <a:pt x="43" y="276"/>
                                                </a:cubicBezTo>
                                                <a:cubicBezTo>
                                                  <a:pt x="44" y="276"/>
                                                  <a:pt x="45" y="277"/>
                                                  <a:pt x="45" y="277"/>
                                                </a:cubicBezTo>
                                                <a:cubicBezTo>
                                                  <a:pt x="46" y="278"/>
                                                  <a:pt x="46" y="279"/>
                                                  <a:pt x="46" y="280"/>
                                                </a:cubicBezTo>
                                                <a:cubicBezTo>
                                                  <a:pt x="46" y="281"/>
                                                  <a:pt x="47" y="282"/>
                                                  <a:pt x="47" y="282"/>
                                                </a:cubicBezTo>
                                                <a:cubicBezTo>
                                                  <a:pt x="47" y="283"/>
                                                  <a:pt x="48" y="283"/>
                                                  <a:pt x="48" y="283"/>
                                                </a:cubicBezTo>
                                                <a:cubicBezTo>
                                                  <a:pt x="50" y="283"/>
                                                  <a:pt x="51" y="283"/>
                                                  <a:pt x="52" y="283"/>
                                                </a:cubicBezTo>
                                                <a:cubicBezTo>
                                                  <a:pt x="53" y="283"/>
                                                  <a:pt x="53" y="282"/>
                                                  <a:pt x="53" y="282"/>
                                                </a:cubicBezTo>
                                                <a:cubicBezTo>
                                                  <a:pt x="55" y="282"/>
                                                  <a:pt x="56" y="282"/>
                                                  <a:pt x="57" y="283"/>
                                                </a:cubicBezTo>
                                                <a:cubicBezTo>
                                                  <a:pt x="58" y="283"/>
                                                  <a:pt x="58" y="284"/>
                                                  <a:pt x="59" y="285"/>
                                                </a:cubicBezTo>
                                                <a:cubicBezTo>
                                                  <a:pt x="61" y="287"/>
                                                  <a:pt x="63" y="288"/>
                                                  <a:pt x="64" y="289"/>
                                                </a:cubicBezTo>
                                                <a:cubicBezTo>
                                                  <a:pt x="66" y="291"/>
                                                  <a:pt x="67" y="292"/>
                                                  <a:pt x="68" y="295"/>
                                                </a:cubicBezTo>
                                                <a:cubicBezTo>
                                                  <a:pt x="68" y="295"/>
                                                  <a:pt x="69" y="297"/>
                                                  <a:pt x="69" y="298"/>
                                                </a:cubicBezTo>
                                                <a:cubicBezTo>
                                                  <a:pt x="70" y="300"/>
                                                  <a:pt x="70" y="301"/>
                                                  <a:pt x="71" y="302"/>
                                                </a:cubicBezTo>
                                                <a:cubicBezTo>
                                                  <a:pt x="73" y="302"/>
                                                  <a:pt x="74" y="302"/>
                                                  <a:pt x="76" y="302"/>
                                                </a:cubicBezTo>
                                                <a:cubicBezTo>
                                                  <a:pt x="77" y="301"/>
                                                  <a:pt x="78" y="300"/>
                                                  <a:pt x="78" y="299"/>
                                                </a:cubicBezTo>
                                                <a:cubicBezTo>
                                                  <a:pt x="78" y="298"/>
                                                  <a:pt x="78" y="295"/>
                                                  <a:pt x="78" y="293"/>
                                                </a:cubicBezTo>
                                                <a:cubicBezTo>
                                                  <a:pt x="78" y="292"/>
                                                  <a:pt x="79" y="292"/>
                                                  <a:pt x="79" y="291"/>
                                                </a:cubicBezTo>
                                                <a:cubicBezTo>
                                                  <a:pt x="79" y="290"/>
                                                  <a:pt x="80" y="290"/>
                                                  <a:pt x="81" y="290"/>
                                                </a:cubicBezTo>
                                                <a:cubicBezTo>
                                                  <a:pt x="83" y="291"/>
                                                  <a:pt x="84" y="290"/>
                                                  <a:pt x="85" y="290"/>
                                                </a:cubicBezTo>
                                                <a:cubicBezTo>
                                                  <a:pt x="85" y="290"/>
                                                  <a:pt x="85" y="289"/>
                                                  <a:pt x="86" y="289"/>
                                                </a:cubicBezTo>
                                                <a:cubicBezTo>
                                                  <a:pt x="86" y="288"/>
                                                  <a:pt x="86" y="288"/>
                                                  <a:pt x="87" y="287"/>
                                                </a:cubicBezTo>
                                                <a:cubicBezTo>
                                                  <a:pt x="88" y="287"/>
                                                  <a:pt x="89" y="287"/>
                                                  <a:pt x="91" y="287"/>
                                                </a:cubicBezTo>
                                                <a:cubicBezTo>
                                                  <a:pt x="95" y="287"/>
                                                  <a:pt x="97" y="286"/>
                                                  <a:pt x="99" y="285"/>
                                                </a:cubicBezTo>
                                                <a:cubicBezTo>
                                                  <a:pt x="103" y="283"/>
                                                  <a:pt x="103" y="284"/>
                                                  <a:pt x="104" y="284"/>
                                                </a:cubicBezTo>
                                                <a:cubicBezTo>
                                                  <a:pt x="104" y="284"/>
                                                  <a:pt x="104" y="285"/>
                                                  <a:pt x="104" y="285"/>
                                                </a:cubicBezTo>
                                                <a:cubicBezTo>
                                                  <a:pt x="105" y="285"/>
                                                  <a:pt x="105" y="286"/>
                                                  <a:pt x="107" y="286"/>
                                                </a:cubicBezTo>
                                                <a:cubicBezTo>
                                                  <a:pt x="108" y="286"/>
                                                  <a:pt x="110" y="285"/>
                                                  <a:pt x="111" y="284"/>
                                                </a:cubicBezTo>
                                                <a:cubicBezTo>
                                                  <a:pt x="112" y="283"/>
                                                  <a:pt x="114" y="281"/>
                                                  <a:pt x="114" y="279"/>
                                                </a:cubicBezTo>
                                                <a:cubicBezTo>
                                                  <a:pt x="114" y="278"/>
                                                  <a:pt x="114" y="276"/>
                                                  <a:pt x="114" y="275"/>
                                                </a:cubicBezTo>
                                                <a:cubicBezTo>
                                                  <a:pt x="114" y="274"/>
                                                  <a:pt x="113" y="273"/>
                                                  <a:pt x="113" y="273"/>
                                                </a:cubicBezTo>
                                                <a:cubicBezTo>
                                                  <a:pt x="113" y="273"/>
                                                  <a:pt x="114" y="272"/>
                                                  <a:pt x="113" y="272"/>
                                                </a:cubicBezTo>
                                                <a:cubicBezTo>
                                                  <a:pt x="111" y="271"/>
                                                  <a:pt x="109" y="271"/>
                                                  <a:pt x="107" y="271"/>
                                                </a:cubicBezTo>
                                                <a:cubicBezTo>
                                                  <a:pt x="105" y="270"/>
                                                  <a:pt x="102" y="268"/>
                                                  <a:pt x="100" y="266"/>
                                                </a:cubicBezTo>
                                                <a:cubicBezTo>
                                                  <a:pt x="99" y="266"/>
                                                  <a:pt x="97" y="265"/>
                                                  <a:pt x="97" y="264"/>
                                                </a:cubicBezTo>
                                                <a:cubicBezTo>
                                                  <a:pt x="96" y="263"/>
                                                  <a:pt x="96" y="263"/>
                                                  <a:pt x="96" y="262"/>
                                                </a:cubicBezTo>
                                                <a:cubicBezTo>
                                                  <a:pt x="96" y="262"/>
                                                  <a:pt x="96" y="261"/>
                                                  <a:pt x="97" y="260"/>
                                                </a:cubicBezTo>
                                                <a:cubicBezTo>
                                                  <a:pt x="97" y="259"/>
                                                  <a:pt x="98" y="258"/>
                                                  <a:pt x="99" y="257"/>
                                                </a:cubicBezTo>
                                                <a:cubicBezTo>
                                                  <a:pt x="99" y="257"/>
                                                  <a:pt x="100" y="257"/>
                                                  <a:pt x="102" y="257"/>
                                                </a:cubicBezTo>
                                                <a:cubicBezTo>
                                                  <a:pt x="104" y="257"/>
                                                  <a:pt x="107" y="257"/>
                                                  <a:pt x="109" y="256"/>
                                                </a:cubicBezTo>
                                                <a:cubicBezTo>
                                                  <a:pt x="111" y="256"/>
                                                  <a:pt x="111" y="255"/>
                                                  <a:pt x="111" y="255"/>
                                                </a:cubicBezTo>
                                                <a:cubicBezTo>
                                                  <a:pt x="110" y="255"/>
                                                  <a:pt x="109" y="254"/>
                                                  <a:pt x="109" y="254"/>
                                                </a:cubicBezTo>
                                                <a:cubicBezTo>
                                                  <a:pt x="109" y="251"/>
                                                  <a:pt x="108" y="249"/>
                                                  <a:pt x="108" y="246"/>
                                                </a:cubicBezTo>
                                                <a:cubicBezTo>
                                                  <a:pt x="108" y="245"/>
                                                  <a:pt x="108" y="244"/>
                                                  <a:pt x="108" y="244"/>
                                                </a:cubicBezTo>
                                                <a:cubicBezTo>
                                                  <a:pt x="109" y="243"/>
                                                  <a:pt x="110" y="243"/>
                                                  <a:pt x="110" y="242"/>
                                                </a:cubicBezTo>
                                                <a:cubicBezTo>
                                                  <a:pt x="111" y="241"/>
                                                  <a:pt x="112" y="241"/>
                                                  <a:pt x="112" y="240"/>
                                                </a:cubicBezTo>
                                                <a:cubicBezTo>
                                                  <a:pt x="112" y="240"/>
                                                  <a:pt x="111" y="239"/>
                                                  <a:pt x="111" y="239"/>
                                                </a:cubicBezTo>
                                                <a:cubicBezTo>
                                                  <a:pt x="110" y="238"/>
                                                  <a:pt x="109" y="237"/>
                                                  <a:pt x="110" y="236"/>
                                                </a:cubicBezTo>
                                                <a:cubicBezTo>
                                                  <a:pt x="110" y="235"/>
                                                  <a:pt x="109" y="235"/>
                                                  <a:pt x="109" y="235"/>
                                                </a:cubicBezTo>
                                                <a:cubicBezTo>
                                                  <a:pt x="108" y="235"/>
                                                  <a:pt x="108" y="235"/>
                                                  <a:pt x="110" y="235"/>
                                                </a:cubicBezTo>
                                                <a:cubicBezTo>
                                                  <a:pt x="111" y="234"/>
                                                  <a:pt x="112" y="234"/>
                                                  <a:pt x="113" y="233"/>
                                                </a:cubicBezTo>
                                                <a:cubicBezTo>
                                                  <a:pt x="113" y="233"/>
                                                  <a:pt x="113" y="232"/>
                                                  <a:pt x="112" y="231"/>
                                                </a:cubicBezTo>
                                                <a:cubicBezTo>
                                                  <a:pt x="112" y="231"/>
                                                  <a:pt x="107" y="227"/>
                                                  <a:pt x="107" y="226"/>
                                                </a:cubicBezTo>
                                                <a:cubicBezTo>
                                                  <a:pt x="107" y="224"/>
                                                  <a:pt x="107" y="223"/>
                                                  <a:pt x="108" y="222"/>
                                                </a:cubicBezTo>
                                                <a:cubicBezTo>
                                                  <a:pt x="108" y="221"/>
                                                  <a:pt x="109" y="220"/>
                                                  <a:pt x="111" y="220"/>
                                                </a:cubicBezTo>
                                                <a:cubicBezTo>
                                                  <a:pt x="113" y="220"/>
                                                  <a:pt x="117" y="221"/>
                                                  <a:pt x="117" y="220"/>
                                                </a:cubicBezTo>
                                                <a:cubicBezTo>
                                                  <a:pt x="117" y="220"/>
                                                  <a:pt x="120" y="215"/>
                                                  <a:pt x="121" y="215"/>
                                                </a:cubicBezTo>
                                                <a:cubicBezTo>
                                                  <a:pt x="122" y="215"/>
                                                  <a:pt x="123" y="214"/>
                                                  <a:pt x="124" y="213"/>
                                                </a:cubicBezTo>
                                                <a:cubicBezTo>
                                                  <a:pt x="125" y="212"/>
                                                  <a:pt x="126" y="211"/>
                                                  <a:pt x="126" y="210"/>
                                                </a:cubicBezTo>
                                                <a:cubicBezTo>
                                                  <a:pt x="127" y="209"/>
                                                  <a:pt x="127" y="208"/>
                                                  <a:pt x="128" y="207"/>
                                                </a:cubicBezTo>
                                                <a:cubicBezTo>
                                                  <a:pt x="129" y="207"/>
                                                  <a:pt x="129" y="207"/>
                                                  <a:pt x="129" y="207"/>
                                                </a:cubicBezTo>
                                                <a:cubicBezTo>
                                                  <a:pt x="130" y="207"/>
                                                  <a:pt x="130" y="207"/>
                                                  <a:pt x="131" y="208"/>
                                                </a:cubicBezTo>
                                                <a:cubicBezTo>
                                                  <a:pt x="131" y="209"/>
                                                  <a:pt x="132" y="210"/>
                                                  <a:pt x="132" y="210"/>
                                                </a:cubicBezTo>
                                                <a:cubicBezTo>
                                                  <a:pt x="133" y="210"/>
                                                  <a:pt x="133" y="210"/>
                                                  <a:pt x="134" y="210"/>
                                                </a:cubicBezTo>
                                                <a:cubicBezTo>
                                                  <a:pt x="135" y="210"/>
                                                  <a:pt x="137" y="210"/>
                                                  <a:pt x="138" y="211"/>
                                                </a:cubicBezTo>
                                                <a:cubicBezTo>
                                                  <a:pt x="139" y="213"/>
                                                  <a:pt x="140" y="216"/>
                                                  <a:pt x="141" y="217"/>
                                                </a:cubicBezTo>
                                                <a:cubicBezTo>
                                                  <a:pt x="142" y="218"/>
                                                  <a:pt x="143" y="218"/>
                                                  <a:pt x="143" y="219"/>
                                                </a:cubicBezTo>
                                                <a:cubicBezTo>
                                                  <a:pt x="144" y="219"/>
                                                  <a:pt x="144" y="219"/>
                                                  <a:pt x="145" y="218"/>
                                                </a:cubicBezTo>
                                                <a:cubicBezTo>
                                                  <a:pt x="145" y="218"/>
                                                  <a:pt x="145" y="216"/>
                                                  <a:pt x="145" y="215"/>
                                                </a:cubicBezTo>
                                                <a:cubicBezTo>
                                                  <a:pt x="144" y="212"/>
                                                  <a:pt x="143" y="209"/>
                                                  <a:pt x="142" y="208"/>
                                                </a:cubicBezTo>
                                                <a:cubicBezTo>
                                                  <a:pt x="141" y="207"/>
                                                  <a:pt x="140" y="206"/>
                                                  <a:pt x="141" y="205"/>
                                                </a:cubicBezTo>
                                                <a:cubicBezTo>
                                                  <a:pt x="141" y="204"/>
                                                  <a:pt x="142" y="204"/>
                                                  <a:pt x="142" y="202"/>
                                                </a:cubicBezTo>
                                                <a:cubicBezTo>
                                                  <a:pt x="143" y="202"/>
                                                  <a:pt x="143" y="202"/>
                                                  <a:pt x="143" y="201"/>
                                                </a:cubicBezTo>
                                                <a:cubicBezTo>
                                                  <a:pt x="144" y="201"/>
                                                  <a:pt x="144" y="201"/>
                                                  <a:pt x="145" y="199"/>
                                                </a:cubicBezTo>
                                                <a:cubicBezTo>
                                                  <a:pt x="146" y="199"/>
                                                  <a:pt x="146" y="197"/>
                                                  <a:pt x="146" y="196"/>
                                                </a:cubicBezTo>
                                                <a:cubicBezTo>
                                                  <a:pt x="146" y="195"/>
                                                  <a:pt x="146" y="194"/>
                                                  <a:pt x="147" y="194"/>
                                                </a:cubicBezTo>
                                                <a:cubicBezTo>
                                                  <a:pt x="148" y="196"/>
                                                  <a:pt x="148" y="197"/>
                                                  <a:pt x="150" y="198"/>
                                                </a:cubicBezTo>
                                                <a:cubicBezTo>
                                                  <a:pt x="151" y="198"/>
                                                  <a:pt x="161" y="202"/>
                                                  <a:pt x="161" y="202"/>
                                                </a:cubicBezTo>
                                                <a:cubicBezTo>
                                                  <a:pt x="162" y="201"/>
                                                  <a:pt x="163" y="200"/>
                                                  <a:pt x="163" y="199"/>
                                                </a:cubicBezTo>
                                                <a:cubicBezTo>
                                                  <a:pt x="165" y="198"/>
                                                  <a:pt x="166" y="196"/>
                                                  <a:pt x="167" y="196"/>
                                                </a:cubicBezTo>
                                                <a:cubicBezTo>
                                                  <a:pt x="169" y="195"/>
                                                  <a:pt x="172" y="195"/>
                                                  <a:pt x="174" y="195"/>
                                                </a:cubicBezTo>
                                                <a:cubicBezTo>
                                                  <a:pt x="177" y="195"/>
                                                  <a:pt x="179" y="195"/>
                                                  <a:pt x="182" y="194"/>
                                                </a:cubicBezTo>
                                                <a:cubicBezTo>
                                                  <a:pt x="182" y="194"/>
                                                  <a:pt x="183" y="193"/>
                                                  <a:pt x="184" y="192"/>
                                                </a:cubicBezTo>
                                                <a:cubicBezTo>
                                                  <a:pt x="184" y="192"/>
                                                  <a:pt x="185" y="191"/>
                                                  <a:pt x="185" y="190"/>
                                                </a:cubicBezTo>
                                                <a:cubicBezTo>
                                                  <a:pt x="185" y="190"/>
                                                  <a:pt x="184" y="189"/>
                                                  <a:pt x="184" y="189"/>
                                                </a:cubicBezTo>
                                                <a:cubicBezTo>
                                                  <a:pt x="183" y="188"/>
                                                  <a:pt x="182" y="188"/>
                                                  <a:pt x="181" y="187"/>
                                                </a:cubicBezTo>
                                                <a:cubicBezTo>
                                                  <a:pt x="180" y="186"/>
                                                  <a:pt x="180" y="186"/>
                                                  <a:pt x="180" y="185"/>
                                                </a:cubicBezTo>
                                                <a:cubicBezTo>
                                                  <a:pt x="179" y="185"/>
                                                  <a:pt x="180" y="185"/>
                                                  <a:pt x="180" y="184"/>
                                                </a:cubicBezTo>
                                                <a:cubicBezTo>
                                                  <a:pt x="182" y="184"/>
                                                  <a:pt x="182" y="183"/>
                                                  <a:pt x="183" y="182"/>
                                                </a:cubicBezTo>
                                                <a:cubicBezTo>
                                                  <a:pt x="184" y="182"/>
                                                  <a:pt x="185" y="182"/>
                                                  <a:pt x="186" y="18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0" name="Freeform 4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D385443-EEF0-4492-6F44-ADC709607608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530204" y="3268240"/>
                                            <a:ext cx="673087" cy="582941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84 w 184"/>
                                              <a:gd name="T1" fmla="*/ 78 h 159"/>
                                              <a:gd name="T2" fmla="*/ 178 w 184"/>
                                              <a:gd name="T3" fmla="*/ 78 h 159"/>
                                              <a:gd name="T4" fmla="*/ 170 w 184"/>
                                              <a:gd name="T5" fmla="*/ 72 h 159"/>
                                              <a:gd name="T6" fmla="*/ 166 w 184"/>
                                              <a:gd name="T7" fmla="*/ 68 h 159"/>
                                              <a:gd name="T8" fmla="*/ 159 w 184"/>
                                              <a:gd name="T9" fmla="*/ 66 h 159"/>
                                              <a:gd name="T10" fmla="*/ 155 w 184"/>
                                              <a:gd name="T11" fmla="*/ 62 h 159"/>
                                              <a:gd name="T12" fmla="*/ 159 w 184"/>
                                              <a:gd name="T13" fmla="*/ 55 h 159"/>
                                              <a:gd name="T14" fmla="*/ 150 w 184"/>
                                              <a:gd name="T15" fmla="*/ 56 h 159"/>
                                              <a:gd name="T16" fmla="*/ 152 w 184"/>
                                              <a:gd name="T17" fmla="*/ 48 h 159"/>
                                              <a:gd name="T18" fmla="*/ 145 w 184"/>
                                              <a:gd name="T19" fmla="*/ 43 h 159"/>
                                              <a:gd name="T20" fmla="*/ 141 w 184"/>
                                              <a:gd name="T21" fmla="*/ 38 h 159"/>
                                              <a:gd name="T22" fmla="*/ 136 w 184"/>
                                              <a:gd name="T23" fmla="*/ 42 h 159"/>
                                              <a:gd name="T24" fmla="*/ 134 w 184"/>
                                              <a:gd name="T25" fmla="*/ 33 h 159"/>
                                              <a:gd name="T26" fmla="*/ 129 w 184"/>
                                              <a:gd name="T27" fmla="*/ 27 h 159"/>
                                              <a:gd name="T28" fmla="*/ 131 w 184"/>
                                              <a:gd name="T29" fmla="*/ 22 h 159"/>
                                              <a:gd name="T30" fmla="*/ 125 w 184"/>
                                              <a:gd name="T31" fmla="*/ 18 h 159"/>
                                              <a:gd name="T32" fmla="*/ 127 w 184"/>
                                              <a:gd name="T33" fmla="*/ 10 h 159"/>
                                              <a:gd name="T34" fmla="*/ 134 w 184"/>
                                              <a:gd name="T35" fmla="*/ 12 h 159"/>
                                              <a:gd name="T36" fmla="*/ 134 w 184"/>
                                              <a:gd name="T37" fmla="*/ 4 h 159"/>
                                              <a:gd name="T38" fmla="*/ 124 w 184"/>
                                              <a:gd name="T39" fmla="*/ 0 h 159"/>
                                              <a:gd name="T40" fmla="*/ 105 w 184"/>
                                              <a:gd name="T41" fmla="*/ 9 h 159"/>
                                              <a:gd name="T42" fmla="*/ 88 w 184"/>
                                              <a:gd name="T43" fmla="*/ 9 h 159"/>
                                              <a:gd name="T44" fmla="*/ 68 w 184"/>
                                              <a:gd name="T45" fmla="*/ 22 h 159"/>
                                              <a:gd name="T46" fmla="*/ 46 w 184"/>
                                              <a:gd name="T47" fmla="*/ 30 h 159"/>
                                              <a:gd name="T48" fmla="*/ 33 w 184"/>
                                              <a:gd name="T49" fmla="*/ 42 h 159"/>
                                              <a:gd name="T50" fmla="*/ 22 w 184"/>
                                              <a:gd name="T51" fmla="*/ 50 h 159"/>
                                              <a:gd name="T52" fmla="*/ 10 w 184"/>
                                              <a:gd name="T53" fmla="*/ 56 h 159"/>
                                              <a:gd name="T54" fmla="*/ 10 w 184"/>
                                              <a:gd name="T55" fmla="*/ 73 h 159"/>
                                              <a:gd name="T56" fmla="*/ 25 w 184"/>
                                              <a:gd name="T57" fmla="*/ 92 h 159"/>
                                              <a:gd name="T58" fmla="*/ 6 w 184"/>
                                              <a:gd name="T59" fmla="*/ 98 h 159"/>
                                              <a:gd name="T60" fmla="*/ 1 w 184"/>
                                              <a:gd name="T61" fmla="*/ 106 h 159"/>
                                              <a:gd name="T62" fmla="*/ 6 w 184"/>
                                              <a:gd name="T63" fmla="*/ 116 h 159"/>
                                              <a:gd name="T64" fmla="*/ 12 w 184"/>
                                              <a:gd name="T65" fmla="*/ 116 h 159"/>
                                              <a:gd name="T66" fmla="*/ 13 w 184"/>
                                              <a:gd name="T67" fmla="*/ 127 h 159"/>
                                              <a:gd name="T68" fmla="*/ 23 w 184"/>
                                              <a:gd name="T69" fmla="*/ 130 h 159"/>
                                              <a:gd name="T70" fmla="*/ 34 w 184"/>
                                              <a:gd name="T71" fmla="*/ 142 h 159"/>
                                              <a:gd name="T72" fmla="*/ 41 w 184"/>
                                              <a:gd name="T73" fmla="*/ 137 h 159"/>
                                              <a:gd name="T74" fmla="*/ 49 w 184"/>
                                              <a:gd name="T75" fmla="*/ 128 h 159"/>
                                              <a:gd name="T76" fmla="*/ 61 w 184"/>
                                              <a:gd name="T77" fmla="*/ 130 h 159"/>
                                              <a:gd name="T78" fmla="*/ 64 w 184"/>
                                              <a:gd name="T79" fmla="*/ 141 h 159"/>
                                              <a:gd name="T80" fmla="*/ 70 w 184"/>
                                              <a:gd name="T81" fmla="*/ 151 h 159"/>
                                              <a:gd name="T82" fmla="*/ 79 w 184"/>
                                              <a:gd name="T83" fmla="*/ 154 h 159"/>
                                              <a:gd name="T84" fmla="*/ 84 w 184"/>
                                              <a:gd name="T85" fmla="*/ 158 h 159"/>
                                              <a:gd name="T86" fmla="*/ 103 w 184"/>
                                              <a:gd name="T87" fmla="*/ 149 h 159"/>
                                              <a:gd name="T88" fmla="*/ 126 w 184"/>
                                              <a:gd name="T89" fmla="*/ 132 h 159"/>
                                              <a:gd name="T90" fmla="*/ 141 w 184"/>
                                              <a:gd name="T91" fmla="*/ 135 h 159"/>
                                              <a:gd name="T92" fmla="*/ 147 w 184"/>
                                              <a:gd name="T93" fmla="*/ 143 h 159"/>
                                              <a:gd name="T94" fmla="*/ 154 w 184"/>
                                              <a:gd name="T95" fmla="*/ 129 h 159"/>
                                              <a:gd name="T96" fmla="*/ 165 w 184"/>
                                              <a:gd name="T97" fmla="*/ 119 h 159"/>
                                              <a:gd name="T98" fmla="*/ 168 w 184"/>
                                              <a:gd name="T99" fmla="*/ 103 h 159"/>
                                              <a:gd name="T100" fmla="*/ 174 w 184"/>
                                              <a:gd name="T101" fmla="*/ 99 h 159"/>
                                              <a:gd name="T102" fmla="*/ 173 w 184"/>
                                              <a:gd name="T103" fmla="*/ 90 h 15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4" h="159">
                                                <a:moveTo>
                                                  <a:pt x="183" y="84"/>
                                                </a:moveTo>
                                                <a:cubicBezTo>
                                                  <a:pt x="183" y="84"/>
                                                  <a:pt x="183" y="84"/>
                                                  <a:pt x="183" y="84"/>
                                                </a:cubicBezTo>
                                                <a:cubicBezTo>
                                                  <a:pt x="183" y="83"/>
                                                  <a:pt x="183" y="82"/>
                                                  <a:pt x="183" y="81"/>
                                                </a:cubicBezTo>
                                                <a:cubicBezTo>
                                                  <a:pt x="183" y="80"/>
                                                  <a:pt x="183" y="79"/>
                                                  <a:pt x="184" y="78"/>
                                                </a:cubicBezTo>
                                                <a:cubicBezTo>
                                                  <a:pt x="184" y="77"/>
                                                  <a:pt x="184" y="77"/>
                                                  <a:pt x="184" y="77"/>
                                                </a:cubicBezTo>
                                                <a:cubicBezTo>
                                                  <a:pt x="183" y="77"/>
                                                  <a:pt x="183" y="77"/>
                                                  <a:pt x="183" y="77"/>
                                                </a:cubicBezTo>
                                                <a:cubicBezTo>
                                                  <a:pt x="182" y="78"/>
                                                  <a:pt x="181" y="78"/>
                                                  <a:pt x="181" y="79"/>
                                                </a:cubicBezTo>
                                                <a:cubicBezTo>
                                                  <a:pt x="180" y="79"/>
                                                  <a:pt x="179" y="79"/>
                                                  <a:pt x="178" y="78"/>
                                                </a:cubicBezTo>
                                                <a:cubicBezTo>
                                                  <a:pt x="177" y="78"/>
                                                  <a:pt x="177" y="77"/>
                                                  <a:pt x="176" y="77"/>
                                                </a:cubicBezTo>
                                                <a:cubicBezTo>
                                                  <a:pt x="176" y="75"/>
                                                  <a:pt x="175" y="75"/>
                                                  <a:pt x="174" y="75"/>
                                                </a:cubicBezTo>
                                                <a:cubicBezTo>
                                                  <a:pt x="172" y="75"/>
                                                  <a:pt x="171" y="75"/>
                                                  <a:pt x="170" y="75"/>
                                                </a:cubicBezTo>
                                                <a:cubicBezTo>
                                                  <a:pt x="170" y="74"/>
                                                  <a:pt x="170" y="73"/>
                                                  <a:pt x="170" y="72"/>
                                                </a:cubicBezTo>
                                                <a:cubicBezTo>
                                                  <a:pt x="170" y="72"/>
                                                  <a:pt x="171" y="71"/>
                                                  <a:pt x="171" y="70"/>
                                                </a:cubicBezTo>
                                                <a:cubicBezTo>
                                                  <a:pt x="170" y="68"/>
                                                  <a:pt x="170" y="68"/>
                                                  <a:pt x="169" y="67"/>
                                                </a:cubicBezTo>
                                                <a:cubicBezTo>
                                                  <a:pt x="169" y="67"/>
                                                  <a:pt x="168" y="67"/>
                                                  <a:pt x="167" y="67"/>
                                                </a:cubicBezTo>
                                                <a:cubicBezTo>
                                                  <a:pt x="166" y="67"/>
                                                  <a:pt x="166" y="67"/>
                                                  <a:pt x="166" y="68"/>
                                                </a:cubicBezTo>
                                                <a:cubicBezTo>
                                                  <a:pt x="165" y="68"/>
                                                  <a:pt x="165" y="69"/>
                                                  <a:pt x="164" y="70"/>
                                                </a:cubicBezTo>
                                                <a:cubicBezTo>
                                                  <a:pt x="164" y="71"/>
                                                  <a:pt x="162" y="70"/>
                                                  <a:pt x="160" y="70"/>
                                                </a:cubicBezTo>
                                                <a:cubicBezTo>
                                                  <a:pt x="158" y="70"/>
                                                  <a:pt x="158" y="70"/>
                                                  <a:pt x="158" y="69"/>
                                                </a:cubicBezTo>
                                                <a:cubicBezTo>
                                                  <a:pt x="158" y="68"/>
                                                  <a:pt x="159" y="67"/>
                                                  <a:pt x="159" y="66"/>
                                                </a:cubicBezTo>
                                                <a:cubicBezTo>
                                                  <a:pt x="160" y="65"/>
                                                  <a:pt x="160" y="65"/>
                                                  <a:pt x="160" y="65"/>
                                                </a:cubicBezTo>
                                                <a:cubicBezTo>
                                                  <a:pt x="160" y="65"/>
                                                  <a:pt x="160" y="65"/>
                                                  <a:pt x="158" y="65"/>
                                                </a:cubicBezTo>
                                                <a:cubicBezTo>
                                                  <a:pt x="158" y="65"/>
                                                  <a:pt x="157" y="63"/>
                                                  <a:pt x="155" y="62"/>
                                                </a:cubicBezTo>
                                                <a:cubicBezTo>
                                                  <a:pt x="155" y="62"/>
                                                  <a:pt x="154" y="62"/>
                                                  <a:pt x="155" y="62"/>
                                                </a:cubicBezTo>
                                                <a:cubicBezTo>
                                                  <a:pt x="155" y="61"/>
                                                  <a:pt x="155" y="61"/>
                                                  <a:pt x="155" y="61"/>
                                                </a:cubicBezTo>
                                                <a:cubicBezTo>
                                                  <a:pt x="156" y="60"/>
                                                  <a:pt x="157" y="60"/>
                                                  <a:pt x="158" y="60"/>
                                                </a:cubicBezTo>
                                                <a:cubicBezTo>
                                                  <a:pt x="159" y="59"/>
                                                  <a:pt x="159" y="59"/>
                                                  <a:pt x="159" y="58"/>
                                                </a:cubicBezTo>
                                                <a:cubicBezTo>
                                                  <a:pt x="159" y="57"/>
                                                  <a:pt x="159" y="56"/>
                                                  <a:pt x="159" y="55"/>
                                                </a:cubicBezTo>
                                                <a:cubicBezTo>
                                                  <a:pt x="159" y="54"/>
                                                  <a:pt x="158" y="54"/>
                                                  <a:pt x="158" y="53"/>
                                                </a:cubicBezTo>
                                                <a:cubicBezTo>
                                                  <a:pt x="157" y="53"/>
                                                  <a:pt x="156" y="53"/>
                                                  <a:pt x="156" y="54"/>
                                                </a:cubicBezTo>
                                                <a:cubicBezTo>
                                                  <a:pt x="154" y="54"/>
                                                  <a:pt x="154" y="55"/>
                                                  <a:pt x="153" y="56"/>
                                                </a:cubicBezTo>
                                                <a:cubicBezTo>
                                                  <a:pt x="153" y="56"/>
                                                  <a:pt x="152" y="56"/>
                                                  <a:pt x="150" y="56"/>
                                                </a:cubicBezTo>
                                                <a:cubicBezTo>
                                                  <a:pt x="149" y="56"/>
                                                  <a:pt x="149" y="55"/>
                                                  <a:pt x="149" y="55"/>
                                                </a:cubicBezTo>
                                                <a:cubicBezTo>
                                                  <a:pt x="149" y="54"/>
                                                  <a:pt x="150" y="53"/>
                                                  <a:pt x="150" y="53"/>
                                                </a:cubicBezTo>
                                                <a:cubicBezTo>
                                                  <a:pt x="151" y="53"/>
                                                  <a:pt x="152" y="52"/>
                                                  <a:pt x="152" y="51"/>
                                                </a:cubicBezTo>
                                                <a:cubicBezTo>
                                                  <a:pt x="152" y="50"/>
                                                  <a:pt x="152" y="49"/>
                                                  <a:pt x="152" y="48"/>
                                                </a:cubicBezTo>
                                                <a:cubicBezTo>
                                                  <a:pt x="152" y="48"/>
                                                  <a:pt x="147" y="49"/>
                                                  <a:pt x="147" y="49"/>
                                                </a:cubicBezTo>
                                                <a:cubicBezTo>
                                                  <a:pt x="147" y="49"/>
                                                  <a:pt x="147" y="46"/>
                                                  <a:pt x="147" y="44"/>
                                                </a:cubicBezTo>
                                                <a:cubicBezTo>
                                                  <a:pt x="147" y="43"/>
                                                  <a:pt x="147" y="43"/>
                                                  <a:pt x="146" y="43"/>
                                                </a:cubicBezTo>
                                                <a:cubicBezTo>
                                                  <a:pt x="146" y="43"/>
                                                  <a:pt x="145" y="43"/>
                                                  <a:pt x="145" y="43"/>
                                                </a:cubicBezTo>
                                                <a:cubicBezTo>
                                                  <a:pt x="143" y="43"/>
                                                  <a:pt x="142" y="43"/>
                                                  <a:pt x="141" y="42"/>
                                                </a:cubicBezTo>
                                                <a:cubicBezTo>
                                                  <a:pt x="140" y="42"/>
                                                  <a:pt x="140" y="41"/>
                                                  <a:pt x="140" y="41"/>
                                                </a:cubicBezTo>
                                                <a:cubicBezTo>
                                                  <a:pt x="140" y="41"/>
                                                  <a:pt x="140" y="40"/>
                                                  <a:pt x="141" y="40"/>
                                                </a:cubicBezTo>
                                                <a:cubicBezTo>
                                                  <a:pt x="141" y="39"/>
                                                  <a:pt x="141" y="39"/>
                                                  <a:pt x="141" y="38"/>
                                                </a:cubicBezTo>
                                                <a:cubicBezTo>
                                                  <a:pt x="140" y="38"/>
                                                  <a:pt x="140" y="37"/>
                                                  <a:pt x="139" y="37"/>
                                                </a:cubicBezTo>
                                                <a:cubicBezTo>
                                                  <a:pt x="138" y="37"/>
                                                  <a:pt x="138" y="37"/>
                                                  <a:pt x="138" y="37"/>
                                                </a:cubicBezTo>
                                                <a:cubicBezTo>
                                                  <a:pt x="137" y="38"/>
                                                  <a:pt x="137" y="38"/>
                                                  <a:pt x="137" y="39"/>
                                                </a:cubicBezTo>
                                                <a:cubicBezTo>
                                                  <a:pt x="136" y="40"/>
                                                  <a:pt x="136" y="41"/>
                                                  <a:pt x="136" y="42"/>
                                                </a:cubicBezTo>
                                                <a:cubicBezTo>
                                                  <a:pt x="136" y="42"/>
                                                  <a:pt x="135" y="42"/>
                                                  <a:pt x="133" y="41"/>
                                                </a:cubicBezTo>
                                                <a:cubicBezTo>
                                                  <a:pt x="132" y="41"/>
                                                  <a:pt x="131" y="41"/>
                                                  <a:pt x="131" y="40"/>
                                                </a:cubicBezTo>
                                                <a:cubicBezTo>
                                                  <a:pt x="131" y="39"/>
                                                  <a:pt x="131" y="38"/>
                                                  <a:pt x="131" y="37"/>
                                                </a:cubicBezTo>
                                                <a:cubicBezTo>
                                                  <a:pt x="132" y="35"/>
                                                  <a:pt x="132" y="35"/>
                                                  <a:pt x="134" y="33"/>
                                                </a:cubicBezTo>
                                                <a:cubicBezTo>
                                                  <a:pt x="134" y="33"/>
                                                  <a:pt x="134" y="32"/>
                                                  <a:pt x="133" y="32"/>
                                                </a:cubicBezTo>
                                                <a:cubicBezTo>
                                                  <a:pt x="132" y="31"/>
                                                  <a:pt x="131" y="31"/>
                                                  <a:pt x="131" y="30"/>
                                                </a:cubicBezTo>
                                                <a:cubicBezTo>
                                                  <a:pt x="130" y="29"/>
                                                  <a:pt x="130" y="29"/>
                                                  <a:pt x="129" y="29"/>
                                                </a:cubicBezTo>
                                                <a:cubicBezTo>
                                                  <a:pt x="128" y="28"/>
                                                  <a:pt x="128" y="28"/>
                                                  <a:pt x="129" y="27"/>
                                                </a:cubicBezTo>
                                                <a:cubicBezTo>
                                                  <a:pt x="129" y="26"/>
                                                  <a:pt x="134" y="25"/>
                                                  <a:pt x="134" y="24"/>
                                                </a:cubicBezTo>
                                                <a:cubicBezTo>
                                                  <a:pt x="135" y="24"/>
                                                  <a:pt x="135" y="23"/>
                                                  <a:pt x="135" y="23"/>
                                                </a:cubicBezTo>
                                                <a:cubicBezTo>
                                                  <a:pt x="135" y="23"/>
                                                  <a:pt x="135" y="23"/>
                                                  <a:pt x="134" y="22"/>
                                                </a:cubicBezTo>
                                                <a:cubicBezTo>
                                                  <a:pt x="133" y="22"/>
                                                  <a:pt x="132" y="22"/>
                                                  <a:pt x="131" y="22"/>
                                                </a:cubicBezTo>
                                                <a:cubicBezTo>
                                                  <a:pt x="131" y="22"/>
                                                  <a:pt x="130" y="22"/>
                                                  <a:pt x="130" y="21"/>
                                                </a:cubicBezTo>
                                                <a:cubicBezTo>
                                                  <a:pt x="129" y="21"/>
                                                  <a:pt x="128" y="20"/>
                                                  <a:pt x="127" y="20"/>
                                                </a:cubicBezTo>
                                                <a:cubicBezTo>
                                                  <a:pt x="126" y="20"/>
                                                  <a:pt x="125" y="20"/>
                                                  <a:pt x="125" y="20"/>
                                                </a:cubicBezTo>
                                                <a:cubicBezTo>
                                                  <a:pt x="124" y="19"/>
                                                  <a:pt x="124" y="19"/>
                                                  <a:pt x="125" y="18"/>
                                                </a:cubicBezTo>
                                                <a:cubicBezTo>
                                                  <a:pt x="125" y="17"/>
                                                  <a:pt x="126" y="16"/>
                                                  <a:pt x="126" y="15"/>
                                                </a:cubicBezTo>
                                                <a:cubicBezTo>
                                                  <a:pt x="127" y="14"/>
                                                  <a:pt x="127" y="14"/>
                                                  <a:pt x="128" y="14"/>
                                                </a:cubicBezTo>
                                                <a:cubicBezTo>
                                                  <a:pt x="128" y="14"/>
                                                  <a:pt x="128" y="14"/>
                                                  <a:pt x="127" y="12"/>
                                                </a:cubicBezTo>
                                                <a:cubicBezTo>
                                                  <a:pt x="126" y="11"/>
                                                  <a:pt x="126" y="10"/>
                                                  <a:pt x="127" y="10"/>
                                                </a:cubicBezTo>
                                                <a:cubicBezTo>
                                                  <a:pt x="127" y="10"/>
                                                  <a:pt x="128" y="10"/>
                                                  <a:pt x="130" y="11"/>
                                                </a:cubicBezTo>
                                                <a:cubicBezTo>
                                                  <a:pt x="131" y="12"/>
                                                  <a:pt x="131" y="12"/>
                                                  <a:pt x="131" y="13"/>
                                                </a:cubicBezTo>
                                                <a:cubicBezTo>
                                                  <a:pt x="132" y="14"/>
                                                  <a:pt x="132" y="14"/>
                                                  <a:pt x="133" y="13"/>
                                                </a:cubicBezTo>
                                                <a:cubicBezTo>
                                                  <a:pt x="134" y="13"/>
                                                  <a:pt x="134" y="13"/>
                                                  <a:pt x="134" y="12"/>
                                                </a:cubicBezTo>
                                                <a:cubicBezTo>
                                                  <a:pt x="134" y="12"/>
                                                  <a:pt x="133" y="11"/>
                                                  <a:pt x="133" y="11"/>
                                                </a:cubicBezTo>
                                                <a:cubicBezTo>
                                                  <a:pt x="132" y="10"/>
                                                  <a:pt x="131" y="9"/>
                                                  <a:pt x="131" y="8"/>
                                                </a:cubicBezTo>
                                                <a:cubicBezTo>
                                                  <a:pt x="131" y="7"/>
                                                  <a:pt x="135" y="6"/>
                                                  <a:pt x="135" y="4"/>
                                                </a:cubicBezTo>
                                                <a:cubicBezTo>
                                                  <a:pt x="136" y="4"/>
                                                  <a:pt x="135" y="4"/>
                                                  <a:pt x="134" y="4"/>
                                                </a:cubicBezTo>
                                                <a:cubicBezTo>
                                                  <a:pt x="133" y="4"/>
                                                  <a:pt x="132" y="5"/>
                                                  <a:pt x="131" y="5"/>
                                                </a:cubicBezTo>
                                                <a:cubicBezTo>
                                                  <a:pt x="130" y="5"/>
                                                  <a:pt x="129" y="4"/>
                                                  <a:pt x="127" y="3"/>
                                                </a:cubicBezTo>
                                                <a:cubicBezTo>
                                                  <a:pt x="126" y="3"/>
                                                  <a:pt x="125" y="2"/>
                                                  <a:pt x="125" y="0"/>
                                                </a:cubicBezTo>
                                                <a:cubicBezTo>
                                                  <a:pt x="124" y="0"/>
                                                  <a:pt x="124" y="0"/>
                                                  <a:pt x="124" y="0"/>
                                                </a:cubicBezTo>
                                                <a:cubicBezTo>
                                                  <a:pt x="123" y="1"/>
                                                  <a:pt x="121" y="3"/>
                                                  <a:pt x="119" y="2"/>
                                                </a:cubicBezTo>
                                                <a:cubicBezTo>
                                                  <a:pt x="117" y="2"/>
                                                  <a:pt x="115" y="4"/>
                                                  <a:pt x="114" y="5"/>
                                                </a:cubicBezTo>
                                                <a:cubicBezTo>
                                                  <a:pt x="113" y="7"/>
                                                  <a:pt x="112" y="10"/>
                                                  <a:pt x="110" y="10"/>
                                                </a:cubicBezTo>
                                                <a:cubicBezTo>
                                                  <a:pt x="107" y="11"/>
                                                  <a:pt x="106" y="11"/>
                                                  <a:pt x="105" y="9"/>
                                                </a:cubicBezTo>
                                                <a:cubicBezTo>
                                                  <a:pt x="103" y="6"/>
                                                  <a:pt x="103" y="7"/>
                                                  <a:pt x="102" y="10"/>
                                                </a:cubicBezTo>
                                                <a:cubicBezTo>
                                                  <a:pt x="102" y="12"/>
                                                  <a:pt x="101" y="15"/>
                                                  <a:pt x="99" y="15"/>
                                                </a:cubicBezTo>
                                                <a:cubicBezTo>
                                                  <a:pt x="96" y="15"/>
                                                  <a:pt x="95" y="14"/>
                                                  <a:pt x="92" y="13"/>
                                                </a:cubicBezTo>
                                                <a:cubicBezTo>
                                                  <a:pt x="91" y="13"/>
                                                  <a:pt x="88" y="9"/>
                                                  <a:pt x="88" y="9"/>
                                                </a:cubicBezTo>
                                                <a:cubicBezTo>
                                                  <a:pt x="86" y="9"/>
                                                  <a:pt x="85" y="10"/>
                                                  <a:pt x="83" y="10"/>
                                                </a:cubicBezTo>
                                                <a:cubicBezTo>
                                                  <a:pt x="81" y="11"/>
                                                  <a:pt x="79" y="12"/>
                                                  <a:pt x="76" y="13"/>
                                                </a:cubicBezTo>
                                                <a:cubicBezTo>
                                                  <a:pt x="74" y="13"/>
                                                  <a:pt x="74" y="16"/>
                                                  <a:pt x="73" y="17"/>
                                                </a:cubicBezTo>
                                                <a:cubicBezTo>
                                                  <a:pt x="72" y="20"/>
                                                  <a:pt x="69" y="21"/>
                                                  <a:pt x="68" y="22"/>
                                                </a:cubicBezTo>
                                                <a:cubicBezTo>
                                                  <a:pt x="66" y="24"/>
                                                  <a:pt x="65" y="25"/>
                                                  <a:pt x="63" y="26"/>
                                                </a:cubicBezTo>
                                                <a:cubicBezTo>
                                                  <a:pt x="63" y="26"/>
                                                  <a:pt x="57" y="29"/>
                                                  <a:pt x="57" y="29"/>
                                                </a:cubicBezTo>
                                                <a:cubicBezTo>
                                                  <a:pt x="56" y="29"/>
                                                  <a:pt x="52" y="24"/>
                                                  <a:pt x="50" y="27"/>
                                                </a:cubicBezTo>
                                                <a:cubicBezTo>
                                                  <a:pt x="49" y="28"/>
                                                  <a:pt x="48" y="31"/>
                                                  <a:pt x="46" y="30"/>
                                                </a:cubicBezTo>
                                                <a:cubicBezTo>
                                                  <a:pt x="42" y="29"/>
                                                  <a:pt x="43" y="30"/>
                                                  <a:pt x="41" y="32"/>
                                                </a:cubicBezTo>
                                                <a:cubicBezTo>
                                                  <a:pt x="39" y="35"/>
                                                  <a:pt x="39" y="34"/>
                                                  <a:pt x="36" y="36"/>
                                                </a:cubicBezTo>
                                                <a:cubicBezTo>
                                                  <a:pt x="35" y="36"/>
                                                  <a:pt x="30" y="39"/>
                                                  <a:pt x="31" y="39"/>
                                                </a:cubicBezTo>
                                                <a:cubicBezTo>
                                                  <a:pt x="32" y="40"/>
                                                  <a:pt x="34" y="41"/>
                                                  <a:pt x="33" y="42"/>
                                                </a:cubicBezTo>
                                                <a:cubicBezTo>
                                                  <a:pt x="31" y="44"/>
                                                  <a:pt x="32" y="46"/>
                                                  <a:pt x="32" y="50"/>
                                                </a:cubicBezTo>
                                                <a:cubicBezTo>
                                                  <a:pt x="32" y="51"/>
                                                  <a:pt x="33" y="54"/>
                                                  <a:pt x="31" y="55"/>
                                                </a:cubicBezTo>
                                                <a:cubicBezTo>
                                                  <a:pt x="30" y="56"/>
                                                  <a:pt x="29" y="57"/>
                                                  <a:pt x="27" y="54"/>
                                                </a:cubicBezTo>
                                                <a:cubicBezTo>
                                                  <a:pt x="25" y="53"/>
                                                  <a:pt x="24" y="52"/>
                                                  <a:pt x="22" y="50"/>
                                                </a:cubicBezTo>
                                                <a:cubicBezTo>
                                                  <a:pt x="21" y="49"/>
                                                  <a:pt x="20" y="46"/>
                                                  <a:pt x="17" y="47"/>
                                                </a:cubicBezTo>
                                                <a:cubicBezTo>
                                                  <a:pt x="15" y="48"/>
                                                  <a:pt x="13" y="47"/>
                                                  <a:pt x="13" y="50"/>
                                                </a:cubicBezTo>
                                                <a:cubicBezTo>
                                                  <a:pt x="12" y="51"/>
                                                  <a:pt x="8" y="51"/>
                                                  <a:pt x="9" y="52"/>
                                                </a:cubicBezTo>
                                                <a:cubicBezTo>
                                                  <a:pt x="10" y="53"/>
                                                  <a:pt x="10" y="55"/>
                                                  <a:pt x="10" y="56"/>
                                                </a:cubicBezTo>
                                                <a:cubicBezTo>
                                                  <a:pt x="11" y="57"/>
                                                  <a:pt x="13" y="57"/>
                                                  <a:pt x="14" y="59"/>
                                                </a:cubicBezTo>
                                                <a:cubicBezTo>
                                                  <a:pt x="14" y="60"/>
                                                  <a:pt x="17" y="63"/>
                                                  <a:pt x="16" y="64"/>
                                                </a:cubicBezTo>
                                                <a:cubicBezTo>
                                                  <a:pt x="15" y="65"/>
                                                  <a:pt x="12" y="65"/>
                                                  <a:pt x="12" y="67"/>
                                                </a:cubicBezTo>
                                                <a:cubicBezTo>
                                                  <a:pt x="12" y="69"/>
                                                  <a:pt x="10" y="71"/>
                                                  <a:pt x="10" y="73"/>
                                                </a:cubicBezTo>
                                                <a:cubicBezTo>
                                                  <a:pt x="10" y="75"/>
                                                  <a:pt x="10" y="79"/>
                                                  <a:pt x="12" y="80"/>
                                                </a:cubicBezTo>
                                                <a:cubicBezTo>
                                                  <a:pt x="13" y="81"/>
                                                  <a:pt x="18" y="83"/>
                                                  <a:pt x="18" y="83"/>
                                                </a:cubicBezTo>
                                                <a:cubicBezTo>
                                                  <a:pt x="19" y="86"/>
                                                  <a:pt x="21" y="86"/>
                                                  <a:pt x="22" y="87"/>
                                                </a:cubicBezTo>
                                                <a:cubicBezTo>
                                                  <a:pt x="22" y="88"/>
                                                  <a:pt x="25" y="92"/>
                                                  <a:pt x="25" y="92"/>
                                                </a:cubicBezTo>
                                                <a:cubicBezTo>
                                                  <a:pt x="21" y="92"/>
                                                  <a:pt x="20" y="93"/>
                                                  <a:pt x="19" y="94"/>
                                                </a:cubicBezTo>
                                                <a:cubicBezTo>
                                                  <a:pt x="16" y="96"/>
                                                  <a:pt x="18" y="93"/>
                                                  <a:pt x="15" y="92"/>
                                                </a:cubicBezTo>
                                                <a:cubicBezTo>
                                                  <a:pt x="14" y="92"/>
                                                  <a:pt x="10" y="90"/>
                                                  <a:pt x="8" y="91"/>
                                                </a:cubicBezTo>
                                                <a:cubicBezTo>
                                                  <a:pt x="7" y="93"/>
                                                  <a:pt x="6" y="95"/>
                                                  <a:pt x="6" y="98"/>
                                                </a:cubicBezTo>
                                                <a:cubicBezTo>
                                                  <a:pt x="6" y="99"/>
                                                  <a:pt x="6" y="103"/>
                                                  <a:pt x="4" y="102"/>
                                                </a:cubicBezTo>
                                                <a:cubicBezTo>
                                                  <a:pt x="4" y="102"/>
                                                  <a:pt x="4" y="102"/>
                                                  <a:pt x="4" y="102"/>
                                                </a:cubicBezTo>
                                                <a:cubicBezTo>
                                                  <a:pt x="4" y="102"/>
                                                  <a:pt x="4" y="102"/>
                                                  <a:pt x="3" y="103"/>
                                                </a:cubicBezTo>
                                                <a:cubicBezTo>
                                                  <a:pt x="3" y="103"/>
                                                  <a:pt x="1" y="105"/>
                                                  <a:pt x="1" y="106"/>
                                                </a:cubicBezTo>
                                                <a:cubicBezTo>
                                                  <a:pt x="0" y="107"/>
                                                  <a:pt x="0" y="108"/>
                                                  <a:pt x="0" y="109"/>
                                                </a:cubicBezTo>
                                                <a:cubicBezTo>
                                                  <a:pt x="0" y="110"/>
                                                  <a:pt x="0" y="111"/>
                                                  <a:pt x="1" y="111"/>
                                                </a:cubicBezTo>
                                                <a:cubicBezTo>
                                                  <a:pt x="2" y="112"/>
                                                  <a:pt x="2" y="113"/>
                                                  <a:pt x="3" y="114"/>
                                                </a:cubicBezTo>
                                                <a:cubicBezTo>
                                                  <a:pt x="4" y="115"/>
                                                  <a:pt x="5" y="116"/>
                                                  <a:pt x="6" y="116"/>
                                                </a:cubicBezTo>
                                                <a:cubicBezTo>
                                                  <a:pt x="7" y="117"/>
                                                  <a:pt x="8" y="115"/>
                                                  <a:pt x="9" y="114"/>
                                                </a:cubicBezTo>
                                                <a:cubicBezTo>
                                                  <a:pt x="9" y="113"/>
                                                  <a:pt x="9" y="113"/>
                                                  <a:pt x="10" y="113"/>
                                                </a:cubicBezTo>
                                                <a:cubicBezTo>
                                                  <a:pt x="10" y="112"/>
                                                  <a:pt x="10" y="112"/>
                                                  <a:pt x="11" y="113"/>
                                                </a:cubicBezTo>
                                                <a:cubicBezTo>
                                                  <a:pt x="11" y="114"/>
                                                  <a:pt x="11" y="115"/>
                                                  <a:pt x="12" y="116"/>
                                                </a:cubicBezTo>
                                                <a:cubicBezTo>
                                                  <a:pt x="12" y="118"/>
                                                  <a:pt x="13" y="119"/>
                                                  <a:pt x="14" y="120"/>
                                                </a:cubicBezTo>
                                                <a:cubicBezTo>
                                                  <a:pt x="14" y="120"/>
                                                  <a:pt x="14" y="121"/>
                                                  <a:pt x="14" y="122"/>
                                                </a:cubicBezTo>
                                                <a:cubicBezTo>
                                                  <a:pt x="14" y="123"/>
                                                  <a:pt x="14" y="124"/>
                                                  <a:pt x="13" y="125"/>
                                                </a:cubicBezTo>
                                                <a:cubicBezTo>
                                                  <a:pt x="13" y="126"/>
                                                  <a:pt x="13" y="126"/>
                                                  <a:pt x="13" y="127"/>
                                                </a:cubicBezTo>
                                                <a:cubicBezTo>
                                                  <a:pt x="13" y="128"/>
                                                  <a:pt x="13" y="128"/>
                                                  <a:pt x="14" y="128"/>
                                                </a:cubicBezTo>
                                                <a:cubicBezTo>
                                                  <a:pt x="14" y="128"/>
                                                  <a:pt x="15" y="128"/>
                                                  <a:pt x="16" y="128"/>
                                                </a:cubicBezTo>
                                                <a:cubicBezTo>
                                                  <a:pt x="18" y="128"/>
                                                  <a:pt x="20" y="128"/>
                                                  <a:pt x="21" y="129"/>
                                                </a:cubicBezTo>
                                                <a:cubicBezTo>
                                                  <a:pt x="22" y="130"/>
                                                  <a:pt x="22" y="130"/>
                                                  <a:pt x="23" y="130"/>
                                                </a:cubicBezTo>
                                                <a:cubicBezTo>
                                                  <a:pt x="26" y="131"/>
                                                  <a:pt x="27" y="131"/>
                                                  <a:pt x="28" y="132"/>
                                                </a:cubicBezTo>
                                                <a:cubicBezTo>
                                                  <a:pt x="28" y="132"/>
                                                  <a:pt x="28" y="133"/>
                                                  <a:pt x="29" y="136"/>
                                                </a:cubicBezTo>
                                                <a:cubicBezTo>
                                                  <a:pt x="29" y="136"/>
                                                  <a:pt x="30" y="139"/>
                                                  <a:pt x="32" y="140"/>
                                                </a:cubicBezTo>
                                                <a:cubicBezTo>
                                                  <a:pt x="33" y="141"/>
                                                  <a:pt x="33" y="142"/>
                                                  <a:pt x="34" y="142"/>
                                                </a:cubicBezTo>
                                                <a:cubicBezTo>
                                                  <a:pt x="34" y="143"/>
                                                  <a:pt x="35" y="143"/>
                                                  <a:pt x="35" y="142"/>
                                                </a:cubicBezTo>
                                                <a:cubicBezTo>
                                                  <a:pt x="35" y="141"/>
                                                  <a:pt x="36" y="140"/>
                                                  <a:pt x="36" y="140"/>
                                                </a:cubicBezTo>
                                                <a:cubicBezTo>
                                                  <a:pt x="37" y="139"/>
                                                  <a:pt x="37" y="139"/>
                                                  <a:pt x="38" y="139"/>
                                                </a:cubicBezTo>
                                                <a:cubicBezTo>
                                                  <a:pt x="39" y="138"/>
                                                  <a:pt x="40" y="138"/>
                                                  <a:pt x="41" y="137"/>
                                                </a:cubicBezTo>
                                                <a:cubicBezTo>
                                                  <a:pt x="42" y="135"/>
                                                  <a:pt x="43" y="134"/>
                                                  <a:pt x="43" y="134"/>
                                                </a:cubicBezTo>
                                                <a:cubicBezTo>
                                                  <a:pt x="44" y="133"/>
                                                  <a:pt x="45" y="133"/>
                                                  <a:pt x="46" y="132"/>
                                                </a:cubicBezTo>
                                                <a:cubicBezTo>
                                                  <a:pt x="47" y="131"/>
                                                  <a:pt x="47" y="130"/>
                                                  <a:pt x="48" y="129"/>
                                                </a:cubicBezTo>
                                                <a:cubicBezTo>
                                                  <a:pt x="48" y="128"/>
                                                  <a:pt x="49" y="128"/>
                                                  <a:pt x="49" y="128"/>
                                                </a:cubicBezTo>
                                                <a:cubicBezTo>
                                                  <a:pt x="49" y="128"/>
                                                  <a:pt x="50" y="128"/>
                                                  <a:pt x="50" y="128"/>
                                                </a:cubicBezTo>
                                                <a:cubicBezTo>
                                                  <a:pt x="52" y="129"/>
                                                  <a:pt x="53" y="129"/>
                                                  <a:pt x="54" y="129"/>
                                                </a:cubicBezTo>
                                                <a:cubicBezTo>
                                                  <a:pt x="56" y="129"/>
                                                  <a:pt x="57" y="128"/>
                                                  <a:pt x="57" y="129"/>
                                                </a:cubicBezTo>
                                                <a:cubicBezTo>
                                                  <a:pt x="58" y="129"/>
                                                  <a:pt x="60" y="129"/>
                                                  <a:pt x="61" y="130"/>
                                                </a:cubicBezTo>
                                                <a:cubicBezTo>
                                                  <a:pt x="62" y="130"/>
                                                  <a:pt x="63" y="130"/>
                                                  <a:pt x="63" y="131"/>
                                                </a:cubicBezTo>
                                                <a:cubicBezTo>
                                                  <a:pt x="64" y="131"/>
                                                  <a:pt x="64" y="132"/>
                                                  <a:pt x="64" y="132"/>
                                                </a:cubicBezTo>
                                                <a:cubicBezTo>
                                                  <a:pt x="63" y="133"/>
                                                  <a:pt x="63" y="136"/>
                                                  <a:pt x="63" y="138"/>
                                                </a:cubicBezTo>
                                                <a:cubicBezTo>
                                                  <a:pt x="63" y="139"/>
                                                  <a:pt x="63" y="140"/>
                                                  <a:pt x="64" y="141"/>
                                                </a:cubicBezTo>
                                                <a:cubicBezTo>
                                                  <a:pt x="64" y="142"/>
                                                  <a:pt x="64" y="142"/>
                                                  <a:pt x="65" y="142"/>
                                                </a:cubicBezTo>
                                                <a:cubicBezTo>
                                                  <a:pt x="67" y="141"/>
                                                  <a:pt x="68" y="141"/>
                                                  <a:pt x="69" y="142"/>
                                                </a:cubicBezTo>
                                                <a:cubicBezTo>
                                                  <a:pt x="70" y="142"/>
                                                  <a:pt x="70" y="144"/>
                                                  <a:pt x="70" y="146"/>
                                                </a:cubicBezTo>
                                                <a:cubicBezTo>
                                                  <a:pt x="70" y="148"/>
                                                  <a:pt x="70" y="149"/>
                                                  <a:pt x="70" y="151"/>
                                                </a:cubicBezTo>
                                                <a:cubicBezTo>
                                                  <a:pt x="70" y="151"/>
                                                  <a:pt x="71" y="152"/>
                                                  <a:pt x="71" y="152"/>
                                                </a:cubicBezTo>
                                                <a:cubicBezTo>
                                                  <a:pt x="71" y="153"/>
                                                  <a:pt x="72" y="153"/>
                                                  <a:pt x="73" y="153"/>
                                                </a:cubicBezTo>
                                                <a:cubicBezTo>
                                                  <a:pt x="74" y="153"/>
                                                  <a:pt x="76" y="153"/>
                                                  <a:pt x="77" y="153"/>
                                                </a:cubicBezTo>
                                                <a:cubicBezTo>
                                                  <a:pt x="78" y="153"/>
                                                  <a:pt x="79" y="154"/>
                                                  <a:pt x="79" y="154"/>
                                                </a:cubicBezTo>
                                                <a:cubicBezTo>
                                                  <a:pt x="79" y="155"/>
                                                  <a:pt x="80" y="155"/>
                                                  <a:pt x="80" y="156"/>
                                                </a:cubicBezTo>
                                                <a:cubicBezTo>
                                                  <a:pt x="80" y="157"/>
                                                  <a:pt x="81" y="157"/>
                                                  <a:pt x="82" y="158"/>
                                                </a:cubicBezTo>
                                                <a:cubicBezTo>
                                                  <a:pt x="83" y="158"/>
                                                  <a:pt x="83" y="158"/>
                                                  <a:pt x="83" y="159"/>
                                                </a:cubicBezTo>
                                                <a:cubicBezTo>
                                                  <a:pt x="83" y="159"/>
                                                  <a:pt x="83" y="159"/>
                                                  <a:pt x="84" y="158"/>
                                                </a:cubicBezTo>
                                                <a:cubicBezTo>
                                                  <a:pt x="87" y="155"/>
                                                  <a:pt x="90" y="153"/>
                                                  <a:pt x="92" y="152"/>
                                                </a:cubicBezTo>
                                                <a:cubicBezTo>
                                                  <a:pt x="93" y="151"/>
                                                  <a:pt x="94" y="150"/>
                                                  <a:pt x="94" y="149"/>
                                                </a:cubicBezTo>
                                                <a:cubicBezTo>
                                                  <a:pt x="95" y="148"/>
                                                  <a:pt x="96" y="148"/>
                                                  <a:pt x="99" y="149"/>
                                                </a:cubicBezTo>
                                                <a:cubicBezTo>
                                                  <a:pt x="100" y="149"/>
                                                  <a:pt x="102" y="149"/>
                                                  <a:pt x="103" y="149"/>
                                                </a:cubicBezTo>
                                                <a:cubicBezTo>
                                                  <a:pt x="105" y="149"/>
                                                  <a:pt x="107" y="149"/>
                                                  <a:pt x="108" y="148"/>
                                                </a:cubicBezTo>
                                                <a:cubicBezTo>
                                                  <a:pt x="109" y="147"/>
                                                  <a:pt x="113" y="142"/>
                                                  <a:pt x="115" y="140"/>
                                                </a:cubicBezTo>
                                                <a:cubicBezTo>
                                                  <a:pt x="117" y="138"/>
                                                  <a:pt x="119" y="134"/>
                                                  <a:pt x="122" y="133"/>
                                                </a:cubicBezTo>
                                                <a:cubicBezTo>
                                                  <a:pt x="124" y="132"/>
                                                  <a:pt x="125" y="132"/>
                                                  <a:pt x="126" y="132"/>
                                                </a:cubicBezTo>
                                                <a:cubicBezTo>
                                                  <a:pt x="127" y="133"/>
                                                  <a:pt x="127" y="133"/>
                                                  <a:pt x="129" y="135"/>
                                                </a:cubicBezTo>
                                                <a:cubicBezTo>
                                                  <a:pt x="130" y="136"/>
                                                  <a:pt x="131" y="136"/>
                                                  <a:pt x="133" y="137"/>
                                                </a:cubicBezTo>
                                                <a:cubicBezTo>
                                                  <a:pt x="134" y="137"/>
                                                  <a:pt x="136" y="137"/>
                                                  <a:pt x="138" y="136"/>
                                                </a:cubicBezTo>
                                                <a:cubicBezTo>
                                                  <a:pt x="139" y="136"/>
                                                  <a:pt x="140" y="135"/>
                                                  <a:pt x="141" y="135"/>
                                                </a:cubicBezTo>
                                                <a:cubicBezTo>
                                                  <a:pt x="142" y="135"/>
                                                  <a:pt x="143" y="135"/>
                                                  <a:pt x="144" y="136"/>
                                                </a:cubicBezTo>
                                                <a:cubicBezTo>
                                                  <a:pt x="145" y="137"/>
                                                  <a:pt x="145" y="139"/>
                                                  <a:pt x="145" y="141"/>
                                                </a:cubicBezTo>
                                                <a:cubicBezTo>
                                                  <a:pt x="146" y="142"/>
                                                  <a:pt x="146" y="142"/>
                                                  <a:pt x="146" y="143"/>
                                                </a:cubicBezTo>
                                                <a:cubicBezTo>
                                                  <a:pt x="146" y="143"/>
                                                  <a:pt x="147" y="143"/>
                                                  <a:pt x="147" y="143"/>
                                                </a:cubicBezTo>
                                                <a:cubicBezTo>
                                                  <a:pt x="148" y="143"/>
                                                  <a:pt x="149" y="143"/>
                                                  <a:pt x="150" y="142"/>
                                                </a:cubicBezTo>
                                                <a:cubicBezTo>
                                                  <a:pt x="150" y="141"/>
                                                  <a:pt x="151" y="140"/>
                                                  <a:pt x="151" y="137"/>
                                                </a:cubicBezTo>
                                                <a:cubicBezTo>
                                                  <a:pt x="151" y="135"/>
                                                  <a:pt x="151" y="134"/>
                                                  <a:pt x="151" y="133"/>
                                                </a:cubicBezTo>
                                                <a:cubicBezTo>
                                                  <a:pt x="152" y="132"/>
                                                  <a:pt x="153" y="131"/>
                                                  <a:pt x="154" y="129"/>
                                                </a:cubicBezTo>
                                                <a:cubicBezTo>
                                                  <a:pt x="155" y="127"/>
                                                  <a:pt x="155" y="126"/>
                                                  <a:pt x="155" y="125"/>
                                                </a:cubicBezTo>
                                                <a:cubicBezTo>
                                                  <a:pt x="155" y="124"/>
                                                  <a:pt x="156" y="124"/>
                                                  <a:pt x="158" y="124"/>
                                                </a:cubicBezTo>
                                                <a:cubicBezTo>
                                                  <a:pt x="160" y="124"/>
                                                  <a:pt x="161" y="124"/>
                                                  <a:pt x="162" y="123"/>
                                                </a:cubicBezTo>
                                                <a:cubicBezTo>
                                                  <a:pt x="163" y="122"/>
                                                  <a:pt x="164" y="121"/>
                                                  <a:pt x="165" y="119"/>
                                                </a:cubicBezTo>
                                                <a:cubicBezTo>
                                                  <a:pt x="165" y="118"/>
                                                  <a:pt x="166" y="117"/>
                                                  <a:pt x="168" y="116"/>
                                                </a:cubicBezTo>
                                                <a:cubicBezTo>
                                                  <a:pt x="169" y="115"/>
                                                  <a:pt x="170" y="115"/>
                                                  <a:pt x="170" y="114"/>
                                                </a:cubicBezTo>
                                                <a:cubicBezTo>
                                                  <a:pt x="170" y="113"/>
                                                  <a:pt x="171" y="108"/>
                                                  <a:pt x="171" y="108"/>
                                                </a:cubicBezTo>
                                                <a:cubicBezTo>
                                                  <a:pt x="171" y="107"/>
                                                  <a:pt x="169" y="105"/>
                                                  <a:pt x="168" y="103"/>
                                                </a:cubicBezTo>
                                                <a:cubicBezTo>
                                                  <a:pt x="167" y="102"/>
                                                  <a:pt x="166" y="101"/>
                                                  <a:pt x="166" y="101"/>
                                                </a:cubicBezTo>
                                                <a:cubicBezTo>
                                                  <a:pt x="166" y="100"/>
                                                  <a:pt x="166" y="100"/>
                                                  <a:pt x="167" y="100"/>
                                                </a:cubicBezTo>
                                                <a:cubicBezTo>
                                                  <a:pt x="168" y="100"/>
                                                  <a:pt x="170" y="100"/>
                                                  <a:pt x="172" y="100"/>
                                                </a:cubicBezTo>
                                                <a:cubicBezTo>
                                                  <a:pt x="173" y="100"/>
                                                  <a:pt x="174" y="99"/>
                                                  <a:pt x="174" y="99"/>
                                                </a:cubicBezTo>
                                                <a:cubicBezTo>
                                                  <a:pt x="175" y="99"/>
                                                  <a:pt x="176" y="98"/>
                                                  <a:pt x="176" y="98"/>
                                                </a:cubicBezTo>
                                                <a:cubicBezTo>
                                                  <a:pt x="176" y="96"/>
                                                  <a:pt x="175" y="95"/>
                                                  <a:pt x="174" y="93"/>
                                                </a:cubicBezTo>
                                                <a:cubicBezTo>
                                                  <a:pt x="173" y="92"/>
                                                  <a:pt x="173" y="92"/>
                                                  <a:pt x="173" y="91"/>
                                                </a:cubicBezTo>
                                                <a:cubicBezTo>
                                                  <a:pt x="172" y="91"/>
                                                  <a:pt x="173" y="90"/>
                                                  <a:pt x="173" y="90"/>
                                                </a:cubicBezTo>
                                                <a:cubicBezTo>
                                                  <a:pt x="176" y="89"/>
                                                  <a:pt x="177" y="89"/>
                                                  <a:pt x="178" y="88"/>
                                                </a:cubicBezTo>
                                                <a:cubicBezTo>
                                                  <a:pt x="179" y="88"/>
                                                  <a:pt x="180" y="87"/>
                                                  <a:pt x="182" y="85"/>
                                                </a:cubicBezTo>
                                                <a:cubicBezTo>
                                                  <a:pt x="182" y="84"/>
                                                  <a:pt x="183" y="84"/>
                                                  <a:pt x="183" y="8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1" name="Freeform 4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E439CD6-6DEB-3498-F95E-EF1B0F4CA78D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233339" y="3274249"/>
                                            <a:ext cx="832345" cy="997610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98 w 227"/>
                                              <a:gd name="T1" fmla="*/ 1 h 272"/>
                                              <a:gd name="T2" fmla="*/ 187 w 227"/>
                                              <a:gd name="T3" fmla="*/ 15 h 272"/>
                                              <a:gd name="T4" fmla="*/ 172 w 227"/>
                                              <a:gd name="T5" fmla="*/ 13 h 272"/>
                                              <a:gd name="T6" fmla="*/ 160 w 227"/>
                                              <a:gd name="T7" fmla="*/ 6 h 272"/>
                                              <a:gd name="T8" fmla="*/ 153 w 227"/>
                                              <a:gd name="T9" fmla="*/ 14 h 272"/>
                                              <a:gd name="T10" fmla="*/ 139 w 227"/>
                                              <a:gd name="T11" fmla="*/ 24 h 272"/>
                                              <a:gd name="T12" fmla="*/ 126 w 227"/>
                                              <a:gd name="T13" fmla="*/ 31 h 272"/>
                                              <a:gd name="T14" fmla="*/ 115 w 227"/>
                                              <a:gd name="T15" fmla="*/ 42 h 272"/>
                                              <a:gd name="T16" fmla="*/ 97 w 227"/>
                                              <a:gd name="T17" fmla="*/ 49 h 272"/>
                                              <a:gd name="T18" fmla="*/ 84 w 227"/>
                                              <a:gd name="T19" fmla="*/ 42 h 272"/>
                                              <a:gd name="T20" fmla="*/ 70 w 227"/>
                                              <a:gd name="T21" fmla="*/ 51 h 272"/>
                                              <a:gd name="T22" fmla="*/ 68 w 227"/>
                                              <a:gd name="T23" fmla="*/ 60 h 272"/>
                                              <a:gd name="T24" fmla="*/ 64 w 227"/>
                                              <a:gd name="T25" fmla="*/ 77 h 272"/>
                                              <a:gd name="T26" fmla="*/ 74 w 227"/>
                                              <a:gd name="T27" fmla="*/ 96 h 272"/>
                                              <a:gd name="T28" fmla="*/ 76 w 227"/>
                                              <a:gd name="T29" fmla="*/ 110 h 272"/>
                                              <a:gd name="T30" fmla="*/ 66 w 227"/>
                                              <a:gd name="T31" fmla="*/ 126 h 272"/>
                                              <a:gd name="T32" fmla="*/ 45 w 227"/>
                                              <a:gd name="T33" fmla="*/ 114 h 272"/>
                                              <a:gd name="T34" fmla="*/ 39 w 227"/>
                                              <a:gd name="T35" fmla="*/ 100 h 272"/>
                                              <a:gd name="T36" fmla="*/ 26 w 227"/>
                                              <a:gd name="T37" fmla="*/ 112 h 272"/>
                                              <a:gd name="T38" fmla="*/ 24 w 227"/>
                                              <a:gd name="T39" fmla="*/ 125 h 272"/>
                                              <a:gd name="T40" fmla="*/ 20 w 227"/>
                                              <a:gd name="T41" fmla="*/ 142 h 272"/>
                                              <a:gd name="T42" fmla="*/ 20 w 227"/>
                                              <a:gd name="T43" fmla="*/ 157 h 272"/>
                                              <a:gd name="T44" fmla="*/ 12 w 227"/>
                                              <a:gd name="T45" fmla="*/ 169 h 272"/>
                                              <a:gd name="T46" fmla="*/ 5 w 227"/>
                                              <a:gd name="T47" fmla="*/ 188 h 272"/>
                                              <a:gd name="T48" fmla="*/ 8 w 227"/>
                                              <a:gd name="T49" fmla="*/ 200 h 272"/>
                                              <a:gd name="T50" fmla="*/ 14 w 227"/>
                                              <a:gd name="T51" fmla="*/ 216 h 272"/>
                                              <a:gd name="T52" fmla="*/ 23 w 227"/>
                                              <a:gd name="T53" fmla="*/ 230 h 272"/>
                                              <a:gd name="T54" fmla="*/ 31 w 227"/>
                                              <a:gd name="T55" fmla="*/ 255 h 272"/>
                                              <a:gd name="T56" fmla="*/ 46 w 227"/>
                                              <a:gd name="T57" fmla="*/ 262 h 272"/>
                                              <a:gd name="T58" fmla="*/ 62 w 227"/>
                                              <a:gd name="T59" fmla="*/ 261 h 272"/>
                                              <a:gd name="T60" fmla="*/ 76 w 227"/>
                                              <a:gd name="T61" fmla="*/ 265 h 272"/>
                                              <a:gd name="T62" fmla="*/ 96 w 227"/>
                                              <a:gd name="T63" fmla="*/ 263 h 272"/>
                                              <a:gd name="T64" fmla="*/ 114 w 227"/>
                                              <a:gd name="T65" fmla="*/ 265 h 272"/>
                                              <a:gd name="T66" fmla="*/ 130 w 227"/>
                                              <a:gd name="T67" fmla="*/ 264 h 272"/>
                                              <a:gd name="T68" fmla="*/ 152 w 227"/>
                                              <a:gd name="T69" fmla="*/ 270 h 272"/>
                                              <a:gd name="T70" fmla="*/ 168 w 227"/>
                                              <a:gd name="T71" fmla="*/ 263 h 272"/>
                                              <a:gd name="T72" fmla="*/ 189 w 227"/>
                                              <a:gd name="T73" fmla="*/ 251 h 272"/>
                                              <a:gd name="T74" fmla="*/ 201 w 227"/>
                                              <a:gd name="T75" fmla="*/ 241 h 272"/>
                                              <a:gd name="T76" fmla="*/ 191 w 227"/>
                                              <a:gd name="T77" fmla="*/ 235 h 272"/>
                                              <a:gd name="T78" fmla="*/ 187 w 227"/>
                                              <a:gd name="T79" fmla="*/ 222 h 272"/>
                                              <a:gd name="T80" fmla="*/ 181 w 227"/>
                                              <a:gd name="T81" fmla="*/ 207 h 272"/>
                                              <a:gd name="T82" fmla="*/ 194 w 227"/>
                                              <a:gd name="T83" fmla="*/ 203 h 272"/>
                                              <a:gd name="T84" fmla="*/ 207 w 227"/>
                                              <a:gd name="T85" fmla="*/ 204 h 272"/>
                                              <a:gd name="T86" fmla="*/ 217 w 227"/>
                                              <a:gd name="T87" fmla="*/ 205 h 272"/>
                                              <a:gd name="T88" fmla="*/ 223 w 227"/>
                                              <a:gd name="T89" fmla="*/ 191 h 272"/>
                                              <a:gd name="T90" fmla="*/ 219 w 227"/>
                                              <a:gd name="T91" fmla="*/ 182 h 272"/>
                                              <a:gd name="T92" fmla="*/ 207 w 227"/>
                                              <a:gd name="T93" fmla="*/ 174 h 272"/>
                                              <a:gd name="T94" fmla="*/ 196 w 227"/>
                                              <a:gd name="T95" fmla="*/ 184 h 272"/>
                                              <a:gd name="T96" fmla="*/ 179 w 227"/>
                                              <a:gd name="T97" fmla="*/ 178 h 272"/>
                                              <a:gd name="T98" fmla="*/ 161 w 227"/>
                                              <a:gd name="T99" fmla="*/ 170 h 272"/>
                                              <a:gd name="T100" fmla="*/ 155 w 227"/>
                                              <a:gd name="T101" fmla="*/ 161 h 272"/>
                                              <a:gd name="T102" fmla="*/ 163 w 227"/>
                                              <a:gd name="T103" fmla="*/ 150 h 272"/>
                                              <a:gd name="T104" fmla="*/ 160 w 227"/>
                                              <a:gd name="T105" fmla="*/ 138 h 272"/>
                                              <a:gd name="T106" fmla="*/ 169 w 227"/>
                                              <a:gd name="T107" fmla="*/ 127 h 272"/>
                                              <a:gd name="T108" fmla="*/ 184 w 227"/>
                                              <a:gd name="T109" fmla="*/ 104 h 272"/>
                                              <a:gd name="T110" fmla="*/ 181 w 227"/>
                                              <a:gd name="T111" fmla="*/ 91 h 272"/>
                                              <a:gd name="T112" fmla="*/ 198 w 227"/>
                                              <a:gd name="T113" fmla="*/ 65 h 272"/>
                                              <a:gd name="T114" fmla="*/ 194 w 227"/>
                                              <a:gd name="T115" fmla="*/ 53 h 272"/>
                                              <a:gd name="T116" fmla="*/ 207 w 227"/>
                                              <a:gd name="T117" fmla="*/ 40 h 272"/>
                                              <a:gd name="T118" fmla="*/ 214 w 227"/>
                                              <a:gd name="T119" fmla="*/ 27 h 272"/>
                                              <a:gd name="T120" fmla="*/ 217 w 227"/>
                                              <a:gd name="T121" fmla="*/ 12 h 27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227" h="272">
                                                <a:moveTo>
                                                  <a:pt x="219" y="9"/>
                                                </a:moveTo>
                                                <a:cubicBezTo>
                                                  <a:pt x="218" y="9"/>
                                                  <a:pt x="218" y="9"/>
                                                  <a:pt x="218" y="9"/>
                                                </a:cubicBezTo>
                                                <a:cubicBezTo>
                                                  <a:pt x="214" y="9"/>
                                                  <a:pt x="209" y="9"/>
                                                  <a:pt x="204" y="8"/>
                                                </a:cubicBezTo>
                                                <a:cubicBezTo>
                                                  <a:pt x="203" y="8"/>
                                                  <a:pt x="202" y="7"/>
                                                  <a:pt x="201" y="5"/>
                                                </a:cubicBezTo>
                                                <a:cubicBezTo>
                                                  <a:pt x="200" y="3"/>
                                                  <a:pt x="200" y="1"/>
                                                  <a:pt x="199" y="1"/>
                                                </a:cubicBezTo>
                                                <a:cubicBezTo>
                                                  <a:pt x="199" y="0"/>
                                                  <a:pt x="198" y="0"/>
                                                  <a:pt x="198" y="1"/>
                                                </a:cubicBezTo>
                                                <a:cubicBezTo>
                                                  <a:pt x="197" y="1"/>
                                                  <a:pt x="197" y="1"/>
                                                  <a:pt x="196" y="2"/>
                                                </a:cubicBezTo>
                                                <a:cubicBezTo>
                                                  <a:pt x="195" y="3"/>
                                                  <a:pt x="194" y="5"/>
                                                  <a:pt x="192" y="5"/>
                                                </a:cubicBezTo>
                                                <a:cubicBezTo>
                                                  <a:pt x="191" y="5"/>
                                                  <a:pt x="191" y="5"/>
                                                  <a:pt x="190" y="5"/>
                                                </a:cubicBezTo>
                                                <a:cubicBezTo>
                                                  <a:pt x="189" y="5"/>
                                                  <a:pt x="189" y="6"/>
                                                  <a:pt x="189" y="7"/>
                                                </a:cubicBezTo>
                                                <a:cubicBezTo>
                                                  <a:pt x="188" y="8"/>
                                                  <a:pt x="188" y="10"/>
                                                  <a:pt x="188" y="12"/>
                                                </a:cubicBezTo>
                                                <a:cubicBezTo>
                                                  <a:pt x="188" y="13"/>
                                                  <a:pt x="188" y="14"/>
                                                  <a:pt x="187" y="15"/>
                                                </a:cubicBezTo>
                                                <a:cubicBezTo>
                                                  <a:pt x="187" y="16"/>
                                                  <a:pt x="186" y="16"/>
                                                  <a:pt x="185" y="17"/>
                                                </a:cubicBezTo>
                                                <a:cubicBezTo>
                                                  <a:pt x="184" y="18"/>
                                                  <a:pt x="182" y="18"/>
                                                  <a:pt x="180" y="18"/>
                                                </a:cubicBezTo>
                                                <a:cubicBezTo>
                                                  <a:pt x="178" y="17"/>
                                                  <a:pt x="178" y="17"/>
                                                  <a:pt x="177" y="16"/>
                                                </a:cubicBezTo>
                                                <a:cubicBezTo>
                                                  <a:pt x="177" y="16"/>
                                                  <a:pt x="177" y="16"/>
                                                  <a:pt x="177" y="15"/>
                                                </a:cubicBezTo>
                                                <a:cubicBezTo>
                                                  <a:pt x="176" y="15"/>
                                                  <a:pt x="176" y="14"/>
                                                  <a:pt x="176" y="14"/>
                                                </a:cubicBezTo>
                                                <a:cubicBezTo>
                                                  <a:pt x="175" y="14"/>
                                                  <a:pt x="174" y="13"/>
                                                  <a:pt x="172" y="13"/>
                                                </a:cubicBezTo>
                                                <a:cubicBezTo>
                                                  <a:pt x="171" y="13"/>
                                                  <a:pt x="170" y="13"/>
                                                  <a:pt x="169" y="14"/>
                                                </a:cubicBezTo>
                                                <a:cubicBezTo>
                                                  <a:pt x="168" y="14"/>
                                                  <a:pt x="167" y="15"/>
                                                  <a:pt x="166" y="16"/>
                                                </a:cubicBezTo>
                                                <a:cubicBezTo>
                                                  <a:pt x="165" y="17"/>
                                                  <a:pt x="165" y="16"/>
                                                  <a:pt x="165" y="15"/>
                                                </a:cubicBezTo>
                                                <a:cubicBezTo>
                                                  <a:pt x="165" y="13"/>
                                                  <a:pt x="166" y="11"/>
                                                  <a:pt x="166" y="10"/>
                                                </a:cubicBezTo>
                                                <a:cubicBezTo>
                                                  <a:pt x="166" y="10"/>
                                                  <a:pt x="165" y="9"/>
                                                  <a:pt x="164" y="8"/>
                                                </a:cubicBezTo>
                                                <a:cubicBezTo>
                                                  <a:pt x="162" y="7"/>
                                                  <a:pt x="161" y="6"/>
                                                  <a:pt x="160" y="6"/>
                                                </a:cubicBezTo>
                                                <a:cubicBezTo>
                                                  <a:pt x="157" y="6"/>
                                                  <a:pt x="155" y="5"/>
                                                  <a:pt x="155" y="5"/>
                                                </a:cubicBezTo>
                                                <a:cubicBezTo>
                                                  <a:pt x="154" y="5"/>
                                                  <a:pt x="154" y="5"/>
                                                  <a:pt x="154" y="5"/>
                                                </a:cubicBezTo>
                                                <a:cubicBezTo>
                                                  <a:pt x="154" y="6"/>
                                                  <a:pt x="154" y="6"/>
                                                  <a:pt x="154" y="8"/>
                                                </a:cubicBezTo>
                                                <a:cubicBezTo>
                                                  <a:pt x="155" y="11"/>
                                                  <a:pt x="155" y="11"/>
                                                  <a:pt x="154" y="11"/>
                                                </a:cubicBezTo>
                                                <a:cubicBezTo>
                                                  <a:pt x="154" y="11"/>
                                                  <a:pt x="153" y="11"/>
                                                  <a:pt x="153" y="11"/>
                                                </a:cubicBezTo>
                                                <a:cubicBezTo>
                                                  <a:pt x="153" y="12"/>
                                                  <a:pt x="153" y="13"/>
                                                  <a:pt x="153" y="14"/>
                                                </a:cubicBezTo>
                                                <a:cubicBezTo>
                                                  <a:pt x="153" y="15"/>
                                                  <a:pt x="151" y="16"/>
                                                  <a:pt x="149" y="16"/>
                                                </a:cubicBezTo>
                                                <a:cubicBezTo>
                                                  <a:pt x="148" y="17"/>
                                                  <a:pt x="146" y="17"/>
                                                  <a:pt x="145" y="18"/>
                                                </a:cubicBezTo>
                                                <a:cubicBezTo>
                                                  <a:pt x="144" y="18"/>
                                                  <a:pt x="143" y="19"/>
                                                  <a:pt x="143" y="19"/>
                                                </a:cubicBezTo>
                                                <a:cubicBezTo>
                                                  <a:pt x="142" y="20"/>
                                                  <a:pt x="142" y="20"/>
                                                  <a:pt x="142" y="21"/>
                                                </a:cubicBezTo>
                                                <a:cubicBezTo>
                                                  <a:pt x="142" y="21"/>
                                                  <a:pt x="142" y="22"/>
                                                  <a:pt x="141" y="22"/>
                                                </a:cubicBezTo>
                                                <a:cubicBezTo>
                                                  <a:pt x="141" y="23"/>
                                                  <a:pt x="140" y="23"/>
                                                  <a:pt x="139" y="24"/>
                                                </a:cubicBezTo>
                                                <a:cubicBezTo>
                                                  <a:pt x="138" y="24"/>
                                                  <a:pt x="138" y="25"/>
                                                  <a:pt x="137" y="24"/>
                                                </a:cubicBezTo>
                                                <a:cubicBezTo>
                                                  <a:pt x="136" y="24"/>
                                                  <a:pt x="136" y="24"/>
                                                  <a:pt x="135" y="24"/>
                                                </a:cubicBezTo>
                                                <a:cubicBezTo>
                                                  <a:pt x="135" y="23"/>
                                                  <a:pt x="134" y="23"/>
                                                  <a:pt x="134" y="23"/>
                                                </a:cubicBezTo>
                                                <a:cubicBezTo>
                                                  <a:pt x="133" y="24"/>
                                                  <a:pt x="133" y="24"/>
                                                  <a:pt x="133" y="25"/>
                                                </a:cubicBezTo>
                                                <a:cubicBezTo>
                                                  <a:pt x="132" y="28"/>
                                                  <a:pt x="132" y="29"/>
                                                  <a:pt x="131" y="30"/>
                                                </a:cubicBezTo>
                                                <a:cubicBezTo>
                                                  <a:pt x="130" y="30"/>
                                                  <a:pt x="129" y="31"/>
                                                  <a:pt x="126" y="31"/>
                                                </a:cubicBezTo>
                                                <a:cubicBezTo>
                                                  <a:pt x="125" y="31"/>
                                                  <a:pt x="119" y="27"/>
                                                  <a:pt x="116" y="27"/>
                                                </a:cubicBezTo>
                                                <a:cubicBezTo>
                                                  <a:pt x="116" y="26"/>
                                                  <a:pt x="115" y="27"/>
                                                  <a:pt x="115" y="27"/>
                                                </a:cubicBezTo>
                                                <a:cubicBezTo>
                                                  <a:pt x="115" y="28"/>
                                                  <a:pt x="116" y="29"/>
                                                  <a:pt x="116" y="30"/>
                                                </a:cubicBezTo>
                                                <a:cubicBezTo>
                                                  <a:pt x="116" y="32"/>
                                                  <a:pt x="117" y="34"/>
                                                  <a:pt x="116" y="36"/>
                                                </a:cubicBezTo>
                                                <a:cubicBezTo>
                                                  <a:pt x="115" y="38"/>
                                                  <a:pt x="116" y="39"/>
                                                  <a:pt x="115" y="40"/>
                                                </a:cubicBezTo>
                                                <a:cubicBezTo>
                                                  <a:pt x="115" y="41"/>
                                                  <a:pt x="115" y="41"/>
                                                  <a:pt x="115" y="42"/>
                                                </a:cubicBezTo>
                                                <a:cubicBezTo>
                                                  <a:pt x="114" y="42"/>
                                                  <a:pt x="113" y="43"/>
                                                  <a:pt x="112" y="43"/>
                                                </a:cubicBezTo>
                                                <a:cubicBezTo>
                                                  <a:pt x="111" y="43"/>
                                                  <a:pt x="109" y="49"/>
                                                  <a:pt x="108" y="49"/>
                                                </a:cubicBezTo>
                                                <a:cubicBezTo>
                                                  <a:pt x="107" y="50"/>
                                                  <a:pt x="107" y="50"/>
                                                  <a:pt x="106" y="50"/>
                                                </a:cubicBezTo>
                                                <a:cubicBezTo>
                                                  <a:pt x="105" y="50"/>
                                                  <a:pt x="105" y="50"/>
                                                  <a:pt x="104" y="50"/>
                                                </a:cubicBezTo>
                                                <a:cubicBezTo>
                                                  <a:pt x="102" y="49"/>
                                                  <a:pt x="100" y="48"/>
                                                  <a:pt x="99" y="48"/>
                                                </a:cubicBezTo>
                                                <a:cubicBezTo>
                                                  <a:pt x="98" y="48"/>
                                                  <a:pt x="97" y="49"/>
                                                  <a:pt x="97" y="49"/>
                                                </a:cubicBezTo>
                                                <a:cubicBezTo>
                                                  <a:pt x="96" y="50"/>
                                                  <a:pt x="95" y="50"/>
                                                  <a:pt x="93" y="49"/>
                                                </a:cubicBezTo>
                                                <a:cubicBezTo>
                                                  <a:pt x="91" y="49"/>
                                                  <a:pt x="90" y="48"/>
                                                  <a:pt x="90" y="47"/>
                                                </a:cubicBezTo>
                                                <a:cubicBezTo>
                                                  <a:pt x="89" y="45"/>
                                                  <a:pt x="89" y="44"/>
                                                  <a:pt x="88" y="42"/>
                                                </a:cubicBezTo>
                                                <a:cubicBezTo>
                                                  <a:pt x="88" y="41"/>
                                                  <a:pt x="88" y="40"/>
                                                  <a:pt x="87" y="40"/>
                                                </a:cubicBezTo>
                                                <a:cubicBezTo>
                                                  <a:pt x="87" y="39"/>
                                                  <a:pt x="87" y="39"/>
                                                  <a:pt x="86" y="39"/>
                                                </a:cubicBezTo>
                                                <a:cubicBezTo>
                                                  <a:pt x="86" y="40"/>
                                                  <a:pt x="85" y="41"/>
                                                  <a:pt x="84" y="42"/>
                                                </a:cubicBezTo>
                                                <a:cubicBezTo>
                                                  <a:pt x="83" y="44"/>
                                                  <a:pt x="82" y="44"/>
                                                  <a:pt x="81" y="44"/>
                                                </a:cubicBezTo>
                                                <a:cubicBezTo>
                                                  <a:pt x="80" y="44"/>
                                                  <a:pt x="79" y="45"/>
                                                  <a:pt x="78" y="47"/>
                                                </a:cubicBezTo>
                                                <a:cubicBezTo>
                                                  <a:pt x="78" y="47"/>
                                                  <a:pt x="77" y="48"/>
                                                  <a:pt x="76" y="48"/>
                                                </a:cubicBezTo>
                                                <a:cubicBezTo>
                                                  <a:pt x="76" y="48"/>
                                                  <a:pt x="75" y="48"/>
                                                  <a:pt x="74" y="48"/>
                                                </a:cubicBezTo>
                                                <a:cubicBezTo>
                                                  <a:pt x="73" y="49"/>
                                                  <a:pt x="72" y="49"/>
                                                  <a:pt x="71" y="49"/>
                                                </a:cubicBezTo>
                                                <a:cubicBezTo>
                                                  <a:pt x="71" y="49"/>
                                                  <a:pt x="70" y="50"/>
                                                  <a:pt x="70" y="51"/>
                                                </a:cubicBezTo>
                                                <a:cubicBezTo>
                                                  <a:pt x="69" y="51"/>
                                                  <a:pt x="69" y="52"/>
                                                  <a:pt x="70" y="52"/>
                                                </a:cubicBezTo>
                                                <a:cubicBezTo>
                                                  <a:pt x="70" y="52"/>
                                                  <a:pt x="70" y="53"/>
                                                  <a:pt x="71" y="53"/>
                                                </a:cubicBezTo>
                                                <a:cubicBezTo>
                                                  <a:pt x="71" y="53"/>
                                                  <a:pt x="72" y="54"/>
                                                  <a:pt x="72" y="54"/>
                                                </a:cubicBezTo>
                                                <a:cubicBezTo>
                                                  <a:pt x="73" y="55"/>
                                                  <a:pt x="73" y="55"/>
                                                  <a:pt x="73" y="57"/>
                                                </a:cubicBezTo>
                                                <a:cubicBezTo>
                                                  <a:pt x="73" y="58"/>
                                                  <a:pt x="72" y="58"/>
                                                  <a:pt x="71" y="59"/>
                                                </a:cubicBezTo>
                                                <a:cubicBezTo>
                                                  <a:pt x="70" y="59"/>
                                                  <a:pt x="69" y="60"/>
                                                  <a:pt x="68" y="60"/>
                                                </a:cubicBezTo>
                                                <a:cubicBezTo>
                                                  <a:pt x="67" y="61"/>
                                                  <a:pt x="67" y="63"/>
                                                  <a:pt x="67" y="64"/>
                                                </a:cubicBezTo>
                                                <a:cubicBezTo>
                                                  <a:pt x="67" y="66"/>
                                                  <a:pt x="68" y="67"/>
                                                  <a:pt x="68" y="67"/>
                                                </a:cubicBezTo>
                                                <a:cubicBezTo>
                                                  <a:pt x="68" y="68"/>
                                                  <a:pt x="69" y="68"/>
                                                  <a:pt x="68" y="69"/>
                                                </a:cubicBezTo>
                                                <a:cubicBezTo>
                                                  <a:pt x="68" y="69"/>
                                                  <a:pt x="68" y="70"/>
                                                  <a:pt x="67" y="71"/>
                                                </a:cubicBezTo>
                                                <a:cubicBezTo>
                                                  <a:pt x="66" y="72"/>
                                                  <a:pt x="65" y="72"/>
                                                  <a:pt x="65" y="73"/>
                                                </a:cubicBezTo>
                                                <a:cubicBezTo>
                                                  <a:pt x="64" y="74"/>
                                                  <a:pt x="64" y="75"/>
                                                  <a:pt x="64" y="77"/>
                                                </a:cubicBezTo>
                                                <a:cubicBezTo>
                                                  <a:pt x="64" y="78"/>
                                                  <a:pt x="65" y="77"/>
                                                  <a:pt x="66" y="77"/>
                                                </a:cubicBezTo>
                                                <a:cubicBezTo>
                                                  <a:pt x="66" y="81"/>
                                                  <a:pt x="64" y="83"/>
                                                  <a:pt x="64" y="87"/>
                                                </a:cubicBezTo>
                                                <a:cubicBezTo>
                                                  <a:pt x="64" y="89"/>
                                                  <a:pt x="64" y="90"/>
                                                  <a:pt x="64" y="91"/>
                                                </a:cubicBezTo>
                                                <a:cubicBezTo>
                                                  <a:pt x="65" y="91"/>
                                                  <a:pt x="66" y="91"/>
                                                  <a:pt x="68" y="92"/>
                                                </a:cubicBezTo>
                                                <a:cubicBezTo>
                                                  <a:pt x="70" y="92"/>
                                                  <a:pt x="72" y="93"/>
                                                  <a:pt x="72" y="93"/>
                                                </a:cubicBezTo>
                                                <a:cubicBezTo>
                                                  <a:pt x="73" y="94"/>
                                                  <a:pt x="73" y="95"/>
                                                  <a:pt x="74" y="96"/>
                                                </a:cubicBezTo>
                                                <a:cubicBezTo>
                                                  <a:pt x="74" y="99"/>
                                                  <a:pt x="74" y="100"/>
                                                  <a:pt x="74" y="101"/>
                                                </a:cubicBezTo>
                                                <a:cubicBezTo>
                                                  <a:pt x="74" y="101"/>
                                                  <a:pt x="74" y="102"/>
                                                  <a:pt x="74" y="105"/>
                                                </a:cubicBezTo>
                                                <a:cubicBezTo>
                                                  <a:pt x="73" y="106"/>
                                                  <a:pt x="74" y="106"/>
                                                  <a:pt x="75" y="107"/>
                                                </a:cubicBezTo>
                                                <a:cubicBezTo>
                                                  <a:pt x="77" y="107"/>
                                                  <a:pt x="78" y="108"/>
                                                  <a:pt x="78" y="109"/>
                                                </a:cubicBezTo>
                                                <a:cubicBezTo>
                                                  <a:pt x="78" y="109"/>
                                                  <a:pt x="78" y="109"/>
                                                  <a:pt x="78" y="110"/>
                                                </a:cubicBezTo>
                                                <a:cubicBezTo>
                                                  <a:pt x="77" y="110"/>
                                                  <a:pt x="77" y="110"/>
                                                  <a:pt x="76" y="110"/>
                                                </a:cubicBezTo>
                                                <a:cubicBezTo>
                                                  <a:pt x="75" y="110"/>
                                                  <a:pt x="73" y="110"/>
                                                  <a:pt x="72" y="110"/>
                                                </a:cubicBezTo>
                                                <a:cubicBezTo>
                                                  <a:pt x="72" y="111"/>
                                                  <a:pt x="71" y="112"/>
                                                  <a:pt x="71" y="112"/>
                                                </a:cubicBezTo>
                                                <a:cubicBezTo>
                                                  <a:pt x="71" y="113"/>
                                                  <a:pt x="70" y="114"/>
                                                  <a:pt x="70" y="115"/>
                                                </a:cubicBezTo>
                                                <a:cubicBezTo>
                                                  <a:pt x="70" y="118"/>
                                                  <a:pt x="71" y="122"/>
                                                  <a:pt x="70" y="125"/>
                                                </a:cubicBezTo>
                                                <a:cubicBezTo>
                                                  <a:pt x="70" y="125"/>
                                                  <a:pt x="69" y="126"/>
                                                  <a:pt x="68" y="126"/>
                                                </a:cubicBezTo>
                                                <a:cubicBezTo>
                                                  <a:pt x="68" y="126"/>
                                                  <a:pt x="67" y="126"/>
                                                  <a:pt x="66" y="126"/>
                                                </a:cubicBezTo>
                                                <a:cubicBezTo>
                                                  <a:pt x="65" y="125"/>
                                                  <a:pt x="63" y="124"/>
                                                  <a:pt x="62" y="124"/>
                                                </a:cubicBezTo>
                                                <a:cubicBezTo>
                                                  <a:pt x="60" y="124"/>
                                                  <a:pt x="59" y="123"/>
                                                  <a:pt x="58" y="122"/>
                                                </a:cubicBezTo>
                                                <a:cubicBezTo>
                                                  <a:pt x="58" y="120"/>
                                                  <a:pt x="57" y="119"/>
                                                  <a:pt x="57" y="118"/>
                                                </a:cubicBezTo>
                                                <a:cubicBezTo>
                                                  <a:pt x="57" y="118"/>
                                                  <a:pt x="47" y="118"/>
                                                  <a:pt x="46" y="118"/>
                                                </a:cubicBezTo>
                                                <a:cubicBezTo>
                                                  <a:pt x="43" y="117"/>
                                                  <a:pt x="41" y="117"/>
                                                  <a:pt x="41" y="116"/>
                                                </a:cubicBezTo>
                                                <a:cubicBezTo>
                                                  <a:pt x="41" y="116"/>
                                                  <a:pt x="42" y="115"/>
                                                  <a:pt x="45" y="114"/>
                                                </a:cubicBezTo>
                                                <a:cubicBezTo>
                                                  <a:pt x="46" y="114"/>
                                                  <a:pt x="47" y="114"/>
                                                  <a:pt x="47" y="113"/>
                                                </a:cubicBezTo>
                                                <a:cubicBezTo>
                                                  <a:pt x="47" y="113"/>
                                                  <a:pt x="47" y="112"/>
                                                  <a:pt x="47" y="112"/>
                                                </a:cubicBezTo>
                                                <a:cubicBezTo>
                                                  <a:pt x="46" y="111"/>
                                                  <a:pt x="44" y="110"/>
                                                  <a:pt x="43" y="110"/>
                                                </a:cubicBezTo>
                                                <a:cubicBezTo>
                                                  <a:pt x="41" y="109"/>
                                                  <a:pt x="40" y="109"/>
                                                  <a:pt x="39" y="109"/>
                                                </a:cubicBezTo>
                                                <a:cubicBezTo>
                                                  <a:pt x="38" y="108"/>
                                                  <a:pt x="38" y="107"/>
                                                  <a:pt x="38" y="103"/>
                                                </a:cubicBezTo>
                                                <a:cubicBezTo>
                                                  <a:pt x="38" y="101"/>
                                                  <a:pt x="39" y="101"/>
                                                  <a:pt x="39" y="100"/>
                                                </a:cubicBezTo>
                                                <a:cubicBezTo>
                                                  <a:pt x="39" y="100"/>
                                                  <a:pt x="38" y="100"/>
                                                  <a:pt x="35" y="99"/>
                                                </a:cubicBezTo>
                                                <a:cubicBezTo>
                                                  <a:pt x="34" y="98"/>
                                                  <a:pt x="31" y="97"/>
                                                  <a:pt x="30" y="97"/>
                                                </a:cubicBezTo>
                                                <a:cubicBezTo>
                                                  <a:pt x="29" y="97"/>
                                                  <a:pt x="29" y="97"/>
                                                  <a:pt x="29" y="97"/>
                                                </a:cubicBezTo>
                                                <a:cubicBezTo>
                                                  <a:pt x="29" y="99"/>
                                                  <a:pt x="29" y="101"/>
                                                  <a:pt x="29" y="102"/>
                                                </a:cubicBezTo>
                                                <a:cubicBezTo>
                                                  <a:pt x="28" y="104"/>
                                                  <a:pt x="24" y="107"/>
                                                  <a:pt x="24" y="107"/>
                                                </a:cubicBezTo>
                                                <a:cubicBezTo>
                                                  <a:pt x="25" y="109"/>
                                                  <a:pt x="26" y="110"/>
                                                  <a:pt x="26" y="112"/>
                                                </a:cubicBezTo>
                                                <a:cubicBezTo>
                                                  <a:pt x="27" y="113"/>
                                                  <a:pt x="27" y="114"/>
                                                  <a:pt x="27" y="114"/>
                                                </a:cubicBezTo>
                                                <a:cubicBezTo>
                                                  <a:pt x="27" y="115"/>
                                                  <a:pt x="27" y="115"/>
                                                  <a:pt x="26" y="116"/>
                                                </a:cubicBezTo>
                                                <a:cubicBezTo>
                                                  <a:pt x="25" y="116"/>
                                                  <a:pt x="24" y="117"/>
                                                  <a:pt x="24" y="117"/>
                                                </a:cubicBezTo>
                                                <a:cubicBezTo>
                                                  <a:pt x="23" y="118"/>
                                                  <a:pt x="23" y="118"/>
                                                  <a:pt x="24" y="118"/>
                                                </a:cubicBezTo>
                                                <a:cubicBezTo>
                                                  <a:pt x="24" y="119"/>
                                                  <a:pt x="25" y="120"/>
                                                  <a:pt x="25" y="121"/>
                                                </a:cubicBezTo>
                                                <a:cubicBezTo>
                                                  <a:pt x="25" y="123"/>
                                                  <a:pt x="24" y="124"/>
                                                  <a:pt x="24" y="125"/>
                                                </a:cubicBezTo>
                                                <a:cubicBezTo>
                                                  <a:pt x="23" y="125"/>
                                                  <a:pt x="22" y="125"/>
                                                  <a:pt x="20" y="127"/>
                                                </a:cubicBezTo>
                                                <a:cubicBezTo>
                                                  <a:pt x="18" y="129"/>
                                                  <a:pt x="18" y="129"/>
                                                  <a:pt x="18" y="130"/>
                                                </a:cubicBezTo>
                                                <a:cubicBezTo>
                                                  <a:pt x="18" y="131"/>
                                                  <a:pt x="19" y="131"/>
                                                  <a:pt x="19" y="133"/>
                                                </a:cubicBezTo>
                                                <a:cubicBezTo>
                                                  <a:pt x="19" y="135"/>
                                                  <a:pt x="20" y="136"/>
                                                  <a:pt x="20" y="136"/>
                                                </a:cubicBezTo>
                                                <a:cubicBezTo>
                                                  <a:pt x="21" y="137"/>
                                                  <a:pt x="22" y="138"/>
                                                  <a:pt x="21" y="139"/>
                                                </a:cubicBezTo>
                                                <a:cubicBezTo>
                                                  <a:pt x="21" y="140"/>
                                                  <a:pt x="21" y="141"/>
                                                  <a:pt x="20" y="142"/>
                                                </a:cubicBezTo>
                                                <a:cubicBezTo>
                                                  <a:pt x="20" y="143"/>
                                                  <a:pt x="20" y="144"/>
                                                  <a:pt x="20" y="144"/>
                                                </a:cubicBezTo>
                                                <a:cubicBezTo>
                                                  <a:pt x="19" y="145"/>
                                                  <a:pt x="19" y="146"/>
                                                  <a:pt x="18" y="148"/>
                                                </a:cubicBezTo>
                                                <a:cubicBezTo>
                                                  <a:pt x="18" y="149"/>
                                                  <a:pt x="18" y="150"/>
                                                  <a:pt x="18" y="151"/>
                                                </a:cubicBezTo>
                                                <a:cubicBezTo>
                                                  <a:pt x="18" y="152"/>
                                                  <a:pt x="19" y="152"/>
                                                  <a:pt x="20" y="153"/>
                                                </a:cubicBezTo>
                                                <a:cubicBezTo>
                                                  <a:pt x="21" y="155"/>
                                                  <a:pt x="21" y="155"/>
                                                  <a:pt x="21" y="156"/>
                                                </a:cubicBezTo>
                                                <a:cubicBezTo>
                                                  <a:pt x="21" y="156"/>
                                                  <a:pt x="21" y="157"/>
                                                  <a:pt x="20" y="157"/>
                                                </a:cubicBezTo>
                                                <a:cubicBezTo>
                                                  <a:pt x="19" y="157"/>
                                                  <a:pt x="17" y="156"/>
                                                  <a:pt x="17" y="157"/>
                                                </a:cubicBezTo>
                                                <a:cubicBezTo>
                                                  <a:pt x="17" y="160"/>
                                                  <a:pt x="17" y="161"/>
                                                  <a:pt x="17" y="162"/>
                                                </a:cubicBezTo>
                                                <a:cubicBezTo>
                                                  <a:pt x="16" y="162"/>
                                                  <a:pt x="16" y="162"/>
                                                  <a:pt x="14" y="163"/>
                                                </a:cubicBezTo>
                                                <a:cubicBezTo>
                                                  <a:pt x="14" y="164"/>
                                                  <a:pt x="14" y="165"/>
                                                  <a:pt x="14" y="167"/>
                                                </a:cubicBezTo>
                                                <a:cubicBezTo>
                                                  <a:pt x="14" y="167"/>
                                                  <a:pt x="14" y="168"/>
                                                  <a:pt x="13" y="168"/>
                                                </a:cubicBezTo>
                                                <a:cubicBezTo>
                                                  <a:pt x="13" y="169"/>
                                                  <a:pt x="13" y="169"/>
                                                  <a:pt x="12" y="169"/>
                                                </a:cubicBezTo>
                                                <a:cubicBezTo>
                                                  <a:pt x="11" y="169"/>
                                                  <a:pt x="10" y="169"/>
                                                  <a:pt x="9" y="170"/>
                                                </a:cubicBezTo>
                                                <a:cubicBezTo>
                                                  <a:pt x="8" y="170"/>
                                                  <a:pt x="8" y="171"/>
                                                  <a:pt x="8" y="172"/>
                                                </a:cubicBezTo>
                                                <a:cubicBezTo>
                                                  <a:pt x="8" y="172"/>
                                                  <a:pt x="8" y="174"/>
                                                  <a:pt x="9" y="175"/>
                                                </a:cubicBezTo>
                                                <a:cubicBezTo>
                                                  <a:pt x="9" y="177"/>
                                                  <a:pt x="10" y="178"/>
                                                  <a:pt x="9" y="179"/>
                                                </a:cubicBezTo>
                                                <a:cubicBezTo>
                                                  <a:pt x="9" y="181"/>
                                                  <a:pt x="9" y="182"/>
                                                  <a:pt x="8" y="185"/>
                                                </a:cubicBezTo>
                                                <a:cubicBezTo>
                                                  <a:pt x="8" y="186"/>
                                                  <a:pt x="6" y="187"/>
                                                  <a:pt x="5" y="188"/>
                                                </a:cubicBezTo>
                                                <a:cubicBezTo>
                                                  <a:pt x="4" y="188"/>
                                                  <a:pt x="4" y="188"/>
                                                  <a:pt x="3" y="189"/>
                                                </a:cubicBezTo>
                                                <a:cubicBezTo>
                                                  <a:pt x="3" y="189"/>
                                                  <a:pt x="3" y="190"/>
                                                  <a:pt x="3" y="190"/>
                                                </a:cubicBezTo>
                                                <a:cubicBezTo>
                                                  <a:pt x="3" y="192"/>
                                                  <a:pt x="2" y="193"/>
                                                  <a:pt x="1" y="195"/>
                                                </a:cubicBezTo>
                                                <a:cubicBezTo>
                                                  <a:pt x="1" y="195"/>
                                                  <a:pt x="0" y="196"/>
                                                  <a:pt x="0" y="196"/>
                                                </a:cubicBezTo>
                                                <a:cubicBezTo>
                                                  <a:pt x="0" y="197"/>
                                                  <a:pt x="0" y="197"/>
                                                  <a:pt x="1" y="198"/>
                                                </a:cubicBezTo>
                                                <a:cubicBezTo>
                                                  <a:pt x="4" y="199"/>
                                                  <a:pt x="6" y="199"/>
                                                  <a:pt x="8" y="200"/>
                                                </a:cubicBezTo>
                                                <a:cubicBezTo>
                                                  <a:pt x="8" y="200"/>
                                                  <a:pt x="9" y="201"/>
                                                  <a:pt x="9" y="201"/>
                                                </a:cubicBezTo>
                                                <a:cubicBezTo>
                                                  <a:pt x="9" y="202"/>
                                                  <a:pt x="9" y="203"/>
                                                  <a:pt x="9" y="205"/>
                                                </a:cubicBezTo>
                                                <a:cubicBezTo>
                                                  <a:pt x="9" y="206"/>
                                                  <a:pt x="9" y="207"/>
                                                  <a:pt x="10" y="207"/>
                                                </a:cubicBezTo>
                                                <a:cubicBezTo>
                                                  <a:pt x="10" y="208"/>
                                                  <a:pt x="11" y="208"/>
                                                  <a:pt x="11" y="208"/>
                                                </a:cubicBezTo>
                                                <a:cubicBezTo>
                                                  <a:pt x="12" y="209"/>
                                                  <a:pt x="13" y="209"/>
                                                  <a:pt x="13" y="210"/>
                                                </a:cubicBezTo>
                                                <a:cubicBezTo>
                                                  <a:pt x="13" y="212"/>
                                                  <a:pt x="14" y="214"/>
                                                  <a:pt x="14" y="216"/>
                                                </a:cubicBezTo>
                                                <a:cubicBezTo>
                                                  <a:pt x="15" y="217"/>
                                                  <a:pt x="15" y="218"/>
                                                  <a:pt x="16" y="219"/>
                                                </a:cubicBezTo>
                                                <a:cubicBezTo>
                                                  <a:pt x="17" y="220"/>
                                                  <a:pt x="18" y="221"/>
                                                  <a:pt x="18" y="222"/>
                                                </a:cubicBezTo>
                                                <a:cubicBezTo>
                                                  <a:pt x="19" y="223"/>
                                                  <a:pt x="19" y="225"/>
                                                  <a:pt x="19" y="226"/>
                                                </a:cubicBezTo>
                                                <a:cubicBezTo>
                                                  <a:pt x="19" y="227"/>
                                                  <a:pt x="19" y="228"/>
                                                  <a:pt x="20" y="229"/>
                                                </a:cubicBezTo>
                                                <a:cubicBezTo>
                                                  <a:pt x="20" y="229"/>
                                                  <a:pt x="20" y="229"/>
                                                  <a:pt x="21" y="229"/>
                                                </a:cubicBezTo>
                                                <a:cubicBezTo>
                                                  <a:pt x="22" y="229"/>
                                                  <a:pt x="23" y="230"/>
                                                  <a:pt x="23" y="230"/>
                                                </a:cubicBezTo>
                                                <a:cubicBezTo>
                                                  <a:pt x="24" y="230"/>
                                                  <a:pt x="24" y="231"/>
                                                  <a:pt x="24" y="231"/>
                                                </a:cubicBezTo>
                                                <a:cubicBezTo>
                                                  <a:pt x="25" y="233"/>
                                                  <a:pt x="25" y="234"/>
                                                  <a:pt x="25" y="236"/>
                                                </a:cubicBezTo>
                                                <a:cubicBezTo>
                                                  <a:pt x="26" y="237"/>
                                                  <a:pt x="26" y="238"/>
                                                  <a:pt x="25" y="239"/>
                                                </a:cubicBezTo>
                                                <a:cubicBezTo>
                                                  <a:pt x="25" y="240"/>
                                                  <a:pt x="24" y="241"/>
                                                  <a:pt x="25" y="242"/>
                                                </a:cubicBezTo>
                                                <a:cubicBezTo>
                                                  <a:pt x="26" y="246"/>
                                                  <a:pt x="27" y="248"/>
                                                  <a:pt x="29" y="252"/>
                                                </a:cubicBezTo>
                                                <a:cubicBezTo>
                                                  <a:pt x="29" y="253"/>
                                                  <a:pt x="30" y="254"/>
                                                  <a:pt x="31" y="255"/>
                                                </a:cubicBezTo>
                                                <a:cubicBezTo>
                                                  <a:pt x="33" y="255"/>
                                                  <a:pt x="34" y="256"/>
                                                  <a:pt x="36" y="256"/>
                                                </a:cubicBezTo>
                                                <a:cubicBezTo>
                                                  <a:pt x="37" y="256"/>
                                                  <a:pt x="38" y="256"/>
                                                  <a:pt x="39" y="257"/>
                                                </a:cubicBezTo>
                                                <a:cubicBezTo>
                                                  <a:pt x="40" y="257"/>
                                                  <a:pt x="40" y="258"/>
                                                  <a:pt x="41" y="258"/>
                                                </a:cubicBezTo>
                                                <a:cubicBezTo>
                                                  <a:pt x="42" y="260"/>
                                                  <a:pt x="43" y="261"/>
                                                  <a:pt x="44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2"/>
                                                  <a:pt x="45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2"/>
                                                  <a:pt x="46" y="262"/>
                                                </a:cubicBezTo>
                                                <a:cubicBezTo>
                                                  <a:pt x="46" y="262"/>
                                                  <a:pt x="47" y="263"/>
                                                  <a:pt x="48" y="263"/>
                                                </a:cubicBezTo>
                                                <a:cubicBezTo>
                                                  <a:pt x="49" y="264"/>
                                                  <a:pt x="50" y="264"/>
                                                  <a:pt x="52" y="264"/>
                                                </a:cubicBezTo>
                                                <a:cubicBezTo>
                                                  <a:pt x="54" y="263"/>
                                                  <a:pt x="55" y="263"/>
                                                  <a:pt x="55" y="262"/>
                                                </a:cubicBezTo>
                                                <a:cubicBezTo>
                                                  <a:pt x="56" y="262"/>
                                                  <a:pt x="57" y="261"/>
                                                  <a:pt x="58" y="260"/>
                                                </a:cubicBezTo>
                                                <a:cubicBezTo>
                                                  <a:pt x="59" y="260"/>
                                                  <a:pt x="60" y="260"/>
                                                  <a:pt x="60" y="260"/>
                                                </a:cubicBezTo>
                                                <a:cubicBezTo>
                                                  <a:pt x="61" y="260"/>
                                                  <a:pt x="61" y="261"/>
                                                  <a:pt x="62" y="261"/>
                                                </a:cubicBezTo>
                                                <a:cubicBezTo>
                                                  <a:pt x="63" y="262"/>
                                                  <a:pt x="64" y="263"/>
                                                  <a:pt x="64" y="263"/>
                                                </a:cubicBezTo>
                                                <a:cubicBezTo>
                                                  <a:pt x="65" y="263"/>
                                                  <a:pt x="66" y="262"/>
                                                  <a:pt x="66" y="262"/>
                                                </a:cubicBezTo>
                                                <a:cubicBezTo>
                                                  <a:pt x="67" y="261"/>
                                                  <a:pt x="67" y="261"/>
                                                  <a:pt x="68" y="261"/>
                                                </a:cubicBezTo>
                                                <a:cubicBezTo>
                                                  <a:pt x="69" y="263"/>
                                                  <a:pt x="71" y="264"/>
                                                  <a:pt x="72" y="265"/>
                                                </a:cubicBezTo>
                                                <a:cubicBezTo>
                                                  <a:pt x="73" y="266"/>
                                                  <a:pt x="74" y="266"/>
                                                  <a:pt x="74" y="266"/>
                                                </a:cubicBezTo>
                                                <a:cubicBezTo>
                                                  <a:pt x="75" y="266"/>
                                                  <a:pt x="76" y="266"/>
                                                  <a:pt x="76" y="265"/>
                                                </a:cubicBezTo>
                                                <a:cubicBezTo>
                                                  <a:pt x="78" y="263"/>
                                                  <a:pt x="79" y="262"/>
                                                  <a:pt x="82" y="260"/>
                                                </a:cubicBezTo>
                                                <a:cubicBezTo>
                                                  <a:pt x="82" y="260"/>
                                                  <a:pt x="87" y="255"/>
                                                  <a:pt x="88" y="255"/>
                                                </a:cubicBezTo>
                                                <a:cubicBezTo>
                                                  <a:pt x="88" y="256"/>
                                                  <a:pt x="89" y="256"/>
                                                  <a:pt x="90" y="257"/>
                                                </a:cubicBezTo>
                                                <a:cubicBezTo>
                                                  <a:pt x="90" y="258"/>
                                                  <a:pt x="91" y="259"/>
                                                  <a:pt x="93" y="259"/>
                                                </a:cubicBezTo>
                                                <a:cubicBezTo>
                                                  <a:pt x="94" y="259"/>
                                                  <a:pt x="95" y="259"/>
                                                  <a:pt x="95" y="260"/>
                                                </a:cubicBezTo>
                                                <a:cubicBezTo>
                                                  <a:pt x="95" y="261"/>
                                                  <a:pt x="95" y="262"/>
                                                  <a:pt x="96" y="263"/>
                                                </a:cubicBezTo>
                                                <a:cubicBezTo>
                                                  <a:pt x="97" y="264"/>
                                                  <a:pt x="99" y="267"/>
                                                  <a:pt x="100" y="269"/>
                                                </a:cubicBezTo>
                                                <a:cubicBezTo>
                                                  <a:pt x="101" y="270"/>
                                                  <a:pt x="101" y="271"/>
                                                  <a:pt x="102" y="271"/>
                                                </a:cubicBezTo>
                                                <a:cubicBezTo>
                                                  <a:pt x="102" y="272"/>
                                                  <a:pt x="103" y="272"/>
                                                  <a:pt x="103" y="271"/>
                                                </a:cubicBezTo>
                                                <a:cubicBezTo>
                                                  <a:pt x="103" y="271"/>
                                                  <a:pt x="105" y="267"/>
                                                  <a:pt x="107" y="266"/>
                                                </a:cubicBezTo>
                                                <a:cubicBezTo>
                                                  <a:pt x="108" y="266"/>
                                                  <a:pt x="109" y="266"/>
                                                  <a:pt x="110" y="266"/>
                                                </a:cubicBezTo>
                                                <a:cubicBezTo>
                                                  <a:pt x="112" y="266"/>
                                                  <a:pt x="113" y="266"/>
                                                  <a:pt x="114" y="265"/>
                                                </a:cubicBezTo>
                                                <a:cubicBezTo>
                                                  <a:pt x="115" y="265"/>
                                                  <a:pt x="115" y="264"/>
                                                  <a:pt x="116" y="264"/>
                                                </a:cubicBezTo>
                                                <a:cubicBezTo>
                                                  <a:pt x="117" y="263"/>
                                                  <a:pt x="117" y="263"/>
                                                  <a:pt x="118" y="263"/>
                                                </a:cubicBezTo>
                                                <a:cubicBezTo>
                                                  <a:pt x="119" y="264"/>
                                                  <a:pt x="120" y="265"/>
                                                  <a:pt x="121" y="266"/>
                                                </a:cubicBezTo>
                                                <a:cubicBezTo>
                                                  <a:pt x="123" y="267"/>
                                                  <a:pt x="124" y="267"/>
                                                  <a:pt x="125" y="267"/>
                                                </a:cubicBezTo>
                                                <a:cubicBezTo>
                                                  <a:pt x="126" y="267"/>
                                                  <a:pt x="127" y="266"/>
                                                  <a:pt x="128" y="265"/>
                                                </a:cubicBezTo>
                                                <a:cubicBezTo>
                                                  <a:pt x="129" y="265"/>
                                                  <a:pt x="129" y="264"/>
                                                  <a:pt x="130" y="264"/>
                                                </a:cubicBezTo>
                                                <a:cubicBezTo>
                                                  <a:pt x="131" y="264"/>
                                                  <a:pt x="131" y="264"/>
                                                  <a:pt x="132" y="265"/>
                                                </a:cubicBezTo>
                                                <a:cubicBezTo>
                                                  <a:pt x="135" y="266"/>
                                                  <a:pt x="136" y="266"/>
                                                  <a:pt x="138" y="266"/>
                                                </a:cubicBezTo>
                                                <a:cubicBezTo>
                                                  <a:pt x="140" y="266"/>
                                                  <a:pt x="142" y="267"/>
                                                  <a:pt x="145" y="267"/>
                                                </a:cubicBezTo>
                                                <a:cubicBezTo>
                                                  <a:pt x="146" y="267"/>
                                                  <a:pt x="147" y="269"/>
                                                  <a:pt x="147" y="270"/>
                                                </a:cubicBezTo>
                                                <a:cubicBezTo>
                                                  <a:pt x="148" y="271"/>
                                                  <a:pt x="149" y="272"/>
                                                  <a:pt x="150" y="272"/>
                                                </a:cubicBezTo>
                                                <a:cubicBezTo>
                                                  <a:pt x="151" y="271"/>
                                                  <a:pt x="151" y="271"/>
                                                  <a:pt x="152" y="270"/>
                                                </a:cubicBezTo>
                                                <a:cubicBezTo>
                                                  <a:pt x="152" y="269"/>
                                                  <a:pt x="152" y="268"/>
                                                  <a:pt x="152" y="266"/>
                                                </a:cubicBezTo>
                                                <a:cubicBezTo>
                                                  <a:pt x="152" y="265"/>
                                                  <a:pt x="151" y="261"/>
                                                  <a:pt x="151" y="261"/>
                                                </a:cubicBezTo>
                                                <a:cubicBezTo>
                                                  <a:pt x="152" y="261"/>
                                                  <a:pt x="159" y="260"/>
                                                  <a:pt x="159" y="260"/>
                                                </a:cubicBezTo>
                                                <a:cubicBezTo>
                                                  <a:pt x="159" y="262"/>
                                                  <a:pt x="159" y="262"/>
                                                  <a:pt x="160" y="263"/>
                                                </a:cubicBezTo>
                                                <a:cubicBezTo>
                                                  <a:pt x="160" y="263"/>
                                                  <a:pt x="161" y="264"/>
                                                  <a:pt x="164" y="264"/>
                                                </a:cubicBezTo>
                                                <a:cubicBezTo>
                                                  <a:pt x="166" y="264"/>
                                                  <a:pt x="167" y="263"/>
                                                  <a:pt x="168" y="263"/>
                                                </a:cubicBezTo>
                                                <a:cubicBezTo>
                                                  <a:pt x="168" y="262"/>
                                                  <a:pt x="169" y="261"/>
                                                  <a:pt x="171" y="260"/>
                                                </a:cubicBezTo>
                                                <a:cubicBezTo>
                                                  <a:pt x="173" y="259"/>
                                                  <a:pt x="173" y="258"/>
                                                  <a:pt x="176" y="257"/>
                                                </a:cubicBezTo>
                                                <a:cubicBezTo>
                                                  <a:pt x="177" y="257"/>
                                                  <a:pt x="179" y="257"/>
                                                  <a:pt x="180" y="256"/>
                                                </a:cubicBezTo>
                                                <a:cubicBezTo>
                                                  <a:pt x="181" y="256"/>
                                                  <a:pt x="182" y="256"/>
                                                  <a:pt x="183" y="255"/>
                                                </a:cubicBezTo>
                                                <a:cubicBezTo>
                                                  <a:pt x="184" y="254"/>
                                                  <a:pt x="184" y="253"/>
                                                  <a:pt x="185" y="252"/>
                                                </a:cubicBezTo>
                                                <a:cubicBezTo>
                                                  <a:pt x="186" y="251"/>
                                                  <a:pt x="187" y="251"/>
                                                  <a:pt x="189" y="251"/>
                                                </a:cubicBezTo>
                                                <a:cubicBezTo>
                                                  <a:pt x="190" y="251"/>
                                                  <a:pt x="189" y="251"/>
                                                  <a:pt x="194" y="250"/>
                                                </a:cubicBezTo>
                                                <a:cubicBezTo>
                                                  <a:pt x="195" y="250"/>
                                                  <a:pt x="196" y="249"/>
                                                  <a:pt x="196" y="248"/>
                                                </a:cubicBezTo>
                                                <a:cubicBezTo>
                                                  <a:pt x="197" y="247"/>
                                                  <a:pt x="196" y="246"/>
                                                  <a:pt x="196" y="244"/>
                                                </a:cubicBezTo>
                                                <a:cubicBezTo>
                                                  <a:pt x="196" y="243"/>
                                                  <a:pt x="197" y="243"/>
                                                  <a:pt x="197" y="242"/>
                                                </a:cubicBezTo>
                                                <a:cubicBezTo>
                                                  <a:pt x="197" y="242"/>
                                                  <a:pt x="198" y="242"/>
                                                  <a:pt x="198" y="242"/>
                                                </a:cubicBezTo>
                                                <a:cubicBezTo>
                                                  <a:pt x="199" y="242"/>
                                                  <a:pt x="200" y="242"/>
                                                  <a:pt x="201" y="241"/>
                                                </a:cubicBezTo>
                                                <a:cubicBezTo>
                                                  <a:pt x="202" y="240"/>
                                                  <a:pt x="202" y="239"/>
                                                  <a:pt x="202" y="238"/>
                                                </a:cubicBezTo>
                                                <a:cubicBezTo>
                                                  <a:pt x="202" y="238"/>
                                                  <a:pt x="202" y="237"/>
                                                  <a:pt x="202" y="236"/>
                                                </a:cubicBezTo>
                                                <a:cubicBezTo>
                                                  <a:pt x="202" y="235"/>
                                                  <a:pt x="202" y="234"/>
                                                  <a:pt x="202" y="234"/>
                                                </a:cubicBezTo>
                                                <a:cubicBezTo>
                                                  <a:pt x="201" y="234"/>
                                                  <a:pt x="201" y="234"/>
                                                  <a:pt x="201" y="234"/>
                                                </a:cubicBezTo>
                                                <a:cubicBezTo>
                                                  <a:pt x="200" y="235"/>
                                                  <a:pt x="198" y="235"/>
                                                  <a:pt x="196" y="235"/>
                                                </a:cubicBezTo>
                                                <a:cubicBezTo>
                                                  <a:pt x="193" y="235"/>
                                                  <a:pt x="192" y="235"/>
                                                  <a:pt x="191" y="235"/>
                                                </a:cubicBezTo>
                                                <a:cubicBezTo>
                                                  <a:pt x="191" y="234"/>
                                                  <a:pt x="190" y="234"/>
                                                  <a:pt x="189" y="232"/>
                                                </a:cubicBezTo>
                                                <a:cubicBezTo>
                                                  <a:pt x="188" y="232"/>
                                                  <a:pt x="187" y="231"/>
                                                  <a:pt x="186" y="231"/>
                                                </a:cubicBezTo>
                                                <a:cubicBezTo>
                                                  <a:pt x="185" y="230"/>
                                                  <a:pt x="184" y="230"/>
                                                  <a:pt x="185" y="229"/>
                                                </a:cubicBezTo>
                                                <a:cubicBezTo>
                                                  <a:pt x="185" y="228"/>
                                                  <a:pt x="186" y="226"/>
                                                  <a:pt x="187" y="225"/>
                                                </a:cubicBezTo>
                                                <a:cubicBezTo>
                                                  <a:pt x="188" y="224"/>
                                                  <a:pt x="188" y="223"/>
                                                  <a:pt x="188" y="223"/>
                                                </a:cubicBezTo>
                                                <a:cubicBezTo>
                                                  <a:pt x="188" y="222"/>
                                                  <a:pt x="188" y="222"/>
                                                  <a:pt x="187" y="222"/>
                                                </a:cubicBezTo>
                                                <a:cubicBezTo>
                                                  <a:pt x="186" y="221"/>
                                                  <a:pt x="186" y="220"/>
                                                  <a:pt x="186" y="220"/>
                                                </a:cubicBezTo>
                                                <a:cubicBezTo>
                                                  <a:pt x="186" y="219"/>
                                                  <a:pt x="186" y="218"/>
                                                  <a:pt x="186" y="217"/>
                                                </a:cubicBezTo>
                                                <a:cubicBezTo>
                                                  <a:pt x="187" y="215"/>
                                                  <a:pt x="187" y="215"/>
                                                  <a:pt x="186" y="214"/>
                                                </a:cubicBezTo>
                                                <a:cubicBezTo>
                                                  <a:pt x="186" y="213"/>
                                                  <a:pt x="185" y="213"/>
                                                  <a:pt x="183" y="213"/>
                                                </a:cubicBezTo>
                                                <a:cubicBezTo>
                                                  <a:pt x="182" y="212"/>
                                                  <a:pt x="182" y="212"/>
                                                  <a:pt x="181" y="211"/>
                                                </a:cubicBezTo>
                                                <a:cubicBezTo>
                                                  <a:pt x="181" y="210"/>
                                                  <a:pt x="181" y="208"/>
                                                  <a:pt x="181" y="207"/>
                                                </a:cubicBezTo>
                                                <a:cubicBezTo>
                                                  <a:pt x="182" y="206"/>
                                                  <a:pt x="182" y="206"/>
                                                  <a:pt x="183" y="206"/>
                                                </a:cubicBezTo>
                                                <a:cubicBezTo>
                                                  <a:pt x="183" y="206"/>
                                                  <a:pt x="184" y="206"/>
                                                  <a:pt x="185" y="206"/>
                                                </a:cubicBezTo>
                                                <a:cubicBezTo>
                                                  <a:pt x="187" y="206"/>
                                                  <a:pt x="188" y="206"/>
                                                  <a:pt x="188" y="205"/>
                                                </a:cubicBezTo>
                                                <a:cubicBezTo>
                                                  <a:pt x="188" y="204"/>
                                                  <a:pt x="188" y="203"/>
                                                  <a:pt x="189" y="203"/>
                                                </a:cubicBezTo>
                                                <a:cubicBezTo>
                                                  <a:pt x="189" y="202"/>
                                                  <a:pt x="189" y="202"/>
                                                  <a:pt x="190" y="202"/>
                                                </a:cubicBezTo>
                                                <a:cubicBezTo>
                                                  <a:pt x="191" y="202"/>
                                                  <a:pt x="192" y="203"/>
                                                  <a:pt x="194" y="203"/>
                                                </a:cubicBezTo>
                                                <a:cubicBezTo>
                                                  <a:pt x="195" y="202"/>
                                                  <a:pt x="196" y="201"/>
                                                  <a:pt x="196" y="200"/>
                                                </a:cubicBezTo>
                                                <a:cubicBezTo>
                                                  <a:pt x="196" y="199"/>
                                                  <a:pt x="197" y="199"/>
                                                  <a:pt x="197" y="199"/>
                                                </a:cubicBezTo>
                                                <a:cubicBezTo>
                                                  <a:pt x="197" y="199"/>
                                                  <a:pt x="198" y="199"/>
                                                  <a:pt x="198" y="199"/>
                                                </a:cubicBezTo>
                                                <a:cubicBezTo>
                                                  <a:pt x="199" y="199"/>
                                                  <a:pt x="200" y="200"/>
                                                  <a:pt x="201" y="201"/>
                                                </a:cubicBezTo>
                                                <a:cubicBezTo>
                                                  <a:pt x="202" y="202"/>
                                                  <a:pt x="204" y="203"/>
                                                  <a:pt x="205" y="203"/>
                                                </a:cubicBezTo>
                                                <a:cubicBezTo>
                                                  <a:pt x="207" y="203"/>
                                                  <a:pt x="207" y="204"/>
                                                  <a:pt x="207" y="204"/>
                                                </a:cubicBezTo>
                                                <a:cubicBezTo>
                                                  <a:pt x="207" y="205"/>
                                                  <a:pt x="207" y="206"/>
                                                  <a:pt x="207" y="208"/>
                                                </a:cubicBezTo>
                                                <a:cubicBezTo>
                                                  <a:pt x="207" y="210"/>
                                                  <a:pt x="207" y="211"/>
                                                  <a:pt x="208" y="211"/>
                                                </a:cubicBezTo>
                                                <a:cubicBezTo>
                                                  <a:pt x="208" y="211"/>
                                                  <a:pt x="209" y="211"/>
                                                  <a:pt x="211" y="212"/>
                                                </a:cubicBezTo>
                                                <a:cubicBezTo>
                                                  <a:pt x="211" y="211"/>
                                                  <a:pt x="211" y="211"/>
                                                  <a:pt x="211" y="211"/>
                                                </a:cubicBezTo>
                                                <a:cubicBezTo>
                                                  <a:pt x="212" y="211"/>
                                                  <a:pt x="213" y="210"/>
                                                  <a:pt x="214" y="209"/>
                                                </a:cubicBezTo>
                                                <a:cubicBezTo>
                                                  <a:pt x="216" y="208"/>
                                                  <a:pt x="217" y="206"/>
                                                  <a:pt x="217" y="205"/>
                                                </a:cubicBezTo>
                                                <a:cubicBezTo>
                                                  <a:pt x="217" y="203"/>
                                                  <a:pt x="216" y="202"/>
                                                  <a:pt x="216" y="201"/>
                                                </a:cubicBezTo>
                                                <a:cubicBezTo>
                                                  <a:pt x="215" y="200"/>
                                                  <a:pt x="215" y="200"/>
                                                  <a:pt x="216" y="199"/>
                                                </a:cubicBezTo>
                                                <a:cubicBezTo>
                                                  <a:pt x="216" y="199"/>
                                                  <a:pt x="216" y="198"/>
                                                  <a:pt x="217" y="198"/>
                                                </a:cubicBezTo>
                                                <a:cubicBezTo>
                                                  <a:pt x="219" y="197"/>
                                                  <a:pt x="219" y="196"/>
                                                  <a:pt x="220" y="195"/>
                                                </a:cubicBezTo>
                                                <a:cubicBezTo>
                                                  <a:pt x="221" y="193"/>
                                                  <a:pt x="222" y="192"/>
                                                  <a:pt x="223" y="191"/>
                                                </a:cubicBezTo>
                                                <a:cubicBezTo>
                                                  <a:pt x="223" y="191"/>
                                                  <a:pt x="223" y="191"/>
                                                  <a:pt x="223" y="191"/>
                                                </a:cubicBezTo>
                                                <a:cubicBezTo>
                                                  <a:pt x="223" y="189"/>
                                                  <a:pt x="223" y="189"/>
                                                  <a:pt x="223" y="189"/>
                                                </a:cubicBezTo>
                                                <a:cubicBezTo>
                                                  <a:pt x="224" y="189"/>
                                                  <a:pt x="224" y="189"/>
                                                  <a:pt x="225" y="188"/>
                                                </a:cubicBezTo>
                                                <a:cubicBezTo>
                                                  <a:pt x="226" y="187"/>
                                                  <a:pt x="227" y="186"/>
                                                  <a:pt x="227" y="185"/>
                                                </a:cubicBezTo>
                                                <a:cubicBezTo>
                                                  <a:pt x="227" y="184"/>
                                                  <a:pt x="227" y="184"/>
                                                  <a:pt x="227" y="183"/>
                                                </a:cubicBezTo>
                                                <a:cubicBezTo>
                                                  <a:pt x="226" y="183"/>
                                                  <a:pt x="225" y="182"/>
                                                  <a:pt x="224" y="182"/>
                                                </a:cubicBezTo>
                                                <a:cubicBezTo>
                                                  <a:pt x="223" y="182"/>
                                                  <a:pt x="221" y="182"/>
                                                  <a:pt x="219" y="182"/>
                                                </a:cubicBezTo>
                                                <a:cubicBezTo>
                                                  <a:pt x="216" y="182"/>
                                                  <a:pt x="214" y="181"/>
                                                  <a:pt x="213" y="181"/>
                                                </a:cubicBezTo>
                                                <a:cubicBezTo>
                                                  <a:pt x="213" y="181"/>
                                                  <a:pt x="212" y="181"/>
                                                  <a:pt x="212" y="181"/>
                                                </a:cubicBezTo>
                                                <a:cubicBezTo>
                                                  <a:pt x="211" y="182"/>
                                                  <a:pt x="210" y="182"/>
                                                  <a:pt x="210" y="181"/>
                                                </a:cubicBezTo>
                                                <a:cubicBezTo>
                                                  <a:pt x="209" y="180"/>
                                                  <a:pt x="209" y="179"/>
                                                  <a:pt x="209" y="177"/>
                                                </a:cubicBezTo>
                                                <a:cubicBezTo>
                                                  <a:pt x="209" y="177"/>
                                                  <a:pt x="209" y="176"/>
                                                  <a:pt x="209" y="175"/>
                                                </a:cubicBezTo>
                                                <a:cubicBezTo>
                                                  <a:pt x="208" y="175"/>
                                                  <a:pt x="208" y="174"/>
                                                  <a:pt x="207" y="174"/>
                                                </a:cubicBezTo>
                                                <a:cubicBezTo>
                                                  <a:pt x="206" y="174"/>
                                                  <a:pt x="205" y="174"/>
                                                  <a:pt x="204" y="174"/>
                                                </a:cubicBezTo>
                                                <a:cubicBezTo>
                                                  <a:pt x="204" y="174"/>
                                                  <a:pt x="204" y="174"/>
                                                  <a:pt x="204" y="174"/>
                                                </a:cubicBezTo>
                                                <a:cubicBezTo>
                                                  <a:pt x="203" y="175"/>
                                                  <a:pt x="204" y="176"/>
                                                  <a:pt x="202" y="177"/>
                                                </a:cubicBezTo>
                                                <a:cubicBezTo>
                                                  <a:pt x="202" y="178"/>
                                                  <a:pt x="201" y="180"/>
                                                  <a:pt x="199" y="182"/>
                                                </a:cubicBezTo>
                                                <a:cubicBezTo>
                                                  <a:pt x="199" y="182"/>
                                                  <a:pt x="198" y="183"/>
                                                  <a:pt x="198" y="184"/>
                                                </a:cubicBezTo>
                                                <a:cubicBezTo>
                                                  <a:pt x="197" y="184"/>
                                                  <a:pt x="197" y="184"/>
                                                  <a:pt x="196" y="184"/>
                                                </a:cubicBezTo>
                                                <a:cubicBezTo>
                                                  <a:pt x="195" y="183"/>
                                                  <a:pt x="194" y="182"/>
                                                  <a:pt x="193" y="181"/>
                                                </a:cubicBezTo>
                                                <a:cubicBezTo>
                                                  <a:pt x="192" y="181"/>
                                                  <a:pt x="191" y="180"/>
                                                  <a:pt x="191" y="178"/>
                                                </a:cubicBezTo>
                                                <a:cubicBezTo>
                                                  <a:pt x="190" y="176"/>
                                                  <a:pt x="190" y="175"/>
                                                  <a:pt x="189" y="174"/>
                                                </a:cubicBezTo>
                                                <a:cubicBezTo>
                                                  <a:pt x="188" y="173"/>
                                                  <a:pt x="186" y="172"/>
                                                  <a:pt x="183" y="172"/>
                                                </a:cubicBezTo>
                                                <a:cubicBezTo>
                                                  <a:pt x="183" y="173"/>
                                                  <a:pt x="182" y="175"/>
                                                  <a:pt x="181" y="176"/>
                                                </a:cubicBezTo>
                                                <a:cubicBezTo>
                                                  <a:pt x="181" y="177"/>
                                                  <a:pt x="180" y="178"/>
                                                  <a:pt x="179" y="178"/>
                                                </a:cubicBezTo>
                                                <a:cubicBezTo>
                                                  <a:pt x="178" y="178"/>
                                                  <a:pt x="176" y="178"/>
                                                  <a:pt x="175" y="177"/>
                                                </a:cubicBezTo>
                                                <a:cubicBezTo>
                                                  <a:pt x="174" y="177"/>
                                                  <a:pt x="173" y="176"/>
                                                  <a:pt x="172" y="175"/>
                                                </a:cubicBezTo>
                                                <a:cubicBezTo>
                                                  <a:pt x="172" y="174"/>
                                                  <a:pt x="172" y="173"/>
                                                  <a:pt x="171" y="172"/>
                                                </a:cubicBezTo>
                                                <a:cubicBezTo>
                                                  <a:pt x="170" y="171"/>
                                                  <a:pt x="169" y="170"/>
                                                  <a:pt x="168" y="170"/>
                                                </a:cubicBezTo>
                                                <a:cubicBezTo>
                                                  <a:pt x="168" y="170"/>
                                                  <a:pt x="162" y="174"/>
                                                  <a:pt x="162" y="174"/>
                                                </a:cubicBezTo>
                                                <a:cubicBezTo>
                                                  <a:pt x="161" y="173"/>
                                                  <a:pt x="161" y="172"/>
                                                  <a:pt x="161" y="170"/>
                                                </a:cubicBezTo>
                                                <a:cubicBezTo>
                                                  <a:pt x="160" y="169"/>
                                                  <a:pt x="160" y="169"/>
                                                  <a:pt x="160" y="168"/>
                                                </a:cubicBezTo>
                                                <a:cubicBezTo>
                                                  <a:pt x="160" y="168"/>
                                                  <a:pt x="159" y="167"/>
                                                  <a:pt x="159" y="167"/>
                                                </a:cubicBezTo>
                                                <a:cubicBezTo>
                                                  <a:pt x="159" y="167"/>
                                                  <a:pt x="156" y="167"/>
                                                  <a:pt x="154" y="166"/>
                                                </a:cubicBezTo>
                                                <a:cubicBezTo>
                                                  <a:pt x="153" y="166"/>
                                                  <a:pt x="152" y="165"/>
                                                  <a:pt x="152" y="165"/>
                                                </a:cubicBezTo>
                                                <a:cubicBezTo>
                                                  <a:pt x="151" y="164"/>
                                                  <a:pt x="151" y="164"/>
                                                  <a:pt x="152" y="163"/>
                                                </a:cubicBezTo>
                                                <a:cubicBezTo>
                                                  <a:pt x="152" y="162"/>
                                                  <a:pt x="154" y="161"/>
                                                  <a:pt x="155" y="161"/>
                                                </a:cubicBezTo>
                                                <a:cubicBezTo>
                                                  <a:pt x="155" y="160"/>
                                                  <a:pt x="156" y="160"/>
                                                  <a:pt x="156" y="159"/>
                                                </a:cubicBezTo>
                                                <a:cubicBezTo>
                                                  <a:pt x="156" y="159"/>
                                                  <a:pt x="156" y="158"/>
                                                  <a:pt x="155" y="157"/>
                                                </a:cubicBezTo>
                                                <a:cubicBezTo>
                                                  <a:pt x="153" y="156"/>
                                                  <a:pt x="153" y="155"/>
                                                  <a:pt x="152" y="154"/>
                                                </a:cubicBezTo>
                                                <a:cubicBezTo>
                                                  <a:pt x="152" y="154"/>
                                                  <a:pt x="152" y="154"/>
                                                  <a:pt x="153" y="153"/>
                                                </a:cubicBezTo>
                                                <a:cubicBezTo>
                                                  <a:pt x="154" y="153"/>
                                                  <a:pt x="157" y="153"/>
                                                  <a:pt x="160" y="151"/>
                                                </a:cubicBezTo>
                                                <a:cubicBezTo>
                                                  <a:pt x="161" y="151"/>
                                                  <a:pt x="162" y="151"/>
                                                  <a:pt x="163" y="150"/>
                                                </a:cubicBezTo>
                                                <a:cubicBezTo>
                                                  <a:pt x="164" y="150"/>
                                                  <a:pt x="165" y="150"/>
                                                  <a:pt x="165" y="149"/>
                                                </a:cubicBezTo>
                                                <a:cubicBezTo>
                                                  <a:pt x="164" y="148"/>
                                                  <a:pt x="163" y="146"/>
                                                  <a:pt x="162" y="145"/>
                                                </a:cubicBezTo>
                                                <a:cubicBezTo>
                                                  <a:pt x="161" y="144"/>
                                                  <a:pt x="161" y="143"/>
                                                  <a:pt x="161" y="142"/>
                                                </a:cubicBezTo>
                                                <a:cubicBezTo>
                                                  <a:pt x="162" y="141"/>
                                                  <a:pt x="163" y="141"/>
                                                  <a:pt x="163" y="140"/>
                                                </a:cubicBezTo>
                                                <a:cubicBezTo>
                                                  <a:pt x="163" y="139"/>
                                                  <a:pt x="162" y="139"/>
                                                  <a:pt x="162" y="139"/>
                                                </a:cubicBezTo>
                                                <a:cubicBezTo>
                                                  <a:pt x="162" y="138"/>
                                                  <a:pt x="161" y="138"/>
                                                  <a:pt x="160" y="138"/>
                                                </a:cubicBezTo>
                                                <a:cubicBezTo>
                                                  <a:pt x="160" y="137"/>
                                                  <a:pt x="160" y="137"/>
                                                  <a:pt x="160" y="136"/>
                                                </a:cubicBezTo>
                                                <a:cubicBezTo>
                                                  <a:pt x="160" y="135"/>
                                                  <a:pt x="162" y="134"/>
                                                  <a:pt x="163" y="134"/>
                                                </a:cubicBezTo>
                                                <a:cubicBezTo>
                                                  <a:pt x="164" y="133"/>
                                                  <a:pt x="165" y="133"/>
                                                  <a:pt x="166" y="133"/>
                                                </a:cubicBezTo>
                                                <a:cubicBezTo>
                                                  <a:pt x="166" y="132"/>
                                                  <a:pt x="167" y="132"/>
                                                  <a:pt x="167" y="131"/>
                                                </a:cubicBezTo>
                                                <a:cubicBezTo>
                                                  <a:pt x="167" y="129"/>
                                                  <a:pt x="167" y="128"/>
                                                  <a:pt x="167" y="127"/>
                                                </a:cubicBezTo>
                                                <a:cubicBezTo>
                                                  <a:pt x="168" y="127"/>
                                                  <a:pt x="168" y="127"/>
                                                  <a:pt x="169" y="127"/>
                                                </a:cubicBezTo>
                                                <a:cubicBezTo>
                                                  <a:pt x="170" y="127"/>
                                                  <a:pt x="170" y="127"/>
                                                  <a:pt x="171" y="127"/>
                                                </a:cubicBezTo>
                                                <a:cubicBezTo>
                                                  <a:pt x="172" y="127"/>
                                                  <a:pt x="173" y="126"/>
                                                  <a:pt x="174" y="125"/>
                                                </a:cubicBezTo>
                                                <a:cubicBezTo>
                                                  <a:pt x="174" y="125"/>
                                                  <a:pt x="181" y="116"/>
                                                  <a:pt x="181" y="115"/>
                                                </a:cubicBezTo>
                                                <a:cubicBezTo>
                                                  <a:pt x="181" y="115"/>
                                                  <a:pt x="181" y="116"/>
                                                  <a:pt x="181" y="116"/>
                                                </a:cubicBezTo>
                                                <a:cubicBezTo>
                                                  <a:pt x="181" y="112"/>
                                                  <a:pt x="181" y="109"/>
                                                  <a:pt x="182" y="107"/>
                                                </a:cubicBezTo>
                                                <a:cubicBezTo>
                                                  <a:pt x="182" y="106"/>
                                                  <a:pt x="183" y="105"/>
                                                  <a:pt x="184" y="104"/>
                                                </a:cubicBezTo>
                                                <a:cubicBezTo>
                                                  <a:pt x="184" y="103"/>
                                                  <a:pt x="185" y="102"/>
                                                  <a:pt x="185" y="102"/>
                                                </a:cubicBezTo>
                                                <a:cubicBezTo>
                                                  <a:pt x="184" y="101"/>
                                                  <a:pt x="184" y="101"/>
                                                  <a:pt x="183" y="101"/>
                                                </a:cubicBezTo>
                                                <a:cubicBezTo>
                                                  <a:pt x="181" y="100"/>
                                                  <a:pt x="180" y="100"/>
                                                  <a:pt x="179" y="99"/>
                                                </a:cubicBezTo>
                                                <a:cubicBezTo>
                                                  <a:pt x="178" y="99"/>
                                                  <a:pt x="177" y="98"/>
                                                  <a:pt x="177" y="97"/>
                                                </a:cubicBezTo>
                                                <a:cubicBezTo>
                                                  <a:pt x="177" y="96"/>
                                                  <a:pt x="176" y="93"/>
                                                  <a:pt x="177" y="93"/>
                                                </a:cubicBezTo>
                                                <a:cubicBezTo>
                                                  <a:pt x="177" y="93"/>
                                                  <a:pt x="179" y="92"/>
                                                  <a:pt x="181" y="91"/>
                                                </a:cubicBezTo>
                                                <a:cubicBezTo>
                                                  <a:pt x="183" y="91"/>
                                                  <a:pt x="184" y="90"/>
                                                  <a:pt x="185" y="89"/>
                                                </a:cubicBezTo>
                                                <a:cubicBezTo>
                                                  <a:pt x="185" y="86"/>
                                                  <a:pt x="184" y="84"/>
                                                  <a:pt x="185" y="81"/>
                                                </a:cubicBezTo>
                                                <a:cubicBezTo>
                                                  <a:pt x="186" y="79"/>
                                                  <a:pt x="186" y="78"/>
                                                  <a:pt x="187" y="74"/>
                                                </a:cubicBezTo>
                                                <a:cubicBezTo>
                                                  <a:pt x="187" y="72"/>
                                                  <a:pt x="188" y="71"/>
                                                  <a:pt x="189" y="70"/>
                                                </a:cubicBezTo>
                                                <a:cubicBezTo>
                                                  <a:pt x="190" y="69"/>
                                                  <a:pt x="192" y="68"/>
                                                  <a:pt x="193" y="66"/>
                                                </a:cubicBezTo>
                                                <a:cubicBezTo>
                                                  <a:pt x="194" y="65"/>
                                                  <a:pt x="197" y="65"/>
                                                  <a:pt x="198" y="65"/>
                                                </a:cubicBezTo>
                                                <a:cubicBezTo>
                                                  <a:pt x="199" y="65"/>
                                                  <a:pt x="200" y="65"/>
                                                  <a:pt x="201" y="64"/>
                                                </a:cubicBezTo>
                                                <a:cubicBezTo>
                                                  <a:pt x="201" y="64"/>
                                                  <a:pt x="202" y="64"/>
                                                  <a:pt x="202" y="63"/>
                                                </a:cubicBezTo>
                                                <a:cubicBezTo>
                                                  <a:pt x="201" y="62"/>
                                                  <a:pt x="201" y="60"/>
                                                  <a:pt x="201" y="59"/>
                                                </a:cubicBezTo>
                                                <a:cubicBezTo>
                                                  <a:pt x="201" y="58"/>
                                                  <a:pt x="200" y="57"/>
                                                  <a:pt x="200" y="56"/>
                                                </a:cubicBezTo>
                                                <a:cubicBezTo>
                                                  <a:pt x="200" y="56"/>
                                                  <a:pt x="199" y="55"/>
                                                  <a:pt x="198" y="55"/>
                                                </a:cubicBezTo>
                                                <a:cubicBezTo>
                                                  <a:pt x="197" y="55"/>
                                                  <a:pt x="195" y="54"/>
                                                  <a:pt x="194" y="53"/>
                                                </a:cubicBezTo>
                                                <a:cubicBezTo>
                                                  <a:pt x="194" y="53"/>
                                                  <a:pt x="194" y="52"/>
                                                  <a:pt x="194" y="52"/>
                                                </a:cubicBezTo>
                                                <a:cubicBezTo>
                                                  <a:pt x="195" y="52"/>
                                                  <a:pt x="196" y="51"/>
                                                  <a:pt x="197" y="51"/>
                                                </a:cubicBezTo>
                                                <a:cubicBezTo>
                                                  <a:pt x="199" y="51"/>
                                                  <a:pt x="201" y="51"/>
                                                  <a:pt x="202" y="51"/>
                                                </a:cubicBezTo>
                                                <a:cubicBezTo>
                                                  <a:pt x="203" y="51"/>
                                                  <a:pt x="204" y="50"/>
                                                  <a:pt x="204" y="47"/>
                                                </a:cubicBezTo>
                                                <a:cubicBezTo>
                                                  <a:pt x="205" y="46"/>
                                                  <a:pt x="206" y="45"/>
                                                  <a:pt x="206" y="44"/>
                                                </a:cubicBezTo>
                                                <a:cubicBezTo>
                                                  <a:pt x="207" y="43"/>
                                                  <a:pt x="207" y="42"/>
                                                  <a:pt x="207" y="40"/>
                                                </a:cubicBezTo>
                                                <a:cubicBezTo>
                                                  <a:pt x="206" y="39"/>
                                                  <a:pt x="206" y="38"/>
                                                  <a:pt x="207" y="38"/>
                                                </a:cubicBezTo>
                                                <a:cubicBezTo>
                                                  <a:pt x="207" y="37"/>
                                                  <a:pt x="207" y="37"/>
                                                  <a:pt x="208" y="37"/>
                                                </a:cubicBezTo>
                                                <a:cubicBezTo>
                                                  <a:pt x="208" y="37"/>
                                                  <a:pt x="209" y="37"/>
                                                  <a:pt x="209" y="37"/>
                                                </a:cubicBezTo>
                                                <a:cubicBezTo>
                                                  <a:pt x="210" y="37"/>
                                                  <a:pt x="210" y="37"/>
                                                  <a:pt x="211" y="36"/>
                                                </a:cubicBezTo>
                                                <a:cubicBezTo>
                                                  <a:pt x="211" y="35"/>
                                                  <a:pt x="211" y="33"/>
                                                  <a:pt x="211" y="32"/>
                                                </a:cubicBezTo>
                                                <a:cubicBezTo>
                                                  <a:pt x="212" y="30"/>
                                                  <a:pt x="212" y="28"/>
                                                  <a:pt x="214" y="27"/>
                                                </a:cubicBezTo>
                                                <a:cubicBezTo>
                                                  <a:pt x="215" y="27"/>
                                                  <a:pt x="216" y="26"/>
                                                  <a:pt x="216" y="25"/>
                                                </a:cubicBezTo>
                                                <a:cubicBezTo>
                                                  <a:pt x="217" y="24"/>
                                                  <a:pt x="217" y="23"/>
                                                  <a:pt x="216" y="23"/>
                                                </a:cubicBezTo>
                                                <a:cubicBezTo>
                                                  <a:pt x="216" y="22"/>
                                                  <a:pt x="215" y="22"/>
                                                  <a:pt x="214" y="21"/>
                                                </a:cubicBezTo>
                                                <a:cubicBezTo>
                                                  <a:pt x="212" y="21"/>
                                                  <a:pt x="211" y="20"/>
                                                  <a:pt x="211" y="19"/>
                                                </a:cubicBezTo>
                                                <a:cubicBezTo>
                                                  <a:pt x="211" y="18"/>
                                                  <a:pt x="211" y="17"/>
                                                  <a:pt x="213" y="16"/>
                                                </a:cubicBezTo>
                                                <a:cubicBezTo>
                                                  <a:pt x="215" y="14"/>
                                                  <a:pt x="216" y="13"/>
                                                  <a:pt x="217" y="12"/>
                                                </a:cubicBezTo>
                                                <a:cubicBezTo>
                                                  <a:pt x="218" y="11"/>
                                                  <a:pt x="218" y="10"/>
                                                  <a:pt x="219" y="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2" name="Freeform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7195CB8-4E5A-4125-2A55-378AD3C5A1EC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83936" y="2886623"/>
                                            <a:ext cx="691116" cy="847368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88 w 189"/>
                                              <a:gd name="T1" fmla="*/ 123 h 231"/>
                                              <a:gd name="T2" fmla="*/ 179 w 189"/>
                                              <a:gd name="T3" fmla="*/ 116 h 231"/>
                                              <a:gd name="T4" fmla="*/ 163 w 189"/>
                                              <a:gd name="T5" fmla="*/ 96 h 231"/>
                                              <a:gd name="T6" fmla="*/ 158 w 189"/>
                                              <a:gd name="T7" fmla="*/ 79 h 231"/>
                                              <a:gd name="T8" fmla="*/ 160 w 189"/>
                                              <a:gd name="T9" fmla="*/ 67 h 231"/>
                                              <a:gd name="T10" fmla="*/ 161 w 189"/>
                                              <a:gd name="T11" fmla="*/ 57 h 231"/>
                                              <a:gd name="T12" fmla="*/ 147 w 189"/>
                                              <a:gd name="T13" fmla="*/ 46 h 231"/>
                                              <a:gd name="T14" fmla="*/ 149 w 189"/>
                                              <a:gd name="T15" fmla="*/ 33 h 231"/>
                                              <a:gd name="T16" fmla="*/ 153 w 189"/>
                                              <a:gd name="T17" fmla="*/ 20 h 231"/>
                                              <a:gd name="T18" fmla="*/ 135 w 189"/>
                                              <a:gd name="T19" fmla="*/ 9 h 231"/>
                                              <a:gd name="T20" fmla="*/ 124 w 189"/>
                                              <a:gd name="T21" fmla="*/ 7 h 231"/>
                                              <a:gd name="T22" fmla="*/ 111 w 189"/>
                                              <a:gd name="T23" fmla="*/ 3 h 231"/>
                                              <a:gd name="T24" fmla="*/ 98 w 189"/>
                                              <a:gd name="T25" fmla="*/ 27 h 231"/>
                                              <a:gd name="T26" fmla="*/ 90 w 189"/>
                                              <a:gd name="T27" fmla="*/ 56 h 231"/>
                                              <a:gd name="T28" fmla="*/ 75 w 189"/>
                                              <a:gd name="T29" fmla="*/ 82 h 231"/>
                                              <a:gd name="T30" fmla="*/ 65 w 189"/>
                                              <a:gd name="T31" fmla="*/ 111 h 231"/>
                                              <a:gd name="T32" fmla="*/ 49 w 189"/>
                                              <a:gd name="T33" fmla="*/ 99 h 231"/>
                                              <a:gd name="T34" fmla="*/ 25 w 189"/>
                                              <a:gd name="T35" fmla="*/ 95 h 231"/>
                                              <a:gd name="T36" fmla="*/ 7 w 189"/>
                                              <a:gd name="T37" fmla="*/ 98 h 231"/>
                                              <a:gd name="T38" fmla="*/ 3 w 189"/>
                                              <a:gd name="T39" fmla="*/ 107 h 231"/>
                                              <a:gd name="T40" fmla="*/ 9 w 189"/>
                                              <a:gd name="T41" fmla="*/ 115 h 231"/>
                                              <a:gd name="T42" fmla="*/ 3 w 189"/>
                                              <a:gd name="T43" fmla="*/ 114 h 231"/>
                                              <a:gd name="T44" fmla="*/ 1 w 189"/>
                                              <a:gd name="T45" fmla="*/ 124 h 231"/>
                                              <a:gd name="T46" fmla="*/ 11 w 189"/>
                                              <a:gd name="T47" fmla="*/ 127 h 231"/>
                                              <a:gd name="T48" fmla="*/ 9 w 189"/>
                                              <a:gd name="T49" fmla="*/ 136 h 231"/>
                                              <a:gd name="T50" fmla="*/ 12 w 189"/>
                                              <a:gd name="T51" fmla="*/ 146 h 231"/>
                                              <a:gd name="T52" fmla="*/ 17 w 189"/>
                                              <a:gd name="T53" fmla="*/ 144 h 231"/>
                                              <a:gd name="T54" fmla="*/ 23 w 189"/>
                                              <a:gd name="T55" fmla="*/ 148 h 231"/>
                                              <a:gd name="T56" fmla="*/ 25 w 189"/>
                                              <a:gd name="T57" fmla="*/ 159 h 231"/>
                                              <a:gd name="T58" fmla="*/ 35 w 189"/>
                                              <a:gd name="T59" fmla="*/ 159 h 231"/>
                                              <a:gd name="T60" fmla="*/ 31 w 189"/>
                                              <a:gd name="T61" fmla="*/ 166 h 231"/>
                                              <a:gd name="T62" fmla="*/ 36 w 189"/>
                                              <a:gd name="T63" fmla="*/ 174 h 231"/>
                                              <a:gd name="T64" fmla="*/ 47 w 189"/>
                                              <a:gd name="T65" fmla="*/ 174 h 231"/>
                                              <a:gd name="T66" fmla="*/ 54 w 189"/>
                                              <a:gd name="T67" fmla="*/ 182 h 231"/>
                                              <a:gd name="T68" fmla="*/ 59 w 189"/>
                                              <a:gd name="T69" fmla="*/ 185 h 231"/>
                                              <a:gd name="T70" fmla="*/ 65 w 189"/>
                                              <a:gd name="T71" fmla="*/ 188 h 231"/>
                                              <a:gd name="T72" fmla="*/ 68 w 189"/>
                                              <a:gd name="T73" fmla="*/ 198 h 231"/>
                                              <a:gd name="T74" fmla="*/ 75 w 189"/>
                                              <a:gd name="T75" fmla="*/ 198 h 231"/>
                                              <a:gd name="T76" fmla="*/ 92 w 189"/>
                                              <a:gd name="T77" fmla="*/ 201 h 231"/>
                                              <a:gd name="T78" fmla="*/ 103 w 189"/>
                                              <a:gd name="T79" fmla="*/ 204 h 231"/>
                                              <a:gd name="T80" fmla="*/ 115 w 189"/>
                                              <a:gd name="T81" fmla="*/ 217 h 231"/>
                                              <a:gd name="T82" fmla="*/ 125 w 189"/>
                                              <a:gd name="T83" fmla="*/ 223 h 231"/>
                                              <a:gd name="T84" fmla="*/ 138 w 189"/>
                                              <a:gd name="T85" fmla="*/ 230 h 231"/>
                                              <a:gd name="T86" fmla="*/ 146 w 189"/>
                                              <a:gd name="T87" fmla="*/ 215 h 231"/>
                                              <a:gd name="T88" fmla="*/ 142 w 189"/>
                                              <a:gd name="T89" fmla="*/ 201 h 231"/>
                                              <a:gd name="T90" fmla="*/ 134 w 189"/>
                                              <a:gd name="T91" fmla="*/ 182 h 231"/>
                                              <a:gd name="T92" fmla="*/ 136 w 189"/>
                                              <a:gd name="T93" fmla="*/ 172 h 231"/>
                                              <a:gd name="T94" fmla="*/ 140 w 189"/>
                                              <a:gd name="T95" fmla="*/ 159 h 231"/>
                                              <a:gd name="T96" fmla="*/ 142 w 189"/>
                                              <a:gd name="T97" fmla="*/ 153 h 231"/>
                                              <a:gd name="T98" fmla="*/ 154 w 189"/>
                                              <a:gd name="T99" fmla="*/ 144 h 231"/>
                                              <a:gd name="T100" fmla="*/ 165 w 189"/>
                                              <a:gd name="T101" fmla="*/ 154 h 231"/>
                                              <a:gd name="T102" fmla="*/ 180 w 189"/>
                                              <a:gd name="T103" fmla="*/ 148 h 231"/>
                                              <a:gd name="T104" fmla="*/ 183 w 189"/>
                                              <a:gd name="T105" fmla="*/ 132 h 2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9" h="231">
                                                <a:moveTo>
                                                  <a:pt x="186" y="132"/>
                                                </a:moveTo>
                                                <a:cubicBezTo>
                                                  <a:pt x="186" y="132"/>
                                                  <a:pt x="186" y="132"/>
                                                  <a:pt x="186" y="132"/>
                                                </a:cubicBezTo>
                                                <a:cubicBezTo>
                                                  <a:pt x="186" y="129"/>
                                                  <a:pt x="185" y="127"/>
                                                  <a:pt x="185" y="125"/>
                                                </a:cubicBezTo>
                                                <a:cubicBezTo>
                                                  <a:pt x="185" y="124"/>
                                                  <a:pt x="186" y="124"/>
                                                  <a:pt x="187" y="124"/>
                                                </a:cubicBezTo>
                                                <a:cubicBezTo>
                                                  <a:pt x="187" y="124"/>
                                                  <a:pt x="188" y="124"/>
                                                  <a:pt x="188" y="123"/>
                                                </a:cubicBezTo>
                                                <a:cubicBezTo>
                                                  <a:pt x="188" y="123"/>
                                                  <a:pt x="189" y="122"/>
                                                  <a:pt x="188" y="121"/>
                                                </a:cubicBezTo>
                                                <a:cubicBezTo>
                                                  <a:pt x="188" y="120"/>
                                                  <a:pt x="184" y="117"/>
                                                  <a:pt x="183" y="116"/>
                                                </a:cubicBezTo>
                                                <a:cubicBezTo>
                                                  <a:pt x="182" y="115"/>
                                                  <a:pt x="181" y="114"/>
                                                  <a:pt x="181" y="114"/>
                                                </a:cubicBezTo>
                                                <a:cubicBezTo>
                                                  <a:pt x="180" y="114"/>
                                                  <a:pt x="180" y="114"/>
                                                  <a:pt x="180" y="114"/>
                                                </a:cubicBezTo>
                                                <a:cubicBezTo>
                                                  <a:pt x="180" y="115"/>
                                                  <a:pt x="179" y="115"/>
                                                  <a:pt x="179" y="116"/>
                                                </a:cubicBezTo>
                                                <a:cubicBezTo>
                                                  <a:pt x="178" y="116"/>
                                                  <a:pt x="177" y="117"/>
                                                  <a:pt x="175" y="117"/>
                                                </a:cubicBezTo>
                                                <a:cubicBezTo>
                                                  <a:pt x="175" y="117"/>
                                                  <a:pt x="176" y="107"/>
                                                  <a:pt x="176" y="107"/>
                                                </a:cubicBezTo>
                                                <a:cubicBezTo>
                                                  <a:pt x="176" y="107"/>
                                                  <a:pt x="171" y="101"/>
                                                  <a:pt x="171" y="100"/>
                                                </a:cubicBezTo>
                                                <a:cubicBezTo>
                                                  <a:pt x="170" y="99"/>
                                                  <a:pt x="169" y="98"/>
                                                  <a:pt x="167" y="98"/>
                                                </a:cubicBezTo>
                                                <a:cubicBezTo>
                                                  <a:pt x="166" y="97"/>
                                                  <a:pt x="164" y="97"/>
                                                  <a:pt x="163" y="96"/>
                                                </a:cubicBezTo>
                                                <a:cubicBezTo>
                                                  <a:pt x="162" y="95"/>
                                                  <a:pt x="168" y="91"/>
                                                  <a:pt x="169" y="91"/>
                                                </a:cubicBezTo>
                                                <a:cubicBezTo>
                                                  <a:pt x="169" y="91"/>
                                                  <a:pt x="167" y="85"/>
                                                  <a:pt x="167" y="82"/>
                                                </a:cubicBezTo>
                                                <a:cubicBezTo>
                                                  <a:pt x="167" y="81"/>
                                                  <a:pt x="167" y="81"/>
                                                  <a:pt x="166" y="81"/>
                                                </a:cubicBezTo>
                                                <a:cubicBezTo>
                                                  <a:pt x="165" y="81"/>
                                                  <a:pt x="164" y="80"/>
                                                  <a:pt x="164" y="80"/>
                                                </a:cubicBezTo>
                                                <a:cubicBezTo>
                                                  <a:pt x="162" y="80"/>
                                                  <a:pt x="159" y="80"/>
                                                  <a:pt x="158" y="79"/>
                                                </a:cubicBezTo>
                                                <a:cubicBezTo>
                                                  <a:pt x="157" y="78"/>
                                                  <a:pt x="157" y="77"/>
                                                  <a:pt x="157" y="76"/>
                                                </a:cubicBezTo>
                                                <a:cubicBezTo>
                                                  <a:pt x="157" y="76"/>
                                                  <a:pt x="157" y="75"/>
                                                  <a:pt x="157" y="74"/>
                                                </a:cubicBezTo>
                                                <a:cubicBezTo>
                                                  <a:pt x="158" y="73"/>
                                                  <a:pt x="159" y="72"/>
                                                  <a:pt x="160" y="71"/>
                                                </a:cubicBezTo>
                                                <a:cubicBezTo>
                                                  <a:pt x="160" y="71"/>
                                                  <a:pt x="160" y="70"/>
                                                  <a:pt x="160" y="69"/>
                                                </a:cubicBezTo>
                                                <a:cubicBezTo>
                                                  <a:pt x="160" y="69"/>
                                                  <a:pt x="160" y="68"/>
                                                  <a:pt x="160" y="67"/>
                                                </a:cubicBezTo>
                                                <a:cubicBezTo>
                                                  <a:pt x="159" y="66"/>
                                                  <a:pt x="159" y="64"/>
                                                  <a:pt x="159" y="63"/>
                                                </a:cubicBezTo>
                                                <a:cubicBezTo>
                                                  <a:pt x="159" y="62"/>
                                                  <a:pt x="160" y="62"/>
                                                  <a:pt x="160" y="61"/>
                                                </a:cubicBezTo>
                                                <a:cubicBezTo>
                                                  <a:pt x="161" y="61"/>
                                                  <a:pt x="161" y="61"/>
                                                  <a:pt x="162" y="61"/>
                                                </a:cubicBezTo>
                                                <a:cubicBezTo>
                                                  <a:pt x="162" y="61"/>
                                                  <a:pt x="162" y="61"/>
                                                  <a:pt x="162" y="60"/>
                                                </a:cubicBezTo>
                                                <a:cubicBezTo>
                                                  <a:pt x="162" y="60"/>
                                                  <a:pt x="162" y="59"/>
                                                  <a:pt x="161" y="57"/>
                                                </a:cubicBezTo>
                                                <a:cubicBezTo>
                                                  <a:pt x="161" y="56"/>
                                                  <a:pt x="155" y="54"/>
                                                  <a:pt x="155" y="53"/>
                                                </a:cubicBezTo>
                                                <a:cubicBezTo>
                                                  <a:pt x="154" y="52"/>
                                                  <a:pt x="152" y="52"/>
                                                  <a:pt x="151" y="51"/>
                                                </a:cubicBezTo>
                                                <a:cubicBezTo>
                                                  <a:pt x="149" y="51"/>
                                                  <a:pt x="147" y="50"/>
                                                  <a:pt x="146" y="48"/>
                                                </a:cubicBezTo>
                                                <a:cubicBezTo>
                                                  <a:pt x="146" y="48"/>
                                                  <a:pt x="146" y="48"/>
                                                  <a:pt x="146" y="47"/>
                                                </a:cubicBezTo>
                                                <a:cubicBezTo>
                                                  <a:pt x="146" y="47"/>
                                                  <a:pt x="147" y="46"/>
                                                  <a:pt x="147" y="46"/>
                                                </a:cubicBezTo>
                                                <a:cubicBezTo>
                                                  <a:pt x="148" y="45"/>
                                                  <a:pt x="150" y="44"/>
                                                  <a:pt x="151" y="43"/>
                                                </a:cubicBezTo>
                                                <a:cubicBezTo>
                                                  <a:pt x="151" y="43"/>
                                                  <a:pt x="147" y="38"/>
                                                  <a:pt x="147" y="38"/>
                                                </a:cubicBezTo>
                                                <a:cubicBezTo>
                                                  <a:pt x="145" y="36"/>
                                                  <a:pt x="143" y="35"/>
                                                  <a:pt x="143" y="34"/>
                                                </a:cubicBezTo>
                                                <a:cubicBezTo>
                                                  <a:pt x="143" y="34"/>
                                                  <a:pt x="144" y="33"/>
                                                  <a:pt x="147" y="33"/>
                                                </a:cubicBezTo>
                                                <a:cubicBezTo>
                                                  <a:pt x="148" y="33"/>
                                                  <a:pt x="148" y="33"/>
                                                  <a:pt x="149" y="33"/>
                                                </a:cubicBezTo>
                                                <a:cubicBezTo>
                                                  <a:pt x="149" y="32"/>
                                                  <a:pt x="149" y="31"/>
                                                  <a:pt x="149" y="31"/>
                                                </a:cubicBezTo>
                                                <a:cubicBezTo>
                                                  <a:pt x="149" y="29"/>
                                                  <a:pt x="150" y="28"/>
                                                  <a:pt x="151" y="28"/>
                                                </a:cubicBezTo>
                                                <a:cubicBezTo>
                                                  <a:pt x="153" y="27"/>
                                                  <a:pt x="154" y="27"/>
                                                  <a:pt x="155" y="26"/>
                                                </a:cubicBezTo>
                                                <a:cubicBezTo>
                                                  <a:pt x="155" y="25"/>
                                                  <a:pt x="154" y="24"/>
                                                  <a:pt x="153" y="22"/>
                                                </a:cubicBezTo>
                                                <a:cubicBezTo>
                                                  <a:pt x="153" y="22"/>
                                                  <a:pt x="153" y="21"/>
                                                  <a:pt x="153" y="20"/>
                                                </a:cubicBezTo>
                                                <a:cubicBezTo>
                                                  <a:pt x="154" y="19"/>
                                                  <a:pt x="153" y="18"/>
                                                  <a:pt x="152" y="17"/>
                                                </a:cubicBezTo>
                                                <a:cubicBezTo>
                                                  <a:pt x="151" y="16"/>
                                                  <a:pt x="150" y="16"/>
                                                  <a:pt x="149" y="16"/>
                                                </a:cubicBezTo>
                                                <a:cubicBezTo>
                                                  <a:pt x="148" y="16"/>
                                                  <a:pt x="146" y="16"/>
                                                  <a:pt x="145" y="16"/>
                                                </a:cubicBezTo>
                                                <a:cubicBezTo>
                                                  <a:pt x="144" y="16"/>
                                                  <a:pt x="142" y="14"/>
                                                  <a:pt x="141" y="13"/>
                                                </a:cubicBezTo>
                                                <a:cubicBezTo>
                                                  <a:pt x="139" y="11"/>
                                                  <a:pt x="137" y="10"/>
                                                  <a:pt x="135" y="9"/>
                                                </a:cubicBezTo>
                                                <a:cubicBezTo>
                                                  <a:pt x="133" y="9"/>
                                                  <a:pt x="132" y="8"/>
                                                  <a:pt x="132" y="6"/>
                                                </a:cubicBezTo>
                                                <a:cubicBezTo>
                                                  <a:pt x="131" y="5"/>
                                                  <a:pt x="130" y="3"/>
                                                  <a:pt x="129" y="2"/>
                                                </a:cubicBezTo>
                                                <a:cubicBezTo>
                                                  <a:pt x="127" y="1"/>
                                                  <a:pt x="127" y="0"/>
                                                  <a:pt x="126" y="0"/>
                                                </a:cubicBezTo>
                                                <a:cubicBezTo>
                                                  <a:pt x="125" y="0"/>
                                                  <a:pt x="125" y="1"/>
                                                  <a:pt x="125" y="2"/>
                                                </a:cubicBezTo>
                                                <a:cubicBezTo>
                                                  <a:pt x="124" y="3"/>
                                                  <a:pt x="124" y="6"/>
                                                  <a:pt x="124" y="7"/>
                                                </a:cubicBezTo>
                                                <a:cubicBezTo>
                                                  <a:pt x="124" y="8"/>
                                                  <a:pt x="124" y="9"/>
                                                  <a:pt x="123" y="9"/>
                                                </a:cubicBezTo>
                                                <a:cubicBezTo>
                                                  <a:pt x="122" y="9"/>
                                                  <a:pt x="121" y="9"/>
                                                  <a:pt x="120" y="9"/>
                                                </a:cubicBezTo>
                                                <a:cubicBezTo>
                                                  <a:pt x="118" y="8"/>
                                                  <a:pt x="115" y="6"/>
                                                  <a:pt x="115" y="6"/>
                                                </a:cubicBezTo>
                                                <a:cubicBezTo>
                                                  <a:pt x="115" y="6"/>
                                                  <a:pt x="115" y="1"/>
                                                  <a:pt x="115" y="0"/>
                                                </a:cubicBezTo>
                                                <a:cubicBezTo>
                                                  <a:pt x="114" y="1"/>
                                                  <a:pt x="113" y="2"/>
                                                  <a:pt x="111" y="3"/>
                                                </a:cubicBezTo>
                                                <a:cubicBezTo>
                                                  <a:pt x="110" y="4"/>
                                                  <a:pt x="104" y="5"/>
                                                  <a:pt x="106" y="6"/>
                                                </a:cubicBezTo>
                                                <a:cubicBezTo>
                                                  <a:pt x="108" y="7"/>
                                                  <a:pt x="108" y="8"/>
                                                  <a:pt x="109" y="12"/>
                                                </a:cubicBezTo>
                                                <a:cubicBezTo>
                                                  <a:pt x="110" y="15"/>
                                                  <a:pt x="109" y="16"/>
                                                  <a:pt x="108" y="18"/>
                                                </a:cubicBezTo>
                                                <a:cubicBezTo>
                                                  <a:pt x="106" y="20"/>
                                                  <a:pt x="103" y="20"/>
                                                  <a:pt x="102" y="21"/>
                                                </a:cubicBezTo>
                                                <a:cubicBezTo>
                                                  <a:pt x="100" y="22"/>
                                                  <a:pt x="100" y="25"/>
                                                  <a:pt x="98" y="27"/>
                                                </a:cubicBezTo>
                                                <a:cubicBezTo>
                                                  <a:pt x="97" y="28"/>
                                                  <a:pt x="95" y="29"/>
                                                  <a:pt x="94" y="31"/>
                                                </a:cubicBezTo>
                                                <a:cubicBezTo>
                                                  <a:pt x="92" y="32"/>
                                                  <a:pt x="93" y="34"/>
                                                  <a:pt x="93" y="37"/>
                                                </a:cubicBezTo>
                                                <a:cubicBezTo>
                                                  <a:pt x="94" y="39"/>
                                                  <a:pt x="96" y="41"/>
                                                  <a:pt x="94" y="43"/>
                                                </a:cubicBezTo>
                                                <a:cubicBezTo>
                                                  <a:pt x="93" y="45"/>
                                                  <a:pt x="94" y="48"/>
                                                  <a:pt x="93" y="50"/>
                                                </a:cubicBezTo>
                                                <a:cubicBezTo>
                                                  <a:pt x="93" y="53"/>
                                                  <a:pt x="92" y="54"/>
                                                  <a:pt x="90" y="56"/>
                                                </a:cubicBezTo>
                                                <a:cubicBezTo>
                                                  <a:pt x="89" y="58"/>
                                                  <a:pt x="87" y="58"/>
                                                  <a:pt x="85" y="60"/>
                                                </a:cubicBezTo>
                                                <a:cubicBezTo>
                                                  <a:pt x="85" y="61"/>
                                                  <a:pt x="81" y="63"/>
                                                  <a:pt x="81" y="64"/>
                                                </a:cubicBezTo>
                                                <a:cubicBezTo>
                                                  <a:pt x="80" y="65"/>
                                                  <a:pt x="77" y="68"/>
                                                  <a:pt x="77" y="69"/>
                                                </a:cubicBezTo>
                                                <a:cubicBezTo>
                                                  <a:pt x="77" y="72"/>
                                                  <a:pt x="77" y="74"/>
                                                  <a:pt x="76" y="76"/>
                                                </a:cubicBezTo>
                                                <a:cubicBezTo>
                                                  <a:pt x="75" y="78"/>
                                                  <a:pt x="74" y="79"/>
                                                  <a:pt x="75" y="82"/>
                                                </a:cubicBezTo>
                                                <a:cubicBezTo>
                                                  <a:pt x="75" y="83"/>
                                                  <a:pt x="76" y="87"/>
                                                  <a:pt x="75" y="88"/>
                                                </a:cubicBezTo>
                                                <a:cubicBezTo>
                                                  <a:pt x="73" y="90"/>
                                                  <a:pt x="73" y="91"/>
                                                  <a:pt x="71" y="93"/>
                                                </a:cubicBezTo>
                                                <a:cubicBezTo>
                                                  <a:pt x="68" y="95"/>
                                                  <a:pt x="69" y="95"/>
                                                  <a:pt x="70" y="99"/>
                                                </a:cubicBezTo>
                                                <a:cubicBezTo>
                                                  <a:pt x="71" y="102"/>
                                                  <a:pt x="69" y="101"/>
                                                  <a:pt x="67" y="104"/>
                                                </a:cubicBezTo>
                                                <a:cubicBezTo>
                                                  <a:pt x="66" y="106"/>
                                                  <a:pt x="66" y="109"/>
                                                  <a:pt x="65" y="111"/>
                                                </a:cubicBezTo>
                                                <a:cubicBezTo>
                                                  <a:pt x="65" y="112"/>
                                                  <a:pt x="61" y="115"/>
                                                  <a:pt x="60" y="113"/>
                                                </a:cubicBezTo>
                                                <a:cubicBezTo>
                                                  <a:pt x="59" y="111"/>
                                                  <a:pt x="55" y="111"/>
                                                  <a:pt x="54" y="109"/>
                                                </a:cubicBezTo>
                                                <a:cubicBezTo>
                                                  <a:pt x="53" y="106"/>
                                                  <a:pt x="53" y="107"/>
                                                  <a:pt x="49" y="106"/>
                                                </a:cubicBezTo>
                                                <a:cubicBezTo>
                                                  <a:pt x="47" y="106"/>
                                                  <a:pt x="45" y="104"/>
                                                  <a:pt x="48" y="102"/>
                                                </a:cubicBezTo>
                                                <a:cubicBezTo>
                                                  <a:pt x="49" y="100"/>
                                                  <a:pt x="51" y="100"/>
                                                  <a:pt x="49" y="99"/>
                                                </a:cubicBezTo>
                                                <a:cubicBezTo>
                                                  <a:pt x="47" y="98"/>
                                                  <a:pt x="46" y="94"/>
                                                  <a:pt x="45" y="95"/>
                                                </a:cubicBezTo>
                                                <a:cubicBezTo>
                                                  <a:pt x="43" y="95"/>
                                                  <a:pt x="43" y="96"/>
                                                  <a:pt x="42" y="99"/>
                                                </a:cubicBezTo>
                                                <a:cubicBezTo>
                                                  <a:pt x="41" y="100"/>
                                                  <a:pt x="38" y="102"/>
                                                  <a:pt x="36" y="102"/>
                                                </a:cubicBezTo>
                                                <a:cubicBezTo>
                                                  <a:pt x="35" y="101"/>
                                                  <a:pt x="30" y="100"/>
                                                  <a:pt x="30" y="99"/>
                                                </a:cubicBezTo>
                                                <a:cubicBezTo>
                                                  <a:pt x="29" y="96"/>
                                                  <a:pt x="27" y="97"/>
                                                  <a:pt x="25" y="95"/>
                                                </a:cubicBezTo>
                                                <a:cubicBezTo>
                                                  <a:pt x="23" y="94"/>
                                                  <a:pt x="23" y="89"/>
                                                  <a:pt x="21" y="89"/>
                                                </a:cubicBezTo>
                                                <a:cubicBezTo>
                                                  <a:pt x="18" y="89"/>
                                                  <a:pt x="17" y="90"/>
                                                  <a:pt x="16" y="92"/>
                                                </a:cubicBezTo>
                                                <a:cubicBezTo>
                                                  <a:pt x="16" y="94"/>
                                                  <a:pt x="14" y="94"/>
                                                  <a:pt x="13" y="96"/>
                                                </a:cubicBezTo>
                                                <a:cubicBezTo>
                                                  <a:pt x="13" y="98"/>
                                                  <a:pt x="15" y="99"/>
                                                  <a:pt x="12" y="101"/>
                                                </a:cubicBezTo>
                                                <a:cubicBezTo>
                                                  <a:pt x="9" y="102"/>
                                                  <a:pt x="9" y="100"/>
                                                  <a:pt x="7" y="98"/>
                                                </a:cubicBezTo>
                                                <a:cubicBezTo>
                                                  <a:pt x="6" y="97"/>
                                                  <a:pt x="3" y="95"/>
                                                  <a:pt x="2" y="98"/>
                                                </a:cubicBezTo>
                                                <a:cubicBezTo>
                                                  <a:pt x="2" y="99"/>
                                                  <a:pt x="2" y="104"/>
                                                  <a:pt x="1" y="104"/>
                                                </a:cubicBezTo>
                                                <a:cubicBezTo>
                                                  <a:pt x="1" y="104"/>
                                                  <a:pt x="0" y="104"/>
                                                  <a:pt x="0" y="104"/>
                                                </a:cubicBezTo>
                                                <a:cubicBezTo>
                                                  <a:pt x="1" y="104"/>
                                                  <a:pt x="1" y="104"/>
                                                  <a:pt x="1" y="104"/>
                                                </a:cubicBezTo>
                                                <a:cubicBezTo>
                                                  <a:pt x="1" y="106"/>
                                                  <a:pt x="2" y="107"/>
                                                  <a:pt x="3" y="107"/>
                                                </a:cubicBezTo>
                                                <a:cubicBezTo>
                                                  <a:pt x="5" y="108"/>
                                                  <a:pt x="6" y="109"/>
                                                  <a:pt x="7" y="109"/>
                                                </a:cubicBezTo>
                                                <a:cubicBezTo>
                                                  <a:pt x="8" y="109"/>
                                                  <a:pt x="9" y="108"/>
                                                  <a:pt x="10" y="108"/>
                                                </a:cubicBezTo>
                                                <a:cubicBezTo>
                                                  <a:pt x="11" y="108"/>
                                                  <a:pt x="12" y="108"/>
                                                  <a:pt x="11" y="108"/>
                                                </a:cubicBezTo>
                                                <a:cubicBezTo>
                                                  <a:pt x="11" y="110"/>
                                                  <a:pt x="7" y="111"/>
                                                  <a:pt x="7" y="112"/>
                                                </a:cubicBezTo>
                                                <a:cubicBezTo>
                                                  <a:pt x="7" y="113"/>
                                                  <a:pt x="8" y="114"/>
                                                  <a:pt x="9" y="115"/>
                                                </a:cubicBezTo>
                                                <a:cubicBezTo>
                                                  <a:pt x="9" y="115"/>
                                                  <a:pt x="10" y="116"/>
                                                  <a:pt x="10" y="116"/>
                                                </a:cubicBezTo>
                                                <a:cubicBezTo>
                                                  <a:pt x="10" y="117"/>
                                                  <a:pt x="10" y="117"/>
                                                  <a:pt x="9" y="117"/>
                                                </a:cubicBezTo>
                                                <a:cubicBezTo>
                                                  <a:pt x="8" y="118"/>
                                                  <a:pt x="8" y="118"/>
                                                  <a:pt x="7" y="117"/>
                                                </a:cubicBezTo>
                                                <a:cubicBezTo>
                                                  <a:pt x="7" y="116"/>
                                                  <a:pt x="7" y="116"/>
                                                  <a:pt x="6" y="115"/>
                                                </a:cubicBezTo>
                                                <a:cubicBezTo>
                                                  <a:pt x="4" y="114"/>
                                                  <a:pt x="3" y="114"/>
                                                  <a:pt x="3" y="114"/>
                                                </a:cubicBezTo>
                                                <a:cubicBezTo>
                                                  <a:pt x="2" y="114"/>
                                                  <a:pt x="2" y="115"/>
                                                  <a:pt x="3" y="116"/>
                                                </a:cubicBezTo>
                                                <a:cubicBezTo>
                                                  <a:pt x="4" y="118"/>
                                                  <a:pt x="4" y="118"/>
                                                  <a:pt x="4" y="118"/>
                                                </a:cubicBezTo>
                                                <a:cubicBezTo>
                                                  <a:pt x="3" y="118"/>
                                                  <a:pt x="3" y="118"/>
                                                  <a:pt x="2" y="119"/>
                                                </a:cubicBezTo>
                                                <a:cubicBezTo>
                                                  <a:pt x="2" y="120"/>
                                                  <a:pt x="1" y="121"/>
                                                  <a:pt x="1" y="122"/>
                                                </a:cubicBezTo>
                                                <a:cubicBezTo>
                                                  <a:pt x="0" y="123"/>
                                                  <a:pt x="0" y="123"/>
                                                  <a:pt x="1" y="124"/>
                                                </a:cubicBezTo>
                                                <a:cubicBezTo>
                                                  <a:pt x="1" y="124"/>
                                                  <a:pt x="2" y="124"/>
                                                  <a:pt x="3" y="124"/>
                                                </a:cubicBezTo>
                                                <a:cubicBezTo>
                                                  <a:pt x="4" y="124"/>
                                                  <a:pt x="5" y="125"/>
                                                  <a:pt x="6" y="125"/>
                                                </a:cubicBezTo>
                                                <a:cubicBezTo>
                                                  <a:pt x="6" y="126"/>
                                                  <a:pt x="7" y="126"/>
                                                  <a:pt x="7" y="126"/>
                                                </a:cubicBezTo>
                                                <a:cubicBezTo>
                                                  <a:pt x="8" y="126"/>
                                                  <a:pt x="9" y="126"/>
                                                  <a:pt x="10" y="126"/>
                                                </a:cubicBezTo>
                                                <a:cubicBezTo>
                                                  <a:pt x="11" y="127"/>
                                                  <a:pt x="11" y="127"/>
                                                  <a:pt x="11" y="127"/>
                                                </a:cubicBezTo>
                                                <a:cubicBezTo>
                                                  <a:pt x="11" y="127"/>
                                                  <a:pt x="11" y="128"/>
                                                  <a:pt x="10" y="128"/>
                                                </a:cubicBezTo>
                                                <a:cubicBezTo>
                                                  <a:pt x="10" y="129"/>
                                                  <a:pt x="5" y="130"/>
                                                  <a:pt x="5" y="131"/>
                                                </a:cubicBezTo>
                                                <a:cubicBezTo>
                                                  <a:pt x="4" y="132"/>
                                                  <a:pt x="4" y="132"/>
                                                  <a:pt x="5" y="133"/>
                                                </a:cubicBezTo>
                                                <a:cubicBezTo>
                                                  <a:pt x="6" y="133"/>
                                                  <a:pt x="6" y="133"/>
                                                  <a:pt x="7" y="134"/>
                                                </a:cubicBezTo>
                                                <a:cubicBezTo>
                                                  <a:pt x="7" y="135"/>
                                                  <a:pt x="8" y="135"/>
                                                  <a:pt x="9" y="136"/>
                                                </a:cubicBezTo>
                                                <a:cubicBezTo>
                                                  <a:pt x="10" y="136"/>
                                                  <a:pt x="10" y="137"/>
                                                  <a:pt x="10" y="137"/>
                                                </a:cubicBezTo>
                                                <a:cubicBezTo>
                                                  <a:pt x="8" y="139"/>
                                                  <a:pt x="8" y="139"/>
                                                  <a:pt x="7" y="141"/>
                                                </a:cubicBezTo>
                                                <a:cubicBezTo>
                                                  <a:pt x="7" y="142"/>
                                                  <a:pt x="7" y="143"/>
                                                  <a:pt x="7" y="144"/>
                                                </a:cubicBezTo>
                                                <a:cubicBezTo>
                                                  <a:pt x="7" y="145"/>
                                                  <a:pt x="8" y="145"/>
                                                  <a:pt x="9" y="145"/>
                                                </a:cubicBezTo>
                                                <a:cubicBezTo>
                                                  <a:pt x="11" y="146"/>
                                                  <a:pt x="12" y="146"/>
                                                  <a:pt x="12" y="146"/>
                                                </a:cubicBezTo>
                                                <a:cubicBezTo>
                                                  <a:pt x="12" y="145"/>
                                                  <a:pt x="12" y="144"/>
                                                  <a:pt x="13" y="143"/>
                                                </a:cubicBezTo>
                                                <a:cubicBezTo>
                                                  <a:pt x="13" y="142"/>
                                                  <a:pt x="13" y="142"/>
                                                  <a:pt x="14" y="141"/>
                                                </a:cubicBezTo>
                                                <a:cubicBezTo>
                                                  <a:pt x="14" y="141"/>
                                                  <a:pt x="14" y="141"/>
                                                  <a:pt x="15" y="141"/>
                                                </a:cubicBezTo>
                                                <a:cubicBezTo>
                                                  <a:pt x="16" y="141"/>
                                                  <a:pt x="16" y="142"/>
                                                  <a:pt x="17" y="142"/>
                                                </a:cubicBezTo>
                                                <a:cubicBezTo>
                                                  <a:pt x="17" y="143"/>
                                                  <a:pt x="17" y="143"/>
                                                  <a:pt x="17" y="144"/>
                                                </a:cubicBezTo>
                                                <a:cubicBezTo>
                                                  <a:pt x="16" y="144"/>
                                                  <a:pt x="16" y="145"/>
                                                  <a:pt x="16" y="145"/>
                                                </a:cubicBezTo>
                                                <a:cubicBezTo>
                                                  <a:pt x="16" y="145"/>
                                                  <a:pt x="16" y="146"/>
                                                  <a:pt x="17" y="146"/>
                                                </a:cubicBezTo>
                                                <a:cubicBezTo>
                                                  <a:pt x="18" y="147"/>
                                                  <a:pt x="19" y="147"/>
                                                  <a:pt x="21" y="147"/>
                                                </a:cubicBezTo>
                                                <a:cubicBezTo>
                                                  <a:pt x="21" y="147"/>
                                                  <a:pt x="22" y="147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3" y="147"/>
                                                  <a:pt x="23" y="148"/>
                                                </a:cubicBezTo>
                                                <a:cubicBezTo>
                                                  <a:pt x="23" y="150"/>
                                                  <a:pt x="23" y="153"/>
                                                  <a:pt x="23" y="153"/>
                                                </a:cubicBezTo>
                                                <a:cubicBezTo>
                                                  <a:pt x="23" y="153"/>
                                                  <a:pt x="28" y="152"/>
                                                  <a:pt x="28" y="152"/>
                                                </a:cubicBezTo>
                                                <a:cubicBezTo>
                                                  <a:pt x="28" y="153"/>
                                                  <a:pt x="28" y="154"/>
                                                  <a:pt x="28" y="155"/>
                                                </a:cubicBezTo>
                                                <a:cubicBezTo>
                                                  <a:pt x="28" y="156"/>
                                                  <a:pt x="27" y="157"/>
                                                  <a:pt x="26" y="157"/>
                                                </a:cubicBezTo>
                                                <a:cubicBezTo>
                                                  <a:pt x="26" y="157"/>
                                                  <a:pt x="25" y="158"/>
                                                  <a:pt x="25" y="159"/>
                                                </a:cubicBezTo>
                                                <a:cubicBezTo>
                                                  <a:pt x="25" y="159"/>
                                                  <a:pt x="25" y="160"/>
                                                  <a:pt x="26" y="160"/>
                                                </a:cubicBezTo>
                                                <a:cubicBezTo>
                                                  <a:pt x="28" y="160"/>
                                                  <a:pt x="29" y="160"/>
                                                  <a:pt x="29" y="160"/>
                                                </a:cubicBezTo>
                                                <a:cubicBezTo>
                                                  <a:pt x="30" y="159"/>
                                                  <a:pt x="30" y="158"/>
                                                  <a:pt x="32" y="158"/>
                                                </a:cubicBezTo>
                                                <a:cubicBezTo>
                                                  <a:pt x="32" y="157"/>
                                                  <a:pt x="33" y="157"/>
                                                  <a:pt x="34" y="157"/>
                                                </a:cubicBezTo>
                                                <a:cubicBezTo>
                                                  <a:pt x="34" y="158"/>
                                                  <a:pt x="35" y="158"/>
                                                  <a:pt x="35" y="159"/>
                                                </a:cubicBezTo>
                                                <a:cubicBezTo>
                                                  <a:pt x="35" y="160"/>
                                                  <a:pt x="35" y="161"/>
                                                  <a:pt x="35" y="162"/>
                                                </a:cubicBezTo>
                                                <a:cubicBezTo>
                                                  <a:pt x="35" y="163"/>
                                                  <a:pt x="35" y="163"/>
                                                  <a:pt x="34" y="164"/>
                                                </a:cubicBezTo>
                                                <a:cubicBezTo>
                                                  <a:pt x="33" y="164"/>
                                                  <a:pt x="32" y="164"/>
                                                  <a:pt x="31" y="165"/>
                                                </a:cubicBezTo>
                                                <a:cubicBezTo>
                                                  <a:pt x="31" y="165"/>
                                                  <a:pt x="31" y="165"/>
                                                  <a:pt x="31" y="166"/>
                                                </a:cubicBezTo>
                                                <a:cubicBezTo>
                                                  <a:pt x="30" y="166"/>
                                                  <a:pt x="31" y="166"/>
                                                  <a:pt x="31" y="166"/>
                                                </a:cubicBezTo>
                                                <a:cubicBezTo>
                                                  <a:pt x="33" y="167"/>
                                                  <a:pt x="34" y="169"/>
                                                  <a:pt x="34" y="169"/>
                                                </a:cubicBezTo>
                                                <a:cubicBezTo>
                                                  <a:pt x="36" y="169"/>
                                                  <a:pt x="36" y="169"/>
                                                  <a:pt x="36" y="169"/>
                                                </a:cubicBezTo>
                                                <a:cubicBezTo>
                                                  <a:pt x="36" y="169"/>
                                                  <a:pt x="36" y="169"/>
                                                  <a:pt x="35" y="170"/>
                                                </a:cubicBezTo>
                                                <a:cubicBezTo>
                                                  <a:pt x="35" y="171"/>
                                                  <a:pt x="34" y="172"/>
                                                  <a:pt x="34" y="173"/>
                                                </a:cubicBezTo>
                                                <a:cubicBezTo>
                                                  <a:pt x="34" y="174"/>
                                                  <a:pt x="34" y="174"/>
                                                  <a:pt x="36" y="174"/>
                                                </a:cubicBezTo>
                                                <a:cubicBezTo>
                                                  <a:pt x="38" y="174"/>
                                                  <a:pt x="40" y="175"/>
                                                  <a:pt x="40" y="174"/>
                                                </a:cubicBezTo>
                                                <a:cubicBezTo>
                                                  <a:pt x="41" y="173"/>
                                                  <a:pt x="41" y="172"/>
                                                  <a:pt x="42" y="172"/>
                                                </a:cubicBezTo>
                                                <a:cubicBezTo>
                                                  <a:pt x="42" y="171"/>
                                                  <a:pt x="42" y="171"/>
                                                  <a:pt x="43" y="171"/>
                                                </a:cubicBezTo>
                                                <a:cubicBezTo>
                                                  <a:pt x="44" y="171"/>
                                                  <a:pt x="45" y="171"/>
                                                  <a:pt x="45" y="171"/>
                                                </a:cubicBezTo>
                                                <a:cubicBezTo>
                                                  <a:pt x="46" y="172"/>
                                                  <a:pt x="46" y="172"/>
                                                  <a:pt x="47" y="174"/>
                                                </a:cubicBezTo>
                                                <a:cubicBezTo>
                                                  <a:pt x="47" y="175"/>
                                                  <a:pt x="46" y="176"/>
                                                  <a:pt x="46" y="176"/>
                                                </a:cubicBezTo>
                                                <a:cubicBezTo>
                                                  <a:pt x="46" y="177"/>
                                                  <a:pt x="46" y="178"/>
                                                  <a:pt x="46" y="179"/>
                                                </a:cubicBezTo>
                                                <a:cubicBezTo>
                                                  <a:pt x="47" y="179"/>
                                                  <a:pt x="48" y="179"/>
                                                  <a:pt x="50" y="179"/>
                                                </a:cubicBezTo>
                                                <a:cubicBezTo>
                                                  <a:pt x="51" y="179"/>
                                                  <a:pt x="52" y="179"/>
                                                  <a:pt x="52" y="181"/>
                                                </a:cubicBezTo>
                                                <a:cubicBezTo>
                                                  <a:pt x="53" y="181"/>
                                                  <a:pt x="53" y="182"/>
                                                  <a:pt x="54" y="182"/>
                                                </a:cubicBezTo>
                                                <a:cubicBezTo>
                                                  <a:pt x="55" y="183"/>
                                                  <a:pt x="56" y="183"/>
                                                  <a:pt x="57" y="183"/>
                                                </a:cubicBezTo>
                                                <a:cubicBezTo>
                                                  <a:pt x="57" y="182"/>
                                                  <a:pt x="58" y="182"/>
                                                  <a:pt x="59" y="181"/>
                                                </a:cubicBezTo>
                                                <a:cubicBezTo>
                                                  <a:pt x="59" y="181"/>
                                                  <a:pt x="59" y="181"/>
                                                  <a:pt x="60" y="181"/>
                                                </a:cubicBezTo>
                                                <a:cubicBezTo>
                                                  <a:pt x="60" y="181"/>
                                                  <a:pt x="60" y="181"/>
                                                  <a:pt x="60" y="182"/>
                                                </a:cubicBezTo>
                                                <a:cubicBezTo>
                                                  <a:pt x="59" y="183"/>
                                                  <a:pt x="59" y="184"/>
                                                  <a:pt x="59" y="185"/>
                                                </a:cubicBezTo>
                                                <a:cubicBezTo>
                                                  <a:pt x="59" y="186"/>
                                                  <a:pt x="59" y="187"/>
                                                  <a:pt x="59" y="188"/>
                                                </a:cubicBezTo>
                                                <a:cubicBezTo>
                                                  <a:pt x="59" y="188"/>
                                                  <a:pt x="59" y="188"/>
                                                  <a:pt x="59" y="188"/>
                                                </a:cubicBezTo>
                                                <a:cubicBezTo>
                                                  <a:pt x="60" y="188"/>
                                                  <a:pt x="61" y="187"/>
                                                  <a:pt x="62" y="187"/>
                                                </a:cubicBezTo>
                                                <a:cubicBezTo>
                                                  <a:pt x="63" y="186"/>
                                                  <a:pt x="64" y="186"/>
                                                  <a:pt x="64" y="187"/>
                                                </a:cubicBezTo>
                                                <a:cubicBezTo>
                                                  <a:pt x="65" y="187"/>
                                                  <a:pt x="65" y="187"/>
                                                  <a:pt x="65" y="188"/>
                                                </a:cubicBezTo>
                                                <a:cubicBezTo>
                                                  <a:pt x="65" y="188"/>
                                                  <a:pt x="64" y="190"/>
                                                  <a:pt x="64" y="192"/>
                                                </a:cubicBezTo>
                                                <a:cubicBezTo>
                                                  <a:pt x="64" y="193"/>
                                                  <a:pt x="64" y="193"/>
                                                  <a:pt x="64" y="194"/>
                                                </a:cubicBezTo>
                                                <a:cubicBezTo>
                                                  <a:pt x="65" y="195"/>
                                                  <a:pt x="65" y="195"/>
                                                  <a:pt x="66" y="195"/>
                                                </a:cubicBezTo>
                                                <a:cubicBezTo>
                                                  <a:pt x="67" y="196"/>
                                                  <a:pt x="68" y="196"/>
                                                  <a:pt x="68" y="196"/>
                                                </a:cubicBezTo>
                                                <a:cubicBezTo>
                                                  <a:pt x="68" y="197"/>
                                                  <a:pt x="68" y="197"/>
                                                  <a:pt x="68" y="198"/>
                                                </a:cubicBezTo>
                                                <a:cubicBezTo>
                                                  <a:pt x="68" y="198"/>
                                                  <a:pt x="68" y="199"/>
                                                  <a:pt x="68" y="199"/>
                                                </a:cubicBezTo>
                                                <a:cubicBezTo>
                                                  <a:pt x="69" y="199"/>
                                                  <a:pt x="69" y="200"/>
                                                  <a:pt x="70" y="201"/>
                                                </a:cubicBezTo>
                                                <a:cubicBezTo>
                                                  <a:pt x="72" y="201"/>
                                                  <a:pt x="73" y="201"/>
                                                  <a:pt x="73" y="201"/>
                                                </a:cubicBezTo>
                                                <a:cubicBezTo>
                                                  <a:pt x="74" y="201"/>
                                                  <a:pt x="74" y="201"/>
                                                  <a:pt x="74" y="200"/>
                                                </a:cubicBezTo>
                                                <a:cubicBezTo>
                                                  <a:pt x="74" y="199"/>
                                                  <a:pt x="74" y="199"/>
                                                  <a:pt x="75" y="198"/>
                                                </a:cubicBezTo>
                                                <a:cubicBezTo>
                                                  <a:pt x="75" y="198"/>
                                                  <a:pt x="76" y="198"/>
                                                  <a:pt x="77" y="198"/>
                                                </a:cubicBezTo>
                                                <a:cubicBezTo>
                                                  <a:pt x="80" y="199"/>
                                                  <a:pt x="84" y="201"/>
                                                  <a:pt x="86" y="201"/>
                                                </a:cubicBezTo>
                                                <a:cubicBezTo>
                                                  <a:pt x="87" y="201"/>
                                                  <a:pt x="88" y="200"/>
                                                  <a:pt x="89" y="199"/>
                                                </a:cubicBezTo>
                                                <a:cubicBezTo>
                                                  <a:pt x="90" y="198"/>
                                                  <a:pt x="91" y="197"/>
                                                  <a:pt x="91" y="198"/>
                                                </a:cubicBezTo>
                                                <a:cubicBezTo>
                                                  <a:pt x="91" y="200"/>
                                                  <a:pt x="91" y="201"/>
                                                  <a:pt x="92" y="201"/>
                                                </a:cubicBezTo>
                                                <a:cubicBezTo>
                                                  <a:pt x="93" y="202"/>
                                                  <a:pt x="93" y="202"/>
                                                  <a:pt x="94" y="201"/>
                                                </a:cubicBezTo>
                                                <a:cubicBezTo>
                                                  <a:pt x="96" y="201"/>
                                                  <a:pt x="98" y="199"/>
                                                  <a:pt x="97" y="200"/>
                                                </a:cubicBezTo>
                                                <a:cubicBezTo>
                                                  <a:pt x="97" y="201"/>
                                                  <a:pt x="97" y="202"/>
                                                  <a:pt x="97" y="202"/>
                                                </a:cubicBezTo>
                                                <a:cubicBezTo>
                                                  <a:pt x="98" y="202"/>
                                                  <a:pt x="98" y="202"/>
                                                  <a:pt x="98" y="202"/>
                                                </a:cubicBezTo>
                                                <a:cubicBezTo>
                                                  <a:pt x="99" y="202"/>
                                                  <a:pt x="102" y="203"/>
                                                  <a:pt x="103" y="204"/>
                                                </a:cubicBezTo>
                                                <a:cubicBezTo>
                                                  <a:pt x="106" y="205"/>
                                                  <a:pt x="107" y="205"/>
                                                  <a:pt x="107" y="205"/>
                                                </a:cubicBezTo>
                                                <a:cubicBezTo>
                                                  <a:pt x="107" y="206"/>
                                                  <a:pt x="106" y="206"/>
                                                  <a:pt x="106" y="208"/>
                                                </a:cubicBezTo>
                                                <a:cubicBezTo>
                                                  <a:pt x="106" y="212"/>
                                                  <a:pt x="106" y="213"/>
                                                  <a:pt x="107" y="214"/>
                                                </a:cubicBezTo>
                                                <a:cubicBezTo>
                                                  <a:pt x="108" y="214"/>
                                                  <a:pt x="109" y="214"/>
                                                  <a:pt x="111" y="215"/>
                                                </a:cubicBezTo>
                                                <a:cubicBezTo>
                                                  <a:pt x="112" y="215"/>
                                                  <a:pt x="114" y="216"/>
                                                  <a:pt x="115" y="217"/>
                                                </a:cubicBezTo>
                                                <a:cubicBezTo>
                                                  <a:pt x="115" y="217"/>
                                                  <a:pt x="115" y="218"/>
                                                  <a:pt x="115" y="218"/>
                                                </a:cubicBezTo>
                                                <a:cubicBezTo>
                                                  <a:pt x="115" y="219"/>
                                                  <a:pt x="114" y="219"/>
                                                  <a:pt x="113" y="219"/>
                                                </a:cubicBezTo>
                                                <a:cubicBezTo>
                                                  <a:pt x="110" y="220"/>
                                                  <a:pt x="109" y="221"/>
                                                  <a:pt x="109" y="221"/>
                                                </a:cubicBezTo>
                                                <a:cubicBezTo>
                                                  <a:pt x="109" y="222"/>
                                                  <a:pt x="111" y="222"/>
                                                  <a:pt x="114" y="223"/>
                                                </a:cubicBezTo>
                                                <a:cubicBezTo>
                                                  <a:pt x="115" y="223"/>
                                                  <a:pt x="125" y="223"/>
                                                  <a:pt x="125" y="223"/>
                                                </a:cubicBezTo>
                                                <a:cubicBezTo>
                                                  <a:pt x="125" y="224"/>
                                                  <a:pt x="126" y="225"/>
                                                  <a:pt x="126" y="227"/>
                                                </a:cubicBezTo>
                                                <a:cubicBezTo>
                                                  <a:pt x="127" y="228"/>
                                                  <a:pt x="128" y="229"/>
                                                  <a:pt x="130" y="229"/>
                                                </a:cubicBezTo>
                                                <a:cubicBezTo>
                                                  <a:pt x="131" y="229"/>
                                                  <a:pt x="133" y="230"/>
                                                  <a:pt x="134" y="231"/>
                                                </a:cubicBezTo>
                                                <a:cubicBezTo>
                                                  <a:pt x="135" y="231"/>
                                                  <a:pt x="136" y="231"/>
                                                  <a:pt x="136" y="231"/>
                                                </a:cubicBezTo>
                                                <a:cubicBezTo>
                                                  <a:pt x="137" y="231"/>
                                                  <a:pt x="138" y="230"/>
                                                  <a:pt x="138" y="230"/>
                                                </a:cubicBezTo>
                                                <a:cubicBezTo>
                                                  <a:pt x="139" y="227"/>
                                                  <a:pt x="138" y="223"/>
                                                  <a:pt x="138" y="220"/>
                                                </a:cubicBezTo>
                                                <a:cubicBezTo>
                                                  <a:pt x="138" y="219"/>
                                                  <a:pt x="139" y="218"/>
                                                  <a:pt x="139" y="217"/>
                                                </a:cubicBezTo>
                                                <a:cubicBezTo>
                                                  <a:pt x="139" y="217"/>
                                                  <a:pt x="140" y="216"/>
                                                  <a:pt x="140" y="215"/>
                                                </a:cubicBezTo>
                                                <a:cubicBezTo>
                                                  <a:pt x="141" y="215"/>
                                                  <a:pt x="143" y="215"/>
                                                  <a:pt x="144" y="215"/>
                                                </a:cubicBezTo>
                                                <a:cubicBezTo>
                                                  <a:pt x="145" y="215"/>
                                                  <a:pt x="145" y="215"/>
                                                  <a:pt x="146" y="215"/>
                                                </a:cubicBezTo>
                                                <a:cubicBezTo>
                                                  <a:pt x="146" y="214"/>
                                                  <a:pt x="146" y="214"/>
                                                  <a:pt x="146" y="214"/>
                                                </a:cubicBezTo>
                                                <a:cubicBezTo>
                                                  <a:pt x="146" y="213"/>
                                                  <a:pt x="145" y="212"/>
                                                  <a:pt x="143" y="212"/>
                                                </a:cubicBezTo>
                                                <a:cubicBezTo>
                                                  <a:pt x="142" y="211"/>
                                                  <a:pt x="141" y="211"/>
                                                  <a:pt x="142" y="210"/>
                                                </a:cubicBezTo>
                                                <a:cubicBezTo>
                                                  <a:pt x="142" y="207"/>
                                                  <a:pt x="142" y="206"/>
                                                  <a:pt x="142" y="206"/>
                                                </a:cubicBezTo>
                                                <a:cubicBezTo>
                                                  <a:pt x="142" y="205"/>
                                                  <a:pt x="142" y="204"/>
                                                  <a:pt x="142" y="201"/>
                                                </a:cubicBezTo>
                                                <a:cubicBezTo>
                                                  <a:pt x="141" y="200"/>
                                                  <a:pt x="141" y="199"/>
                                                  <a:pt x="140" y="198"/>
                                                </a:cubicBezTo>
                                                <a:cubicBezTo>
                                                  <a:pt x="140" y="198"/>
                                                  <a:pt x="138" y="197"/>
                                                  <a:pt x="136" y="197"/>
                                                </a:cubicBezTo>
                                                <a:cubicBezTo>
                                                  <a:pt x="134" y="196"/>
                                                  <a:pt x="133" y="196"/>
                                                  <a:pt x="132" y="196"/>
                                                </a:cubicBezTo>
                                                <a:cubicBezTo>
                                                  <a:pt x="132" y="195"/>
                                                  <a:pt x="132" y="194"/>
                                                  <a:pt x="132" y="192"/>
                                                </a:cubicBezTo>
                                                <a:cubicBezTo>
                                                  <a:pt x="132" y="188"/>
                                                  <a:pt x="134" y="186"/>
                                                  <a:pt x="134" y="182"/>
                                                </a:cubicBezTo>
                                                <a:cubicBezTo>
                                                  <a:pt x="133" y="182"/>
                                                  <a:pt x="132" y="183"/>
                                                  <a:pt x="132" y="182"/>
                                                </a:cubicBezTo>
                                                <a:cubicBezTo>
                                                  <a:pt x="132" y="180"/>
                                                  <a:pt x="132" y="179"/>
                                                  <a:pt x="133" y="178"/>
                                                </a:cubicBezTo>
                                                <a:cubicBezTo>
                                                  <a:pt x="133" y="177"/>
                                                  <a:pt x="134" y="177"/>
                                                  <a:pt x="135" y="176"/>
                                                </a:cubicBezTo>
                                                <a:cubicBezTo>
                                                  <a:pt x="136" y="175"/>
                                                  <a:pt x="136" y="174"/>
                                                  <a:pt x="136" y="174"/>
                                                </a:cubicBezTo>
                                                <a:cubicBezTo>
                                                  <a:pt x="137" y="173"/>
                                                  <a:pt x="136" y="173"/>
                                                  <a:pt x="136" y="172"/>
                                                </a:cubicBezTo>
                                                <a:cubicBezTo>
                                                  <a:pt x="136" y="172"/>
                                                  <a:pt x="135" y="171"/>
                                                  <a:pt x="135" y="169"/>
                                                </a:cubicBezTo>
                                                <a:cubicBezTo>
                                                  <a:pt x="135" y="168"/>
                                                  <a:pt x="135" y="166"/>
                                                  <a:pt x="136" y="165"/>
                                                </a:cubicBezTo>
                                                <a:cubicBezTo>
                                                  <a:pt x="137" y="165"/>
                                                  <a:pt x="138" y="164"/>
                                                  <a:pt x="139" y="164"/>
                                                </a:cubicBezTo>
                                                <a:cubicBezTo>
                                                  <a:pt x="140" y="163"/>
                                                  <a:pt x="141" y="163"/>
                                                  <a:pt x="141" y="162"/>
                                                </a:cubicBezTo>
                                                <a:cubicBezTo>
                                                  <a:pt x="141" y="160"/>
                                                  <a:pt x="141" y="160"/>
                                                  <a:pt x="140" y="159"/>
                                                </a:cubicBezTo>
                                                <a:cubicBezTo>
                                                  <a:pt x="140" y="159"/>
                                                  <a:pt x="139" y="158"/>
                                                  <a:pt x="139" y="158"/>
                                                </a:cubicBezTo>
                                                <a:cubicBezTo>
                                                  <a:pt x="138" y="158"/>
                                                  <a:pt x="138" y="157"/>
                                                  <a:pt x="138" y="157"/>
                                                </a:cubicBezTo>
                                                <a:cubicBezTo>
                                                  <a:pt x="137" y="157"/>
                                                  <a:pt x="137" y="156"/>
                                                  <a:pt x="138" y="156"/>
                                                </a:cubicBezTo>
                                                <a:cubicBezTo>
                                                  <a:pt x="138" y="155"/>
                                                  <a:pt x="139" y="154"/>
                                                  <a:pt x="139" y="154"/>
                                                </a:cubicBezTo>
                                                <a:cubicBezTo>
                                                  <a:pt x="140" y="154"/>
                                                  <a:pt x="141" y="154"/>
                                                  <a:pt x="142" y="153"/>
                                                </a:cubicBezTo>
                                                <a:cubicBezTo>
                                                  <a:pt x="143" y="153"/>
                                                  <a:pt x="144" y="153"/>
                                                  <a:pt x="144" y="153"/>
                                                </a:cubicBezTo>
                                                <a:cubicBezTo>
                                                  <a:pt x="145" y="153"/>
                                                  <a:pt x="146" y="152"/>
                                                  <a:pt x="146" y="152"/>
                                                </a:cubicBezTo>
                                                <a:cubicBezTo>
                                                  <a:pt x="147" y="150"/>
                                                  <a:pt x="148" y="149"/>
                                                  <a:pt x="149" y="149"/>
                                                </a:cubicBezTo>
                                                <a:cubicBezTo>
                                                  <a:pt x="150" y="149"/>
                                                  <a:pt x="151" y="149"/>
                                                  <a:pt x="152" y="147"/>
                                                </a:cubicBezTo>
                                                <a:cubicBezTo>
                                                  <a:pt x="153" y="146"/>
                                                  <a:pt x="154" y="145"/>
                                                  <a:pt x="154" y="144"/>
                                                </a:cubicBezTo>
                                                <a:cubicBezTo>
                                                  <a:pt x="155" y="144"/>
                                                  <a:pt x="155" y="144"/>
                                                  <a:pt x="155" y="145"/>
                                                </a:cubicBezTo>
                                                <a:cubicBezTo>
                                                  <a:pt x="156" y="145"/>
                                                  <a:pt x="156" y="146"/>
                                                  <a:pt x="156" y="147"/>
                                                </a:cubicBezTo>
                                                <a:cubicBezTo>
                                                  <a:pt x="157" y="149"/>
                                                  <a:pt x="157" y="150"/>
                                                  <a:pt x="158" y="152"/>
                                                </a:cubicBezTo>
                                                <a:cubicBezTo>
                                                  <a:pt x="158" y="153"/>
                                                  <a:pt x="159" y="154"/>
                                                  <a:pt x="161" y="154"/>
                                                </a:cubicBezTo>
                                                <a:cubicBezTo>
                                                  <a:pt x="163" y="155"/>
                                                  <a:pt x="164" y="155"/>
                                                  <a:pt x="165" y="154"/>
                                                </a:cubicBezTo>
                                                <a:cubicBezTo>
                                                  <a:pt x="165" y="154"/>
                                                  <a:pt x="166" y="153"/>
                                                  <a:pt x="167" y="153"/>
                                                </a:cubicBezTo>
                                                <a:cubicBezTo>
                                                  <a:pt x="168" y="153"/>
                                                  <a:pt x="170" y="154"/>
                                                  <a:pt x="172" y="155"/>
                                                </a:cubicBezTo>
                                                <a:cubicBezTo>
                                                  <a:pt x="173" y="155"/>
                                                  <a:pt x="173" y="155"/>
                                                  <a:pt x="174" y="155"/>
                                                </a:cubicBezTo>
                                                <a:cubicBezTo>
                                                  <a:pt x="175" y="155"/>
                                                  <a:pt x="175" y="155"/>
                                                  <a:pt x="176" y="154"/>
                                                </a:cubicBezTo>
                                                <a:cubicBezTo>
                                                  <a:pt x="177" y="154"/>
                                                  <a:pt x="179" y="148"/>
                                                  <a:pt x="180" y="148"/>
                                                </a:cubicBezTo>
                                                <a:cubicBezTo>
                                                  <a:pt x="181" y="148"/>
                                                  <a:pt x="182" y="147"/>
                                                  <a:pt x="183" y="147"/>
                                                </a:cubicBezTo>
                                                <a:cubicBezTo>
                                                  <a:pt x="183" y="146"/>
                                                  <a:pt x="183" y="146"/>
                                                  <a:pt x="183" y="145"/>
                                                </a:cubicBezTo>
                                                <a:cubicBezTo>
                                                  <a:pt x="184" y="144"/>
                                                  <a:pt x="183" y="143"/>
                                                  <a:pt x="184" y="141"/>
                                                </a:cubicBezTo>
                                                <a:cubicBezTo>
                                                  <a:pt x="185" y="139"/>
                                                  <a:pt x="184" y="137"/>
                                                  <a:pt x="184" y="135"/>
                                                </a:cubicBezTo>
                                                <a:cubicBezTo>
                                                  <a:pt x="184" y="134"/>
                                                  <a:pt x="183" y="133"/>
                                                  <a:pt x="183" y="132"/>
                                                </a:cubicBezTo>
                                                <a:cubicBezTo>
                                                  <a:pt x="183" y="132"/>
                                                  <a:pt x="184" y="131"/>
                                                  <a:pt x="184" y="132"/>
                                                </a:cubicBezTo>
                                                <a:cubicBezTo>
                                                  <a:pt x="185" y="132"/>
                                                  <a:pt x="185" y="132"/>
                                                  <a:pt x="186" y="13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3" name="Freeform 5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67422C3-ABA2-22B5-4549-7FB0A7064DAB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365553" y="2607172"/>
                                            <a:ext cx="450728" cy="339549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01 w 123"/>
                                              <a:gd name="T1" fmla="*/ 6 h 93"/>
                                              <a:gd name="T2" fmla="*/ 93 w 123"/>
                                              <a:gd name="T3" fmla="*/ 4 h 93"/>
                                              <a:gd name="T4" fmla="*/ 90 w 123"/>
                                              <a:gd name="T5" fmla="*/ 0 h 93"/>
                                              <a:gd name="T6" fmla="*/ 82 w 123"/>
                                              <a:gd name="T7" fmla="*/ 0 h 93"/>
                                              <a:gd name="T8" fmla="*/ 73 w 123"/>
                                              <a:gd name="T9" fmla="*/ 0 h 93"/>
                                              <a:gd name="T10" fmla="*/ 66 w 123"/>
                                              <a:gd name="T11" fmla="*/ 2 h 93"/>
                                              <a:gd name="T12" fmla="*/ 62 w 123"/>
                                              <a:gd name="T13" fmla="*/ 5 h 93"/>
                                              <a:gd name="T14" fmla="*/ 58 w 123"/>
                                              <a:gd name="T15" fmla="*/ 7 h 93"/>
                                              <a:gd name="T16" fmla="*/ 51 w 123"/>
                                              <a:gd name="T17" fmla="*/ 8 h 93"/>
                                              <a:gd name="T18" fmla="*/ 46 w 123"/>
                                              <a:gd name="T19" fmla="*/ 12 h 93"/>
                                              <a:gd name="T20" fmla="*/ 38 w 123"/>
                                              <a:gd name="T21" fmla="*/ 11 h 93"/>
                                              <a:gd name="T22" fmla="*/ 28 w 123"/>
                                              <a:gd name="T23" fmla="*/ 18 h 93"/>
                                              <a:gd name="T24" fmla="*/ 21 w 123"/>
                                              <a:gd name="T25" fmla="*/ 24 h 93"/>
                                              <a:gd name="T26" fmla="*/ 11 w 123"/>
                                              <a:gd name="T27" fmla="*/ 28 h 93"/>
                                              <a:gd name="T28" fmla="*/ 5 w 123"/>
                                              <a:gd name="T29" fmla="*/ 34 h 93"/>
                                              <a:gd name="T30" fmla="*/ 3 w 123"/>
                                              <a:gd name="T31" fmla="*/ 38 h 93"/>
                                              <a:gd name="T32" fmla="*/ 4 w 123"/>
                                              <a:gd name="T33" fmla="*/ 44 h 93"/>
                                              <a:gd name="T34" fmla="*/ 16 w 123"/>
                                              <a:gd name="T35" fmla="*/ 50 h 93"/>
                                              <a:gd name="T36" fmla="*/ 15 w 123"/>
                                              <a:gd name="T37" fmla="*/ 60 h 93"/>
                                              <a:gd name="T38" fmla="*/ 7 w 123"/>
                                              <a:gd name="T39" fmla="*/ 68 h 93"/>
                                              <a:gd name="T40" fmla="*/ 12 w 123"/>
                                              <a:gd name="T41" fmla="*/ 76 h 93"/>
                                              <a:gd name="T42" fmla="*/ 11 w 123"/>
                                              <a:gd name="T43" fmla="*/ 77 h 93"/>
                                              <a:gd name="T44" fmla="*/ 16 w 123"/>
                                              <a:gd name="T45" fmla="*/ 86 h 93"/>
                                              <a:gd name="T46" fmla="*/ 20 w 123"/>
                                              <a:gd name="T47" fmla="*/ 84 h 93"/>
                                              <a:gd name="T48" fmla="*/ 22 w 123"/>
                                              <a:gd name="T49" fmla="*/ 77 h 93"/>
                                              <a:gd name="T50" fmla="*/ 28 w 123"/>
                                              <a:gd name="T51" fmla="*/ 83 h 93"/>
                                              <a:gd name="T52" fmla="*/ 37 w 123"/>
                                              <a:gd name="T53" fmla="*/ 90 h 93"/>
                                              <a:gd name="T54" fmla="*/ 45 w 123"/>
                                              <a:gd name="T55" fmla="*/ 93 h 93"/>
                                              <a:gd name="T56" fmla="*/ 48 w 123"/>
                                              <a:gd name="T57" fmla="*/ 93 h 93"/>
                                              <a:gd name="T58" fmla="*/ 54 w 123"/>
                                              <a:gd name="T59" fmla="*/ 90 h 93"/>
                                              <a:gd name="T60" fmla="*/ 56 w 123"/>
                                              <a:gd name="T61" fmla="*/ 83 h 93"/>
                                              <a:gd name="T62" fmla="*/ 63 w 123"/>
                                              <a:gd name="T63" fmla="*/ 82 h 93"/>
                                              <a:gd name="T64" fmla="*/ 66 w 123"/>
                                              <a:gd name="T65" fmla="*/ 76 h 93"/>
                                              <a:gd name="T66" fmla="*/ 71 w 123"/>
                                              <a:gd name="T67" fmla="*/ 75 h 93"/>
                                              <a:gd name="T68" fmla="*/ 79 w 123"/>
                                              <a:gd name="T69" fmla="*/ 74 h 93"/>
                                              <a:gd name="T70" fmla="*/ 83 w 123"/>
                                              <a:gd name="T71" fmla="*/ 69 h 93"/>
                                              <a:gd name="T72" fmla="*/ 94 w 123"/>
                                              <a:gd name="T73" fmla="*/ 70 h 93"/>
                                              <a:gd name="T74" fmla="*/ 108 w 123"/>
                                              <a:gd name="T75" fmla="*/ 75 h 93"/>
                                              <a:gd name="T76" fmla="*/ 114 w 123"/>
                                              <a:gd name="T77" fmla="*/ 80 h 93"/>
                                              <a:gd name="T78" fmla="*/ 121 w 123"/>
                                              <a:gd name="T79" fmla="*/ 79 h 93"/>
                                              <a:gd name="T80" fmla="*/ 118 w 123"/>
                                              <a:gd name="T81" fmla="*/ 75 h 93"/>
                                              <a:gd name="T82" fmla="*/ 117 w 123"/>
                                              <a:gd name="T83" fmla="*/ 67 h 93"/>
                                              <a:gd name="T84" fmla="*/ 122 w 123"/>
                                              <a:gd name="T85" fmla="*/ 62 h 93"/>
                                              <a:gd name="T86" fmla="*/ 122 w 123"/>
                                              <a:gd name="T87" fmla="*/ 59 h 93"/>
                                              <a:gd name="T88" fmla="*/ 117 w 123"/>
                                              <a:gd name="T89" fmla="*/ 51 h 93"/>
                                              <a:gd name="T90" fmla="*/ 112 w 123"/>
                                              <a:gd name="T91" fmla="*/ 49 h 93"/>
                                              <a:gd name="T92" fmla="*/ 111 w 123"/>
                                              <a:gd name="T93" fmla="*/ 43 h 93"/>
                                              <a:gd name="T94" fmla="*/ 117 w 123"/>
                                              <a:gd name="T95" fmla="*/ 41 h 93"/>
                                              <a:gd name="T96" fmla="*/ 123 w 123"/>
                                              <a:gd name="T97" fmla="*/ 36 h 93"/>
                                              <a:gd name="T98" fmla="*/ 122 w 123"/>
                                              <a:gd name="T99" fmla="*/ 27 h 93"/>
                                              <a:gd name="T100" fmla="*/ 117 w 123"/>
                                              <a:gd name="T101" fmla="*/ 27 h 93"/>
                                              <a:gd name="T102" fmla="*/ 116 w 123"/>
                                              <a:gd name="T103" fmla="*/ 23 h 93"/>
                                              <a:gd name="T104" fmla="*/ 110 w 123"/>
                                              <a:gd name="T105" fmla="*/ 22 h 93"/>
                                              <a:gd name="T106" fmla="*/ 106 w 123"/>
                                              <a:gd name="T107" fmla="*/ 15 h 93"/>
                                              <a:gd name="T108" fmla="*/ 101 w 123"/>
                                              <a:gd name="T109" fmla="*/ 10 h 93"/>
                                              <a:gd name="T110" fmla="*/ 99 w 123"/>
                                              <a:gd name="T111" fmla="*/ 8 h 9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23" h="93">
                                                <a:moveTo>
                                                  <a:pt x="102" y="7"/>
                                                </a:moveTo>
                                                <a:cubicBezTo>
                                                  <a:pt x="101" y="6"/>
                                                  <a:pt x="101" y="6"/>
                                                  <a:pt x="101" y="6"/>
                                                </a:cubicBezTo>
                                                <a:cubicBezTo>
                                                  <a:pt x="99" y="6"/>
                                                  <a:pt x="98" y="4"/>
                                                  <a:pt x="96" y="4"/>
                                                </a:cubicBezTo>
                                                <a:cubicBezTo>
                                                  <a:pt x="94" y="4"/>
                                                  <a:pt x="93" y="4"/>
                                                  <a:pt x="93" y="4"/>
                                                </a:cubicBezTo>
                                                <a:cubicBezTo>
                                                  <a:pt x="92" y="3"/>
                                                  <a:pt x="92" y="2"/>
                                                  <a:pt x="92" y="1"/>
                                                </a:cubicBezTo>
                                                <a:cubicBezTo>
                                                  <a:pt x="92" y="0"/>
                                                  <a:pt x="91" y="0"/>
                                                  <a:pt x="90" y="0"/>
                                                </a:cubicBezTo>
                                                <a:cubicBezTo>
                                                  <a:pt x="89" y="0"/>
                                                  <a:pt x="88" y="0"/>
                                                  <a:pt x="87" y="0"/>
                                                </a:cubicBezTo>
                                                <a:cubicBezTo>
                                                  <a:pt x="85" y="0"/>
                                                  <a:pt x="83" y="0"/>
                                                  <a:pt x="82" y="0"/>
                                                </a:cubicBezTo>
                                                <a:cubicBezTo>
                                                  <a:pt x="78" y="0"/>
                                                  <a:pt x="78" y="1"/>
                                                  <a:pt x="75" y="1"/>
                                                </a:cubicBezTo>
                                                <a:cubicBezTo>
                                                  <a:pt x="75" y="2"/>
                                                  <a:pt x="74" y="0"/>
                                                  <a:pt x="73" y="0"/>
                                                </a:cubicBezTo>
                                                <a:cubicBezTo>
                                                  <a:pt x="71" y="0"/>
                                                  <a:pt x="69" y="1"/>
                                                  <a:pt x="67" y="1"/>
                                                </a:cubicBezTo>
                                                <a:cubicBezTo>
                                                  <a:pt x="67" y="1"/>
                                                  <a:pt x="67" y="1"/>
                                                  <a:pt x="66" y="2"/>
                                                </a:cubicBezTo>
                                                <a:cubicBezTo>
                                                  <a:pt x="66" y="3"/>
                                                  <a:pt x="65" y="4"/>
                                                  <a:pt x="64" y="4"/>
                                                </a:cubicBezTo>
                                                <a:cubicBezTo>
                                                  <a:pt x="63" y="4"/>
                                                  <a:pt x="63" y="5"/>
                                                  <a:pt x="62" y="5"/>
                                                </a:cubicBezTo>
                                                <a:cubicBezTo>
                                                  <a:pt x="62" y="6"/>
                                                  <a:pt x="61" y="7"/>
                                                  <a:pt x="61" y="7"/>
                                                </a:cubicBezTo>
                                                <a:cubicBezTo>
                                                  <a:pt x="60" y="8"/>
                                                  <a:pt x="60" y="8"/>
                                                  <a:pt x="58" y="7"/>
                                                </a:cubicBezTo>
                                                <a:cubicBezTo>
                                                  <a:pt x="57" y="7"/>
                                                  <a:pt x="56" y="6"/>
                                                  <a:pt x="55" y="6"/>
                                                </a:cubicBezTo>
                                                <a:cubicBezTo>
                                                  <a:pt x="54" y="6"/>
                                                  <a:pt x="52" y="7"/>
                                                  <a:pt x="51" y="8"/>
                                                </a:cubicBezTo>
                                                <a:cubicBezTo>
                                                  <a:pt x="50" y="9"/>
                                                  <a:pt x="48" y="10"/>
                                                  <a:pt x="48" y="11"/>
                                                </a:cubicBezTo>
                                                <a:cubicBezTo>
                                                  <a:pt x="47" y="12"/>
                                                  <a:pt x="47" y="12"/>
                                                  <a:pt x="46" y="12"/>
                                                </a:cubicBezTo>
                                                <a:cubicBezTo>
                                                  <a:pt x="45" y="12"/>
                                                  <a:pt x="44" y="12"/>
                                                  <a:pt x="44" y="12"/>
                                                </a:cubicBezTo>
                                                <a:cubicBezTo>
                                                  <a:pt x="42" y="12"/>
                                                  <a:pt x="41" y="11"/>
                                                  <a:pt x="38" y="11"/>
                                                </a:cubicBezTo>
                                                <a:cubicBezTo>
                                                  <a:pt x="37" y="11"/>
                                                  <a:pt x="35" y="13"/>
                                                  <a:pt x="34" y="14"/>
                                                </a:cubicBezTo>
                                                <a:cubicBezTo>
                                                  <a:pt x="32" y="16"/>
                                                  <a:pt x="30" y="17"/>
                                                  <a:pt x="28" y="18"/>
                                                </a:cubicBezTo>
                                                <a:cubicBezTo>
                                                  <a:pt x="27" y="19"/>
                                                  <a:pt x="26" y="21"/>
                                                  <a:pt x="25" y="22"/>
                                                </a:cubicBezTo>
                                                <a:cubicBezTo>
                                                  <a:pt x="23" y="23"/>
                                                  <a:pt x="23" y="24"/>
                                                  <a:pt x="21" y="24"/>
                                                </a:cubicBezTo>
                                                <a:cubicBezTo>
                                                  <a:pt x="19" y="25"/>
                                                  <a:pt x="17" y="25"/>
                                                  <a:pt x="16" y="25"/>
                                                </a:cubicBezTo>
                                                <a:cubicBezTo>
                                                  <a:pt x="13" y="26"/>
                                                  <a:pt x="12" y="27"/>
                                                  <a:pt x="11" y="28"/>
                                                </a:cubicBezTo>
                                                <a:cubicBezTo>
                                                  <a:pt x="10" y="29"/>
                                                  <a:pt x="9" y="30"/>
                                                  <a:pt x="8" y="31"/>
                                                </a:cubicBezTo>
                                                <a:cubicBezTo>
                                                  <a:pt x="7" y="32"/>
                                                  <a:pt x="6" y="33"/>
                                                  <a:pt x="5" y="34"/>
                                                </a:cubicBezTo>
                                                <a:cubicBezTo>
                                                  <a:pt x="4" y="34"/>
                                                  <a:pt x="4" y="34"/>
                                                  <a:pt x="4" y="34"/>
                                                </a:cubicBezTo>
                                                <a:cubicBezTo>
                                                  <a:pt x="5" y="35"/>
                                                  <a:pt x="4" y="36"/>
                                                  <a:pt x="3" y="38"/>
                                                </a:cubicBezTo>
                                                <a:cubicBezTo>
                                                  <a:pt x="2" y="39"/>
                                                  <a:pt x="0" y="43"/>
                                                  <a:pt x="2" y="43"/>
                                                </a:cubicBezTo>
                                                <a:cubicBezTo>
                                                  <a:pt x="3" y="44"/>
                                                  <a:pt x="3" y="44"/>
                                                  <a:pt x="4" y="44"/>
                                                </a:cubicBezTo>
                                                <a:cubicBezTo>
                                                  <a:pt x="7" y="45"/>
                                                  <a:pt x="10" y="45"/>
                                                  <a:pt x="13" y="46"/>
                                                </a:cubicBezTo>
                                                <a:cubicBezTo>
                                                  <a:pt x="15" y="46"/>
                                                  <a:pt x="14" y="48"/>
                                                  <a:pt x="16" y="50"/>
                                                </a:cubicBezTo>
                                                <a:cubicBezTo>
                                                  <a:pt x="18" y="52"/>
                                                  <a:pt x="19" y="52"/>
                                                  <a:pt x="18" y="55"/>
                                                </a:cubicBezTo>
                                                <a:cubicBezTo>
                                                  <a:pt x="18" y="57"/>
                                                  <a:pt x="17" y="60"/>
                                                  <a:pt x="15" y="60"/>
                                                </a:cubicBezTo>
                                                <a:cubicBezTo>
                                                  <a:pt x="13" y="61"/>
                                                  <a:pt x="9" y="60"/>
                                                  <a:pt x="8" y="63"/>
                                                </a:cubicBezTo>
                                                <a:cubicBezTo>
                                                  <a:pt x="8" y="63"/>
                                                  <a:pt x="5" y="67"/>
                                                  <a:pt x="7" y="68"/>
                                                </a:cubicBezTo>
                                                <a:cubicBezTo>
                                                  <a:pt x="8" y="69"/>
                                                  <a:pt x="12" y="69"/>
                                                  <a:pt x="12" y="70"/>
                                                </a:cubicBezTo>
                                                <a:cubicBezTo>
                                                  <a:pt x="13" y="71"/>
                                                  <a:pt x="13" y="75"/>
                                                  <a:pt x="12" y="76"/>
                                                </a:cubicBezTo>
                                                <a:cubicBezTo>
                                                  <a:pt x="12" y="77"/>
                                                  <a:pt x="11" y="77"/>
                                                  <a:pt x="11" y="77"/>
                                                </a:cubicBezTo>
                                                <a:cubicBezTo>
                                                  <a:pt x="11" y="77"/>
                                                  <a:pt x="11" y="77"/>
                                                  <a:pt x="11" y="77"/>
                                                </a:cubicBezTo>
                                                <a:cubicBezTo>
                                                  <a:pt x="11" y="78"/>
                                                  <a:pt x="11" y="83"/>
                                                  <a:pt x="11" y="83"/>
                                                </a:cubicBezTo>
                                                <a:cubicBezTo>
                                                  <a:pt x="11" y="83"/>
                                                  <a:pt x="14" y="85"/>
                                                  <a:pt x="16" y="86"/>
                                                </a:cubicBezTo>
                                                <a:cubicBezTo>
                                                  <a:pt x="17" y="86"/>
                                                  <a:pt x="18" y="86"/>
                                                  <a:pt x="19" y="86"/>
                                                </a:cubicBezTo>
                                                <a:cubicBezTo>
                                                  <a:pt x="20" y="86"/>
                                                  <a:pt x="20" y="85"/>
                                                  <a:pt x="20" y="84"/>
                                                </a:cubicBezTo>
                                                <a:cubicBezTo>
                                                  <a:pt x="20" y="83"/>
                                                  <a:pt x="20" y="80"/>
                                                  <a:pt x="21" y="79"/>
                                                </a:cubicBezTo>
                                                <a:cubicBezTo>
                                                  <a:pt x="21" y="78"/>
                                                  <a:pt x="21" y="77"/>
                                                  <a:pt x="22" y="77"/>
                                                </a:cubicBezTo>
                                                <a:cubicBezTo>
                                                  <a:pt x="23" y="77"/>
                                                  <a:pt x="23" y="78"/>
                                                  <a:pt x="25" y="79"/>
                                                </a:cubicBezTo>
                                                <a:cubicBezTo>
                                                  <a:pt x="26" y="80"/>
                                                  <a:pt x="27" y="82"/>
                                                  <a:pt x="28" y="83"/>
                                                </a:cubicBezTo>
                                                <a:cubicBezTo>
                                                  <a:pt x="28" y="85"/>
                                                  <a:pt x="29" y="86"/>
                                                  <a:pt x="31" y="86"/>
                                                </a:cubicBezTo>
                                                <a:cubicBezTo>
                                                  <a:pt x="33" y="87"/>
                                                  <a:pt x="35" y="88"/>
                                                  <a:pt x="37" y="90"/>
                                                </a:cubicBezTo>
                                                <a:cubicBezTo>
                                                  <a:pt x="38" y="91"/>
                                                  <a:pt x="40" y="93"/>
                                                  <a:pt x="41" y="93"/>
                                                </a:cubicBezTo>
                                                <a:cubicBezTo>
                                                  <a:pt x="42" y="93"/>
                                                  <a:pt x="44" y="93"/>
                                                  <a:pt x="45" y="93"/>
                                                </a:cubicBezTo>
                                                <a:cubicBezTo>
                                                  <a:pt x="46" y="93"/>
                                                  <a:pt x="46" y="93"/>
                                                  <a:pt x="47" y="93"/>
                                                </a:cubicBezTo>
                                                <a:cubicBezTo>
                                                  <a:pt x="48" y="93"/>
                                                  <a:pt x="48" y="93"/>
                                                  <a:pt x="48" y="93"/>
                                                </a:cubicBezTo>
                                                <a:cubicBezTo>
                                                  <a:pt x="49" y="93"/>
                                                  <a:pt x="50" y="93"/>
                                                  <a:pt x="51" y="92"/>
                                                </a:cubicBezTo>
                                                <a:cubicBezTo>
                                                  <a:pt x="53" y="92"/>
                                                  <a:pt x="54" y="91"/>
                                                  <a:pt x="54" y="90"/>
                                                </a:cubicBezTo>
                                                <a:cubicBezTo>
                                                  <a:pt x="54" y="89"/>
                                                  <a:pt x="54" y="87"/>
                                                  <a:pt x="55" y="86"/>
                                                </a:cubicBezTo>
                                                <a:cubicBezTo>
                                                  <a:pt x="55" y="85"/>
                                                  <a:pt x="56" y="84"/>
                                                  <a:pt x="56" y="83"/>
                                                </a:cubicBezTo>
                                                <a:cubicBezTo>
                                                  <a:pt x="57" y="82"/>
                                                  <a:pt x="57" y="82"/>
                                                  <a:pt x="58" y="82"/>
                                                </a:cubicBezTo>
                                                <a:cubicBezTo>
                                                  <a:pt x="60" y="82"/>
                                                  <a:pt x="62" y="82"/>
                                                  <a:pt x="63" y="82"/>
                                                </a:cubicBezTo>
                                                <a:cubicBezTo>
                                                  <a:pt x="64" y="82"/>
                                                  <a:pt x="65" y="81"/>
                                                  <a:pt x="65" y="80"/>
                                                </a:cubicBezTo>
                                                <a:cubicBezTo>
                                                  <a:pt x="65" y="79"/>
                                                  <a:pt x="66" y="77"/>
                                                  <a:pt x="66" y="76"/>
                                                </a:cubicBezTo>
                                                <a:cubicBezTo>
                                                  <a:pt x="67" y="75"/>
                                                  <a:pt x="67" y="75"/>
                                                  <a:pt x="68" y="75"/>
                                                </a:cubicBezTo>
                                                <a:cubicBezTo>
                                                  <a:pt x="69" y="74"/>
                                                  <a:pt x="70" y="74"/>
                                                  <a:pt x="71" y="75"/>
                                                </a:cubicBezTo>
                                                <a:cubicBezTo>
                                                  <a:pt x="73" y="75"/>
                                                  <a:pt x="75" y="76"/>
                                                  <a:pt x="77" y="76"/>
                                                </a:cubicBezTo>
                                                <a:cubicBezTo>
                                                  <a:pt x="78" y="75"/>
                                                  <a:pt x="78" y="75"/>
                                                  <a:pt x="79" y="74"/>
                                                </a:cubicBezTo>
                                                <a:cubicBezTo>
                                                  <a:pt x="80" y="74"/>
                                                  <a:pt x="80" y="73"/>
                                                  <a:pt x="80" y="72"/>
                                                </a:cubicBezTo>
                                                <a:cubicBezTo>
                                                  <a:pt x="81" y="70"/>
                                                  <a:pt x="82" y="69"/>
                                                  <a:pt x="83" y="69"/>
                                                </a:cubicBezTo>
                                                <a:cubicBezTo>
                                                  <a:pt x="84" y="69"/>
                                                  <a:pt x="86" y="69"/>
                                                  <a:pt x="88" y="69"/>
                                                </a:cubicBezTo>
                                                <a:cubicBezTo>
                                                  <a:pt x="90" y="69"/>
                                                  <a:pt x="92" y="69"/>
                                                  <a:pt x="94" y="70"/>
                                                </a:cubicBezTo>
                                                <a:cubicBezTo>
                                                  <a:pt x="95" y="71"/>
                                                  <a:pt x="96" y="71"/>
                                                  <a:pt x="98" y="72"/>
                                                </a:cubicBezTo>
                                                <a:cubicBezTo>
                                                  <a:pt x="102" y="72"/>
                                                  <a:pt x="104" y="74"/>
                                                  <a:pt x="108" y="75"/>
                                                </a:cubicBezTo>
                                                <a:cubicBezTo>
                                                  <a:pt x="110" y="76"/>
                                                  <a:pt x="111" y="77"/>
                                                  <a:pt x="112" y="77"/>
                                                </a:cubicBezTo>
                                                <a:cubicBezTo>
                                                  <a:pt x="112" y="78"/>
                                                  <a:pt x="113" y="79"/>
                                                  <a:pt x="114" y="80"/>
                                                </a:cubicBezTo>
                                                <a:cubicBezTo>
                                                  <a:pt x="115" y="80"/>
                                                  <a:pt x="117" y="80"/>
                                                  <a:pt x="119" y="80"/>
                                                </a:cubicBezTo>
                                                <a:cubicBezTo>
                                                  <a:pt x="120" y="80"/>
                                                  <a:pt x="121" y="79"/>
                                                  <a:pt x="121" y="79"/>
                                                </a:cubicBezTo>
                                                <a:cubicBezTo>
                                                  <a:pt x="122" y="78"/>
                                                  <a:pt x="122" y="78"/>
                                                  <a:pt x="121" y="77"/>
                                                </a:cubicBezTo>
                                                <a:cubicBezTo>
                                                  <a:pt x="120" y="76"/>
                                                  <a:pt x="119" y="76"/>
                                                  <a:pt x="118" y="75"/>
                                                </a:cubicBezTo>
                                                <a:cubicBezTo>
                                                  <a:pt x="117" y="74"/>
                                                  <a:pt x="116" y="74"/>
                                                  <a:pt x="117" y="72"/>
                                                </a:cubicBezTo>
                                                <a:cubicBezTo>
                                                  <a:pt x="117" y="72"/>
                                                  <a:pt x="117" y="70"/>
                                                  <a:pt x="117" y="67"/>
                                                </a:cubicBezTo>
                                                <a:cubicBezTo>
                                                  <a:pt x="117" y="65"/>
                                                  <a:pt x="118" y="63"/>
                                                  <a:pt x="118" y="63"/>
                                                </a:cubicBezTo>
                                                <a:cubicBezTo>
                                                  <a:pt x="119" y="63"/>
                                                  <a:pt x="121" y="62"/>
                                                  <a:pt x="122" y="62"/>
                                                </a:cubicBezTo>
                                                <a:cubicBezTo>
                                                  <a:pt x="122" y="61"/>
                                                  <a:pt x="123" y="61"/>
                                                  <a:pt x="123" y="60"/>
                                                </a:cubicBezTo>
                                                <a:cubicBezTo>
                                                  <a:pt x="123" y="60"/>
                                                  <a:pt x="123" y="59"/>
                                                  <a:pt x="122" y="59"/>
                                                </a:cubicBezTo>
                                                <a:cubicBezTo>
                                                  <a:pt x="122" y="58"/>
                                                  <a:pt x="117" y="54"/>
                                                  <a:pt x="117" y="54"/>
                                                </a:cubicBezTo>
                                                <a:cubicBezTo>
                                                  <a:pt x="117" y="53"/>
                                                  <a:pt x="117" y="52"/>
                                                  <a:pt x="117" y="51"/>
                                                </a:cubicBezTo>
                                                <a:cubicBezTo>
                                                  <a:pt x="117" y="51"/>
                                                  <a:pt x="117" y="51"/>
                                                  <a:pt x="116" y="51"/>
                                                </a:cubicBezTo>
                                                <a:cubicBezTo>
                                                  <a:pt x="115" y="50"/>
                                                  <a:pt x="114" y="50"/>
                                                  <a:pt x="112" y="49"/>
                                                </a:cubicBezTo>
                                                <a:cubicBezTo>
                                                  <a:pt x="112" y="48"/>
                                                  <a:pt x="111" y="47"/>
                                                  <a:pt x="111" y="45"/>
                                                </a:cubicBezTo>
                                                <a:cubicBezTo>
                                                  <a:pt x="110" y="45"/>
                                                  <a:pt x="111" y="44"/>
                                                  <a:pt x="111" y="43"/>
                                                </a:cubicBezTo>
                                                <a:cubicBezTo>
                                                  <a:pt x="111" y="43"/>
                                                  <a:pt x="112" y="43"/>
                                                  <a:pt x="113" y="42"/>
                                                </a:cubicBezTo>
                                                <a:cubicBezTo>
                                                  <a:pt x="115" y="42"/>
                                                  <a:pt x="116" y="41"/>
                                                  <a:pt x="117" y="41"/>
                                                </a:cubicBezTo>
                                                <a:cubicBezTo>
                                                  <a:pt x="118" y="40"/>
                                                  <a:pt x="119" y="39"/>
                                                  <a:pt x="120" y="38"/>
                                                </a:cubicBezTo>
                                                <a:cubicBezTo>
                                                  <a:pt x="121" y="37"/>
                                                  <a:pt x="122" y="36"/>
                                                  <a:pt x="123" y="36"/>
                                                </a:cubicBezTo>
                                                <a:cubicBezTo>
                                                  <a:pt x="122" y="35"/>
                                                  <a:pt x="122" y="35"/>
                                                  <a:pt x="122" y="35"/>
                                                </a:cubicBezTo>
                                                <a:cubicBezTo>
                                                  <a:pt x="122" y="35"/>
                                                  <a:pt x="122" y="27"/>
                                                  <a:pt x="122" y="27"/>
                                                </a:cubicBezTo>
                                                <a:cubicBezTo>
                                                  <a:pt x="121" y="26"/>
                                                  <a:pt x="120" y="27"/>
                                                  <a:pt x="119" y="27"/>
                                                </a:cubicBezTo>
                                                <a:cubicBezTo>
                                                  <a:pt x="118" y="27"/>
                                                  <a:pt x="117" y="27"/>
                                                  <a:pt x="117" y="27"/>
                                                </a:cubicBezTo>
                                                <a:cubicBezTo>
                                                  <a:pt x="117" y="26"/>
                                                  <a:pt x="117" y="25"/>
                                                  <a:pt x="117" y="24"/>
                                                </a:cubicBezTo>
                                                <a:cubicBezTo>
                                                  <a:pt x="116" y="23"/>
                                                  <a:pt x="116" y="23"/>
                                                  <a:pt x="116" y="23"/>
                                                </a:cubicBezTo>
                                                <a:cubicBezTo>
                                                  <a:pt x="116" y="22"/>
                                                  <a:pt x="115" y="22"/>
                                                  <a:pt x="114" y="22"/>
                                                </a:cubicBezTo>
                                                <a:cubicBezTo>
                                                  <a:pt x="113" y="22"/>
                                                  <a:pt x="111" y="22"/>
                                                  <a:pt x="110" y="22"/>
                                                </a:cubicBezTo>
                                                <a:cubicBezTo>
                                                  <a:pt x="109" y="21"/>
                                                  <a:pt x="108" y="21"/>
                                                  <a:pt x="108" y="19"/>
                                                </a:cubicBezTo>
                                                <a:cubicBezTo>
                                                  <a:pt x="107" y="19"/>
                                                  <a:pt x="107" y="17"/>
                                                  <a:pt x="106" y="15"/>
                                                </a:cubicBezTo>
                                                <a:cubicBezTo>
                                                  <a:pt x="106" y="14"/>
                                                  <a:pt x="105" y="12"/>
                                                  <a:pt x="104" y="12"/>
                                                </a:cubicBezTo>
                                                <a:cubicBezTo>
                                                  <a:pt x="104" y="12"/>
                                                  <a:pt x="102" y="11"/>
                                                  <a:pt x="101" y="10"/>
                                                </a:cubicBezTo>
                                                <a:cubicBezTo>
                                                  <a:pt x="100" y="10"/>
                                                  <a:pt x="99" y="10"/>
                                                  <a:pt x="99" y="9"/>
                                                </a:cubicBezTo>
                                                <a:cubicBezTo>
                                                  <a:pt x="98" y="9"/>
                                                  <a:pt x="99" y="8"/>
                                                  <a:pt x="99" y="8"/>
                                                </a:cubicBezTo>
                                                <a:cubicBezTo>
                                                  <a:pt x="100" y="8"/>
                                                  <a:pt x="101" y="7"/>
                                                  <a:pt x="102" y="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4" name="Freeform 7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B26CF2E-4A3B-EC7F-A574-0F455E54C0C1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341514" y="2159449"/>
                                            <a:ext cx="609986" cy="570922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54 w 166"/>
                                              <a:gd name="T1" fmla="*/ 13 h 156"/>
                                              <a:gd name="T2" fmla="*/ 145 w 166"/>
                                              <a:gd name="T3" fmla="*/ 25 h 156"/>
                                              <a:gd name="T4" fmla="*/ 129 w 166"/>
                                              <a:gd name="T5" fmla="*/ 33 h 156"/>
                                              <a:gd name="T6" fmla="*/ 118 w 166"/>
                                              <a:gd name="T7" fmla="*/ 26 h 156"/>
                                              <a:gd name="T8" fmla="*/ 108 w 166"/>
                                              <a:gd name="T9" fmla="*/ 13 h 156"/>
                                              <a:gd name="T10" fmla="*/ 104 w 166"/>
                                              <a:gd name="T11" fmla="*/ 12 h 156"/>
                                              <a:gd name="T12" fmla="*/ 110 w 166"/>
                                              <a:gd name="T13" fmla="*/ 5 h 156"/>
                                              <a:gd name="T14" fmla="*/ 105 w 166"/>
                                              <a:gd name="T15" fmla="*/ 2 h 156"/>
                                              <a:gd name="T16" fmla="*/ 97 w 166"/>
                                              <a:gd name="T17" fmla="*/ 6 h 156"/>
                                              <a:gd name="T18" fmla="*/ 93 w 166"/>
                                              <a:gd name="T19" fmla="*/ 10 h 156"/>
                                              <a:gd name="T20" fmla="*/ 98 w 166"/>
                                              <a:gd name="T21" fmla="*/ 16 h 156"/>
                                              <a:gd name="T22" fmla="*/ 93 w 166"/>
                                              <a:gd name="T23" fmla="*/ 28 h 156"/>
                                              <a:gd name="T24" fmla="*/ 85 w 166"/>
                                              <a:gd name="T25" fmla="*/ 43 h 156"/>
                                              <a:gd name="T26" fmla="*/ 84 w 166"/>
                                              <a:gd name="T27" fmla="*/ 52 h 156"/>
                                              <a:gd name="T28" fmla="*/ 74 w 166"/>
                                              <a:gd name="T29" fmla="*/ 53 h 156"/>
                                              <a:gd name="T30" fmla="*/ 72 w 166"/>
                                              <a:gd name="T31" fmla="*/ 69 h 156"/>
                                              <a:gd name="T32" fmla="*/ 67 w 166"/>
                                              <a:gd name="T33" fmla="*/ 75 h 156"/>
                                              <a:gd name="T34" fmla="*/ 66 w 166"/>
                                              <a:gd name="T35" fmla="*/ 86 h 156"/>
                                              <a:gd name="T36" fmla="*/ 67 w 166"/>
                                              <a:gd name="T37" fmla="*/ 91 h 156"/>
                                              <a:gd name="T38" fmla="*/ 65 w 166"/>
                                              <a:gd name="T39" fmla="*/ 104 h 156"/>
                                              <a:gd name="T40" fmla="*/ 52 w 166"/>
                                              <a:gd name="T41" fmla="*/ 103 h 156"/>
                                              <a:gd name="T42" fmla="*/ 37 w 166"/>
                                              <a:gd name="T43" fmla="*/ 106 h 156"/>
                                              <a:gd name="T44" fmla="*/ 30 w 166"/>
                                              <a:gd name="T45" fmla="*/ 108 h 156"/>
                                              <a:gd name="T46" fmla="*/ 24 w 166"/>
                                              <a:gd name="T47" fmla="*/ 108 h 156"/>
                                              <a:gd name="T48" fmla="*/ 14 w 166"/>
                                              <a:gd name="T49" fmla="*/ 110 h 156"/>
                                              <a:gd name="T50" fmla="*/ 2 w 166"/>
                                              <a:gd name="T51" fmla="*/ 117 h 156"/>
                                              <a:gd name="T52" fmla="*/ 3 w 166"/>
                                              <a:gd name="T53" fmla="*/ 124 h 156"/>
                                              <a:gd name="T54" fmla="*/ 4 w 166"/>
                                              <a:gd name="T55" fmla="*/ 132 h 156"/>
                                              <a:gd name="T56" fmla="*/ 7 w 166"/>
                                              <a:gd name="T57" fmla="*/ 141 h 156"/>
                                              <a:gd name="T58" fmla="*/ 8 w 166"/>
                                              <a:gd name="T59" fmla="*/ 151 h 156"/>
                                              <a:gd name="T60" fmla="*/ 10 w 166"/>
                                              <a:gd name="T61" fmla="*/ 156 h 156"/>
                                              <a:gd name="T62" fmla="*/ 17 w 166"/>
                                              <a:gd name="T63" fmla="*/ 150 h 156"/>
                                              <a:gd name="T64" fmla="*/ 31 w 166"/>
                                              <a:gd name="T65" fmla="*/ 144 h 156"/>
                                              <a:gd name="T66" fmla="*/ 44 w 166"/>
                                              <a:gd name="T67" fmla="*/ 133 h 156"/>
                                              <a:gd name="T68" fmla="*/ 54 w 166"/>
                                              <a:gd name="T69" fmla="*/ 133 h 156"/>
                                              <a:gd name="T70" fmla="*/ 64 w 166"/>
                                              <a:gd name="T71" fmla="*/ 129 h 156"/>
                                              <a:gd name="T72" fmla="*/ 70 w 166"/>
                                              <a:gd name="T73" fmla="*/ 126 h 156"/>
                                              <a:gd name="T74" fmla="*/ 79 w 166"/>
                                              <a:gd name="T75" fmla="*/ 122 h 156"/>
                                              <a:gd name="T76" fmla="*/ 93 w 166"/>
                                              <a:gd name="T77" fmla="*/ 122 h 156"/>
                                              <a:gd name="T78" fmla="*/ 99 w 166"/>
                                              <a:gd name="T79" fmla="*/ 126 h 156"/>
                                              <a:gd name="T80" fmla="*/ 108 w 166"/>
                                              <a:gd name="T81" fmla="*/ 129 h 156"/>
                                              <a:gd name="T82" fmla="*/ 119 w 166"/>
                                              <a:gd name="T83" fmla="*/ 126 h 156"/>
                                              <a:gd name="T84" fmla="*/ 134 w 166"/>
                                              <a:gd name="T85" fmla="*/ 126 h 156"/>
                                              <a:gd name="T86" fmla="*/ 142 w 166"/>
                                              <a:gd name="T87" fmla="*/ 128 h 156"/>
                                              <a:gd name="T88" fmla="*/ 149 w 166"/>
                                              <a:gd name="T89" fmla="*/ 136 h 156"/>
                                              <a:gd name="T90" fmla="*/ 162 w 166"/>
                                              <a:gd name="T91" fmla="*/ 134 h 156"/>
                                              <a:gd name="T92" fmla="*/ 163 w 166"/>
                                              <a:gd name="T93" fmla="*/ 127 h 156"/>
                                              <a:gd name="T94" fmla="*/ 157 w 166"/>
                                              <a:gd name="T95" fmla="*/ 116 h 156"/>
                                              <a:gd name="T96" fmla="*/ 148 w 166"/>
                                              <a:gd name="T97" fmla="*/ 119 h 156"/>
                                              <a:gd name="T98" fmla="*/ 142 w 166"/>
                                              <a:gd name="T99" fmla="*/ 112 h 156"/>
                                              <a:gd name="T100" fmla="*/ 145 w 166"/>
                                              <a:gd name="T101" fmla="*/ 100 h 156"/>
                                              <a:gd name="T102" fmla="*/ 151 w 166"/>
                                              <a:gd name="T103" fmla="*/ 90 h 156"/>
                                              <a:gd name="T104" fmla="*/ 153 w 166"/>
                                              <a:gd name="T105" fmla="*/ 84 h 156"/>
                                              <a:gd name="T106" fmla="*/ 157 w 166"/>
                                              <a:gd name="T107" fmla="*/ 76 h 156"/>
                                              <a:gd name="T108" fmla="*/ 155 w 166"/>
                                              <a:gd name="T109" fmla="*/ 63 h 156"/>
                                              <a:gd name="T110" fmla="*/ 157 w 166"/>
                                              <a:gd name="T111" fmla="*/ 49 h 156"/>
                                              <a:gd name="T112" fmla="*/ 162 w 166"/>
                                              <a:gd name="T113" fmla="*/ 40 h 156"/>
                                              <a:gd name="T114" fmla="*/ 158 w 166"/>
                                              <a:gd name="T115" fmla="*/ 35 h 156"/>
                                              <a:gd name="T116" fmla="*/ 159 w 166"/>
                                              <a:gd name="T117" fmla="*/ 26 h 156"/>
                                              <a:gd name="T118" fmla="*/ 156 w 166"/>
                                              <a:gd name="T119" fmla="*/ 11 h 1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6" h="156">
                                                <a:moveTo>
                                                  <a:pt x="156" y="11"/>
                                                </a:moveTo>
                                                <a:cubicBezTo>
                                                  <a:pt x="155" y="10"/>
                                                  <a:pt x="155" y="10"/>
                                                  <a:pt x="155" y="10"/>
                                                </a:cubicBezTo>
                                                <a:cubicBezTo>
                                                  <a:pt x="155" y="12"/>
                                                  <a:pt x="155" y="12"/>
                                                  <a:pt x="154" y="13"/>
                                                </a:cubicBezTo>
                                                <a:cubicBezTo>
                                                  <a:pt x="153" y="14"/>
                                                  <a:pt x="152" y="15"/>
                                                  <a:pt x="151" y="15"/>
                                                </a:cubicBezTo>
                                                <a:cubicBezTo>
                                                  <a:pt x="151" y="15"/>
                                                  <a:pt x="150" y="20"/>
                                                  <a:pt x="150" y="21"/>
                                                </a:cubicBezTo>
                                                <a:cubicBezTo>
                                                  <a:pt x="149" y="22"/>
                                                  <a:pt x="145" y="25"/>
                                                  <a:pt x="145" y="25"/>
                                                </a:cubicBezTo>
                                                <a:cubicBezTo>
                                                  <a:pt x="143" y="26"/>
                                                  <a:pt x="141" y="26"/>
                                                  <a:pt x="139" y="27"/>
                                                </a:cubicBezTo>
                                                <a:cubicBezTo>
                                                  <a:pt x="137" y="27"/>
                                                  <a:pt x="135" y="29"/>
                                                  <a:pt x="134" y="31"/>
                                                </a:cubicBezTo>
                                                <a:cubicBezTo>
                                                  <a:pt x="132" y="32"/>
                                                  <a:pt x="131" y="32"/>
                                                  <a:pt x="129" y="33"/>
                                                </a:cubicBezTo>
                                                <a:cubicBezTo>
                                                  <a:pt x="127" y="33"/>
                                                  <a:pt x="127" y="34"/>
                                                  <a:pt x="126" y="34"/>
                                                </a:cubicBezTo>
                                                <a:cubicBezTo>
                                                  <a:pt x="126" y="34"/>
                                                  <a:pt x="125" y="33"/>
                                                  <a:pt x="123" y="31"/>
                                                </a:cubicBezTo>
                                                <a:cubicBezTo>
                                                  <a:pt x="122" y="30"/>
                                                  <a:pt x="120" y="27"/>
                                                  <a:pt x="118" y="26"/>
                                                </a:cubicBezTo>
                                                <a:cubicBezTo>
                                                  <a:pt x="117" y="24"/>
                                                  <a:pt x="116" y="22"/>
                                                  <a:pt x="115" y="20"/>
                                                </a:cubicBezTo>
                                                <a:cubicBezTo>
                                                  <a:pt x="114" y="17"/>
                                                  <a:pt x="113" y="16"/>
                                                  <a:pt x="112" y="14"/>
                                                </a:cubicBezTo>
                                                <a:cubicBezTo>
                                                  <a:pt x="111" y="13"/>
                                                  <a:pt x="110" y="13"/>
                                                  <a:pt x="108" y="13"/>
                                                </a:cubicBezTo>
                                                <a:cubicBezTo>
                                                  <a:pt x="107" y="13"/>
                                                  <a:pt x="106" y="14"/>
                                                  <a:pt x="105" y="14"/>
                                                </a:cubicBezTo>
                                                <a:cubicBezTo>
                                                  <a:pt x="104" y="14"/>
                                                  <a:pt x="104" y="13"/>
                                                  <a:pt x="104" y="13"/>
                                                </a:cubicBezTo>
                                                <a:cubicBezTo>
                                                  <a:pt x="103" y="13"/>
                                                  <a:pt x="104" y="12"/>
                                                  <a:pt x="104" y="12"/>
                                                </a:cubicBezTo>
                                                <a:cubicBezTo>
                                                  <a:pt x="104" y="10"/>
                                                  <a:pt x="105" y="9"/>
                                                  <a:pt x="106" y="9"/>
                                                </a:cubicBezTo>
                                                <a:cubicBezTo>
                                                  <a:pt x="107" y="8"/>
                                                  <a:pt x="108" y="8"/>
                                                  <a:pt x="109" y="8"/>
                                                </a:cubicBezTo>
                                                <a:cubicBezTo>
                                                  <a:pt x="109" y="8"/>
                                                  <a:pt x="110" y="7"/>
                                                  <a:pt x="110" y="5"/>
                                                </a:cubicBezTo>
                                                <a:cubicBezTo>
                                                  <a:pt x="110" y="4"/>
                                                  <a:pt x="110" y="4"/>
                                                  <a:pt x="110" y="4"/>
                                                </a:cubicBezTo>
                                                <a:cubicBezTo>
                                                  <a:pt x="109" y="3"/>
                                                  <a:pt x="109" y="3"/>
                                                  <a:pt x="108" y="3"/>
                                                </a:cubicBezTo>
                                                <a:cubicBezTo>
                                                  <a:pt x="107" y="3"/>
                                                  <a:pt x="106" y="2"/>
                                                  <a:pt x="105" y="2"/>
                                                </a:cubicBezTo>
                                                <a:cubicBezTo>
                                                  <a:pt x="104" y="1"/>
                                                  <a:pt x="103" y="0"/>
                                                  <a:pt x="103" y="0"/>
                                                </a:cubicBezTo>
                                                <a:cubicBezTo>
                                                  <a:pt x="103" y="0"/>
                                                  <a:pt x="103" y="0"/>
                                                  <a:pt x="101" y="2"/>
                                                </a:cubicBezTo>
                                                <a:cubicBezTo>
                                                  <a:pt x="100" y="4"/>
                                                  <a:pt x="99" y="5"/>
                                                  <a:pt x="97" y="6"/>
                                                </a:cubicBezTo>
                                                <a:cubicBezTo>
                                                  <a:pt x="96" y="6"/>
                                                  <a:pt x="95" y="6"/>
                                                  <a:pt x="94" y="6"/>
                                                </a:cubicBezTo>
                                                <a:cubicBezTo>
                                                  <a:pt x="93" y="6"/>
                                                  <a:pt x="93" y="6"/>
                                                  <a:pt x="94" y="8"/>
                                                </a:cubicBezTo>
                                                <a:cubicBezTo>
                                                  <a:pt x="94" y="9"/>
                                                  <a:pt x="93" y="10"/>
                                                  <a:pt x="93" y="10"/>
                                                </a:cubicBezTo>
                                                <a:cubicBezTo>
                                                  <a:pt x="93" y="11"/>
                                                  <a:pt x="93" y="11"/>
                                                  <a:pt x="93" y="12"/>
                                                </a:cubicBezTo>
                                                <a:cubicBezTo>
                                                  <a:pt x="93" y="12"/>
                                                  <a:pt x="94" y="12"/>
                                                  <a:pt x="95" y="13"/>
                                                </a:cubicBezTo>
                                                <a:cubicBezTo>
                                                  <a:pt x="96" y="13"/>
                                                  <a:pt x="97" y="15"/>
                                                  <a:pt x="98" y="16"/>
                                                </a:cubicBezTo>
                                                <a:cubicBezTo>
                                                  <a:pt x="99" y="17"/>
                                                  <a:pt x="98" y="18"/>
                                                  <a:pt x="98" y="19"/>
                                                </a:cubicBezTo>
                                                <a:cubicBezTo>
                                                  <a:pt x="97" y="20"/>
                                                  <a:pt x="96" y="21"/>
                                                  <a:pt x="95" y="22"/>
                                                </a:cubicBezTo>
                                                <a:cubicBezTo>
                                                  <a:pt x="95" y="24"/>
                                                  <a:pt x="94" y="27"/>
                                                  <a:pt x="93" y="28"/>
                                                </a:cubicBezTo>
                                                <a:cubicBezTo>
                                                  <a:pt x="93" y="29"/>
                                                  <a:pt x="93" y="34"/>
                                                  <a:pt x="93" y="35"/>
                                                </a:cubicBezTo>
                                                <a:cubicBezTo>
                                                  <a:pt x="93" y="36"/>
                                                  <a:pt x="90" y="38"/>
                                                  <a:pt x="89" y="39"/>
                                                </a:cubicBezTo>
                                                <a:cubicBezTo>
                                                  <a:pt x="88" y="41"/>
                                                  <a:pt x="87" y="41"/>
                                                  <a:pt x="85" y="43"/>
                                                </a:cubicBezTo>
                                                <a:cubicBezTo>
                                                  <a:pt x="85" y="43"/>
                                                  <a:pt x="85" y="49"/>
                                                  <a:pt x="85" y="50"/>
                                                </a:cubicBezTo>
                                                <a:cubicBezTo>
                                                  <a:pt x="85" y="51"/>
                                                  <a:pt x="85" y="51"/>
                                                  <a:pt x="85" y="52"/>
                                                </a:cubicBezTo>
                                                <a:cubicBezTo>
                                                  <a:pt x="85" y="52"/>
                                                  <a:pt x="84" y="52"/>
                                                  <a:pt x="84" y="52"/>
                                                </a:cubicBezTo>
                                                <a:cubicBezTo>
                                                  <a:pt x="83" y="52"/>
                                                  <a:pt x="82" y="52"/>
                                                  <a:pt x="81" y="51"/>
                                                </a:cubicBezTo>
                                                <a:cubicBezTo>
                                                  <a:pt x="80" y="50"/>
                                                  <a:pt x="78" y="50"/>
                                                  <a:pt x="77" y="51"/>
                                                </a:cubicBezTo>
                                                <a:cubicBezTo>
                                                  <a:pt x="76" y="51"/>
                                                  <a:pt x="75" y="52"/>
                                                  <a:pt x="74" y="53"/>
                                                </a:cubicBezTo>
                                                <a:cubicBezTo>
                                                  <a:pt x="74" y="56"/>
                                                  <a:pt x="73" y="57"/>
                                                  <a:pt x="73" y="59"/>
                                                </a:cubicBezTo>
                                                <a:cubicBezTo>
                                                  <a:pt x="73" y="62"/>
                                                  <a:pt x="71" y="63"/>
                                                  <a:pt x="71" y="65"/>
                                                </a:cubicBezTo>
                                                <a:cubicBezTo>
                                                  <a:pt x="70" y="67"/>
                                                  <a:pt x="71" y="68"/>
                                                  <a:pt x="72" y="69"/>
                                                </a:cubicBezTo>
                                                <a:cubicBezTo>
                                                  <a:pt x="72" y="69"/>
                                                  <a:pt x="72" y="69"/>
                                                  <a:pt x="72" y="70"/>
                                                </a:cubicBezTo>
                                                <a:cubicBezTo>
                                                  <a:pt x="72" y="70"/>
                                                  <a:pt x="72" y="71"/>
                                                  <a:pt x="71" y="72"/>
                                                </a:cubicBezTo>
                                                <a:cubicBezTo>
                                                  <a:pt x="70" y="73"/>
                                                  <a:pt x="68" y="73"/>
                                                  <a:pt x="67" y="75"/>
                                                </a:cubicBezTo>
                                                <a:cubicBezTo>
                                                  <a:pt x="67" y="75"/>
                                                  <a:pt x="70" y="81"/>
                                                  <a:pt x="70" y="81"/>
                                                </a:cubicBezTo>
                                                <a:cubicBezTo>
                                                  <a:pt x="70" y="82"/>
                                                  <a:pt x="70" y="83"/>
                                                  <a:pt x="69" y="84"/>
                                                </a:cubicBezTo>
                                                <a:cubicBezTo>
                                                  <a:pt x="68" y="85"/>
                                                  <a:pt x="67" y="86"/>
                                                  <a:pt x="66" y="86"/>
                                                </a:cubicBezTo>
                                                <a:cubicBezTo>
                                                  <a:pt x="65" y="86"/>
                                                  <a:pt x="65" y="86"/>
                                                  <a:pt x="65" y="87"/>
                                                </a:cubicBezTo>
                                                <a:cubicBezTo>
                                                  <a:pt x="64" y="87"/>
                                                  <a:pt x="65" y="87"/>
                                                  <a:pt x="65" y="88"/>
                                                </a:cubicBezTo>
                                                <a:cubicBezTo>
                                                  <a:pt x="65" y="89"/>
                                                  <a:pt x="66" y="89"/>
                                                  <a:pt x="67" y="91"/>
                                                </a:cubicBezTo>
                                                <a:cubicBezTo>
                                                  <a:pt x="68" y="92"/>
                                                  <a:pt x="68" y="97"/>
                                                  <a:pt x="68" y="98"/>
                                                </a:cubicBezTo>
                                                <a:cubicBezTo>
                                                  <a:pt x="69" y="100"/>
                                                  <a:pt x="69" y="101"/>
                                                  <a:pt x="68" y="102"/>
                                                </a:cubicBezTo>
                                                <a:cubicBezTo>
                                                  <a:pt x="68" y="103"/>
                                                  <a:pt x="67" y="103"/>
                                                  <a:pt x="65" y="104"/>
                                                </a:cubicBezTo>
                                                <a:cubicBezTo>
                                                  <a:pt x="64" y="105"/>
                                                  <a:pt x="63" y="105"/>
                                                  <a:pt x="61" y="104"/>
                                                </a:cubicBezTo>
                                                <a:cubicBezTo>
                                                  <a:pt x="60" y="104"/>
                                                  <a:pt x="59" y="104"/>
                                                  <a:pt x="58" y="103"/>
                                                </a:cubicBezTo>
                                                <a:cubicBezTo>
                                                  <a:pt x="54" y="103"/>
                                                  <a:pt x="55" y="103"/>
                                                  <a:pt x="52" y="103"/>
                                                </a:cubicBezTo>
                                                <a:cubicBezTo>
                                                  <a:pt x="49" y="104"/>
                                                  <a:pt x="46" y="102"/>
                                                  <a:pt x="43" y="102"/>
                                                </a:cubicBezTo>
                                                <a:cubicBezTo>
                                                  <a:pt x="41" y="102"/>
                                                  <a:pt x="40" y="103"/>
                                                  <a:pt x="40" y="103"/>
                                                </a:cubicBezTo>
                                                <a:cubicBezTo>
                                                  <a:pt x="39" y="104"/>
                                                  <a:pt x="38" y="105"/>
                                                  <a:pt x="37" y="106"/>
                                                </a:cubicBezTo>
                                                <a:cubicBezTo>
                                                  <a:pt x="36" y="107"/>
                                                  <a:pt x="36" y="107"/>
                                                  <a:pt x="35" y="107"/>
                                                </a:cubicBezTo>
                                                <a:cubicBezTo>
                                                  <a:pt x="35" y="107"/>
                                                  <a:pt x="34" y="107"/>
                                                  <a:pt x="32" y="107"/>
                                                </a:cubicBezTo>
                                                <a:cubicBezTo>
                                                  <a:pt x="31" y="106"/>
                                                  <a:pt x="31" y="107"/>
                                                  <a:pt x="30" y="108"/>
                                                </a:cubicBezTo>
                                                <a:cubicBezTo>
                                                  <a:pt x="30" y="109"/>
                                                  <a:pt x="29" y="110"/>
                                                  <a:pt x="29" y="110"/>
                                                </a:cubicBezTo>
                                                <a:cubicBezTo>
                                                  <a:pt x="28" y="111"/>
                                                  <a:pt x="27" y="110"/>
                                                  <a:pt x="26" y="109"/>
                                                </a:cubicBezTo>
                                                <a:cubicBezTo>
                                                  <a:pt x="25" y="109"/>
                                                  <a:pt x="24" y="108"/>
                                                  <a:pt x="24" y="108"/>
                                                </a:cubicBezTo>
                                                <a:cubicBezTo>
                                                  <a:pt x="23" y="107"/>
                                                  <a:pt x="22" y="106"/>
                                                  <a:pt x="21" y="106"/>
                                                </a:cubicBezTo>
                                                <a:cubicBezTo>
                                                  <a:pt x="20" y="106"/>
                                                  <a:pt x="18" y="106"/>
                                                  <a:pt x="18" y="107"/>
                                                </a:cubicBezTo>
                                                <a:cubicBezTo>
                                                  <a:pt x="16" y="107"/>
                                                  <a:pt x="15" y="110"/>
                                                  <a:pt x="14" y="110"/>
                                                </a:cubicBezTo>
                                                <a:cubicBezTo>
                                                  <a:pt x="13" y="111"/>
                                                  <a:pt x="12" y="112"/>
                                                  <a:pt x="11" y="113"/>
                                                </a:cubicBezTo>
                                                <a:cubicBezTo>
                                                  <a:pt x="10" y="114"/>
                                                  <a:pt x="9" y="115"/>
                                                  <a:pt x="8" y="115"/>
                                                </a:cubicBezTo>
                                                <a:cubicBezTo>
                                                  <a:pt x="8" y="116"/>
                                                  <a:pt x="3" y="117"/>
                                                  <a:pt x="2" y="117"/>
                                                </a:cubicBezTo>
                                                <a:cubicBezTo>
                                                  <a:pt x="0" y="117"/>
                                                  <a:pt x="0" y="118"/>
                                                  <a:pt x="0" y="119"/>
                                                </a:cubicBezTo>
                                                <a:cubicBezTo>
                                                  <a:pt x="0" y="120"/>
                                                  <a:pt x="1" y="121"/>
                                                  <a:pt x="2" y="121"/>
                                                </a:cubicBezTo>
                                                <a:cubicBezTo>
                                                  <a:pt x="2" y="122"/>
                                                  <a:pt x="3" y="123"/>
                                                  <a:pt x="3" y="124"/>
                                                </a:cubicBezTo>
                                                <a:cubicBezTo>
                                                  <a:pt x="4" y="125"/>
                                                  <a:pt x="4" y="127"/>
                                                  <a:pt x="4" y="127"/>
                                                </a:cubicBezTo>
                                                <a:cubicBezTo>
                                                  <a:pt x="5" y="129"/>
                                                  <a:pt x="5" y="129"/>
                                                  <a:pt x="5" y="130"/>
                                                </a:cubicBezTo>
                                                <a:cubicBezTo>
                                                  <a:pt x="5" y="130"/>
                                                  <a:pt x="5" y="131"/>
                                                  <a:pt x="4" y="132"/>
                                                </a:cubicBezTo>
                                                <a:cubicBezTo>
                                                  <a:pt x="4" y="132"/>
                                                  <a:pt x="8" y="138"/>
                                                  <a:pt x="8" y="139"/>
                                                </a:cubicBezTo>
                                                <a:cubicBezTo>
                                                  <a:pt x="10" y="140"/>
                                                  <a:pt x="10" y="141"/>
                                                  <a:pt x="10" y="142"/>
                                                </a:cubicBezTo>
                                                <a:cubicBezTo>
                                                  <a:pt x="10" y="142"/>
                                                  <a:pt x="9" y="142"/>
                                                  <a:pt x="7" y="141"/>
                                                </a:cubicBezTo>
                                                <a:cubicBezTo>
                                                  <a:pt x="6" y="141"/>
                                                  <a:pt x="6" y="147"/>
                                                  <a:pt x="6" y="147"/>
                                                </a:cubicBezTo>
                                                <a:cubicBezTo>
                                                  <a:pt x="6" y="149"/>
                                                  <a:pt x="6" y="149"/>
                                                  <a:pt x="6" y="150"/>
                                                </a:cubicBezTo>
                                                <a:cubicBezTo>
                                                  <a:pt x="6" y="150"/>
                                                  <a:pt x="7" y="150"/>
                                                  <a:pt x="8" y="151"/>
                                                </a:cubicBezTo>
                                                <a:cubicBezTo>
                                                  <a:pt x="7" y="152"/>
                                                  <a:pt x="7" y="152"/>
                                                  <a:pt x="7" y="152"/>
                                                </a:cubicBezTo>
                                                <a:cubicBezTo>
                                                  <a:pt x="8" y="152"/>
                                                  <a:pt x="9" y="152"/>
                                                  <a:pt x="10" y="154"/>
                                                </a:cubicBezTo>
                                                <a:cubicBezTo>
                                                  <a:pt x="11" y="155"/>
                                                  <a:pt x="10" y="156"/>
                                                  <a:pt x="10" y="156"/>
                                                </a:cubicBezTo>
                                                <a:cubicBezTo>
                                                  <a:pt x="11" y="156"/>
                                                  <a:pt x="11" y="156"/>
                                                  <a:pt x="11" y="156"/>
                                                </a:cubicBezTo>
                                                <a:cubicBezTo>
                                                  <a:pt x="12" y="155"/>
                                                  <a:pt x="13" y="154"/>
                                                  <a:pt x="14" y="153"/>
                                                </a:cubicBezTo>
                                                <a:cubicBezTo>
                                                  <a:pt x="15" y="152"/>
                                                  <a:pt x="16" y="151"/>
                                                  <a:pt x="17" y="150"/>
                                                </a:cubicBezTo>
                                                <a:cubicBezTo>
                                                  <a:pt x="18" y="149"/>
                                                  <a:pt x="19" y="148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5" y="147"/>
                                                  <a:pt x="27" y="146"/>
                                                </a:cubicBezTo>
                                                <a:cubicBezTo>
                                                  <a:pt x="29" y="146"/>
                                                  <a:pt x="29" y="145"/>
                                                  <a:pt x="31" y="144"/>
                                                </a:cubicBezTo>
                                                <a:cubicBezTo>
                                                  <a:pt x="32" y="143"/>
                                                  <a:pt x="33" y="141"/>
                                                  <a:pt x="34" y="140"/>
                                                </a:cubicBezTo>
                                                <a:cubicBezTo>
                                                  <a:pt x="36" y="139"/>
                                                  <a:pt x="38" y="138"/>
                                                  <a:pt x="40" y="136"/>
                                                </a:cubicBezTo>
                                                <a:cubicBezTo>
                                                  <a:pt x="41" y="135"/>
                                                  <a:pt x="43" y="133"/>
                                                  <a:pt x="44" y="133"/>
                                                </a:cubicBezTo>
                                                <a:cubicBezTo>
                                                  <a:pt x="47" y="133"/>
                                                  <a:pt x="48" y="134"/>
                                                  <a:pt x="50" y="134"/>
                                                </a:cubicBezTo>
                                                <a:cubicBezTo>
                                                  <a:pt x="50" y="134"/>
                                                  <a:pt x="51" y="134"/>
                                                  <a:pt x="52" y="134"/>
                                                </a:cubicBezTo>
                                                <a:cubicBezTo>
                                                  <a:pt x="53" y="134"/>
                                                  <a:pt x="53" y="134"/>
                                                  <a:pt x="54" y="133"/>
                                                </a:cubicBezTo>
                                                <a:cubicBezTo>
                                                  <a:pt x="54" y="132"/>
                                                  <a:pt x="56" y="131"/>
                                                  <a:pt x="57" y="130"/>
                                                </a:cubicBezTo>
                                                <a:cubicBezTo>
                                                  <a:pt x="58" y="129"/>
                                                  <a:pt x="60" y="128"/>
                                                  <a:pt x="61" y="128"/>
                                                </a:cubicBezTo>
                                                <a:cubicBezTo>
                                                  <a:pt x="62" y="128"/>
                                                  <a:pt x="63" y="129"/>
                                                  <a:pt x="64" y="129"/>
                                                </a:cubicBezTo>
                                                <a:cubicBezTo>
                                                  <a:pt x="66" y="130"/>
                                                  <a:pt x="66" y="130"/>
                                                  <a:pt x="67" y="129"/>
                                                </a:cubicBezTo>
                                                <a:cubicBezTo>
                                                  <a:pt x="67" y="129"/>
                                                  <a:pt x="68" y="128"/>
                                                  <a:pt x="68" y="127"/>
                                                </a:cubicBezTo>
                                                <a:cubicBezTo>
                                                  <a:pt x="69" y="127"/>
                                                  <a:pt x="69" y="126"/>
                                                  <a:pt x="70" y="126"/>
                                                </a:cubicBezTo>
                                                <a:cubicBezTo>
                                                  <a:pt x="71" y="126"/>
                                                  <a:pt x="72" y="125"/>
                                                  <a:pt x="72" y="124"/>
                                                </a:cubicBezTo>
                                                <a:cubicBezTo>
                                                  <a:pt x="73" y="123"/>
                                                  <a:pt x="73" y="123"/>
                                                  <a:pt x="73" y="123"/>
                                                </a:cubicBezTo>
                                                <a:cubicBezTo>
                                                  <a:pt x="75" y="123"/>
                                                  <a:pt x="77" y="122"/>
                                                  <a:pt x="79" y="122"/>
                                                </a:cubicBezTo>
                                                <a:cubicBezTo>
                                                  <a:pt x="80" y="122"/>
                                                  <a:pt x="81" y="124"/>
                                                  <a:pt x="81" y="123"/>
                                                </a:cubicBezTo>
                                                <a:cubicBezTo>
                                                  <a:pt x="84" y="123"/>
                                                  <a:pt x="84" y="122"/>
                                                  <a:pt x="88" y="122"/>
                                                </a:cubicBezTo>
                                                <a:cubicBezTo>
                                                  <a:pt x="89" y="122"/>
                                                  <a:pt x="91" y="122"/>
                                                  <a:pt x="93" y="122"/>
                                                </a:cubicBezTo>
                                                <a:cubicBezTo>
                                                  <a:pt x="94" y="122"/>
                                                  <a:pt x="95" y="122"/>
                                                  <a:pt x="96" y="122"/>
                                                </a:cubicBezTo>
                                                <a:cubicBezTo>
                                                  <a:pt x="97" y="122"/>
                                                  <a:pt x="98" y="122"/>
                                                  <a:pt x="98" y="123"/>
                                                </a:cubicBezTo>
                                                <a:cubicBezTo>
                                                  <a:pt x="98" y="124"/>
                                                  <a:pt x="98" y="125"/>
                                                  <a:pt x="99" y="126"/>
                                                </a:cubicBezTo>
                                                <a:cubicBezTo>
                                                  <a:pt x="99" y="126"/>
                                                  <a:pt x="100" y="126"/>
                                                  <a:pt x="102" y="126"/>
                                                </a:cubicBezTo>
                                                <a:cubicBezTo>
                                                  <a:pt x="104" y="126"/>
                                                  <a:pt x="105" y="128"/>
                                                  <a:pt x="107" y="128"/>
                                                </a:cubicBezTo>
                                                <a:cubicBezTo>
                                                  <a:pt x="108" y="129"/>
                                                  <a:pt x="108" y="129"/>
                                                  <a:pt x="108" y="129"/>
                                                </a:cubicBezTo>
                                                <a:cubicBezTo>
                                                  <a:pt x="109" y="129"/>
                                                  <a:pt x="110" y="129"/>
                                                  <a:pt x="111" y="128"/>
                                                </a:cubicBezTo>
                                                <a:cubicBezTo>
                                                  <a:pt x="112" y="128"/>
                                                  <a:pt x="114" y="125"/>
                                                  <a:pt x="115" y="125"/>
                                                </a:cubicBezTo>
                                                <a:cubicBezTo>
                                                  <a:pt x="116" y="125"/>
                                                  <a:pt x="117" y="126"/>
                                                  <a:pt x="119" y="126"/>
                                                </a:cubicBezTo>
                                                <a:cubicBezTo>
                                                  <a:pt x="120" y="127"/>
                                                  <a:pt x="122" y="127"/>
                                                  <a:pt x="124" y="127"/>
                                                </a:cubicBezTo>
                                                <a:cubicBezTo>
                                                  <a:pt x="124" y="127"/>
                                                  <a:pt x="127" y="127"/>
                                                  <a:pt x="129" y="127"/>
                                                </a:cubicBezTo>
                                                <a:cubicBezTo>
                                                  <a:pt x="131" y="126"/>
                                                  <a:pt x="134" y="126"/>
                                                  <a:pt x="134" y="126"/>
                                                </a:cubicBezTo>
                                                <a:cubicBezTo>
                                                  <a:pt x="135" y="124"/>
                                                  <a:pt x="135" y="123"/>
                                                  <a:pt x="135" y="123"/>
                                                </a:cubicBezTo>
                                                <a:cubicBezTo>
                                                  <a:pt x="136" y="123"/>
                                                  <a:pt x="137" y="124"/>
                                                  <a:pt x="138" y="125"/>
                                                </a:cubicBezTo>
                                                <a:cubicBezTo>
                                                  <a:pt x="140" y="125"/>
                                                  <a:pt x="141" y="127"/>
                                                  <a:pt x="142" y="128"/>
                                                </a:cubicBezTo>
                                                <a:cubicBezTo>
                                                  <a:pt x="143" y="129"/>
                                                  <a:pt x="143" y="130"/>
                                                  <a:pt x="144" y="131"/>
                                                </a:cubicBezTo>
                                                <a:cubicBezTo>
                                                  <a:pt x="145" y="131"/>
                                                  <a:pt x="146" y="133"/>
                                                  <a:pt x="147" y="134"/>
                                                </a:cubicBezTo>
                                                <a:cubicBezTo>
                                                  <a:pt x="147" y="135"/>
                                                  <a:pt x="148" y="136"/>
                                                  <a:pt x="149" y="136"/>
                                                </a:cubicBezTo>
                                                <a:cubicBezTo>
                                                  <a:pt x="151" y="136"/>
                                                  <a:pt x="152" y="133"/>
                                                  <a:pt x="154" y="132"/>
                                                </a:cubicBezTo>
                                                <a:cubicBezTo>
                                                  <a:pt x="155" y="132"/>
                                                  <a:pt x="157" y="133"/>
                                                  <a:pt x="158" y="133"/>
                                                </a:cubicBezTo>
                                                <a:cubicBezTo>
                                                  <a:pt x="160" y="133"/>
                                                  <a:pt x="161" y="134"/>
                                                  <a:pt x="162" y="134"/>
                                                </a:cubicBezTo>
                                                <a:cubicBezTo>
                                                  <a:pt x="163" y="133"/>
                                                  <a:pt x="163" y="133"/>
                                                  <a:pt x="164" y="133"/>
                                                </a:cubicBezTo>
                                                <a:cubicBezTo>
                                                  <a:pt x="164" y="132"/>
                                                  <a:pt x="164" y="132"/>
                                                  <a:pt x="164" y="131"/>
                                                </a:cubicBezTo>
                                                <a:cubicBezTo>
                                                  <a:pt x="164" y="130"/>
                                                  <a:pt x="163" y="128"/>
                                                  <a:pt x="163" y="127"/>
                                                </a:cubicBezTo>
                                                <a:cubicBezTo>
                                                  <a:pt x="163" y="125"/>
                                                  <a:pt x="166" y="120"/>
                                                  <a:pt x="165" y="120"/>
                                                </a:cubicBezTo>
                                                <a:cubicBezTo>
                                                  <a:pt x="165" y="119"/>
                                                  <a:pt x="162" y="118"/>
                                                  <a:pt x="160" y="117"/>
                                                </a:cubicBezTo>
                                                <a:cubicBezTo>
                                                  <a:pt x="158" y="117"/>
                                                  <a:pt x="157" y="117"/>
                                                  <a:pt x="157" y="116"/>
                                                </a:cubicBezTo>
                                                <a:cubicBezTo>
                                                  <a:pt x="157" y="116"/>
                                                  <a:pt x="157" y="116"/>
                                                  <a:pt x="157" y="116"/>
                                                </a:cubicBezTo>
                                                <a:cubicBezTo>
                                                  <a:pt x="156" y="116"/>
                                                  <a:pt x="155" y="117"/>
                                                  <a:pt x="154" y="117"/>
                                                </a:cubicBezTo>
                                                <a:cubicBezTo>
                                                  <a:pt x="153" y="117"/>
                                                  <a:pt x="149" y="119"/>
                                                  <a:pt x="148" y="119"/>
                                                </a:cubicBezTo>
                                                <a:cubicBezTo>
                                                  <a:pt x="147" y="118"/>
                                                  <a:pt x="145" y="118"/>
                                                  <a:pt x="145" y="118"/>
                                                </a:cubicBezTo>
                                                <a:cubicBezTo>
                                                  <a:pt x="144" y="117"/>
                                                  <a:pt x="144" y="117"/>
                                                  <a:pt x="144" y="114"/>
                                                </a:cubicBezTo>
                                                <a:cubicBezTo>
                                                  <a:pt x="144" y="113"/>
                                                  <a:pt x="143" y="113"/>
                                                  <a:pt x="142" y="112"/>
                                                </a:cubicBezTo>
                                                <a:cubicBezTo>
                                                  <a:pt x="141" y="111"/>
                                                  <a:pt x="141" y="110"/>
                                                  <a:pt x="141" y="109"/>
                                                </a:cubicBezTo>
                                                <a:cubicBezTo>
                                                  <a:pt x="141" y="109"/>
                                                  <a:pt x="142" y="105"/>
                                                  <a:pt x="142" y="104"/>
                                                </a:cubicBezTo>
                                                <a:cubicBezTo>
                                                  <a:pt x="142" y="102"/>
                                                  <a:pt x="143" y="101"/>
                                                  <a:pt x="145" y="100"/>
                                                </a:cubicBezTo>
                                                <a:cubicBezTo>
                                                  <a:pt x="146" y="98"/>
                                                  <a:pt x="149" y="97"/>
                                                  <a:pt x="150" y="95"/>
                                                </a:cubicBezTo>
                                                <a:cubicBezTo>
                                                  <a:pt x="151" y="94"/>
                                                  <a:pt x="151" y="93"/>
                                                  <a:pt x="152" y="92"/>
                                                </a:cubicBezTo>
                                                <a:cubicBezTo>
                                                  <a:pt x="152" y="92"/>
                                                  <a:pt x="152" y="91"/>
                                                  <a:pt x="151" y="90"/>
                                                </a:cubicBezTo>
                                                <a:cubicBezTo>
                                                  <a:pt x="150" y="89"/>
                                                  <a:pt x="149" y="89"/>
                                                  <a:pt x="150" y="88"/>
                                                </a:cubicBezTo>
                                                <a:cubicBezTo>
                                                  <a:pt x="150" y="88"/>
                                                  <a:pt x="150" y="88"/>
                                                  <a:pt x="151" y="87"/>
                                                </a:cubicBezTo>
                                                <a:cubicBezTo>
                                                  <a:pt x="152" y="86"/>
                                                  <a:pt x="153" y="85"/>
                                                  <a:pt x="153" y="84"/>
                                                </a:cubicBezTo>
                                                <a:cubicBezTo>
                                                  <a:pt x="154" y="84"/>
                                                  <a:pt x="154" y="83"/>
                                                  <a:pt x="154" y="81"/>
                                                </a:cubicBezTo>
                                                <a:cubicBezTo>
                                                  <a:pt x="154" y="79"/>
                                                  <a:pt x="154" y="78"/>
                                                  <a:pt x="155" y="78"/>
                                                </a:cubicBezTo>
                                                <a:cubicBezTo>
                                                  <a:pt x="155" y="77"/>
                                                  <a:pt x="156" y="77"/>
                                                  <a:pt x="157" y="76"/>
                                                </a:cubicBezTo>
                                                <a:cubicBezTo>
                                                  <a:pt x="157" y="75"/>
                                                  <a:pt x="157" y="74"/>
                                                  <a:pt x="157" y="73"/>
                                                </a:cubicBezTo>
                                                <a:cubicBezTo>
                                                  <a:pt x="157" y="73"/>
                                                  <a:pt x="156" y="72"/>
                                                  <a:pt x="156" y="70"/>
                                                </a:cubicBezTo>
                                                <a:cubicBezTo>
                                                  <a:pt x="155" y="68"/>
                                                  <a:pt x="155" y="66"/>
                                                  <a:pt x="155" y="63"/>
                                                </a:cubicBezTo>
                                                <a:cubicBezTo>
                                                  <a:pt x="155" y="61"/>
                                                  <a:pt x="153" y="54"/>
                                                  <a:pt x="154" y="54"/>
                                                </a:cubicBezTo>
                                                <a:cubicBezTo>
                                                  <a:pt x="154" y="53"/>
                                                  <a:pt x="155" y="53"/>
                                                  <a:pt x="156" y="52"/>
                                                </a:cubicBezTo>
                                                <a:cubicBezTo>
                                                  <a:pt x="157" y="51"/>
                                                  <a:pt x="157" y="50"/>
                                                  <a:pt x="157" y="49"/>
                                                </a:cubicBezTo>
                                                <a:cubicBezTo>
                                                  <a:pt x="158" y="47"/>
                                                  <a:pt x="159" y="46"/>
                                                  <a:pt x="160" y="45"/>
                                                </a:cubicBezTo>
                                                <a:cubicBezTo>
                                                  <a:pt x="160" y="45"/>
                                                  <a:pt x="161" y="44"/>
                                                  <a:pt x="161" y="43"/>
                                                </a:cubicBezTo>
                                                <a:cubicBezTo>
                                                  <a:pt x="161" y="42"/>
                                                  <a:pt x="162" y="41"/>
                                                  <a:pt x="162" y="40"/>
                                                </a:cubicBezTo>
                                                <a:cubicBezTo>
                                                  <a:pt x="162" y="39"/>
                                                  <a:pt x="162" y="37"/>
                                                  <a:pt x="161" y="37"/>
                                                </a:cubicBezTo>
                                                <a:cubicBezTo>
                                                  <a:pt x="161" y="37"/>
                                                  <a:pt x="160" y="36"/>
                                                  <a:pt x="159" y="36"/>
                                                </a:cubicBezTo>
                                                <a:cubicBezTo>
                                                  <a:pt x="158" y="36"/>
                                                  <a:pt x="157" y="35"/>
                                                  <a:pt x="158" y="35"/>
                                                </a:cubicBezTo>
                                                <a:cubicBezTo>
                                                  <a:pt x="158" y="35"/>
                                                  <a:pt x="159" y="34"/>
                                                  <a:pt x="160" y="33"/>
                                                </a:cubicBezTo>
                                                <a:cubicBezTo>
                                                  <a:pt x="161" y="33"/>
                                                  <a:pt x="162" y="32"/>
                                                  <a:pt x="161" y="31"/>
                                                </a:cubicBezTo>
                                                <a:cubicBezTo>
                                                  <a:pt x="161" y="28"/>
                                                  <a:pt x="160" y="28"/>
                                                  <a:pt x="159" y="26"/>
                                                </a:cubicBezTo>
                                                <a:cubicBezTo>
                                                  <a:pt x="159" y="24"/>
                                                  <a:pt x="159" y="22"/>
                                                  <a:pt x="159" y="20"/>
                                                </a:cubicBezTo>
                                                <a:cubicBezTo>
                                                  <a:pt x="159" y="18"/>
                                                  <a:pt x="157" y="15"/>
                                                  <a:pt x="157" y="13"/>
                                                </a:cubicBezTo>
                                                <a:cubicBezTo>
                                                  <a:pt x="156" y="12"/>
                                                  <a:pt x="156" y="11"/>
                                                  <a:pt x="156" y="1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5" name="Freeform 7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879A906-0987-CDDF-74C3-E79A1A93B4C7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086101" y="2060289"/>
                                            <a:ext cx="528854" cy="7512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33 w 144"/>
                                              <a:gd name="T1" fmla="*/ 78 h 205"/>
                                              <a:gd name="T2" fmla="*/ 122 w 144"/>
                                              <a:gd name="T3" fmla="*/ 75 h 205"/>
                                              <a:gd name="T4" fmla="*/ 111 w 144"/>
                                              <a:gd name="T5" fmla="*/ 80 h 205"/>
                                              <a:gd name="T6" fmla="*/ 102 w 144"/>
                                              <a:gd name="T7" fmla="*/ 78 h 205"/>
                                              <a:gd name="T8" fmla="*/ 90 w 144"/>
                                              <a:gd name="T9" fmla="*/ 75 h 205"/>
                                              <a:gd name="T10" fmla="*/ 95 w 144"/>
                                              <a:gd name="T11" fmla="*/ 61 h 205"/>
                                              <a:gd name="T12" fmla="*/ 99 w 144"/>
                                              <a:gd name="T13" fmla="*/ 44 h 205"/>
                                              <a:gd name="T14" fmla="*/ 94 w 144"/>
                                              <a:gd name="T15" fmla="*/ 39 h 205"/>
                                              <a:gd name="T16" fmla="*/ 89 w 144"/>
                                              <a:gd name="T17" fmla="*/ 21 h 205"/>
                                              <a:gd name="T18" fmla="*/ 76 w 144"/>
                                              <a:gd name="T19" fmla="*/ 4 h 205"/>
                                              <a:gd name="T20" fmla="*/ 67 w 144"/>
                                              <a:gd name="T21" fmla="*/ 3 h 205"/>
                                              <a:gd name="T22" fmla="*/ 62 w 144"/>
                                              <a:gd name="T23" fmla="*/ 14 h 205"/>
                                              <a:gd name="T24" fmla="*/ 67 w 144"/>
                                              <a:gd name="T25" fmla="*/ 19 h 205"/>
                                              <a:gd name="T26" fmla="*/ 68 w 144"/>
                                              <a:gd name="T27" fmla="*/ 26 h 205"/>
                                              <a:gd name="T28" fmla="*/ 70 w 144"/>
                                              <a:gd name="T29" fmla="*/ 29 h 205"/>
                                              <a:gd name="T30" fmla="*/ 77 w 144"/>
                                              <a:gd name="T31" fmla="*/ 33 h 205"/>
                                              <a:gd name="T32" fmla="*/ 71 w 144"/>
                                              <a:gd name="T33" fmla="*/ 39 h 205"/>
                                              <a:gd name="T34" fmla="*/ 75 w 144"/>
                                              <a:gd name="T35" fmla="*/ 46 h 205"/>
                                              <a:gd name="T36" fmla="*/ 78 w 144"/>
                                              <a:gd name="T37" fmla="*/ 52 h 205"/>
                                              <a:gd name="T38" fmla="*/ 78 w 144"/>
                                              <a:gd name="T39" fmla="*/ 59 h 205"/>
                                              <a:gd name="T40" fmla="*/ 77 w 144"/>
                                              <a:gd name="T41" fmla="*/ 71 h 205"/>
                                              <a:gd name="T42" fmla="*/ 72 w 144"/>
                                              <a:gd name="T43" fmla="*/ 66 h 205"/>
                                              <a:gd name="T44" fmla="*/ 64 w 144"/>
                                              <a:gd name="T45" fmla="*/ 68 h 205"/>
                                              <a:gd name="T46" fmla="*/ 52 w 144"/>
                                              <a:gd name="T47" fmla="*/ 75 h 205"/>
                                              <a:gd name="T48" fmla="*/ 46 w 144"/>
                                              <a:gd name="T49" fmla="*/ 75 h 205"/>
                                              <a:gd name="T50" fmla="*/ 41 w 144"/>
                                              <a:gd name="T51" fmla="*/ 81 h 205"/>
                                              <a:gd name="T52" fmla="*/ 44 w 144"/>
                                              <a:gd name="T53" fmla="*/ 89 h 205"/>
                                              <a:gd name="T54" fmla="*/ 40 w 144"/>
                                              <a:gd name="T55" fmla="*/ 96 h 205"/>
                                              <a:gd name="T56" fmla="*/ 37 w 144"/>
                                              <a:gd name="T57" fmla="*/ 102 h 205"/>
                                              <a:gd name="T58" fmla="*/ 38 w 144"/>
                                              <a:gd name="T59" fmla="*/ 116 h 205"/>
                                              <a:gd name="T60" fmla="*/ 32 w 144"/>
                                              <a:gd name="T61" fmla="*/ 123 h 205"/>
                                              <a:gd name="T62" fmla="*/ 27 w 144"/>
                                              <a:gd name="T63" fmla="*/ 129 h 205"/>
                                              <a:gd name="T64" fmla="*/ 23 w 144"/>
                                              <a:gd name="T65" fmla="*/ 136 h 205"/>
                                              <a:gd name="T66" fmla="*/ 11 w 144"/>
                                              <a:gd name="T67" fmla="*/ 141 h 205"/>
                                              <a:gd name="T68" fmla="*/ 10 w 144"/>
                                              <a:gd name="T69" fmla="*/ 159 h 205"/>
                                              <a:gd name="T70" fmla="*/ 11 w 144"/>
                                              <a:gd name="T71" fmla="*/ 177 h 205"/>
                                              <a:gd name="T72" fmla="*/ 6 w 144"/>
                                              <a:gd name="T73" fmla="*/ 193 h 205"/>
                                              <a:gd name="T74" fmla="*/ 26 w 144"/>
                                              <a:gd name="T75" fmla="*/ 184 h 205"/>
                                              <a:gd name="T76" fmla="*/ 33 w 144"/>
                                              <a:gd name="T77" fmla="*/ 203 h 205"/>
                                              <a:gd name="T78" fmla="*/ 56 w 144"/>
                                              <a:gd name="T79" fmla="*/ 192 h 205"/>
                                              <a:gd name="T80" fmla="*/ 75 w 144"/>
                                              <a:gd name="T81" fmla="*/ 180 h 205"/>
                                              <a:gd name="T82" fmla="*/ 76 w 144"/>
                                              <a:gd name="T83" fmla="*/ 174 h 205"/>
                                              <a:gd name="T84" fmla="*/ 74 w 144"/>
                                              <a:gd name="T85" fmla="*/ 159 h 205"/>
                                              <a:gd name="T86" fmla="*/ 72 w 144"/>
                                              <a:gd name="T87" fmla="*/ 148 h 205"/>
                                              <a:gd name="T88" fmla="*/ 81 w 144"/>
                                              <a:gd name="T89" fmla="*/ 140 h 205"/>
                                              <a:gd name="T90" fmla="*/ 94 w 144"/>
                                              <a:gd name="T91" fmla="*/ 135 h 205"/>
                                              <a:gd name="T92" fmla="*/ 102 w 144"/>
                                              <a:gd name="T93" fmla="*/ 134 h 205"/>
                                              <a:gd name="T94" fmla="*/ 113 w 144"/>
                                              <a:gd name="T95" fmla="*/ 129 h 205"/>
                                              <a:gd name="T96" fmla="*/ 135 w 144"/>
                                              <a:gd name="T97" fmla="*/ 131 h 205"/>
                                              <a:gd name="T98" fmla="*/ 135 w 144"/>
                                              <a:gd name="T99" fmla="*/ 115 h 205"/>
                                              <a:gd name="T100" fmla="*/ 140 w 144"/>
                                              <a:gd name="T101" fmla="*/ 108 h 205"/>
                                              <a:gd name="T102" fmla="*/ 142 w 144"/>
                                              <a:gd name="T103" fmla="*/ 96 h 2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44" h="205">
                                                <a:moveTo>
                                                  <a:pt x="144" y="80"/>
                                                </a:moveTo>
                                                <a:cubicBezTo>
                                                  <a:pt x="144" y="79"/>
                                                  <a:pt x="144" y="79"/>
                                                  <a:pt x="144" y="79"/>
                                                </a:cubicBezTo>
                                                <a:cubicBezTo>
                                                  <a:pt x="142" y="80"/>
                                                  <a:pt x="138" y="79"/>
                                                  <a:pt x="136" y="79"/>
                                                </a:cubicBezTo>
                                                <a:cubicBezTo>
                                                  <a:pt x="134" y="79"/>
                                                  <a:pt x="133" y="79"/>
                                                  <a:pt x="133" y="78"/>
                                                </a:cubicBezTo>
                                                <a:cubicBezTo>
                                                  <a:pt x="132" y="78"/>
                                                  <a:pt x="132" y="77"/>
                                                  <a:pt x="131" y="76"/>
                                                </a:cubicBezTo>
                                                <a:cubicBezTo>
                                                  <a:pt x="130" y="75"/>
                                                  <a:pt x="129" y="75"/>
                                                  <a:pt x="128" y="75"/>
                                                </a:cubicBezTo>
                                                <a:cubicBezTo>
                                                  <a:pt x="127" y="75"/>
                                                  <a:pt x="126" y="75"/>
                                                  <a:pt x="125" y="75"/>
                                                </a:cubicBezTo>
                                                <a:cubicBezTo>
                                                  <a:pt x="124" y="74"/>
                                                  <a:pt x="123" y="75"/>
                                                  <a:pt x="122" y="75"/>
                                                </a:cubicBezTo>
                                                <a:cubicBezTo>
                                                  <a:pt x="121" y="76"/>
                                                  <a:pt x="120" y="77"/>
                                                  <a:pt x="120" y="78"/>
                                                </a:cubicBezTo>
                                                <a:cubicBezTo>
                                                  <a:pt x="120" y="78"/>
                                                  <a:pt x="117" y="76"/>
                                                  <a:pt x="115" y="76"/>
                                                </a:cubicBezTo>
                                                <a:cubicBezTo>
                                                  <a:pt x="114" y="76"/>
                                                  <a:pt x="113" y="77"/>
                                                  <a:pt x="112" y="77"/>
                                                </a:cubicBezTo>
                                                <a:cubicBezTo>
                                                  <a:pt x="111" y="78"/>
                                                  <a:pt x="111" y="79"/>
                                                  <a:pt x="111" y="80"/>
                                                </a:cubicBezTo>
                                                <a:cubicBezTo>
                                                  <a:pt x="110" y="82"/>
                                                  <a:pt x="109" y="83"/>
                                                  <a:pt x="109" y="83"/>
                                                </a:cubicBezTo>
                                                <a:cubicBezTo>
                                                  <a:pt x="108" y="83"/>
                                                  <a:pt x="107" y="83"/>
                                                  <a:pt x="106" y="82"/>
                                                </a:cubicBezTo>
                                                <a:cubicBezTo>
                                                  <a:pt x="105" y="81"/>
                                                  <a:pt x="105" y="80"/>
                                                  <a:pt x="105" y="80"/>
                                                </a:cubicBezTo>
                                                <a:cubicBezTo>
                                                  <a:pt x="104" y="79"/>
                                                  <a:pt x="104" y="79"/>
                                                  <a:pt x="102" y="78"/>
                                                </a:cubicBezTo>
                                                <a:cubicBezTo>
                                                  <a:pt x="101" y="78"/>
                                                  <a:pt x="101" y="77"/>
                                                  <a:pt x="100" y="76"/>
                                                </a:cubicBezTo>
                                                <a:cubicBezTo>
                                                  <a:pt x="100" y="76"/>
                                                  <a:pt x="99" y="75"/>
                                                  <a:pt x="97" y="75"/>
                                                </a:cubicBezTo>
                                                <a:cubicBezTo>
                                                  <a:pt x="96" y="75"/>
                                                  <a:pt x="95" y="76"/>
                                                  <a:pt x="94" y="76"/>
                                                </a:cubicBezTo>
                                                <a:cubicBezTo>
                                                  <a:pt x="93" y="76"/>
                                                  <a:pt x="92" y="76"/>
                                                  <a:pt x="90" y="75"/>
                                                </a:cubicBezTo>
                                                <a:cubicBezTo>
                                                  <a:pt x="90" y="74"/>
                                                  <a:pt x="89" y="73"/>
                                                  <a:pt x="88" y="73"/>
                                                </a:cubicBezTo>
                                                <a:cubicBezTo>
                                                  <a:pt x="88" y="72"/>
                                                  <a:pt x="87" y="72"/>
                                                  <a:pt x="87" y="70"/>
                                                </a:cubicBezTo>
                                                <a:cubicBezTo>
                                                  <a:pt x="87" y="70"/>
                                                  <a:pt x="91" y="66"/>
                                                  <a:pt x="91" y="65"/>
                                                </a:cubicBezTo>
                                                <a:cubicBezTo>
                                                  <a:pt x="93" y="63"/>
                                                  <a:pt x="94" y="63"/>
                                                  <a:pt x="95" y="61"/>
                                                </a:cubicBezTo>
                                                <a:cubicBezTo>
                                                  <a:pt x="97" y="59"/>
                                                  <a:pt x="97" y="58"/>
                                                  <a:pt x="98" y="57"/>
                                                </a:cubicBezTo>
                                                <a:cubicBezTo>
                                                  <a:pt x="99" y="55"/>
                                                  <a:pt x="99" y="52"/>
                                                  <a:pt x="100" y="50"/>
                                                </a:cubicBezTo>
                                                <a:cubicBezTo>
                                                  <a:pt x="100" y="48"/>
                                                  <a:pt x="101" y="48"/>
                                                  <a:pt x="100" y="47"/>
                                                </a:cubicBezTo>
                                                <a:cubicBezTo>
                                                  <a:pt x="100" y="46"/>
                                                  <a:pt x="99" y="46"/>
                                                  <a:pt x="99" y="44"/>
                                                </a:cubicBezTo>
                                                <a:cubicBezTo>
                                                  <a:pt x="98" y="43"/>
                                                  <a:pt x="98" y="42"/>
                                                  <a:pt x="98" y="41"/>
                                                </a:cubicBezTo>
                                                <a:cubicBezTo>
                                                  <a:pt x="98" y="41"/>
                                                  <a:pt x="97" y="41"/>
                                                  <a:pt x="96" y="41"/>
                                                </a:cubicBezTo>
                                                <a:cubicBezTo>
                                                  <a:pt x="95" y="41"/>
                                                  <a:pt x="95" y="40"/>
                                                  <a:pt x="95" y="40"/>
                                                </a:cubicBezTo>
                                                <a:cubicBezTo>
                                                  <a:pt x="94" y="40"/>
                                                  <a:pt x="94" y="39"/>
                                                  <a:pt x="94" y="39"/>
                                                </a:cubicBezTo>
                                                <a:cubicBezTo>
                                                  <a:pt x="94" y="37"/>
                                                  <a:pt x="94" y="36"/>
                                                  <a:pt x="94" y="35"/>
                                                </a:cubicBezTo>
                                                <a:cubicBezTo>
                                                  <a:pt x="93" y="35"/>
                                                  <a:pt x="89" y="33"/>
                                                  <a:pt x="88" y="31"/>
                                                </a:cubicBezTo>
                                                <a:cubicBezTo>
                                                  <a:pt x="87" y="29"/>
                                                  <a:pt x="88" y="26"/>
                                                  <a:pt x="89" y="24"/>
                                                </a:cubicBezTo>
                                                <a:cubicBezTo>
                                                  <a:pt x="89" y="23"/>
                                                  <a:pt x="89" y="22"/>
                                                  <a:pt x="89" y="21"/>
                                                </a:cubicBezTo>
                                                <a:cubicBezTo>
                                                  <a:pt x="89" y="21"/>
                                                  <a:pt x="89" y="20"/>
                                                  <a:pt x="88" y="19"/>
                                                </a:cubicBezTo>
                                                <a:cubicBezTo>
                                                  <a:pt x="87" y="17"/>
                                                  <a:pt x="86" y="15"/>
                                                  <a:pt x="85" y="13"/>
                                                </a:cubicBezTo>
                                                <a:cubicBezTo>
                                                  <a:pt x="84" y="12"/>
                                                  <a:pt x="81" y="9"/>
                                                  <a:pt x="81" y="9"/>
                                                </a:cubicBezTo>
                                                <a:cubicBezTo>
                                                  <a:pt x="79" y="7"/>
                                                  <a:pt x="77" y="6"/>
                                                  <a:pt x="76" y="4"/>
                                                </a:cubicBezTo>
                                                <a:cubicBezTo>
                                                  <a:pt x="75" y="3"/>
                                                  <a:pt x="74" y="1"/>
                                                  <a:pt x="73" y="0"/>
                                                </a:cubicBezTo>
                                                <a:cubicBezTo>
                                                  <a:pt x="72" y="0"/>
                                                  <a:pt x="72" y="0"/>
                                                  <a:pt x="71" y="0"/>
                                                </a:cubicBezTo>
                                                <a:cubicBezTo>
                                                  <a:pt x="71" y="0"/>
                                                  <a:pt x="70" y="0"/>
                                                  <a:pt x="70" y="1"/>
                                                </a:cubicBezTo>
                                                <a:cubicBezTo>
                                                  <a:pt x="69" y="1"/>
                                                  <a:pt x="68" y="2"/>
                                                  <a:pt x="67" y="3"/>
                                                </a:cubicBezTo>
                                                <a:cubicBezTo>
                                                  <a:pt x="66" y="4"/>
                                                  <a:pt x="66" y="4"/>
                                                  <a:pt x="66" y="5"/>
                                                </a:cubicBezTo>
                                                <a:cubicBezTo>
                                                  <a:pt x="66" y="6"/>
                                                  <a:pt x="66" y="7"/>
                                                  <a:pt x="66" y="9"/>
                                                </a:cubicBezTo>
                                                <a:cubicBezTo>
                                                  <a:pt x="66" y="10"/>
                                                  <a:pt x="65" y="11"/>
                                                  <a:pt x="64" y="12"/>
                                                </a:cubicBezTo>
                                                <a:cubicBezTo>
                                                  <a:pt x="64" y="13"/>
                                                  <a:pt x="63" y="13"/>
                                                  <a:pt x="62" y="14"/>
                                                </a:cubicBezTo>
                                                <a:cubicBezTo>
                                                  <a:pt x="60" y="14"/>
                                                  <a:pt x="60" y="15"/>
                                                  <a:pt x="60" y="16"/>
                                                </a:cubicBezTo>
                                                <a:cubicBezTo>
                                                  <a:pt x="60" y="17"/>
                                                  <a:pt x="60" y="17"/>
                                                  <a:pt x="62" y="17"/>
                                                </a:cubicBezTo>
                                                <a:cubicBezTo>
                                                  <a:pt x="64" y="17"/>
                                                  <a:pt x="64" y="18"/>
                                                  <a:pt x="65" y="18"/>
                                                </a:cubicBezTo>
                                                <a:cubicBezTo>
                                                  <a:pt x="65" y="19"/>
                                                  <a:pt x="65" y="19"/>
                                                  <a:pt x="67" y="19"/>
                                                </a:cubicBezTo>
                                                <a:cubicBezTo>
                                                  <a:pt x="67" y="19"/>
                                                  <a:pt x="68" y="19"/>
                                                  <a:pt x="68" y="19"/>
                                                </a:cubicBezTo>
                                                <a:cubicBezTo>
                                                  <a:pt x="69" y="20"/>
                                                  <a:pt x="69" y="20"/>
                                                  <a:pt x="69" y="21"/>
                                                </a:cubicBezTo>
                                                <a:cubicBezTo>
                                                  <a:pt x="69" y="22"/>
                                                  <a:pt x="69" y="23"/>
                                                  <a:pt x="69" y="24"/>
                                                </a:cubicBezTo>
                                                <a:cubicBezTo>
                                                  <a:pt x="69" y="25"/>
                                                  <a:pt x="69" y="25"/>
                                                  <a:pt x="68" y="26"/>
                                                </a:cubicBezTo>
                                                <a:cubicBezTo>
                                                  <a:pt x="68" y="26"/>
                                                  <a:pt x="67" y="26"/>
                                                  <a:pt x="67" y="26"/>
                                                </a:cubicBezTo>
                                                <a:cubicBezTo>
                                                  <a:pt x="67" y="26"/>
                                                  <a:pt x="66" y="27"/>
                                                  <a:pt x="66" y="27"/>
                                                </a:cubicBezTo>
                                                <a:cubicBezTo>
                                                  <a:pt x="66" y="27"/>
                                                  <a:pt x="67" y="28"/>
                                                  <a:pt x="67" y="28"/>
                                                </a:cubicBezTo>
                                                <a:cubicBezTo>
                                                  <a:pt x="69" y="29"/>
                                                  <a:pt x="69" y="29"/>
                                                  <a:pt x="70" y="29"/>
                                                </a:cubicBezTo>
                                                <a:cubicBezTo>
                                                  <a:pt x="70" y="29"/>
                                                  <a:pt x="70" y="29"/>
                                                  <a:pt x="71" y="31"/>
                                                </a:cubicBezTo>
                                                <a:cubicBezTo>
                                                  <a:pt x="71" y="31"/>
                                                  <a:pt x="72" y="31"/>
                                                  <a:pt x="73" y="31"/>
                                                </a:cubicBezTo>
                                                <a:cubicBezTo>
                                                  <a:pt x="74" y="31"/>
                                                  <a:pt x="75" y="31"/>
                                                  <a:pt x="75" y="31"/>
                                                </a:cubicBezTo>
                                                <a:cubicBezTo>
                                                  <a:pt x="77" y="32"/>
                                                  <a:pt x="77" y="33"/>
                                                  <a:pt x="77" y="33"/>
                                                </a:cubicBezTo>
                                                <a:cubicBezTo>
                                                  <a:pt x="77" y="34"/>
                                                  <a:pt x="77" y="35"/>
                                                  <a:pt x="76" y="36"/>
                                                </a:cubicBezTo>
                                                <a:cubicBezTo>
                                                  <a:pt x="76" y="37"/>
                                                  <a:pt x="75" y="37"/>
                                                  <a:pt x="74" y="37"/>
                                                </a:cubicBezTo>
                                                <a:cubicBezTo>
                                                  <a:pt x="74" y="38"/>
                                                  <a:pt x="73" y="38"/>
                                                  <a:pt x="72" y="38"/>
                                                </a:cubicBezTo>
                                                <a:cubicBezTo>
                                                  <a:pt x="72" y="38"/>
                                                  <a:pt x="71" y="39"/>
                                                  <a:pt x="71" y="39"/>
                                                </a:cubicBezTo>
                                                <a:cubicBezTo>
                                                  <a:pt x="71" y="39"/>
                                                  <a:pt x="71" y="40"/>
                                                  <a:pt x="71" y="40"/>
                                                </a:cubicBezTo>
                                                <a:cubicBezTo>
                                                  <a:pt x="72" y="41"/>
                                                  <a:pt x="73" y="43"/>
                                                  <a:pt x="73" y="44"/>
                                                </a:cubicBezTo>
                                                <a:cubicBezTo>
                                                  <a:pt x="74" y="45"/>
                                                  <a:pt x="74" y="45"/>
                                                  <a:pt x="74" y="45"/>
                                                </a:cubicBezTo>
                                                <a:cubicBezTo>
                                                  <a:pt x="74" y="45"/>
                                                  <a:pt x="75" y="45"/>
                                                  <a:pt x="75" y="46"/>
                                                </a:cubicBezTo>
                                                <a:cubicBezTo>
                                                  <a:pt x="76" y="47"/>
                                                  <a:pt x="76" y="47"/>
                                                  <a:pt x="76" y="48"/>
                                                </a:cubicBezTo>
                                                <a:cubicBezTo>
                                                  <a:pt x="76" y="49"/>
                                                  <a:pt x="76" y="49"/>
                                                  <a:pt x="76" y="50"/>
                                                </a:cubicBezTo>
                                                <a:cubicBezTo>
                                                  <a:pt x="76" y="51"/>
                                                  <a:pt x="76" y="51"/>
                                                  <a:pt x="76" y="51"/>
                                                </a:cubicBezTo>
                                                <a:cubicBezTo>
                                                  <a:pt x="77" y="52"/>
                                                  <a:pt x="77" y="52"/>
                                                  <a:pt x="78" y="52"/>
                                                </a:cubicBezTo>
                                                <a:cubicBezTo>
                                                  <a:pt x="79" y="52"/>
                                                  <a:pt x="80" y="53"/>
                                                  <a:pt x="81" y="53"/>
                                                </a:cubicBezTo>
                                                <a:cubicBezTo>
                                                  <a:pt x="82" y="54"/>
                                                  <a:pt x="82" y="55"/>
                                                  <a:pt x="81" y="55"/>
                                                </a:cubicBezTo>
                                                <a:cubicBezTo>
                                                  <a:pt x="80" y="56"/>
                                                  <a:pt x="79" y="56"/>
                                                  <a:pt x="79" y="57"/>
                                                </a:cubicBezTo>
                                                <a:cubicBezTo>
                                                  <a:pt x="78" y="58"/>
                                                  <a:pt x="78" y="58"/>
                                                  <a:pt x="78" y="59"/>
                                                </a:cubicBezTo>
                                                <a:cubicBezTo>
                                                  <a:pt x="78" y="59"/>
                                                  <a:pt x="78" y="60"/>
                                                  <a:pt x="78" y="61"/>
                                                </a:cubicBezTo>
                                                <a:cubicBezTo>
                                                  <a:pt x="79" y="63"/>
                                                  <a:pt x="80" y="63"/>
                                                  <a:pt x="80" y="64"/>
                                                </a:cubicBezTo>
                                                <a:cubicBezTo>
                                                  <a:pt x="81" y="64"/>
                                                  <a:pt x="81" y="65"/>
                                                  <a:pt x="80" y="66"/>
                                                </a:cubicBezTo>
                                                <a:cubicBezTo>
                                                  <a:pt x="80" y="67"/>
                                                  <a:pt x="77" y="70"/>
                                                  <a:pt x="77" y="71"/>
                                                </a:cubicBezTo>
                                                <a:cubicBezTo>
                                                  <a:pt x="76" y="72"/>
                                                  <a:pt x="76" y="73"/>
                                                  <a:pt x="75" y="73"/>
                                                </a:cubicBezTo>
                                                <a:cubicBezTo>
                                                  <a:pt x="75" y="73"/>
                                                  <a:pt x="75" y="72"/>
                                                  <a:pt x="75" y="72"/>
                                                </a:cubicBezTo>
                                                <a:cubicBezTo>
                                                  <a:pt x="74" y="71"/>
                                                  <a:pt x="74" y="70"/>
                                                  <a:pt x="73" y="69"/>
                                                </a:cubicBezTo>
                                                <a:cubicBezTo>
                                                  <a:pt x="73" y="67"/>
                                                  <a:pt x="73" y="67"/>
                                                  <a:pt x="72" y="66"/>
                                                </a:cubicBezTo>
                                                <a:cubicBezTo>
                                                  <a:pt x="71" y="65"/>
                                                  <a:pt x="71" y="65"/>
                                                  <a:pt x="71" y="65"/>
                                                </a:cubicBezTo>
                                                <a:cubicBezTo>
                                                  <a:pt x="70" y="64"/>
                                                  <a:pt x="70" y="64"/>
                                                  <a:pt x="69" y="65"/>
                                                </a:cubicBezTo>
                                                <a:cubicBezTo>
                                                  <a:pt x="69" y="65"/>
                                                  <a:pt x="68" y="65"/>
                                                  <a:pt x="67" y="66"/>
                                                </a:cubicBezTo>
                                                <a:cubicBezTo>
                                                  <a:pt x="66" y="67"/>
                                                  <a:pt x="65" y="68"/>
                                                  <a:pt x="64" y="68"/>
                                                </a:cubicBezTo>
                                                <a:cubicBezTo>
                                                  <a:pt x="62" y="68"/>
                                                  <a:pt x="62" y="69"/>
                                                  <a:pt x="61" y="69"/>
                                                </a:cubicBezTo>
                                                <a:cubicBezTo>
                                                  <a:pt x="60" y="70"/>
                                                  <a:pt x="59" y="70"/>
                                                  <a:pt x="57" y="70"/>
                                                </a:cubicBezTo>
                                                <a:cubicBezTo>
                                                  <a:pt x="57" y="69"/>
                                                  <a:pt x="55" y="74"/>
                                                  <a:pt x="54" y="75"/>
                                                </a:cubicBezTo>
                                                <a:cubicBezTo>
                                                  <a:pt x="53" y="76"/>
                                                  <a:pt x="53" y="75"/>
                                                  <a:pt x="52" y="75"/>
                                                </a:cubicBezTo>
                                                <a:cubicBezTo>
                                                  <a:pt x="52" y="75"/>
                                                  <a:pt x="51" y="75"/>
                                                  <a:pt x="51" y="75"/>
                                                </a:cubicBezTo>
                                                <a:cubicBezTo>
                                                  <a:pt x="50" y="75"/>
                                                  <a:pt x="50" y="76"/>
                                                  <a:pt x="50" y="76"/>
                                                </a:cubicBezTo>
                                                <a:cubicBezTo>
                                                  <a:pt x="49" y="77"/>
                                                  <a:pt x="49" y="77"/>
                                                  <a:pt x="48" y="77"/>
                                                </a:cubicBezTo>
                                                <a:cubicBezTo>
                                                  <a:pt x="48" y="77"/>
                                                  <a:pt x="47" y="76"/>
                                                  <a:pt x="46" y="75"/>
                                                </a:cubicBezTo>
                                                <a:cubicBezTo>
                                                  <a:pt x="45" y="75"/>
                                                  <a:pt x="44" y="75"/>
                                                  <a:pt x="44" y="75"/>
                                                </a:cubicBezTo>
                                                <a:cubicBezTo>
                                                  <a:pt x="43" y="75"/>
                                                  <a:pt x="43" y="75"/>
                                                  <a:pt x="42" y="76"/>
                                                </a:cubicBezTo>
                                                <a:cubicBezTo>
                                                  <a:pt x="41" y="77"/>
                                                  <a:pt x="41" y="78"/>
                                                  <a:pt x="40" y="79"/>
                                                </a:cubicBezTo>
                                                <a:cubicBezTo>
                                                  <a:pt x="40" y="80"/>
                                                  <a:pt x="40" y="81"/>
                                                  <a:pt x="41" y="81"/>
                                                </a:cubicBezTo>
                                                <a:cubicBezTo>
                                                  <a:pt x="42" y="82"/>
                                                  <a:pt x="43" y="83"/>
                                                  <a:pt x="44" y="83"/>
                                                </a:cubicBezTo>
                                                <a:cubicBezTo>
                                                  <a:pt x="45" y="84"/>
                                                  <a:pt x="45" y="84"/>
                                                  <a:pt x="45" y="84"/>
                                                </a:cubicBezTo>
                                                <a:cubicBezTo>
                                                  <a:pt x="45" y="85"/>
                                                  <a:pt x="45" y="85"/>
                                                  <a:pt x="45" y="86"/>
                                                </a:cubicBezTo>
                                                <a:cubicBezTo>
                                                  <a:pt x="45" y="87"/>
                                                  <a:pt x="44" y="88"/>
                                                  <a:pt x="44" y="89"/>
                                                </a:cubicBezTo>
                                                <a:cubicBezTo>
                                                  <a:pt x="44" y="90"/>
                                                  <a:pt x="43" y="91"/>
                                                  <a:pt x="42" y="91"/>
                                                </a:cubicBezTo>
                                                <a:cubicBezTo>
                                                  <a:pt x="42" y="92"/>
                                                  <a:pt x="41" y="92"/>
                                                  <a:pt x="40" y="92"/>
                                                </a:cubicBezTo>
                                                <a:cubicBezTo>
                                                  <a:pt x="38" y="92"/>
                                                  <a:pt x="37" y="93"/>
                                                  <a:pt x="37" y="94"/>
                                                </a:cubicBezTo>
                                                <a:cubicBezTo>
                                                  <a:pt x="37" y="94"/>
                                                  <a:pt x="38" y="95"/>
                                                  <a:pt x="40" y="96"/>
                                                </a:cubicBezTo>
                                                <a:cubicBezTo>
                                                  <a:pt x="41" y="96"/>
                                                  <a:pt x="41" y="97"/>
                                                  <a:pt x="41" y="98"/>
                                                </a:cubicBezTo>
                                                <a:cubicBezTo>
                                                  <a:pt x="42" y="99"/>
                                                  <a:pt x="41" y="100"/>
                                                  <a:pt x="41" y="100"/>
                                                </a:cubicBezTo>
                                                <a:cubicBezTo>
                                                  <a:pt x="41" y="101"/>
                                                  <a:pt x="41" y="101"/>
                                                  <a:pt x="40" y="101"/>
                                                </a:cubicBezTo>
                                                <a:cubicBezTo>
                                                  <a:pt x="39" y="101"/>
                                                  <a:pt x="38" y="101"/>
                                                  <a:pt x="37" y="102"/>
                                                </a:cubicBezTo>
                                                <a:cubicBezTo>
                                                  <a:pt x="37" y="102"/>
                                                  <a:pt x="37" y="103"/>
                                                  <a:pt x="37" y="103"/>
                                                </a:cubicBezTo>
                                                <a:cubicBezTo>
                                                  <a:pt x="37" y="104"/>
                                                  <a:pt x="37" y="104"/>
                                                  <a:pt x="38" y="105"/>
                                                </a:cubicBezTo>
                                                <a:cubicBezTo>
                                                  <a:pt x="39" y="106"/>
                                                  <a:pt x="40" y="108"/>
                                                  <a:pt x="40" y="109"/>
                                                </a:cubicBezTo>
                                                <a:cubicBezTo>
                                                  <a:pt x="41" y="110"/>
                                                  <a:pt x="39" y="114"/>
                                                  <a:pt x="38" y="116"/>
                                                </a:cubicBezTo>
                                                <a:cubicBezTo>
                                                  <a:pt x="38" y="117"/>
                                                  <a:pt x="37" y="116"/>
                                                  <a:pt x="36" y="116"/>
                                                </a:cubicBezTo>
                                                <a:cubicBezTo>
                                                  <a:pt x="35" y="116"/>
                                                  <a:pt x="34" y="116"/>
                                                  <a:pt x="33" y="116"/>
                                                </a:cubicBezTo>
                                                <a:cubicBezTo>
                                                  <a:pt x="32" y="117"/>
                                                  <a:pt x="32" y="118"/>
                                                  <a:pt x="32" y="119"/>
                                                </a:cubicBezTo>
                                                <a:cubicBezTo>
                                                  <a:pt x="32" y="121"/>
                                                  <a:pt x="33" y="122"/>
                                                  <a:pt x="32" y="123"/>
                                                </a:cubicBezTo>
                                                <a:cubicBezTo>
                                                  <a:pt x="32" y="124"/>
                                                  <a:pt x="32" y="125"/>
                                                  <a:pt x="32" y="126"/>
                                                </a:cubicBezTo>
                                                <a:cubicBezTo>
                                                  <a:pt x="32" y="127"/>
                                                  <a:pt x="32" y="127"/>
                                                  <a:pt x="29" y="127"/>
                                                </a:cubicBezTo>
                                                <a:cubicBezTo>
                                                  <a:pt x="29" y="127"/>
                                                  <a:pt x="28" y="127"/>
                                                  <a:pt x="28" y="127"/>
                                                </a:cubicBezTo>
                                                <a:cubicBezTo>
                                                  <a:pt x="28" y="128"/>
                                                  <a:pt x="27" y="128"/>
                                                  <a:pt x="27" y="129"/>
                                                </a:cubicBezTo>
                                                <a:cubicBezTo>
                                                  <a:pt x="27" y="129"/>
                                                  <a:pt x="27" y="130"/>
                                                  <a:pt x="27" y="130"/>
                                                </a:cubicBezTo>
                                                <a:cubicBezTo>
                                                  <a:pt x="26" y="131"/>
                                                  <a:pt x="26" y="131"/>
                                                  <a:pt x="24" y="131"/>
                                                </a:cubicBezTo>
                                                <a:cubicBezTo>
                                                  <a:pt x="24" y="131"/>
                                                  <a:pt x="23" y="132"/>
                                                  <a:pt x="23" y="133"/>
                                                </a:cubicBezTo>
                                                <a:cubicBezTo>
                                                  <a:pt x="23" y="134"/>
                                                  <a:pt x="23" y="136"/>
                                                  <a:pt x="23" y="136"/>
                                                </a:cubicBezTo>
                                                <a:cubicBezTo>
                                                  <a:pt x="22" y="137"/>
                                                  <a:pt x="20" y="139"/>
                                                  <a:pt x="18" y="140"/>
                                                </a:cubicBezTo>
                                                <a:cubicBezTo>
                                                  <a:pt x="16" y="140"/>
                                                  <a:pt x="14" y="139"/>
                                                  <a:pt x="12" y="139"/>
                                                </a:cubicBezTo>
                                                <a:cubicBezTo>
                                                  <a:pt x="11" y="139"/>
                                                  <a:pt x="11" y="139"/>
                                                  <a:pt x="11" y="139"/>
                                                </a:cubicBezTo>
                                                <a:cubicBezTo>
                                                  <a:pt x="12" y="140"/>
                                                  <a:pt x="12" y="141"/>
                                                  <a:pt x="11" y="141"/>
                                                </a:cubicBezTo>
                                                <a:cubicBezTo>
                                                  <a:pt x="7" y="141"/>
                                                  <a:pt x="9" y="142"/>
                                                  <a:pt x="8" y="145"/>
                                                </a:cubicBezTo>
                                                <a:cubicBezTo>
                                                  <a:pt x="7" y="147"/>
                                                  <a:pt x="4" y="146"/>
                                                  <a:pt x="4" y="149"/>
                                                </a:cubicBezTo>
                                                <a:cubicBezTo>
                                                  <a:pt x="4" y="151"/>
                                                  <a:pt x="10" y="152"/>
                                                  <a:pt x="9" y="153"/>
                                                </a:cubicBezTo>
                                                <a:cubicBezTo>
                                                  <a:pt x="7" y="156"/>
                                                  <a:pt x="11" y="158"/>
                                                  <a:pt x="10" y="159"/>
                                                </a:cubicBezTo>
                                                <a:cubicBezTo>
                                                  <a:pt x="10" y="160"/>
                                                  <a:pt x="10" y="161"/>
                                                  <a:pt x="9" y="162"/>
                                                </a:cubicBezTo>
                                                <a:cubicBezTo>
                                                  <a:pt x="9" y="163"/>
                                                  <a:pt x="6" y="166"/>
                                                  <a:pt x="8" y="167"/>
                                                </a:cubicBezTo>
                                                <a:cubicBezTo>
                                                  <a:pt x="8" y="167"/>
                                                  <a:pt x="14" y="170"/>
                                                  <a:pt x="12" y="172"/>
                                                </a:cubicBezTo>
                                                <a:cubicBezTo>
                                                  <a:pt x="11" y="172"/>
                                                  <a:pt x="8" y="176"/>
                                                  <a:pt x="11" y="177"/>
                                                </a:cubicBezTo>
                                                <a:cubicBezTo>
                                                  <a:pt x="15" y="179"/>
                                                  <a:pt x="11" y="179"/>
                                                  <a:pt x="9" y="181"/>
                                                </a:cubicBezTo>
                                                <a:cubicBezTo>
                                                  <a:pt x="8" y="182"/>
                                                  <a:pt x="3" y="184"/>
                                                  <a:pt x="3" y="185"/>
                                                </a:cubicBezTo>
                                                <a:cubicBezTo>
                                                  <a:pt x="2" y="186"/>
                                                  <a:pt x="0" y="188"/>
                                                  <a:pt x="1" y="191"/>
                                                </a:cubicBezTo>
                                                <a:cubicBezTo>
                                                  <a:pt x="1" y="194"/>
                                                  <a:pt x="3" y="192"/>
                                                  <a:pt x="6" y="193"/>
                                                </a:cubicBezTo>
                                                <a:cubicBezTo>
                                                  <a:pt x="7" y="193"/>
                                                  <a:pt x="12" y="193"/>
                                                  <a:pt x="13" y="192"/>
                                                </a:cubicBezTo>
                                                <a:cubicBezTo>
                                                  <a:pt x="14" y="191"/>
                                                  <a:pt x="15" y="187"/>
                                                  <a:pt x="17" y="187"/>
                                                </a:cubicBezTo>
                                                <a:cubicBezTo>
                                                  <a:pt x="20" y="187"/>
                                                  <a:pt x="20" y="187"/>
                                                  <a:pt x="21" y="185"/>
                                                </a:cubicBezTo>
                                                <a:cubicBezTo>
                                                  <a:pt x="22" y="182"/>
                                                  <a:pt x="24" y="182"/>
                                                  <a:pt x="26" y="184"/>
                                                </a:cubicBezTo>
                                                <a:cubicBezTo>
                                                  <a:pt x="28" y="184"/>
                                                  <a:pt x="30" y="186"/>
                                                  <a:pt x="31" y="188"/>
                                                </a:cubicBezTo>
                                                <a:cubicBezTo>
                                                  <a:pt x="32" y="190"/>
                                                  <a:pt x="34" y="191"/>
                                                  <a:pt x="33" y="193"/>
                                                </a:cubicBezTo>
                                                <a:cubicBezTo>
                                                  <a:pt x="32" y="195"/>
                                                  <a:pt x="28" y="197"/>
                                                  <a:pt x="28" y="199"/>
                                                </a:cubicBezTo>
                                                <a:cubicBezTo>
                                                  <a:pt x="29" y="202"/>
                                                  <a:pt x="30" y="202"/>
                                                  <a:pt x="33" y="203"/>
                                                </a:cubicBezTo>
                                                <a:cubicBezTo>
                                                  <a:pt x="35" y="203"/>
                                                  <a:pt x="39" y="205"/>
                                                  <a:pt x="39" y="203"/>
                                                </a:cubicBezTo>
                                                <a:cubicBezTo>
                                                  <a:pt x="40" y="201"/>
                                                  <a:pt x="39" y="197"/>
                                                  <a:pt x="41" y="196"/>
                                                </a:cubicBezTo>
                                                <a:cubicBezTo>
                                                  <a:pt x="43" y="196"/>
                                                  <a:pt x="46" y="195"/>
                                                  <a:pt x="48" y="195"/>
                                                </a:cubicBezTo>
                                                <a:cubicBezTo>
                                                  <a:pt x="51" y="195"/>
                                                  <a:pt x="54" y="193"/>
                                                  <a:pt x="56" y="192"/>
                                                </a:cubicBezTo>
                                                <a:cubicBezTo>
                                                  <a:pt x="58" y="190"/>
                                                  <a:pt x="59" y="188"/>
                                                  <a:pt x="61" y="188"/>
                                                </a:cubicBezTo>
                                                <a:cubicBezTo>
                                                  <a:pt x="64" y="188"/>
                                                  <a:pt x="63" y="187"/>
                                                  <a:pt x="65" y="185"/>
                                                </a:cubicBezTo>
                                                <a:cubicBezTo>
                                                  <a:pt x="66" y="183"/>
                                                  <a:pt x="67" y="181"/>
                                                  <a:pt x="69" y="181"/>
                                                </a:cubicBezTo>
                                                <a:cubicBezTo>
                                                  <a:pt x="72" y="181"/>
                                                  <a:pt x="74" y="181"/>
                                                  <a:pt x="75" y="180"/>
                                                </a:cubicBezTo>
                                                <a:cubicBezTo>
                                                  <a:pt x="76" y="179"/>
                                                  <a:pt x="77" y="179"/>
                                                  <a:pt x="77" y="179"/>
                                                </a:cubicBezTo>
                                                <a:cubicBezTo>
                                                  <a:pt x="78" y="178"/>
                                                  <a:pt x="78" y="178"/>
                                                  <a:pt x="78" y="178"/>
                                                </a:cubicBezTo>
                                                <a:cubicBezTo>
                                                  <a:pt x="77" y="177"/>
                                                  <a:pt x="76" y="177"/>
                                                  <a:pt x="76" y="177"/>
                                                </a:cubicBezTo>
                                                <a:cubicBezTo>
                                                  <a:pt x="76" y="176"/>
                                                  <a:pt x="76" y="176"/>
                                                  <a:pt x="76" y="174"/>
                                                </a:cubicBezTo>
                                                <a:cubicBezTo>
                                                  <a:pt x="76" y="174"/>
                                                  <a:pt x="76" y="168"/>
                                                  <a:pt x="77" y="168"/>
                                                </a:cubicBezTo>
                                                <a:cubicBezTo>
                                                  <a:pt x="79" y="169"/>
                                                  <a:pt x="80" y="169"/>
                                                  <a:pt x="80" y="169"/>
                                                </a:cubicBezTo>
                                                <a:cubicBezTo>
                                                  <a:pt x="80" y="168"/>
                                                  <a:pt x="80" y="167"/>
                                                  <a:pt x="78" y="166"/>
                                                </a:cubicBezTo>
                                                <a:cubicBezTo>
                                                  <a:pt x="78" y="165"/>
                                                  <a:pt x="74" y="159"/>
                                                  <a:pt x="74" y="159"/>
                                                </a:cubicBezTo>
                                                <a:cubicBezTo>
                                                  <a:pt x="75" y="158"/>
                                                  <a:pt x="75" y="157"/>
                                                  <a:pt x="75" y="157"/>
                                                </a:cubicBezTo>
                                                <a:cubicBezTo>
                                                  <a:pt x="75" y="156"/>
                                                  <a:pt x="75" y="156"/>
                                                  <a:pt x="74" y="154"/>
                                                </a:cubicBezTo>
                                                <a:cubicBezTo>
                                                  <a:pt x="74" y="154"/>
                                                  <a:pt x="74" y="152"/>
                                                  <a:pt x="73" y="151"/>
                                                </a:cubicBezTo>
                                                <a:cubicBezTo>
                                                  <a:pt x="73" y="150"/>
                                                  <a:pt x="72" y="149"/>
                                                  <a:pt x="72" y="148"/>
                                                </a:cubicBezTo>
                                                <a:cubicBezTo>
                                                  <a:pt x="71" y="148"/>
                                                  <a:pt x="70" y="147"/>
                                                  <a:pt x="70" y="146"/>
                                                </a:cubicBezTo>
                                                <a:cubicBezTo>
                                                  <a:pt x="70" y="145"/>
                                                  <a:pt x="70" y="144"/>
                                                  <a:pt x="72" y="144"/>
                                                </a:cubicBezTo>
                                                <a:cubicBezTo>
                                                  <a:pt x="73" y="144"/>
                                                  <a:pt x="78" y="143"/>
                                                  <a:pt x="78" y="142"/>
                                                </a:cubicBezTo>
                                                <a:cubicBezTo>
                                                  <a:pt x="79" y="142"/>
                                                  <a:pt x="80" y="141"/>
                                                  <a:pt x="81" y="140"/>
                                                </a:cubicBezTo>
                                                <a:cubicBezTo>
                                                  <a:pt x="82" y="139"/>
                                                  <a:pt x="83" y="138"/>
                                                  <a:pt x="84" y="137"/>
                                                </a:cubicBezTo>
                                                <a:cubicBezTo>
                                                  <a:pt x="85" y="137"/>
                                                  <a:pt x="86" y="134"/>
                                                  <a:pt x="88" y="134"/>
                                                </a:cubicBezTo>
                                                <a:cubicBezTo>
                                                  <a:pt x="88" y="133"/>
                                                  <a:pt x="90" y="133"/>
                                                  <a:pt x="91" y="133"/>
                                                </a:cubicBezTo>
                                                <a:cubicBezTo>
                                                  <a:pt x="92" y="133"/>
                                                  <a:pt x="93" y="134"/>
                                                  <a:pt x="94" y="135"/>
                                                </a:cubicBezTo>
                                                <a:cubicBezTo>
                                                  <a:pt x="94" y="135"/>
                                                  <a:pt x="95" y="136"/>
                                                  <a:pt x="96" y="136"/>
                                                </a:cubicBezTo>
                                                <a:cubicBezTo>
                                                  <a:pt x="97" y="137"/>
                                                  <a:pt x="98" y="138"/>
                                                  <a:pt x="99" y="137"/>
                                                </a:cubicBezTo>
                                                <a:cubicBezTo>
                                                  <a:pt x="99" y="137"/>
                                                  <a:pt x="100" y="136"/>
                                                  <a:pt x="100" y="135"/>
                                                </a:cubicBezTo>
                                                <a:cubicBezTo>
                                                  <a:pt x="101" y="134"/>
                                                  <a:pt x="101" y="133"/>
                                                  <a:pt x="102" y="134"/>
                                                </a:cubicBezTo>
                                                <a:cubicBezTo>
                                                  <a:pt x="104" y="134"/>
                                                  <a:pt x="105" y="134"/>
                                                  <a:pt x="105" y="134"/>
                                                </a:cubicBezTo>
                                                <a:cubicBezTo>
                                                  <a:pt x="106" y="134"/>
                                                  <a:pt x="106" y="134"/>
                                                  <a:pt x="107" y="133"/>
                                                </a:cubicBezTo>
                                                <a:cubicBezTo>
                                                  <a:pt x="108" y="132"/>
                                                  <a:pt x="109" y="131"/>
                                                  <a:pt x="110" y="130"/>
                                                </a:cubicBezTo>
                                                <a:cubicBezTo>
                                                  <a:pt x="110" y="130"/>
                                                  <a:pt x="111" y="129"/>
                                                  <a:pt x="113" y="129"/>
                                                </a:cubicBezTo>
                                                <a:cubicBezTo>
                                                  <a:pt x="116" y="129"/>
                                                  <a:pt x="119" y="131"/>
                                                  <a:pt x="122" y="130"/>
                                                </a:cubicBezTo>
                                                <a:cubicBezTo>
                                                  <a:pt x="125" y="130"/>
                                                  <a:pt x="124" y="130"/>
                                                  <a:pt x="128" y="130"/>
                                                </a:cubicBezTo>
                                                <a:cubicBezTo>
                                                  <a:pt x="129" y="131"/>
                                                  <a:pt x="130" y="131"/>
                                                  <a:pt x="131" y="131"/>
                                                </a:cubicBezTo>
                                                <a:cubicBezTo>
                                                  <a:pt x="133" y="132"/>
                                                  <a:pt x="134" y="132"/>
                                                  <a:pt x="135" y="131"/>
                                                </a:cubicBezTo>
                                                <a:cubicBezTo>
                                                  <a:pt x="137" y="130"/>
                                                  <a:pt x="138" y="130"/>
                                                  <a:pt x="138" y="129"/>
                                                </a:cubicBezTo>
                                                <a:cubicBezTo>
                                                  <a:pt x="139" y="128"/>
                                                  <a:pt x="139" y="127"/>
                                                  <a:pt x="138" y="125"/>
                                                </a:cubicBezTo>
                                                <a:cubicBezTo>
                                                  <a:pt x="138" y="124"/>
                                                  <a:pt x="138" y="119"/>
                                                  <a:pt x="137" y="118"/>
                                                </a:cubicBezTo>
                                                <a:cubicBezTo>
                                                  <a:pt x="136" y="116"/>
                                                  <a:pt x="135" y="116"/>
                                                  <a:pt x="135" y="115"/>
                                                </a:cubicBezTo>
                                                <a:cubicBezTo>
                                                  <a:pt x="135" y="114"/>
                                                  <a:pt x="134" y="114"/>
                                                  <a:pt x="135" y="114"/>
                                                </a:cubicBezTo>
                                                <a:cubicBezTo>
                                                  <a:pt x="135" y="113"/>
                                                  <a:pt x="135" y="113"/>
                                                  <a:pt x="136" y="113"/>
                                                </a:cubicBezTo>
                                                <a:cubicBezTo>
                                                  <a:pt x="137" y="113"/>
                                                  <a:pt x="138" y="112"/>
                                                  <a:pt x="139" y="111"/>
                                                </a:cubicBezTo>
                                                <a:cubicBezTo>
                                                  <a:pt x="140" y="110"/>
                                                  <a:pt x="140" y="109"/>
                                                  <a:pt x="140" y="108"/>
                                                </a:cubicBezTo>
                                                <a:cubicBezTo>
                                                  <a:pt x="140" y="108"/>
                                                  <a:pt x="137" y="102"/>
                                                  <a:pt x="137" y="102"/>
                                                </a:cubicBezTo>
                                                <a:cubicBezTo>
                                                  <a:pt x="138" y="100"/>
                                                  <a:pt x="140" y="100"/>
                                                  <a:pt x="141" y="99"/>
                                                </a:cubicBezTo>
                                                <a:cubicBezTo>
                                                  <a:pt x="142" y="98"/>
                                                  <a:pt x="142" y="97"/>
                                                  <a:pt x="142" y="97"/>
                                                </a:cubicBezTo>
                                                <a:cubicBezTo>
                                                  <a:pt x="142" y="96"/>
                                                  <a:pt x="142" y="96"/>
                                                  <a:pt x="142" y="96"/>
                                                </a:cubicBezTo>
                                                <a:cubicBezTo>
                                                  <a:pt x="141" y="95"/>
                                                  <a:pt x="140" y="94"/>
                                                  <a:pt x="141" y="92"/>
                                                </a:cubicBezTo>
                                                <a:cubicBezTo>
                                                  <a:pt x="141" y="90"/>
                                                  <a:pt x="143" y="89"/>
                                                  <a:pt x="143" y="86"/>
                                                </a:cubicBezTo>
                                                <a:cubicBezTo>
                                                  <a:pt x="143" y="84"/>
                                                  <a:pt x="144" y="83"/>
                                                  <a:pt x="144" y="8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6" name="Freeform 7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B840268-7E42-B67D-059C-51B27D4217BF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35858" y="1994183"/>
                                            <a:ext cx="450728" cy="57993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97 w 123"/>
                                              <a:gd name="T1" fmla="*/ 4 h 158"/>
                                              <a:gd name="T2" fmla="*/ 78 w 123"/>
                                              <a:gd name="T3" fmla="*/ 1 h 158"/>
                                              <a:gd name="T4" fmla="*/ 74 w 123"/>
                                              <a:gd name="T5" fmla="*/ 8 h 158"/>
                                              <a:gd name="T6" fmla="*/ 61 w 123"/>
                                              <a:gd name="T7" fmla="*/ 10 h 158"/>
                                              <a:gd name="T8" fmla="*/ 56 w 123"/>
                                              <a:gd name="T9" fmla="*/ 7 h 158"/>
                                              <a:gd name="T10" fmla="*/ 52 w 123"/>
                                              <a:gd name="T11" fmla="*/ 3 h 158"/>
                                              <a:gd name="T12" fmla="*/ 44 w 123"/>
                                              <a:gd name="T13" fmla="*/ 3 h 158"/>
                                              <a:gd name="T14" fmla="*/ 40 w 123"/>
                                              <a:gd name="T15" fmla="*/ 11 h 158"/>
                                              <a:gd name="T16" fmla="*/ 44 w 123"/>
                                              <a:gd name="T17" fmla="*/ 27 h 158"/>
                                              <a:gd name="T18" fmla="*/ 36 w 123"/>
                                              <a:gd name="T19" fmla="*/ 39 h 158"/>
                                              <a:gd name="T20" fmla="*/ 28 w 123"/>
                                              <a:gd name="T21" fmla="*/ 50 h 158"/>
                                              <a:gd name="T22" fmla="*/ 16 w 123"/>
                                              <a:gd name="T23" fmla="*/ 52 h 158"/>
                                              <a:gd name="T24" fmla="*/ 6 w 123"/>
                                              <a:gd name="T25" fmla="*/ 63 h 158"/>
                                              <a:gd name="T26" fmla="*/ 6 w 123"/>
                                              <a:gd name="T27" fmla="*/ 77 h 158"/>
                                              <a:gd name="T28" fmla="*/ 7 w 123"/>
                                              <a:gd name="T29" fmla="*/ 88 h 158"/>
                                              <a:gd name="T30" fmla="*/ 17 w 123"/>
                                              <a:gd name="T31" fmla="*/ 102 h 158"/>
                                              <a:gd name="T32" fmla="*/ 7 w 123"/>
                                              <a:gd name="T33" fmla="*/ 116 h 158"/>
                                              <a:gd name="T34" fmla="*/ 17 w 123"/>
                                              <a:gd name="T35" fmla="*/ 130 h 158"/>
                                              <a:gd name="T36" fmla="*/ 25 w 123"/>
                                              <a:gd name="T37" fmla="*/ 143 h 158"/>
                                              <a:gd name="T38" fmla="*/ 39 w 123"/>
                                              <a:gd name="T39" fmla="*/ 147 h 158"/>
                                              <a:gd name="T40" fmla="*/ 52 w 123"/>
                                              <a:gd name="T41" fmla="*/ 157 h 158"/>
                                              <a:gd name="T42" fmla="*/ 64 w 123"/>
                                              <a:gd name="T43" fmla="*/ 154 h 158"/>
                                              <a:gd name="T44" fmla="*/ 68 w 123"/>
                                              <a:gd name="T45" fmla="*/ 148 h 158"/>
                                              <a:gd name="T46" fmla="*/ 70 w 123"/>
                                              <a:gd name="T47" fmla="*/ 145 h 158"/>
                                              <a:gd name="T48" fmla="*/ 73 w 123"/>
                                              <a:gd name="T49" fmla="*/ 137 h 158"/>
                                              <a:gd name="T50" fmla="*/ 79 w 123"/>
                                              <a:gd name="T51" fmla="*/ 134 h 158"/>
                                              <a:gd name="T52" fmla="*/ 78 w 123"/>
                                              <a:gd name="T53" fmla="*/ 121 h 158"/>
                                              <a:gd name="T54" fmla="*/ 82 w 123"/>
                                              <a:gd name="T55" fmla="*/ 118 h 158"/>
                                              <a:gd name="T56" fmla="*/ 78 w 123"/>
                                              <a:gd name="T57" fmla="*/ 112 h 158"/>
                                              <a:gd name="T58" fmla="*/ 85 w 123"/>
                                              <a:gd name="T59" fmla="*/ 107 h 158"/>
                                              <a:gd name="T60" fmla="*/ 85 w 123"/>
                                              <a:gd name="T61" fmla="*/ 101 h 158"/>
                                              <a:gd name="T62" fmla="*/ 83 w 123"/>
                                              <a:gd name="T63" fmla="*/ 94 h 158"/>
                                              <a:gd name="T64" fmla="*/ 89 w 123"/>
                                              <a:gd name="T65" fmla="*/ 95 h 158"/>
                                              <a:gd name="T66" fmla="*/ 93 w 123"/>
                                              <a:gd name="T67" fmla="*/ 93 h 158"/>
                                              <a:gd name="T68" fmla="*/ 102 w 123"/>
                                              <a:gd name="T69" fmla="*/ 87 h 158"/>
                                              <a:gd name="T70" fmla="*/ 110 w 123"/>
                                              <a:gd name="T71" fmla="*/ 83 h 158"/>
                                              <a:gd name="T72" fmla="*/ 114 w 123"/>
                                              <a:gd name="T73" fmla="*/ 87 h 158"/>
                                              <a:gd name="T74" fmla="*/ 118 w 123"/>
                                              <a:gd name="T75" fmla="*/ 89 h 158"/>
                                              <a:gd name="T76" fmla="*/ 119 w 123"/>
                                              <a:gd name="T77" fmla="*/ 79 h 158"/>
                                              <a:gd name="T78" fmla="*/ 122 w 123"/>
                                              <a:gd name="T79" fmla="*/ 73 h 158"/>
                                              <a:gd name="T80" fmla="*/ 117 w 123"/>
                                              <a:gd name="T81" fmla="*/ 69 h 158"/>
                                              <a:gd name="T82" fmla="*/ 116 w 123"/>
                                              <a:gd name="T83" fmla="*/ 64 h 158"/>
                                              <a:gd name="T84" fmla="*/ 112 w 123"/>
                                              <a:gd name="T85" fmla="*/ 58 h 158"/>
                                              <a:gd name="T86" fmla="*/ 115 w 123"/>
                                              <a:gd name="T87" fmla="*/ 55 h 158"/>
                                              <a:gd name="T88" fmla="*/ 116 w 123"/>
                                              <a:gd name="T89" fmla="*/ 49 h 158"/>
                                              <a:gd name="T90" fmla="*/ 111 w 123"/>
                                              <a:gd name="T91" fmla="*/ 47 h 158"/>
                                              <a:gd name="T92" fmla="*/ 108 w 123"/>
                                              <a:gd name="T93" fmla="*/ 44 h 158"/>
                                              <a:gd name="T94" fmla="*/ 110 w 123"/>
                                              <a:gd name="T95" fmla="*/ 39 h 158"/>
                                              <a:gd name="T96" fmla="*/ 106 w 123"/>
                                              <a:gd name="T97" fmla="*/ 36 h 158"/>
                                              <a:gd name="T98" fmla="*/ 103 w 123"/>
                                              <a:gd name="T99" fmla="*/ 32 h 158"/>
                                              <a:gd name="T100" fmla="*/ 107 w 123"/>
                                              <a:gd name="T101" fmla="*/ 23 h 158"/>
                                              <a:gd name="T102" fmla="*/ 105 w 123"/>
                                              <a:gd name="T103" fmla="*/ 18 h 158"/>
                                              <a:gd name="T104" fmla="*/ 105 w 123"/>
                                              <a:gd name="T105" fmla="*/ 10 h 15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23" h="158">
                                                <a:moveTo>
                                                  <a:pt x="105" y="10"/>
                                                </a:moveTo>
                                                <a:cubicBezTo>
                                                  <a:pt x="103" y="8"/>
                                                  <a:pt x="103" y="8"/>
                                                  <a:pt x="103" y="8"/>
                                                </a:cubicBezTo>
                                                <a:cubicBezTo>
                                                  <a:pt x="102" y="7"/>
                                                  <a:pt x="99" y="6"/>
                                                  <a:pt x="97" y="4"/>
                                                </a:cubicBezTo>
                                                <a:cubicBezTo>
                                                  <a:pt x="96" y="3"/>
                                                  <a:pt x="95" y="2"/>
                                                  <a:pt x="92" y="1"/>
                                                </a:cubicBezTo>
                                                <a:cubicBezTo>
                                                  <a:pt x="89" y="0"/>
                                                  <a:pt x="84" y="1"/>
                                                  <a:pt x="81" y="1"/>
                                                </a:cubicBezTo>
                                                <a:cubicBezTo>
                                                  <a:pt x="79" y="1"/>
                                                  <a:pt x="79" y="1"/>
                                                  <a:pt x="78" y="1"/>
                                                </a:cubicBezTo>
                                                <a:cubicBezTo>
                                                  <a:pt x="77" y="2"/>
                                                  <a:pt x="77" y="2"/>
                                                  <a:pt x="77" y="4"/>
                                                </a:cubicBezTo>
                                                <a:cubicBezTo>
                                                  <a:pt x="77" y="5"/>
                                                  <a:pt x="76" y="5"/>
                                                  <a:pt x="76" y="6"/>
                                                </a:cubicBezTo>
                                                <a:cubicBezTo>
                                                  <a:pt x="75" y="6"/>
                                                  <a:pt x="74" y="7"/>
                                                  <a:pt x="74" y="8"/>
                                                </a:cubicBezTo>
                                                <a:cubicBezTo>
                                                  <a:pt x="74" y="10"/>
                                                  <a:pt x="74" y="11"/>
                                                  <a:pt x="73" y="11"/>
                                                </a:cubicBezTo>
                                                <a:cubicBezTo>
                                                  <a:pt x="72" y="11"/>
                                                  <a:pt x="71" y="11"/>
                                                  <a:pt x="70" y="11"/>
                                                </a:cubicBezTo>
                                                <a:cubicBezTo>
                                                  <a:pt x="67" y="11"/>
                                                  <a:pt x="64" y="10"/>
                                                  <a:pt x="61" y="10"/>
                                                </a:cubicBezTo>
                                                <a:cubicBezTo>
                                                  <a:pt x="60" y="10"/>
                                                  <a:pt x="60" y="10"/>
                                                  <a:pt x="59" y="9"/>
                                                </a:cubicBezTo>
                                                <a:cubicBezTo>
                                                  <a:pt x="59" y="8"/>
                                                  <a:pt x="58" y="8"/>
                                                  <a:pt x="57" y="7"/>
                                                </a:cubicBezTo>
                                                <a:cubicBezTo>
                                                  <a:pt x="56" y="7"/>
                                                  <a:pt x="56" y="7"/>
                                                  <a:pt x="56" y="7"/>
                                                </a:cubicBezTo>
                                                <a:cubicBezTo>
                                                  <a:pt x="54" y="7"/>
                                                  <a:pt x="54" y="7"/>
                                                  <a:pt x="53" y="7"/>
                                                </a:cubicBezTo>
                                                <a:cubicBezTo>
                                                  <a:pt x="53" y="6"/>
                                                  <a:pt x="53" y="6"/>
                                                  <a:pt x="53" y="5"/>
                                                </a:cubicBezTo>
                                                <a:cubicBezTo>
                                                  <a:pt x="53" y="5"/>
                                                  <a:pt x="53" y="4"/>
                                                  <a:pt x="52" y="3"/>
                                                </a:cubicBezTo>
                                                <a:cubicBezTo>
                                                  <a:pt x="52" y="3"/>
                                                  <a:pt x="52" y="2"/>
                                                  <a:pt x="51" y="2"/>
                                                </a:cubicBezTo>
                                                <a:cubicBezTo>
                                                  <a:pt x="49" y="2"/>
                                                  <a:pt x="48" y="2"/>
                                                  <a:pt x="47" y="2"/>
                                                </a:cubicBezTo>
                                                <a:cubicBezTo>
                                                  <a:pt x="46" y="3"/>
                                                  <a:pt x="45" y="3"/>
                                                  <a:pt x="44" y="3"/>
                                                </a:cubicBezTo>
                                                <a:cubicBezTo>
                                                  <a:pt x="43" y="3"/>
                                                  <a:pt x="43" y="3"/>
                                                  <a:pt x="43" y="3"/>
                                                </a:cubicBezTo>
                                                <a:cubicBezTo>
                                                  <a:pt x="45" y="5"/>
                                                  <a:pt x="47" y="6"/>
                                                  <a:pt x="45" y="7"/>
                                                </a:cubicBezTo>
                                                <a:cubicBezTo>
                                                  <a:pt x="44" y="8"/>
                                                  <a:pt x="40" y="11"/>
                                                  <a:pt x="40" y="11"/>
                                                </a:cubicBezTo>
                                                <a:cubicBezTo>
                                                  <a:pt x="39" y="13"/>
                                                  <a:pt x="37" y="16"/>
                                                  <a:pt x="41" y="16"/>
                                                </a:cubicBezTo>
                                                <a:cubicBezTo>
                                                  <a:pt x="44" y="16"/>
                                                  <a:pt x="43" y="17"/>
                                                  <a:pt x="43" y="20"/>
                                                </a:cubicBezTo>
                                                <a:cubicBezTo>
                                                  <a:pt x="44" y="21"/>
                                                  <a:pt x="45" y="26"/>
                                                  <a:pt x="44" y="27"/>
                                                </a:cubicBezTo>
                                                <a:cubicBezTo>
                                                  <a:pt x="43" y="29"/>
                                                  <a:pt x="39" y="27"/>
                                                  <a:pt x="39" y="29"/>
                                                </a:cubicBezTo>
                                                <a:cubicBezTo>
                                                  <a:pt x="39" y="33"/>
                                                  <a:pt x="35" y="30"/>
                                                  <a:pt x="35" y="32"/>
                                                </a:cubicBezTo>
                                                <a:cubicBezTo>
                                                  <a:pt x="34" y="35"/>
                                                  <a:pt x="34" y="37"/>
                                                  <a:pt x="36" y="39"/>
                                                </a:cubicBezTo>
                                                <a:cubicBezTo>
                                                  <a:pt x="36" y="39"/>
                                                  <a:pt x="40" y="43"/>
                                                  <a:pt x="39" y="44"/>
                                                </a:cubicBezTo>
                                                <a:cubicBezTo>
                                                  <a:pt x="36" y="45"/>
                                                  <a:pt x="33" y="44"/>
                                                  <a:pt x="31" y="44"/>
                                                </a:cubicBezTo>
                                                <a:cubicBezTo>
                                                  <a:pt x="28" y="44"/>
                                                  <a:pt x="29" y="50"/>
                                                  <a:pt x="28" y="50"/>
                                                </a:cubicBezTo>
                                                <a:cubicBezTo>
                                                  <a:pt x="27" y="49"/>
                                                  <a:pt x="24" y="46"/>
                                                  <a:pt x="23" y="46"/>
                                                </a:cubicBezTo>
                                                <a:cubicBezTo>
                                                  <a:pt x="22" y="45"/>
                                                  <a:pt x="14" y="43"/>
                                                  <a:pt x="15" y="46"/>
                                                </a:cubicBezTo>
                                                <a:cubicBezTo>
                                                  <a:pt x="15" y="48"/>
                                                  <a:pt x="18" y="52"/>
                                                  <a:pt x="16" y="52"/>
                                                </a:cubicBezTo>
                                                <a:cubicBezTo>
                                                  <a:pt x="13" y="52"/>
                                                  <a:pt x="12" y="53"/>
                                                  <a:pt x="9" y="53"/>
                                                </a:cubicBezTo>
                                                <a:cubicBezTo>
                                                  <a:pt x="6" y="53"/>
                                                  <a:pt x="4" y="55"/>
                                                  <a:pt x="4" y="58"/>
                                                </a:cubicBezTo>
                                                <a:cubicBezTo>
                                                  <a:pt x="3" y="61"/>
                                                  <a:pt x="5" y="61"/>
                                                  <a:pt x="6" y="63"/>
                                                </a:cubicBezTo>
                                                <a:cubicBezTo>
                                                  <a:pt x="7" y="66"/>
                                                  <a:pt x="6" y="66"/>
                                                  <a:pt x="3" y="67"/>
                                                </a:cubicBezTo>
                                                <a:cubicBezTo>
                                                  <a:pt x="0" y="69"/>
                                                  <a:pt x="4" y="70"/>
                                                  <a:pt x="6" y="72"/>
                                                </a:cubicBezTo>
                                                <a:cubicBezTo>
                                                  <a:pt x="7" y="73"/>
                                                  <a:pt x="8" y="74"/>
                                                  <a:pt x="6" y="77"/>
                                                </a:cubicBezTo>
                                                <a:cubicBezTo>
                                                  <a:pt x="4" y="78"/>
                                                  <a:pt x="5" y="80"/>
                                                  <a:pt x="8" y="80"/>
                                                </a:cubicBezTo>
                                                <a:cubicBezTo>
                                                  <a:pt x="11" y="80"/>
                                                  <a:pt x="11" y="82"/>
                                                  <a:pt x="8" y="83"/>
                                                </a:cubicBezTo>
                                                <a:cubicBezTo>
                                                  <a:pt x="6" y="83"/>
                                                  <a:pt x="6" y="86"/>
                                                  <a:pt x="7" y="88"/>
                                                </a:cubicBezTo>
                                                <a:cubicBezTo>
                                                  <a:pt x="9" y="89"/>
                                                  <a:pt x="15" y="89"/>
                                                  <a:pt x="14" y="91"/>
                                                </a:cubicBezTo>
                                                <a:cubicBezTo>
                                                  <a:pt x="14" y="93"/>
                                                  <a:pt x="13" y="96"/>
                                                  <a:pt x="15" y="97"/>
                                                </a:cubicBezTo>
                                                <a:cubicBezTo>
                                                  <a:pt x="19" y="98"/>
                                                  <a:pt x="17" y="99"/>
                                                  <a:pt x="17" y="102"/>
                                                </a:cubicBezTo>
                                                <a:cubicBezTo>
                                                  <a:pt x="18" y="104"/>
                                                  <a:pt x="19" y="106"/>
                                                  <a:pt x="17" y="108"/>
                                                </a:cubicBezTo>
                                                <a:cubicBezTo>
                                                  <a:pt x="15" y="109"/>
                                                  <a:pt x="14" y="110"/>
                                                  <a:pt x="11" y="110"/>
                                                </a:cubicBezTo>
                                                <a:cubicBezTo>
                                                  <a:pt x="10" y="110"/>
                                                  <a:pt x="6" y="115"/>
                                                  <a:pt x="7" y="116"/>
                                                </a:cubicBezTo>
                                                <a:cubicBezTo>
                                                  <a:pt x="8" y="117"/>
                                                  <a:pt x="10" y="118"/>
                                                  <a:pt x="11" y="118"/>
                                                </a:cubicBezTo>
                                                <a:cubicBezTo>
                                                  <a:pt x="14" y="118"/>
                                                  <a:pt x="15" y="122"/>
                                                  <a:pt x="14" y="125"/>
                                                </a:cubicBezTo>
                                                <a:cubicBezTo>
                                                  <a:pt x="13" y="126"/>
                                                  <a:pt x="14" y="130"/>
                                                  <a:pt x="17" y="130"/>
                                                </a:cubicBezTo>
                                                <a:cubicBezTo>
                                                  <a:pt x="19" y="131"/>
                                                  <a:pt x="18" y="132"/>
                                                  <a:pt x="20" y="134"/>
                                                </a:cubicBezTo>
                                                <a:cubicBezTo>
                                                  <a:pt x="22" y="137"/>
                                                  <a:pt x="21" y="136"/>
                                                  <a:pt x="21" y="139"/>
                                                </a:cubicBezTo>
                                                <a:cubicBezTo>
                                                  <a:pt x="20" y="143"/>
                                                  <a:pt x="21" y="143"/>
                                                  <a:pt x="25" y="143"/>
                                                </a:cubicBezTo>
                                                <a:cubicBezTo>
                                                  <a:pt x="29" y="143"/>
                                                  <a:pt x="31" y="142"/>
                                                  <a:pt x="30" y="146"/>
                                                </a:cubicBezTo>
                                                <a:cubicBezTo>
                                                  <a:pt x="29" y="150"/>
                                                  <a:pt x="31" y="151"/>
                                                  <a:pt x="36" y="151"/>
                                                </a:cubicBezTo>
                                                <a:cubicBezTo>
                                                  <a:pt x="38" y="151"/>
                                                  <a:pt x="37" y="146"/>
                                                  <a:pt x="39" y="147"/>
                                                </a:cubicBezTo>
                                                <a:cubicBezTo>
                                                  <a:pt x="42" y="147"/>
                                                  <a:pt x="44" y="150"/>
                                                  <a:pt x="46" y="151"/>
                                                </a:cubicBezTo>
                                                <a:cubicBezTo>
                                                  <a:pt x="47" y="151"/>
                                                  <a:pt x="50" y="154"/>
                                                  <a:pt x="50" y="154"/>
                                                </a:cubicBezTo>
                                                <a:cubicBezTo>
                                                  <a:pt x="51" y="155"/>
                                                  <a:pt x="52" y="156"/>
                                                  <a:pt x="52" y="157"/>
                                                </a:cubicBezTo>
                                                <a:cubicBezTo>
                                                  <a:pt x="52" y="157"/>
                                                  <a:pt x="52" y="157"/>
                                                  <a:pt x="53" y="157"/>
                                                </a:cubicBezTo>
                                                <a:cubicBezTo>
                                                  <a:pt x="55" y="157"/>
                                                  <a:pt x="57" y="158"/>
                                                  <a:pt x="59" y="158"/>
                                                </a:cubicBezTo>
                                                <a:cubicBezTo>
                                                  <a:pt x="61" y="157"/>
                                                  <a:pt x="63" y="155"/>
                                                  <a:pt x="64" y="154"/>
                                                </a:cubicBezTo>
                                                <a:cubicBezTo>
                                                  <a:pt x="64" y="154"/>
                                                  <a:pt x="64" y="152"/>
                                                  <a:pt x="64" y="151"/>
                                                </a:cubicBezTo>
                                                <a:cubicBezTo>
                                                  <a:pt x="64" y="150"/>
                                                  <a:pt x="65" y="149"/>
                                                  <a:pt x="65" y="149"/>
                                                </a:cubicBezTo>
                                                <a:cubicBezTo>
                                                  <a:pt x="67" y="149"/>
                                                  <a:pt x="67" y="149"/>
                                                  <a:pt x="68" y="148"/>
                                                </a:cubicBezTo>
                                                <a:cubicBezTo>
                                                  <a:pt x="68" y="148"/>
                                                  <a:pt x="68" y="147"/>
                                                  <a:pt x="68" y="147"/>
                                                </a:cubicBezTo>
                                                <a:cubicBezTo>
                                                  <a:pt x="68" y="146"/>
                                                  <a:pt x="69" y="146"/>
                                                  <a:pt x="69" y="145"/>
                                                </a:cubicBezTo>
                                                <a:cubicBezTo>
                                                  <a:pt x="69" y="145"/>
                                                  <a:pt x="70" y="145"/>
                                                  <a:pt x="70" y="145"/>
                                                </a:cubicBezTo>
                                                <a:cubicBezTo>
                                                  <a:pt x="73" y="145"/>
                                                  <a:pt x="73" y="145"/>
                                                  <a:pt x="73" y="144"/>
                                                </a:cubicBezTo>
                                                <a:cubicBezTo>
                                                  <a:pt x="73" y="143"/>
                                                  <a:pt x="73" y="142"/>
                                                  <a:pt x="73" y="141"/>
                                                </a:cubicBezTo>
                                                <a:cubicBezTo>
                                                  <a:pt x="74" y="140"/>
                                                  <a:pt x="73" y="139"/>
                                                  <a:pt x="73" y="137"/>
                                                </a:cubicBezTo>
                                                <a:cubicBezTo>
                                                  <a:pt x="73" y="136"/>
                                                  <a:pt x="73" y="135"/>
                                                  <a:pt x="74" y="134"/>
                                                </a:cubicBezTo>
                                                <a:cubicBezTo>
                                                  <a:pt x="75" y="134"/>
                                                  <a:pt x="76" y="134"/>
                                                  <a:pt x="77" y="134"/>
                                                </a:cubicBezTo>
                                                <a:cubicBezTo>
                                                  <a:pt x="78" y="134"/>
                                                  <a:pt x="79" y="135"/>
                                                  <a:pt x="79" y="134"/>
                                                </a:cubicBezTo>
                                                <a:cubicBezTo>
                                                  <a:pt x="80" y="132"/>
                                                  <a:pt x="82" y="128"/>
                                                  <a:pt x="81" y="127"/>
                                                </a:cubicBezTo>
                                                <a:cubicBezTo>
                                                  <a:pt x="81" y="126"/>
                                                  <a:pt x="80" y="124"/>
                                                  <a:pt x="79" y="123"/>
                                                </a:cubicBezTo>
                                                <a:cubicBezTo>
                                                  <a:pt x="78" y="122"/>
                                                  <a:pt x="78" y="122"/>
                                                  <a:pt x="78" y="121"/>
                                                </a:cubicBezTo>
                                                <a:cubicBezTo>
                                                  <a:pt x="78" y="121"/>
                                                  <a:pt x="78" y="120"/>
                                                  <a:pt x="78" y="120"/>
                                                </a:cubicBezTo>
                                                <a:cubicBezTo>
                                                  <a:pt x="79" y="119"/>
                                                  <a:pt x="80" y="119"/>
                                                  <a:pt x="81" y="119"/>
                                                </a:cubicBezTo>
                                                <a:cubicBezTo>
                                                  <a:pt x="82" y="119"/>
                                                  <a:pt x="82" y="119"/>
                                                  <a:pt x="82" y="118"/>
                                                </a:cubicBezTo>
                                                <a:cubicBezTo>
                                                  <a:pt x="82" y="118"/>
                                                  <a:pt x="83" y="117"/>
                                                  <a:pt x="82" y="116"/>
                                                </a:cubicBezTo>
                                                <a:cubicBezTo>
                                                  <a:pt x="82" y="115"/>
                                                  <a:pt x="82" y="114"/>
                                                  <a:pt x="81" y="114"/>
                                                </a:cubicBezTo>
                                                <a:cubicBezTo>
                                                  <a:pt x="79" y="113"/>
                                                  <a:pt x="78" y="112"/>
                                                  <a:pt x="78" y="112"/>
                                                </a:cubicBezTo>
                                                <a:cubicBezTo>
                                                  <a:pt x="78" y="111"/>
                                                  <a:pt x="79" y="110"/>
                                                  <a:pt x="81" y="110"/>
                                                </a:cubicBezTo>
                                                <a:cubicBezTo>
                                                  <a:pt x="82" y="110"/>
                                                  <a:pt x="83" y="110"/>
                                                  <a:pt x="83" y="109"/>
                                                </a:cubicBezTo>
                                                <a:cubicBezTo>
                                                  <a:pt x="84" y="109"/>
                                                  <a:pt x="85" y="108"/>
                                                  <a:pt x="85" y="107"/>
                                                </a:cubicBezTo>
                                                <a:cubicBezTo>
                                                  <a:pt x="85" y="106"/>
                                                  <a:pt x="86" y="105"/>
                                                  <a:pt x="86" y="104"/>
                                                </a:cubicBezTo>
                                                <a:cubicBezTo>
                                                  <a:pt x="86" y="103"/>
                                                  <a:pt x="86" y="103"/>
                                                  <a:pt x="86" y="102"/>
                                                </a:cubicBezTo>
                                                <a:cubicBezTo>
                                                  <a:pt x="86" y="102"/>
                                                  <a:pt x="86" y="102"/>
                                                  <a:pt x="85" y="101"/>
                                                </a:cubicBezTo>
                                                <a:cubicBezTo>
                                                  <a:pt x="84" y="101"/>
                                                  <a:pt x="83" y="100"/>
                                                  <a:pt x="82" y="99"/>
                                                </a:cubicBezTo>
                                                <a:cubicBezTo>
                                                  <a:pt x="81" y="99"/>
                                                  <a:pt x="81" y="98"/>
                                                  <a:pt x="81" y="97"/>
                                                </a:cubicBezTo>
                                                <a:cubicBezTo>
                                                  <a:pt x="82" y="96"/>
                                                  <a:pt x="82" y="95"/>
                                                  <a:pt x="83" y="94"/>
                                                </a:cubicBezTo>
                                                <a:cubicBezTo>
                                                  <a:pt x="84" y="93"/>
                                                  <a:pt x="84" y="93"/>
                                                  <a:pt x="85" y="93"/>
                                                </a:cubicBezTo>
                                                <a:cubicBezTo>
                                                  <a:pt x="85" y="93"/>
                                                  <a:pt x="86" y="93"/>
                                                  <a:pt x="87" y="93"/>
                                                </a:cubicBezTo>
                                                <a:cubicBezTo>
                                                  <a:pt x="88" y="94"/>
                                                  <a:pt x="89" y="95"/>
                                                  <a:pt x="89" y="95"/>
                                                </a:cubicBezTo>
                                                <a:cubicBezTo>
                                                  <a:pt x="90" y="95"/>
                                                  <a:pt x="90" y="95"/>
                                                  <a:pt x="91" y="94"/>
                                                </a:cubicBezTo>
                                                <a:cubicBezTo>
                                                  <a:pt x="91" y="94"/>
                                                  <a:pt x="91" y="93"/>
                                                  <a:pt x="92" y="93"/>
                                                </a:cubicBezTo>
                                                <a:cubicBezTo>
                                                  <a:pt x="92" y="93"/>
                                                  <a:pt x="93" y="93"/>
                                                  <a:pt x="93" y="93"/>
                                                </a:cubicBezTo>
                                                <a:cubicBezTo>
                                                  <a:pt x="94" y="93"/>
                                                  <a:pt x="94" y="94"/>
                                                  <a:pt x="95" y="93"/>
                                                </a:cubicBezTo>
                                                <a:cubicBezTo>
                                                  <a:pt x="96" y="92"/>
                                                  <a:pt x="98" y="87"/>
                                                  <a:pt x="98" y="88"/>
                                                </a:cubicBezTo>
                                                <a:cubicBezTo>
                                                  <a:pt x="100" y="88"/>
                                                  <a:pt x="101" y="88"/>
                                                  <a:pt x="102" y="87"/>
                                                </a:cubicBezTo>
                                                <a:cubicBezTo>
                                                  <a:pt x="103" y="87"/>
                                                  <a:pt x="103" y="86"/>
                                                  <a:pt x="105" y="86"/>
                                                </a:cubicBezTo>
                                                <a:cubicBezTo>
                                                  <a:pt x="106" y="86"/>
                                                  <a:pt x="107" y="85"/>
                                                  <a:pt x="108" y="84"/>
                                                </a:cubicBezTo>
                                                <a:cubicBezTo>
                                                  <a:pt x="109" y="83"/>
                                                  <a:pt x="110" y="83"/>
                                                  <a:pt x="110" y="83"/>
                                                </a:cubicBezTo>
                                                <a:cubicBezTo>
                                                  <a:pt x="111" y="82"/>
                                                  <a:pt x="111" y="82"/>
                                                  <a:pt x="112" y="83"/>
                                                </a:cubicBezTo>
                                                <a:cubicBezTo>
                                                  <a:pt x="112" y="83"/>
                                                  <a:pt x="112" y="83"/>
                                                  <a:pt x="113" y="84"/>
                                                </a:cubicBezTo>
                                                <a:cubicBezTo>
                                                  <a:pt x="114" y="85"/>
                                                  <a:pt x="114" y="85"/>
                                                  <a:pt x="114" y="87"/>
                                                </a:cubicBezTo>
                                                <a:cubicBezTo>
                                                  <a:pt x="115" y="88"/>
                                                  <a:pt x="115" y="89"/>
                                                  <a:pt x="116" y="90"/>
                                                </a:cubicBezTo>
                                                <a:cubicBezTo>
                                                  <a:pt x="116" y="90"/>
                                                  <a:pt x="116" y="91"/>
                                                  <a:pt x="116" y="91"/>
                                                </a:cubicBezTo>
                                                <a:cubicBezTo>
                                                  <a:pt x="117" y="91"/>
                                                  <a:pt x="117" y="90"/>
                                                  <a:pt x="118" y="89"/>
                                                </a:cubicBezTo>
                                                <a:cubicBezTo>
                                                  <a:pt x="118" y="88"/>
                                                  <a:pt x="121" y="85"/>
                                                  <a:pt x="121" y="84"/>
                                                </a:cubicBezTo>
                                                <a:cubicBezTo>
                                                  <a:pt x="122" y="83"/>
                                                  <a:pt x="122" y="82"/>
                                                  <a:pt x="121" y="82"/>
                                                </a:cubicBezTo>
                                                <a:cubicBezTo>
                                                  <a:pt x="121" y="81"/>
                                                  <a:pt x="120" y="81"/>
                                                  <a:pt x="119" y="79"/>
                                                </a:cubicBezTo>
                                                <a:cubicBezTo>
                                                  <a:pt x="119" y="78"/>
                                                  <a:pt x="119" y="77"/>
                                                  <a:pt x="119" y="77"/>
                                                </a:cubicBezTo>
                                                <a:cubicBezTo>
                                                  <a:pt x="119" y="76"/>
                                                  <a:pt x="119" y="76"/>
                                                  <a:pt x="120" y="75"/>
                                                </a:cubicBezTo>
                                                <a:cubicBezTo>
                                                  <a:pt x="120" y="74"/>
                                                  <a:pt x="121" y="74"/>
                                                  <a:pt x="122" y="73"/>
                                                </a:cubicBezTo>
                                                <a:cubicBezTo>
                                                  <a:pt x="123" y="73"/>
                                                  <a:pt x="123" y="72"/>
                                                  <a:pt x="122" y="71"/>
                                                </a:cubicBezTo>
                                                <a:cubicBezTo>
                                                  <a:pt x="121" y="71"/>
                                                  <a:pt x="120" y="70"/>
                                                  <a:pt x="119" y="70"/>
                                                </a:cubicBezTo>
                                                <a:cubicBezTo>
                                                  <a:pt x="118" y="70"/>
                                                  <a:pt x="118" y="70"/>
                                                  <a:pt x="117" y="69"/>
                                                </a:cubicBezTo>
                                                <a:cubicBezTo>
                                                  <a:pt x="117" y="69"/>
                                                  <a:pt x="117" y="69"/>
                                                  <a:pt x="117" y="68"/>
                                                </a:cubicBezTo>
                                                <a:cubicBezTo>
                                                  <a:pt x="117" y="67"/>
                                                  <a:pt x="117" y="67"/>
                                                  <a:pt x="117" y="66"/>
                                                </a:cubicBezTo>
                                                <a:cubicBezTo>
                                                  <a:pt x="117" y="65"/>
                                                  <a:pt x="117" y="65"/>
                                                  <a:pt x="116" y="64"/>
                                                </a:cubicBezTo>
                                                <a:cubicBezTo>
                                                  <a:pt x="116" y="63"/>
                                                  <a:pt x="115" y="63"/>
                                                  <a:pt x="115" y="63"/>
                                                </a:cubicBezTo>
                                                <a:cubicBezTo>
                                                  <a:pt x="115" y="63"/>
                                                  <a:pt x="115" y="63"/>
                                                  <a:pt x="114" y="62"/>
                                                </a:cubicBezTo>
                                                <a:cubicBezTo>
                                                  <a:pt x="114" y="61"/>
                                                  <a:pt x="113" y="59"/>
                                                  <a:pt x="112" y="58"/>
                                                </a:cubicBezTo>
                                                <a:cubicBezTo>
                                                  <a:pt x="112" y="58"/>
                                                  <a:pt x="112" y="57"/>
                                                  <a:pt x="112" y="57"/>
                                                </a:cubicBezTo>
                                                <a:cubicBezTo>
                                                  <a:pt x="112" y="57"/>
                                                  <a:pt x="113" y="56"/>
                                                  <a:pt x="113" y="56"/>
                                                </a:cubicBezTo>
                                                <a:cubicBezTo>
                                                  <a:pt x="114" y="56"/>
                                                  <a:pt x="115" y="56"/>
                                                  <a:pt x="115" y="55"/>
                                                </a:cubicBezTo>
                                                <a:cubicBezTo>
                                                  <a:pt x="116" y="55"/>
                                                  <a:pt x="117" y="55"/>
                                                  <a:pt x="117" y="54"/>
                                                </a:cubicBezTo>
                                                <a:cubicBezTo>
                                                  <a:pt x="118" y="53"/>
                                                  <a:pt x="118" y="52"/>
                                                  <a:pt x="118" y="51"/>
                                                </a:cubicBezTo>
                                                <a:cubicBezTo>
                                                  <a:pt x="118" y="51"/>
                                                  <a:pt x="118" y="50"/>
                                                  <a:pt x="116" y="49"/>
                                                </a:cubicBezTo>
                                                <a:cubicBezTo>
                                                  <a:pt x="116" y="49"/>
                                                  <a:pt x="115" y="49"/>
                                                  <a:pt x="114" y="49"/>
                                                </a:cubicBezTo>
                                                <a:cubicBezTo>
                                                  <a:pt x="113" y="49"/>
                                                  <a:pt x="112" y="49"/>
                                                  <a:pt x="112" y="49"/>
                                                </a:cubicBezTo>
                                                <a:cubicBezTo>
                                                  <a:pt x="111" y="47"/>
                                                  <a:pt x="111" y="47"/>
                                                  <a:pt x="111" y="47"/>
                                                </a:cubicBezTo>
                                                <a:cubicBezTo>
                                                  <a:pt x="110" y="47"/>
                                                  <a:pt x="110" y="47"/>
                                                  <a:pt x="108" y="46"/>
                                                </a:cubicBezTo>
                                                <a:cubicBezTo>
                                                  <a:pt x="108" y="46"/>
                                                  <a:pt x="107" y="45"/>
                                                  <a:pt x="107" y="45"/>
                                                </a:cubicBezTo>
                                                <a:cubicBezTo>
                                                  <a:pt x="107" y="45"/>
                                                  <a:pt x="108" y="44"/>
                                                  <a:pt x="108" y="44"/>
                                                </a:cubicBezTo>
                                                <a:cubicBezTo>
                                                  <a:pt x="108" y="44"/>
                                                  <a:pt x="109" y="44"/>
                                                  <a:pt x="109" y="44"/>
                                                </a:cubicBezTo>
                                                <a:cubicBezTo>
                                                  <a:pt x="110" y="43"/>
                                                  <a:pt x="110" y="43"/>
                                                  <a:pt x="110" y="42"/>
                                                </a:cubicBezTo>
                                                <a:cubicBezTo>
                                                  <a:pt x="110" y="41"/>
                                                  <a:pt x="110" y="40"/>
                                                  <a:pt x="110" y="39"/>
                                                </a:cubicBezTo>
                                                <a:cubicBezTo>
                                                  <a:pt x="110" y="38"/>
                                                  <a:pt x="110" y="38"/>
                                                  <a:pt x="109" y="37"/>
                                                </a:cubicBezTo>
                                                <a:cubicBezTo>
                                                  <a:pt x="109" y="37"/>
                                                  <a:pt x="108" y="37"/>
                                                  <a:pt x="108" y="37"/>
                                                </a:cubicBezTo>
                                                <a:cubicBezTo>
                                                  <a:pt x="106" y="37"/>
                                                  <a:pt x="106" y="37"/>
                                                  <a:pt x="106" y="36"/>
                                                </a:cubicBezTo>
                                                <a:cubicBezTo>
                                                  <a:pt x="105" y="36"/>
                                                  <a:pt x="105" y="35"/>
                                                  <a:pt x="103" y="35"/>
                                                </a:cubicBezTo>
                                                <a:cubicBezTo>
                                                  <a:pt x="101" y="35"/>
                                                  <a:pt x="101" y="35"/>
                                                  <a:pt x="101" y="34"/>
                                                </a:cubicBezTo>
                                                <a:cubicBezTo>
                                                  <a:pt x="101" y="33"/>
                                                  <a:pt x="101" y="32"/>
                                                  <a:pt x="103" y="32"/>
                                                </a:cubicBezTo>
                                                <a:cubicBezTo>
                                                  <a:pt x="104" y="31"/>
                                                  <a:pt x="105" y="31"/>
                                                  <a:pt x="105" y="30"/>
                                                </a:cubicBezTo>
                                                <a:cubicBezTo>
                                                  <a:pt x="106" y="29"/>
                                                  <a:pt x="107" y="28"/>
                                                  <a:pt x="107" y="27"/>
                                                </a:cubicBezTo>
                                                <a:cubicBezTo>
                                                  <a:pt x="107" y="25"/>
                                                  <a:pt x="107" y="24"/>
                                                  <a:pt x="107" y="23"/>
                                                </a:cubicBezTo>
                                                <a:cubicBezTo>
                                                  <a:pt x="107" y="23"/>
                                                  <a:pt x="107" y="23"/>
                                                  <a:pt x="107" y="23"/>
                                                </a:cubicBezTo>
                                                <a:cubicBezTo>
                                                  <a:pt x="107" y="22"/>
                                                  <a:pt x="107" y="21"/>
                                                  <a:pt x="107" y="21"/>
                                                </a:cubicBezTo>
                                                <a:cubicBezTo>
                                                  <a:pt x="107" y="20"/>
                                                  <a:pt x="106" y="19"/>
                                                  <a:pt x="105" y="18"/>
                                                </a:cubicBezTo>
                                                <a:cubicBezTo>
                                                  <a:pt x="105" y="18"/>
                                                  <a:pt x="104" y="17"/>
                                                  <a:pt x="104" y="16"/>
                                                </a:cubicBezTo>
                                                <a:cubicBezTo>
                                                  <a:pt x="105" y="14"/>
                                                  <a:pt x="103" y="12"/>
                                                  <a:pt x="104" y="11"/>
                                                </a:cubicBezTo>
                                                <a:cubicBezTo>
                                                  <a:pt x="104" y="10"/>
                                                  <a:pt x="104" y="10"/>
                                                  <a:pt x="105" y="1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  <p:grpSp>
                                  <p:nvGrpSpPr>
                                    <p:cNvPr id="188" name="Grupo 187">
                                      <a:extLst>
                                        <a:ext uri="{FF2B5EF4-FFF2-40B4-BE49-F238E27FC236}">
                                          <a16:creationId xmlns:a16="http://schemas.microsoft.com/office/drawing/2014/main" id="{29704F3E-AACA-1F8C-557C-D11757028931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57283" y="2694312"/>
                                      <a:ext cx="1917094" cy="2256644"/>
                                      <a:chOff x="5057283" y="2694312"/>
                                      <a:chExt cx="1917094" cy="2256644"/>
                                    </a:xfrm>
                                  </p:grpSpPr>
                                  <p:sp>
                                    <p:nvSpPr>
                                      <p:cNvPr id="189" name="Freeform 2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75B5EA6E-161B-8EB2-70DE-DBC6E1B510B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475572" y="4022456"/>
                                        <a:ext cx="498805" cy="928500"/>
                                      </a:xfrm>
                                      <a:custGeom>
                                        <a:avLst/>
                                        <a:gdLst>
                                          <a:gd name="T0" fmla="*/ 4 w 136"/>
                                          <a:gd name="T1" fmla="*/ 6 h 254"/>
                                          <a:gd name="T2" fmla="*/ 0 w 136"/>
                                          <a:gd name="T3" fmla="*/ 14 h 254"/>
                                          <a:gd name="T4" fmla="*/ 4 w 136"/>
                                          <a:gd name="T5" fmla="*/ 25 h 254"/>
                                          <a:gd name="T6" fmla="*/ 5 w 136"/>
                                          <a:gd name="T7" fmla="*/ 32 h 254"/>
                                          <a:gd name="T8" fmla="*/ 6 w 136"/>
                                          <a:gd name="T9" fmla="*/ 44 h 254"/>
                                          <a:gd name="T10" fmla="*/ 10 w 136"/>
                                          <a:gd name="T11" fmla="*/ 50 h 254"/>
                                          <a:gd name="T12" fmla="*/ 7 w 136"/>
                                          <a:gd name="T13" fmla="*/ 52 h 254"/>
                                          <a:gd name="T14" fmla="*/ 0 w 136"/>
                                          <a:gd name="T15" fmla="*/ 58 h 254"/>
                                          <a:gd name="T16" fmla="*/ 8 w 136"/>
                                          <a:gd name="T17" fmla="*/ 67 h 254"/>
                                          <a:gd name="T18" fmla="*/ 6 w 136"/>
                                          <a:gd name="T19" fmla="*/ 74 h 254"/>
                                          <a:gd name="T20" fmla="*/ 4 w 136"/>
                                          <a:gd name="T21" fmla="*/ 80 h 254"/>
                                          <a:gd name="T22" fmla="*/ 6 w 136"/>
                                          <a:gd name="T23" fmla="*/ 87 h 254"/>
                                          <a:gd name="T24" fmla="*/ 7 w 136"/>
                                          <a:gd name="T25" fmla="*/ 112 h 254"/>
                                          <a:gd name="T26" fmla="*/ 12 w 136"/>
                                          <a:gd name="T27" fmla="*/ 119 h 254"/>
                                          <a:gd name="T28" fmla="*/ 13 w 136"/>
                                          <a:gd name="T29" fmla="*/ 130 h 254"/>
                                          <a:gd name="T30" fmla="*/ 12 w 136"/>
                                          <a:gd name="T31" fmla="*/ 137 h 254"/>
                                          <a:gd name="T32" fmla="*/ 16 w 136"/>
                                          <a:gd name="T33" fmla="*/ 143 h 254"/>
                                          <a:gd name="T34" fmla="*/ 13 w 136"/>
                                          <a:gd name="T35" fmla="*/ 156 h 254"/>
                                          <a:gd name="T36" fmla="*/ 11 w 136"/>
                                          <a:gd name="T37" fmla="*/ 163 h 254"/>
                                          <a:gd name="T38" fmla="*/ 16 w 136"/>
                                          <a:gd name="T39" fmla="*/ 168 h 254"/>
                                          <a:gd name="T40" fmla="*/ 5 w 136"/>
                                          <a:gd name="T41" fmla="*/ 176 h 254"/>
                                          <a:gd name="T42" fmla="*/ 15 w 136"/>
                                          <a:gd name="T43" fmla="*/ 181 h 254"/>
                                          <a:gd name="T44" fmla="*/ 25 w 136"/>
                                          <a:gd name="T45" fmla="*/ 186 h 254"/>
                                          <a:gd name="T46" fmla="*/ 40 w 136"/>
                                          <a:gd name="T47" fmla="*/ 197 h 254"/>
                                          <a:gd name="T48" fmla="*/ 55 w 136"/>
                                          <a:gd name="T49" fmla="*/ 210 h 254"/>
                                          <a:gd name="T50" fmla="*/ 64 w 136"/>
                                          <a:gd name="T51" fmla="*/ 223 h 254"/>
                                          <a:gd name="T52" fmla="*/ 75 w 136"/>
                                          <a:gd name="T53" fmla="*/ 214 h 254"/>
                                          <a:gd name="T54" fmla="*/ 84 w 136"/>
                                          <a:gd name="T55" fmla="*/ 229 h 254"/>
                                          <a:gd name="T56" fmla="*/ 95 w 136"/>
                                          <a:gd name="T57" fmla="*/ 244 h 254"/>
                                          <a:gd name="T58" fmla="*/ 107 w 136"/>
                                          <a:gd name="T59" fmla="*/ 249 h 254"/>
                                          <a:gd name="T60" fmla="*/ 117 w 136"/>
                                          <a:gd name="T61" fmla="*/ 236 h 254"/>
                                          <a:gd name="T62" fmla="*/ 127 w 136"/>
                                          <a:gd name="T63" fmla="*/ 225 h 254"/>
                                          <a:gd name="T64" fmla="*/ 133 w 136"/>
                                          <a:gd name="T65" fmla="*/ 214 h 254"/>
                                          <a:gd name="T66" fmla="*/ 116 w 136"/>
                                          <a:gd name="T67" fmla="*/ 205 h 254"/>
                                          <a:gd name="T68" fmla="*/ 107 w 136"/>
                                          <a:gd name="T69" fmla="*/ 194 h 254"/>
                                          <a:gd name="T70" fmla="*/ 93 w 136"/>
                                          <a:gd name="T71" fmla="*/ 186 h 254"/>
                                          <a:gd name="T72" fmla="*/ 75 w 136"/>
                                          <a:gd name="T73" fmla="*/ 178 h 254"/>
                                          <a:gd name="T74" fmla="*/ 67 w 136"/>
                                          <a:gd name="T75" fmla="*/ 165 h 254"/>
                                          <a:gd name="T76" fmla="*/ 54 w 136"/>
                                          <a:gd name="T77" fmla="*/ 154 h 254"/>
                                          <a:gd name="T78" fmla="*/ 50 w 136"/>
                                          <a:gd name="T79" fmla="*/ 136 h 254"/>
                                          <a:gd name="T80" fmla="*/ 46 w 136"/>
                                          <a:gd name="T81" fmla="*/ 118 h 254"/>
                                          <a:gd name="T82" fmla="*/ 50 w 136"/>
                                          <a:gd name="T83" fmla="*/ 100 h 254"/>
                                          <a:gd name="T84" fmla="*/ 44 w 136"/>
                                          <a:gd name="T85" fmla="*/ 86 h 254"/>
                                          <a:gd name="T86" fmla="*/ 41 w 136"/>
                                          <a:gd name="T87" fmla="*/ 72 h 254"/>
                                          <a:gd name="T88" fmla="*/ 39 w 136"/>
                                          <a:gd name="T89" fmla="*/ 61 h 254"/>
                                          <a:gd name="T90" fmla="*/ 34 w 136"/>
                                          <a:gd name="T91" fmla="*/ 45 h 254"/>
                                          <a:gd name="T92" fmla="*/ 35 w 136"/>
                                          <a:gd name="T93" fmla="*/ 36 h 254"/>
                                          <a:gd name="T94" fmla="*/ 31 w 136"/>
                                          <a:gd name="T95" fmla="*/ 26 h 254"/>
                                          <a:gd name="T96" fmla="*/ 37 w 136"/>
                                          <a:gd name="T97" fmla="*/ 14 h 254"/>
                                          <a:gd name="T98" fmla="*/ 26 w 136"/>
                                          <a:gd name="T99" fmla="*/ 3 h 254"/>
                                          <a:gd name="T100" fmla="*/ 19 w 136"/>
                                          <a:gd name="T101" fmla="*/ 0 h 254"/>
                                          <a:gd name="T102" fmla="*/ 11 w 136"/>
                                          <a:gd name="T103" fmla="*/ 2 h 254"/>
                                          <a:gd name="T104" fmla="*/ 6 w 136"/>
                                          <a:gd name="T105" fmla="*/ 6 h 25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36" h="254">
                                            <a:moveTo>
                                              <a:pt x="5" y="6"/>
                                            </a:moveTo>
                                            <a:cubicBezTo>
                                              <a:pt x="5" y="7"/>
                                              <a:pt x="5" y="7"/>
                                              <a:pt x="5" y="7"/>
                                            </a:cubicBezTo>
                                            <a:cubicBezTo>
                                              <a:pt x="4" y="7"/>
                                              <a:pt x="4" y="7"/>
                                              <a:pt x="4" y="6"/>
                                            </a:cubicBezTo>
                                            <a:cubicBezTo>
                                              <a:pt x="4" y="6"/>
                                              <a:pt x="4" y="6"/>
                                              <a:pt x="3" y="7"/>
                                            </a:cubicBezTo>
                                            <a:cubicBezTo>
                                              <a:pt x="2" y="8"/>
                                              <a:pt x="1" y="9"/>
                                              <a:pt x="1" y="10"/>
                                            </a:cubicBezTo>
                                            <a:cubicBezTo>
                                              <a:pt x="1" y="11"/>
                                              <a:pt x="1" y="12"/>
                                              <a:pt x="0" y="14"/>
                                            </a:cubicBezTo>
                                            <a:cubicBezTo>
                                              <a:pt x="0" y="15"/>
                                              <a:pt x="0" y="17"/>
                                              <a:pt x="0" y="19"/>
                                            </a:cubicBezTo>
                                            <a:cubicBezTo>
                                              <a:pt x="0" y="21"/>
                                              <a:pt x="0" y="23"/>
                                              <a:pt x="0" y="23"/>
                                            </a:cubicBezTo>
                                            <a:cubicBezTo>
                                              <a:pt x="2" y="24"/>
                                              <a:pt x="3" y="24"/>
                                              <a:pt x="4" y="25"/>
                                            </a:cubicBezTo>
                                            <a:cubicBezTo>
                                              <a:pt x="4" y="25"/>
                                              <a:pt x="4" y="26"/>
                                              <a:pt x="4" y="28"/>
                                            </a:cubicBezTo>
                                            <a:cubicBezTo>
                                              <a:pt x="3" y="29"/>
                                              <a:pt x="3" y="30"/>
                                              <a:pt x="4" y="31"/>
                                            </a:cubicBezTo>
                                            <a:cubicBezTo>
                                              <a:pt x="4" y="31"/>
                                              <a:pt x="4" y="32"/>
                                              <a:pt x="5" y="32"/>
                                            </a:cubicBezTo>
                                            <a:cubicBezTo>
                                              <a:pt x="6" y="32"/>
                                              <a:pt x="6" y="33"/>
                                              <a:pt x="7" y="33"/>
                                            </a:cubicBezTo>
                                            <a:cubicBezTo>
                                              <a:pt x="7" y="33"/>
                                              <a:pt x="7" y="34"/>
                                              <a:pt x="7" y="34"/>
                                            </a:cubicBezTo>
                                            <a:cubicBezTo>
                                              <a:pt x="7" y="38"/>
                                              <a:pt x="6" y="40"/>
                                              <a:pt x="6" y="44"/>
                                            </a:cubicBezTo>
                                            <a:cubicBezTo>
                                              <a:pt x="6" y="45"/>
                                              <a:pt x="6" y="46"/>
                                              <a:pt x="7" y="46"/>
                                            </a:cubicBezTo>
                                            <a:cubicBezTo>
                                              <a:pt x="7" y="47"/>
                                              <a:pt x="8" y="47"/>
                                              <a:pt x="8" y="48"/>
                                            </a:cubicBezTo>
                                            <a:cubicBezTo>
                                              <a:pt x="9" y="48"/>
                                              <a:pt x="10" y="49"/>
                                              <a:pt x="10" y="50"/>
                                            </a:cubicBezTo>
                                            <a:cubicBezTo>
                                              <a:pt x="10" y="51"/>
                                              <a:pt x="10" y="52"/>
                                              <a:pt x="10" y="52"/>
                                            </a:cubicBezTo>
                                            <a:cubicBezTo>
                                              <a:pt x="9" y="52"/>
                                              <a:pt x="9" y="52"/>
                                              <a:pt x="8" y="52"/>
                                            </a:cubicBezTo>
                                            <a:cubicBezTo>
                                              <a:pt x="8" y="52"/>
                                              <a:pt x="8" y="52"/>
                                              <a:pt x="7" y="52"/>
                                            </a:cubicBezTo>
                                            <a:cubicBezTo>
                                              <a:pt x="6" y="52"/>
                                              <a:pt x="6" y="53"/>
                                              <a:pt x="5" y="53"/>
                                            </a:cubicBezTo>
                                            <a:cubicBezTo>
                                              <a:pt x="4" y="54"/>
                                              <a:pt x="3" y="55"/>
                                              <a:pt x="2" y="56"/>
                                            </a:cubicBezTo>
                                            <a:cubicBezTo>
                                              <a:pt x="1" y="56"/>
                                              <a:pt x="0" y="57"/>
                                              <a:pt x="0" y="58"/>
                                            </a:cubicBezTo>
                                            <a:cubicBezTo>
                                              <a:pt x="1" y="60"/>
                                              <a:pt x="3" y="60"/>
                                              <a:pt x="4" y="61"/>
                                            </a:cubicBezTo>
                                            <a:cubicBezTo>
                                              <a:pt x="6" y="61"/>
                                              <a:pt x="8" y="62"/>
                                              <a:pt x="7" y="62"/>
                                            </a:cubicBezTo>
                                            <a:cubicBezTo>
                                              <a:pt x="7" y="64"/>
                                              <a:pt x="7" y="66"/>
                                              <a:pt x="8" y="67"/>
                                            </a:cubicBezTo>
                                            <a:cubicBezTo>
                                              <a:pt x="8" y="69"/>
                                              <a:pt x="9" y="70"/>
                                              <a:pt x="9" y="71"/>
                                            </a:cubicBezTo>
                                            <a:cubicBezTo>
                                              <a:pt x="8" y="72"/>
                                              <a:pt x="8" y="72"/>
                                              <a:pt x="8" y="73"/>
                                            </a:cubicBezTo>
                                            <a:cubicBezTo>
                                              <a:pt x="7" y="73"/>
                                              <a:pt x="6" y="73"/>
                                              <a:pt x="6" y="74"/>
                                            </a:cubicBezTo>
                                            <a:cubicBezTo>
                                              <a:pt x="4" y="74"/>
                                              <a:pt x="3" y="74"/>
                                              <a:pt x="3" y="75"/>
                                            </a:cubicBezTo>
                                            <a:cubicBezTo>
                                              <a:pt x="3" y="77"/>
                                              <a:pt x="3" y="78"/>
                                              <a:pt x="3" y="78"/>
                                            </a:cubicBezTo>
                                            <a:cubicBezTo>
                                              <a:pt x="3" y="79"/>
                                              <a:pt x="3" y="79"/>
                                              <a:pt x="4" y="80"/>
                                            </a:cubicBezTo>
                                            <a:cubicBezTo>
                                              <a:pt x="4" y="80"/>
                                              <a:pt x="5" y="80"/>
                                              <a:pt x="5" y="81"/>
                                            </a:cubicBezTo>
                                            <a:cubicBezTo>
                                              <a:pt x="5" y="81"/>
                                              <a:pt x="6" y="81"/>
                                              <a:pt x="6" y="82"/>
                                            </a:cubicBezTo>
                                            <a:cubicBezTo>
                                              <a:pt x="6" y="85"/>
                                              <a:pt x="6" y="86"/>
                                              <a:pt x="6" y="87"/>
                                            </a:cubicBezTo>
                                            <a:cubicBezTo>
                                              <a:pt x="7" y="88"/>
                                              <a:pt x="7" y="89"/>
                                              <a:pt x="7" y="91"/>
                                            </a:cubicBezTo>
                                            <a:cubicBezTo>
                                              <a:pt x="7" y="96"/>
                                              <a:pt x="7" y="98"/>
                                              <a:pt x="7" y="103"/>
                                            </a:cubicBezTo>
                                            <a:cubicBezTo>
                                              <a:pt x="7" y="107"/>
                                              <a:pt x="7" y="108"/>
                                              <a:pt x="7" y="112"/>
                                            </a:cubicBezTo>
                                            <a:cubicBezTo>
                                              <a:pt x="7" y="113"/>
                                              <a:pt x="9" y="115"/>
                                              <a:pt x="10" y="116"/>
                                            </a:cubicBezTo>
                                            <a:cubicBezTo>
                                              <a:pt x="10" y="116"/>
                                              <a:pt x="11" y="117"/>
                                              <a:pt x="11" y="118"/>
                                            </a:cubicBezTo>
                                            <a:cubicBezTo>
                                              <a:pt x="12" y="118"/>
                                              <a:pt x="12" y="119"/>
                                              <a:pt x="12" y="119"/>
                                            </a:cubicBezTo>
                                            <a:cubicBezTo>
                                              <a:pt x="12" y="120"/>
                                              <a:pt x="11" y="122"/>
                                              <a:pt x="11" y="124"/>
                                            </a:cubicBezTo>
                                            <a:cubicBezTo>
                                              <a:pt x="10" y="126"/>
                                              <a:pt x="10" y="128"/>
                                              <a:pt x="11" y="128"/>
                                            </a:cubicBezTo>
                                            <a:cubicBezTo>
                                              <a:pt x="12" y="129"/>
                                              <a:pt x="13" y="129"/>
                                              <a:pt x="13" y="130"/>
                                            </a:cubicBezTo>
                                            <a:cubicBezTo>
                                              <a:pt x="13" y="130"/>
                                              <a:pt x="13" y="131"/>
                                              <a:pt x="13" y="132"/>
                                            </a:cubicBezTo>
                                            <a:cubicBezTo>
                                              <a:pt x="13" y="132"/>
                                              <a:pt x="13" y="133"/>
                                              <a:pt x="12" y="134"/>
                                            </a:cubicBezTo>
                                            <a:cubicBezTo>
                                              <a:pt x="12" y="135"/>
                                              <a:pt x="12" y="136"/>
                                              <a:pt x="12" y="137"/>
                                            </a:cubicBezTo>
                                            <a:cubicBezTo>
                                              <a:pt x="13" y="139"/>
                                              <a:pt x="14" y="139"/>
                                              <a:pt x="15" y="140"/>
                                            </a:cubicBezTo>
                                            <a:cubicBezTo>
                                              <a:pt x="15" y="140"/>
                                              <a:pt x="16" y="140"/>
                                              <a:pt x="16" y="141"/>
                                            </a:cubicBezTo>
                                            <a:cubicBezTo>
                                              <a:pt x="16" y="141"/>
                                              <a:pt x="16" y="142"/>
                                              <a:pt x="16" y="143"/>
                                            </a:cubicBezTo>
                                            <a:cubicBezTo>
                                              <a:pt x="16" y="147"/>
                                              <a:pt x="15" y="150"/>
                                              <a:pt x="15" y="154"/>
                                            </a:cubicBezTo>
                                            <a:cubicBezTo>
                                              <a:pt x="15" y="155"/>
                                              <a:pt x="15" y="155"/>
                                              <a:pt x="14" y="156"/>
                                            </a:cubicBezTo>
                                            <a:cubicBezTo>
                                              <a:pt x="14" y="156"/>
                                              <a:pt x="13" y="156"/>
                                              <a:pt x="13" y="156"/>
                                            </a:cubicBezTo>
                                            <a:cubicBezTo>
                                              <a:pt x="12" y="157"/>
                                              <a:pt x="12" y="157"/>
                                              <a:pt x="11" y="157"/>
                                            </a:cubicBezTo>
                                            <a:cubicBezTo>
                                              <a:pt x="11" y="157"/>
                                              <a:pt x="11" y="158"/>
                                              <a:pt x="11" y="159"/>
                                            </a:cubicBezTo>
                                            <a:cubicBezTo>
                                              <a:pt x="11" y="160"/>
                                              <a:pt x="11" y="161"/>
                                              <a:pt x="11" y="163"/>
                                            </a:cubicBezTo>
                                            <a:cubicBezTo>
                                              <a:pt x="10" y="164"/>
                                              <a:pt x="10" y="165"/>
                                              <a:pt x="11" y="165"/>
                                            </a:cubicBezTo>
                                            <a:cubicBezTo>
                                              <a:pt x="11" y="166"/>
                                              <a:pt x="13" y="167"/>
                                              <a:pt x="14" y="167"/>
                                            </a:cubicBezTo>
                                            <a:cubicBezTo>
                                              <a:pt x="15" y="168"/>
                                              <a:pt x="15" y="168"/>
                                              <a:pt x="16" y="168"/>
                                            </a:cubicBezTo>
                                            <a:cubicBezTo>
                                              <a:pt x="16" y="169"/>
                                              <a:pt x="16" y="169"/>
                                              <a:pt x="16" y="169"/>
                                            </a:cubicBezTo>
                                            <a:cubicBezTo>
                                              <a:pt x="15" y="170"/>
                                              <a:pt x="8" y="171"/>
                                              <a:pt x="7" y="172"/>
                                            </a:cubicBezTo>
                                            <a:cubicBezTo>
                                              <a:pt x="7" y="174"/>
                                              <a:pt x="6" y="175"/>
                                              <a:pt x="5" y="176"/>
                                            </a:cubicBezTo>
                                            <a:cubicBezTo>
                                              <a:pt x="5" y="177"/>
                                              <a:pt x="6" y="177"/>
                                              <a:pt x="6" y="178"/>
                                            </a:cubicBezTo>
                                            <a:cubicBezTo>
                                              <a:pt x="7" y="178"/>
                                              <a:pt x="7" y="178"/>
                                              <a:pt x="9" y="179"/>
                                            </a:cubicBezTo>
                                            <a:cubicBezTo>
                                              <a:pt x="11" y="179"/>
                                              <a:pt x="13" y="180"/>
                                              <a:pt x="15" y="181"/>
                                            </a:cubicBezTo>
                                            <a:cubicBezTo>
                                              <a:pt x="16" y="182"/>
                                              <a:pt x="17" y="183"/>
                                              <a:pt x="18" y="185"/>
                                            </a:cubicBezTo>
                                            <a:cubicBezTo>
                                              <a:pt x="18" y="184"/>
                                              <a:pt x="19" y="183"/>
                                              <a:pt x="19" y="184"/>
                                            </a:cubicBezTo>
                                            <a:cubicBezTo>
                                              <a:pt x="22" y="184"/>
                                              <a:pt x="24" y="187"/>
                                              <a:pt x="25" y="186"/>
                                            </a:cubicBezTo>
                                            <a:cubicBezTo>
                                              <a:pt x="26" y="185"/>
                                              <a:pt x="33" y="183"/>
                                              <a:pt x="33" y="185"/>
                                            </a:cubicBezTo>
                                            <a:cubicBezTo>
                                              <a:pt x="34" y="187"/>
                                              <a:pt x="37" y="189"/>
                                              <a:pt x="37" y="191"/>
                                            </a:cubicBezTo>
                                            <a:cubicBezTo>
                                              <a:pt x="37" y="196"/>
                                              <a:pt x="39" y="193"/>
                                              <a:pt x="40" y="197"/>
                                            </a:cubicBezTo>
                                            <a:cubicBezTo>
                                              <a:pt x="41" y="199"/>
                                              <a:pt x="40" y="200"/>
                                              <a:pt x="41" y="203"/>
                                            </a:cubicBezTo>
                                            <a:cubicBezTo>
                                              <a:pt x="42" y="206"/>
                                              <a:pt x="42" y="206"/>
                                              <a:pt x="46" y="207"/>
                                            </a:cubicBezTo>
                                            <a:cubicBezTo>
                                              <a:pt x="48" y="207"/>
                                              <a:pt x="53" y="210"/>
                                              <a:pt x="55" y="210"/>
                                            </a:cubicBezTo>
                                            <a:cubicBezTo>
                                              <a:pt x="57" y="210"/>
                                              <a:pt x="60" y="210"/>
                                              <a:pt x="61" y="212"/>
                                            </a:cubicBezTo>
                                            <a:cubicBezTo>
                                              <a:pt x="62" y="216"/>
                                              <a:pt x="62" y="215"/>
                                              <a:pt x="62" y="217"/>
                                            </a:cubicBezTo>
                                            <a:cubicBezTo>
                                              <a:pt x="62" y="219"/>
                                              <a:pt x="63" y="223"/>
                                              <a:pt x="64" y="223"/>
                                            </a:cubicBezTo>
                                            <a:cubicBezTo>
                                              <a:pt x="65" y="223"/>
                                              <a:pt x="72" y="225"/>
                                              <a:pt x="72" y="223"/>
                                            </a:cubicBezTo>
                                            <a:cubicBezTo>
                                              <a:pt x="72" y="221"/>
                                              <a:pt x="72" y="219"/>
                                              <a:pt x="73" y="217"/>
                                            </a:cubicBezTo>
                                            <a:cubicBezTo>
                                              <a:pt x="73" y="216"/>
                                              <a:pt x="73" y="214"/>
                                              <a:pt x="75" y="214"/>
                                            </a:cubicBezTo>
                                            <a:cubicBezTo>
                                              <a:pt x="77" y="213"/>
                                              <a:pt x="80" y="213"/>
                                              <a:pt x="81" y="216"/>
                                            </a:cubicBezTo>
                                            <a:cubicBezTo>
                                              <a:pt x="82" y="218"/>
                                              <a:pt x="83" y="219"/>
                                              <a:pt x="83" y="222"/>
                                            </a:cubicBezTo>
                                            <a:cubicBezTo>
                                              <a:pt x="83" y="225"/>
                                              <a:pt x="82" y="227"/>
                                              <a:pt x="84" y="229"/>
                                            </a:cubicBezTo>
                                            <a:cubicBezTo>
                                              <a:pt x="85" y="231"/>
                                              <a:pt x="88" y="232"/>
                                              <a:pt x="90" y="233"/>
                                            </a:cubicBezTo>
                                            <a:cubicBezTo>
                                              <a:pt x="92" y="235"/>
                                              <a:pt x="90" y="237"/>
                                              <a:pt x="91" y="239"/>
                                            </a:cubicBezTo>
                                            <a:cubicBezTo>
                                              <a:pt x="92" y="241"/>
                                              <a:pt x="93" y="243"/>
                                              <a:pt x="95" y="244"/>
                                            </a:cubicBezTo>
                                            <a:cubicBezTo>
                                              <a:pt x="97" y="245"/>
                                              <a:pt x="99" y="246"/>
                                              <a:pt x="100" y="249"/>
                                            </a:cubicBezTo>
                                            <a:cubicBezTo>
                                              <a:pt x="101" y="251"/>
                                              <a:pt x="101" y="251"/>
                                              <a:pt x="103" y="252"/>
                                            </a:cubicBezTo>
                                            <a:cubicBezTo>
                                              <a:pt x="106" y="254"/>
                                              <a:pt x="106" y="252"/>
                                              <a:pt x="107" y="249"/>
                                            </a:cubicBezTo>
                                            <a:cubicBezTo>
                                              <a:pt x="107" y="247"/>
                                              <a:pt x="107" y="244"/>
                                              <a:pt x="109" y="242"/>
                                            </a:cubicBezTo>
                                            <a:cubicBezTo>
                                              <a:pt x="110" y="241"/>
                                              <a:pt x="113" y="242"/>
                                              <a:pt x="113" y="240"/>
                                            </a:cubicBezTo>
                                            <a:cubicBezTo>
                                              <a:pt x="113" y="238"/>
                                              <a:pt x="114" y="236"/>
                                              <a:pt x="117" y="236"/>
                                            </a:cubicBezTo>
                                            <a:cubicBezTo>
                                              <a:pt x="120" y="236"/>
                                              <a:pt x="121" y="235"/>
                                              <a:pt x="124" y="234"/>
                                            </a:cubicBezTo>
                                            <a:cubicBezTo>
                                              <a:pt x="125" y="233"/>
                                              <a:pt x="129" y="234"/>
                                              <a:pt x="129" y="232"/>
                                            </a:cubicBezTo>
                                            <a:cubicBezTo>
                                              <a:pt x="129" y="229"/>
                                              <a:pt x="127" y="228"/>
                                              <a:pt x="127" y="225"/>
                                            </a:cubicBezTo>
                                            <a:cubicBezTo>
                                              <a:pt x="127" y="222"/>
                                              <a:pt x="127" y="221"/>
                                              <a:pt x="131" y="221"/>
                                            </a:cubicBezTo>
                                            <a:cubicBezTo>
                                              <a:pt x="133" y="221"/>
                                              <a:pt x="136" y="220"/>
                                              <a:pt x="136" y="218"/>
                                            </a:cubicBezTo>
                                            <a:cubicBezTo>
                                              <a:pt x="136" y="214"/>
                                              <a:pt x="135" y="215"/>
                                              <a:pt x="133" y="214"/>
                                            </a:cubicBezTo>
                                            <a:cubicBezTo>
                                              <a:pt x="130" y="213"/>
                                              <a:pt x="131" y="212"/>
                                              <a:pt x="128" y="210"/>
                                            </a:cubicBezTo>
                                            <a:cubicBezTo>
                                              <a:pt x="126" y="209"/>
                                              <a:pt x="125" y="209"/>
                                              <a:pt x="122" y="209"/>
                                            </a:cubicBezTo>
                                            <a:cubicBezTo>
                                              <a:pt x="121" y="208"/>
                                              <a:pt x="116" y="207"/>
                                              <a:pt x="116" y="205"/>
                                            </a:cubicBezTo>
                                            <a:cubicBezTo>
                                              <a:pt x="116" y="202"/>
                                              <a:pt x="113" y="201"/>
                                              <a:pt x="111" y="199"/>
                                            </a:cubicBezTo>
                                            <a:cubicBezTo>
                                              <a:pt x="111" y="199"/>
                                              <a:pt x="111" y="199"/>
                                              <a:pt x="111" y="199"/>
                                            </a:cubicBezTo>
                                            <a:cubicBezTo>
                                              <a:pt x="110" y="198"/>
                                              <a:pt x="107" y="196"/>
                                              <a:pt x="107" y="194"/>
                                            </a:cubicBezTo>
                                            <a:cubicBezTo>
                                              <a:pt x="107" y="191"/>
                                              <a:pt x="107" y="190"/>
                                              <a:pt x="104" y="190"/>
                                            </a:cubicBezTo>
                                            <a:cubicBezTo>
                                              <a:pt x="100" y="189"/>
                                              <a:pt x="99" y="189"/>
                                              <a:pt x="99" y="189"/>
                                            </a:cubicBezTo>
                                            <a:cubicBezTo>
                                              <a:pt x="97" y="189"/>
                                              <a:pt x="94" y="188"/>
                                              <a:pt x="93" y="186"/>
                                            </a:cubicBezTo>
                                            <a:cubicBezTo>
                                              <a:pt x="93" y="184"/>
                                              <a:pt x="91" y="183"/>
                                              <a:pt x="87" y="183"/>
                                            </a:cubicBezTo>
                                            <a:cubicBezTo>
                                              <a:pt x="85" y="182"/>
                                              <a:pt x="83" y="178"/>
                                              <a:pt x="81" y="178"/>
                                            </a:cubicBezTo>
                                            <a:cubicBezTo>
                                              <a:pt x="79" y="177"/>
                                              <a:pt x="75" y="180"/>
                                              <a:pt x="75" y="178"/>
                                            </a:cubicBezTo>
                                            <a:cubicBezTo>
                                              <a:pt x="74" y="177"/>
                                              <a:pt x="73" y="177"/>
                                              <a:pt x="74" y="176"/>
                                            </a:cubicBezTo>
                                            <a:cubicBezTo>
                                              <a:pt x="75" y="174"/>
                                              <a:pt x="73" y="172"/>
                                              <a:pt x="72" y="171"/>
                                            </a:cubicBezTo>
                                            <a:cubicBezTo>
                                              <a:pt x="70" y="169"/>
                                              <a:pt x="69" y="167"/>
                                              <a:pt x="67" y="165"/>
                                            </a:cubicBezTo>
                                            <a:cubicBezTo>
                                              <a:pt x="65" y="164"/>
                                              <a:pt x="64" y="160"/>
                                              <a:pt x="60" y="162"/>
                                            </a:cubicBezTo>
                                            <a:cubicBezTo>
                                              <a:pt x="57" y="163"/>
                                              <a:pt x="56" y="163"/>
                                              <a:pt x="56" y="160"/>
                                            </a:cubicBezTo>
                                            <a:cubicBezTo>
                                              <a:pt x="55" y="157"/>
                                              <a:pt x="55" y="156"/>
                                              <a:pt x="54" y="154"/>
                                            </a:cubicBezTo>
                                            <a:cubicBezTo>
                                              <a:pt x="52" y="152"/>
                                              <a:pt x="50" y="150"/>
                                              <a:pt x="49" y="148"/>
                                            </a:cubicBezTo>
                                            <a:cubicBezTo>
                                              <a:pt x="49" y="146"/>
                                              <a:pt x="48" y="144"/>
                                              <a:pt x="48" y="142"/>
                                            </a:cubicBezTo>
                                            <a:cubicBezTo>
                                              <a:pt x="48" y="139"/>
                                              <a:pt x="48" y="138"/>
                                              <a:pt x="50" y="136"/>
                                            </a:cubicBezTo>
                                            <a:cubicBezTo>
                                              <a:pt x="52" y="134"/>
                                              <a:pt x="50" y="133"/>
                                              <a:pt x="49" y="131"/>
                                            </a:cubicBezTo>
                                            <a:cubicBezTo>
                                              <a:pt x="49" y="129"/>
                                              <a:pt x="48" y="125"/>
                                              <a:pt x="46" y="123"/>
                                            </a:cubicBezTo>
                                            <a:cubicBezTo>
                                              <a:pt x="44" y="121"/>
                                              <a:pt x="43" y="119"/>
                                              <a:pt x="46" y="118"/>
                                            </a:cubicBezTo>
                                            <a:cubicBezTo>
                                              <a:pt x="49" y="118"/>
                                              <a:pt x="48" y="117"/>
                                              <a:pt x="49" y="114"/>
                                            </a:cubicBezTo>
                                            <a:cubicBezTo>
                                              <a:pt x="50" y="112"/>
                                              <a:pt x="52" y="109"/>
                                              <a:pt x="52" y="107"/>
                                            </a:cubicBezTo>
                                            <a:cubicBezTo>
                                              <a:pt x="52" y="104"/>
                                              <a:pt x="51" y="102"/>
                                              <a:pt x="50" y="100"/>
                                            </a:cubicBezTo>
                                            <a:cubicBezTo>
                                              <a:pt x="50" y="99"/>
                                              <a:pt x="50" y="97"/>
                                              <a:pt x="50" y="96"/>
                                            </a:cubicBezTo>
                                            <a:cubicBezTo>
                                              <a:pt x="50" y="93"/>
                                              <a:pt x="49" y="91"/>
                                              <a:pt x="47" y="90"/>
                                            </a:cubicBezTo>
                                            <a:cubicBezTo>
                                              <a:pt x="47" y="89"/>
                                              <a:pt x="43" y="86"/>
                                              <a:pt x="44" y="86"/>
                                            </a:cubicBezTo>
                                            <a:cubicBezTo>
                                              <a:pt x="45" y="85"/>
                                              <a:pt x="48" y="84"/>
                                              <a:pt x="48" y="82"/>
                                            </a:cubicBezTo>
                                            <a:cubicBezTo>
                                              <a:pt x="49" y="80"/>
                                              <a:pt x="49" y="77"/>
                                              <a:pt x="48" y="76"/>
                                            </a:cubicBezTo>
                                            <a:cubicBezTo>
                                              <a:pt x="46" y="74"/>
                                              <a:pt x="44" y="72"/>
                                              <a:pt x="41" y="72"/>
                                            </a:cubicBezTo>
                                            <a:cubicBezTo>
                                              <a:pt x="41" y="72"/>
                                              <a:pt x="35" y="72"/>
                                              <a:pt x="35" y="72"/>
                                            </a:cubicBezTo>
                                            <a:cubicBezTo>
                                              <a:pt x="37" y="71"/>
                                              <a:pt x="35" y="70"/>
                                              <a:pt x="36" y="66"/>
                                            </a:cubicBezTo>
                                            <a:cubicBezTo>
                                              <a:pt x="37" y="65"/>
                                              <a:pt x="39" y="62"/>
                                              <a:pt x="39" y="61"/>
                                            </a:cubicBezTo>
                                            <a:cubicBezTo>
                                              <a:pt x="38" y="58"/>
                                              <a:pt x="39" y="58"/>
                                              <a:pt x="40" y="56"/>
                                            </a:cubicBezTo>
                                            <a:cubicBezTo>
                                              <a:pt x="40" y="56"/>
                                              <a:pt x="43" y="51"/>
                                              <a:pt x="41" y="50"/>
                                            </a:cubicBezTo>
                                            <a:cubicBezTo>
                                              <a:pt x="39" y="48"/>
                                              <a:pt x="36" y="46"/>
                                              <a:pt x="34" y="45"/>
                                            </a:cubicBezTo>
                                            <a:cubicBezTo>
                                              <a:pt x="33" y="45"/>
                                              <a:pt x="30" y="45"/>
                                              <a:pt x="29" y="44"/>
                                            </a:cubicBezTo>
                                            <a:cubicBezTo>
                                              <a:pt x="28" y="41"/>
                                              <a:pt x="30" y="43"/>
                                              <a:pt x="32" y="40"/>
                                            </a:cubicBezTo>
                                            <a:cubicBezTo>
                                              <a:pt x="33" y="39"/>
                                              <a:pt x="36" y="36"/>
                                              <a:pt x="35" y="36"/>
                                            </a:cubicBezTo>
                                            <a:cubicBezTo>
                                              <a:pt x="33" y="36"/>
                                              <a:pt x="30" y="35"/>
                                              <a:pt x="30" y="34"/>
                                            </a:cubicBezTo>
                                            <a:cubicBezTo>
                                              <a:pt x="30" y="32"/>
                                              <a:pt x="33" y="29"/>
                                              <a:pt x="31" y="28"/>
                                            </a:cubicBezTo>
                                            <a:cubicBezTo>
                                              <a:pt x="31" y="27"/>
                                              <a:pt x="31" y="27"/>
                                              <a:pt x="31" y="26"/>
                                            </a:cubicBezTo>
                                            <a:cubicBezTo>
                                              <a:pt x="29" y="25"/>
                                              <a:pt x="28" y="25"/>
                                              <a:pt x="30" y="23"/>
                                            </a:cubicBezTo>
                                            <a:cubicBezTo>
                                              <a:pt x="30" y="23"/>
                                              <a:pt x="35" y="20"/>
                                              <a:pt x="35" y="20"/>
                                            </a:cubicBezTo>
                                            <a:cubicBezTo>
                                              <a:pt x="36" y="19"/>
                                              <a:pt x="38" y="15"/>
                                              <a:pt x="37" y="14"/>
                                            </a:cubicBezTo>
                                            <a:cubicBezTo>
                                              <a:pt x="36" y="13"/>
                                              <a:pt x="33" y="11"/>
                                              <a:pt x="32" y="9"/>
                                            </a:cubicBezTo>
                                            <a:cubicBezTo>
                                              <a:pt x="32" y="8"/>
                                              <a:pt x="33" y="7"/>
                                              <a:pt x="33" y="5"/>
                                            </a:cubicBezTo>
                                            <a:cubicBezTo>
                                              <a:pt x="30" y="5"/>
                                              <a:pt x="28" y="5"/>
                                              <a:pt x="26" y="3"/>
                                            </a:cubicBezTo>
                                            <a:cubicBezTo>
                                              <a:pt x="25" y="3"/>
                                              <a:pt x="23" y="2"/>
                                              <a:pt x="22" y="1"/>
                                            </a:cubicBezTo>
                                            <a:cubicBezTo>
                                              <a:pt x="21" y="0"/>
                                              <a:pt x="21" y="0"/>
                                              <a:pt x="20" y="0"/>
                                            </a:cubicBezTo>
                                            <a:cubicBezTo>
                                              <a:pt x="20" y="0"/>
                                              <a:pt x="19" y="0"/>
                                              <a:pt x="19" y="0"/>
                                            </a:cubicBezTo>
                                            <a:cubicBezTo>
                                              <a:pt x="19" y="1"/>
                                              <a:pt x="18" y="2"/>
                                              <a:pt x="17" y="3"/>
                                            </a:cubicBezTo>
                                            <a:cubicBezTo>
                                              <a:pt x="16" y="4"/>
                                              <a:pt x="15" y="4"/>
                                              <a:pt x="14" y="4"/>
                                            </a:cubicBezTo>
                                            <a:cubicBezTo>
                                              <a:pt x="13" y="4"/>
                                              <a:pt x="12" y="3"/>
                                              <a:pt x="11" y="2"/>
                                            </a:cubicBezTo>
                                            <a:cubicBezTo>
                                              <a:pt x="11" y="2"/>
                                              <a:pt x="10" y="2"/>
                                              <a:pt x="10" y="2"/>
                                            </a:cubicBezTo>
                                            <a:cubicBezTo>
                                              <a:pt x="9" y="2"/>
                                              <a:pt x="9" y="2"/>
                                              <a:pt x="8" y="3"/>
                                            </a:cubicBezTo>
                                            <a:cubicBezTo>
                                              <a:pt x="8" y="4"/>
                                              <a:pt x="7" y="6"/>
                                              <a:pt x="6" y="6"/>
                                            </a:cubicBezTo>
                                            <a:cubicBezTo>
                                              <a:pt x="6" y="6"/>
                                              <a:pt x="5" y="6"/>
                                              <a:pt x="5" y="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90" name="Freeform 3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059C905-CEEB-58C3-3196-14585AE26B6E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342745" y="3944330"/>
                                        <a:ext cx="1198936" cy="832345"/>
                                      </a:xfrm>
                                      <a:custGeom>
                                        <a:avLst/>
                                        <a:gdLst>
                                          <a:gd name="T0" fmla="*/ 122 w 327"/>
                                          <a:gd name="T1" fmla="*/ 42 h 227"/>
                                          <a:gd name="T2" fmla="*/ 118 w 327"/>
                                          <a:gd name="T3" fmla="*/ 60 h 227"/>
                                          <a:gd name="T4" fmla="*/ 114 w 327"/>
                                          <a:gd name="T5" fmla="*/ 69 h 227"/>
                                          <a:gd name="T6" fmla="*/ 95 w 327"/>
                                          <a:gd name="T7" fmla="*/ 82 h 227"/>
                                          <a:gd name="T8" fmla="*/ 77 w 327"/>
                                          <a:gd name="T9" fmla="*/ 90 h 227"/>
                                          <a:gd name="T10" fmla="*/ 62 w 327"/>
                                          <a:gd name="T11" fmla="*/ 92 h 227"/>
                                          <a:gd name="T12" fmla="*/ 46 w 327"/>
                                          <a:gd name="T13" fmla="*/ 85 h 227"/>
                                          <a:gd name="T14" fmla="*/ 27 w 327"/>
                                          <a:gd name="T15" fmla="*/ 88 h 227"/>
                                          <a:gd name="T16" fmla="*/ 17 w 327"/>
                                          <a:gd name="T17" fmla="*/ 104 h 227"/>
                                          <a:gd name="T18" fmla="*/ 23 w 327"/>
                                          <a:gd name="T19" fmla="*/ 118 h 227"/>
                                          <a:gd name="T20" fmla="*/ 23 w 327"/>
                                          <a:gd name="T21" fmla="*/ 133 h 227"/>
                                          <a:gd name="T22" fmla="*/ 10 w 327"/>
                                          <a:gd name="T23" fmla="*/ 144 h 227"/>
                                          <a:gd name="T24" fmla="*/ 14 w 327"/>
                                          <a:gd name="T25" fmla="*/ 153 h 227"/>
                                          <a:gd name="T26" fmla="*/ 18 w 327"/>
                                          <a:gd name="T27" fmla="*/ 162 h 227"/>
                                          <a:gd name="T28" fmla="*/ 12 w 327"/>
                                          <a:gd name="T29" fmla="*/ 173 h 227"/>
                                          <a:gd name="T30" fmla="*/ 5 w 327"/>
                                          <a:gd name="T31" fmla="*/ 182 h 227"/>
                                          <a:gd name="T32" fmla="*/ 0 w 327"/>
                                          <a:gd name="T33" fmla="*/ 200 h 227"/>
                                          <a:gd name="T34" fmla="*/ 19 w 327"/>
                                          <a:gd name="T35" fmla="*/ 202 h 227"/>
                                          <a:gd name="T36" fmla="*/ 39 w 327"/>
                                          <a:gd name="T37" fmla="*/ 188 h 227"/>
                                          <a:gd name="T38" fmla="*/ 62 w 327"/>
                                          <a:gd name="T39" fmla="*/ 198 h 227"/>
                                          <a:gd name="T40" fmla="*/ 79 w 327"/>
                                          <a:gd name="T41" fmla="*/ 181 h 227"/>
                                          <a:gd name="T42" fmla="*/ 103 w 327"/>
                                          <a:gd name="T43" fmla="*/ 175 h 227"/>
                                          <a:gd name="T44" fmla="*/ 125 w 327"/>
                                          <a:gd name="T45" fmla="*/ 179 h 227"/>
                                          <a:gd name="T46" fmla="*/ 148 w 327"/>
                                          <a:gd name="T47" fmla="*/ 186 h 227"/>
                                          <a:gd name="T48" fmla="*/ 176 w 327"/>
                                          <a:gd name="T49" fmla="*/ 184 h 227"/>
                                          <a:gd name="T50" fmla="*/ 203 w 327"/>
                                          <a:gd name="T51" fmla="*/ 184 h 227"/>
                                          <a:gd name="T52" fmla="*/ 235 w 327"/>
                                          <a:gd name="T53" fmla="*/ 184 h 227"/>
                                          <a:gd name="T54" fmla="*/ 251 w 327"/>
                                          <a:gd name="T55" fmla="*/ 203 h 227"/>
                                          <a:gd name="T56" fmla="*/ 261 w 327"/>
                                          <a:gd name="T57" fmla="*/ 223 h 227"/>
                                          <a:gd name="T58" fmla="*/ 281 w 327"/>
                                          <a:gd name="T59" fmla="*/ 215 h 227"/>
                                          <a:gd name="T60" fmla="*/ 296 w 327"/>
                                          <a:gd name="T61" fmla="*/ 210 h 227"/>
                                          <a:gd name="T62" fmla="*/ 316 w 327"/>
                                          <a:gd name="T63" fmla="*/ 206 h 227"/>
                                          <a:gd name="T64" fmla="*/ 318 w 327"/>
                                          <a:gd name="T65" fmla="*/ 200 h 227"/>
                                          <a:gd name="T66" fmla="*/ 325 w 327"/>
                                          <a:gd name="T67" fmla="*/ 189 h 227"/>
                                          <a:gd name="T68" fmla="*/ 320 w 327"/>
                                          <a:gd name="T69" fmla="*/ 178 h 227"/>
                                          <a:gd name="T70" fmla="*/ 325 w 327"/>
                                          <a:gd name="T71" fmla="*/ 162 h 227"/>
                                          <a:gd name="T72" fmla="*/ 322 w 327"/>
                                          <a:gd name="T73" fmla="*/ 151 h 227"/>
                                          <a:gd name="T74" fmla="*/ 319 w 327"/>
                                          <a:gd name="T75" fmla="*/ 137 h 227"/>
                                          <a:gd name="T76" fmla="*/ 315 w 327"/>
                                          <a:gd name="T77" fmla="*/ 103 h 227"/>
                                          <a:gd name="T78" fmla="*/ 315 w 327"/>
                                          <a:gd name="T79" fmla="*/ 95 h 227"/>
                                          <a:gd name="T80" fmla="*/ 313 w 327"/>
                                          <a:gd name="T81" fmla="*/ 82 h 227"/>
                                          <a:gd name="T82" fmla="*/ 317 w 327"/>
                                          <a:gd name="T83" fmla="*/ 73 h 227"/>
                                          <a:gd name="T84" fmla="*/ 315 w 327"/>
                                          <a:gd name="T85" fmla="*/ 65 h 227"/>
                                          <a:gd name="T86" fmla="*/ 313 w 327"/>
                                          <a:gd name="T87" fmla="*/ 49 h 227"/>
                                          <a:gd name="T88" fmla="*/ 310 w 327"/>
                                          <a:gd name="T89" fmla="*/ 31 h 227"/>
                                          <a:gd name="T90" fmla="*/ 314 w 327"/>
                                          <a:gd name="T91" fmla="*/ 27 h 227"/>
                                          <a:gd name="T92" fmla="*/ 305 w 327"/>
                                          <a:gd name="T93" fmla="*/ 16 h 227"/>
                                          <a:gd name="T94" fmla="*/ 294 w 327"/>
                                          <a:gd name="T95" fmla="*/ 8 h 227"/>
                                          <a:gd name="T96" fmla="*/ 282 w 327"/>
                                          <a:gd name="T97" fmla="*/ 11 h 227"/>
                                          <a:gd name="T98" fmla="*/ 269 w 327"/>
                                          <a:gd name="T99" fmla="*/ 21 h 227"/>
                                          <a:gd name="T100" fmla="*/ 256 w 327"/>
                                          <a:gd name="T101" fmla="*/ 10 h 227"/>
                                          <a:gd name="T102" fmla="*/ 247 w 327"/>
                                          <a:gd name="T103" fmla="*/ 18 h 227"/>
                                          <a:gd name="T104" fmla="*/ 236 w 327"/>
                                          <a:gd name="T105" fmla="*/ 29 h 227"/>
                                          <a:gd name="T106" fmla="*/ 220 w 327"/>
                                          <a:gd name="T107" fmla="*/ 17 h 227"/>
                                          <a:gd name="T108" fmla="*/ 207 w 327"/>
                                          <a:gd name="T109" fmla="*/ 3 h 227"/>
                                          <a:gd name="T110" fmla="*/ 193 w 327"/>
                                          <a:gd name="T111" fmla="*/ 7 h 227"/>
                                          <a:gd name="T112" fmla="*/ 180 w 327"/>
                                          <a:gd name="T113" fmla="*/ 16 h 227"/>
                                          <a:gd name="T114" fmla="*/ 171 w 327"/>
                                          <a:gd name="T115" fmla="*/ 21 h 227"/>
                                          <a:gd name="T116" fmla="*/ 164 w 327"/>
                                          <a:gd name="T117" fmla="*/ 30 h 227"/>
                                          <a:gd name="T118" fmla="*/ 143 w 327"/>
                                          <a:gd name="T119" fmla="*/ 33 h 227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  <a:cxn ang="0">
                                            <a:pos x="T114" y="T115"/>
                                          </a:cxn>
                                          <a:cxn ang="0">
                                            <a:pos x="T116" y="T117"/>
                                          </a:cxn>
                                          <a:cxn ang="0">
                                            <a:pos x="T118" y="T11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327" h="227">
                                            <a:moveTo>
                                              <a:pt x="132" y="32"/>
                                            </a:moveTo>
                                            <a:cubicBezTo>
                                              <a:pt x="132" y="33"/>
                                              <a:pt x="132" y="34"/>
                                              <a:pt x="132" y="35"/>
                                            </a:cubicBezTo>
                                            <a:cubicBezTo>
                                              <a:pt x="131" y="36"/>
                                              <a:pt x="130" y="37"/>
                                              <a:pt x="128" y="37"/>
                                            </a:cubicBezTo>
                                            <a:cubicBezTo>
                                              <a:pt x="125" y="37"/>
                                              <a:pt x="124" y="37"/>
                                              <a:pt x="124" y="38"/>
                                            </a:cubicBezTo>
                                            <a:cubicBezTo>
                                              <a:pt x="123" y="38"/>
                                              <a:pt x="123" y="40"/>
                                              <a:pt x="122" y="42"/>
                                            </a:cubicBezTo>
                                            <a:cubicBezTo>
                                              <a:pt x="122" y="43"/>
                                              <a:pt x="121" y="44"/>
                                              <a:pt x="121" y="45"/>
                                            </a:cubicBezTo>
                                            <a:cubicBezTo>
                                              <a:pt x="120" y="46"/>
                                              <a:pt x="120" y="47"/>
                                              <a:pt x="121" y="49"/>
                                            </a:cubicBezTo>
                                            <a:cubicBezTo>
                                              <a:pt x="121" y="50"/>
                                              <a:pt x="122" y="51"/>
                                              <a:pt x="123" y="55"/>
                                            </a:cubicBezTo>
                                            <a:cubicBezTo>
                                              <a:pt x="123" y="56"/>
                                              <a:pt x="123" y="56"/>
                                              <a:pt x="121" y="57"/>
                                            </a:cubicBezTo>
                                            <a:cubicBezTo>
                                              <a:pt x="120" y="58"/>
                                              <a:pt x="119" y="58"/>
                                              <a:pt x="118" y="60"/>
                                            </a:cubicBezTo>
                                            <a:cubicBezTo>
                                              <a:pt x="117" y="61"/>
                                              <a:pt x="118" y="62"/>
                                              <a:pt x="118" y="63"/>
                                            </a:cubicBezTo>
                                            <a:cubicBezTo>
                                              <a:pt x="119" y="64"/>
                                              <a:pt x="120" y="65"/>
                                              <a:pt x="121" y="65"/>
                                            </a:cubicBezTo>
                                            <a:cubicBezTo>
                                              <a:pt x="121" y="66"/>
                                              <a:pt x="121" y="66"/>
                                              <a:pt x="120" y="66"/>
                                            </a:cubicBezTo>
                                            <a:cubicBezTo>
                                              <a:pt x="120" y="67"/>
                                              <a:pt x="119" y="67"/>
                                              <a:pt x="118" y="68"/>
                                            </a:cubicBezTo>
                                            <a:cubicBezTo>
                                              <a:pt x="116" y="68"/>
                                              <a:pt x="114" y="69"/>
                                              <a:pt x="114" y="69"/>
                                            </a:cubicBezTo>
                                            <a:cubicBezTo>
                                              <a:pt x="112" y="69"/>
                                              <a:pt x="110" y="71"/>
                                              <a:pt x="108" y="73"/>
                                            </a:cubicBezTo>
                                            <a:cubicBezTo>
                                              <a:pt x="107" y="74"/>
                                              <a:pt x="106" y="76"/>
                                              <a:pt x="105" y="78"/>
                                            </a:cubicBezTo>
                                            <a:cubicBezTo>
                                              <a:pt x="104" y="81"/>
                                              <a:pt x="104" y="82"/>
                                              <a:pt x="104" y="83"/>
                                            </a:cubicBezTo>
                                            <a:cubicBezTo>
                                              <a:pt x="104" y="83"/>
                                              <a:pt x="103" y="83"/>
                                              <a:pt x="99" y="82"/>
                                            </a:cubicBezTo>
                                            <a:cubicBezTo>
                                              <a:pt x="97" y="81"/>
                                              <a:pt x="96" y="82"/>
                                              <a:pt x="95" y="82"/>
                                            </a:cubicBezTo>
                                            <a:cubicBezTo>
                                              <a:pt x="94" y="83"/>
                                              <a:pt x="93" y="84"/>
                                              <a:pt x="92" y="84"/>
                                            </a:cubicBezTo>
                                            <a:cubicBezTo>
                                              <a:pt x="89" y="85"/>
                                              <a:pt x="87" y="87"/>
                                              <a:pt x="85" y="90"/>
                                            </a:cubicBezTo>
                                            <a:cubicBezTo>
                                              <a:pt x="85" y="91"/>
                                              <a:pt x="84" y="91"/>
                                              <a:pt x="83" y="90"/>
                                            </a:cubicBezTo>
                                            <a:cubicBezTo>
                                              <a:pt x="81" y="90"/>
                                              <a:pt x="80" y="89"/>
                                              <a:pt x="79" y="89"/>
                                            </a:cubicBezTo>
                                            <a:cubicBezTo>
                                              <a:pt x="78" y="89"/>
                                              <a:pt x="78" y="89"/>
                                              <a:pt x="77" y="90"/>
                                            </a:cubicBezTo>
                                            <a:cubicBezTo>
                                              <a:pt x="75" y="91"/>
                                              <a:pt x="74" y="92"/>
                                              <a:pt x="73" y="92"/>
                                            </a:cubicBezTo>
                                            <a:cubicBezTo>
                                              <a:pt x="71" y="92"/>
                                              <a:pt x="70" y="91"/>
                                              <a:pt x="69" y="91"/>
                                            </a:cubicBezTo>
                                            <a:cubicBezTo>
                                              <a:pt x="68" y="90"/>
                                              <a:pt x="68" y="90"/>
                                              <a:pt x="67" y="90"/>
                                            </a:cubicBezTo>
                                            <a:cubicBezTo>
                                              <a:pt x="66" y="91"/>
                                              <a:pt x="66" y="91"/>
                                              <a:pt x="65" y="92"/>
                                            </a:cubicBezTo>
                                            <a:cubicBezTo>
                                              <a:pt x="64" y="92"/>
                                              <a:pt x="63" y="93"/>
                                              <a:pt x="62" y="92"/>
                                            </a:cubicBezTo>
                                            <a:cubicBezTo>
                                              <a:pt x="62" y="92"/>
                                              <a:pt x="61" y="92"/>
                                              <a:pt x="60" y="92"/>
                                            </a:cubicBezTo>
                                            <a:cubicBezTo>
                                              <a:pt x="59" y="91"/>
                                              <a:pt x="57" y="90"/>
                                              <a:pt x="56" y="90"/>
                                            </a:cubicBezTo>
                                            <a:cubicBezTo>
                                              <a:pt x="53" y="89"/>
                                              <a:pt x="52" y="89"/>
                                              <a:pt x="52" y="89"/>
                                            </a:cubicBezTo>
                                            <a:cubicBezTo>
                                              <a:pt x="51" y="89"/>
                                              <a:pt x="51" y="88"/>
                                              <a:pt x="49" y="86"/>
                                            </a:cubicBezTo>
                                            <a:cubicBezTo>
                                              <a:pt x="49" y="85"/>
                                              <a:pt x="48" y="85"/>
                                              <a:pt x="46" y="85"/>
                                            </a:cubicBezTo>
                                            <a:cubicBezTo>
                                              <a:pt x="45" y="85"/>
                                              <a:pt x="44" y="85"/>
                                              <a:pt x="43" y="85"/>
                                            </a:cubicBezTo>
                                            <a:cubicBezTo>
                                              <a:pt x="41" y="85"/>
                                              <a:pt x="39" y="87"/>
                                              <a:pt x="38" y="88"/>
                                            </a:cubicBezTo>
                                            <a:cubicBezTo>
                                              <a:pt x="36" y="89"/>
                                              <a:pt x="35" y="90"/>
                                              <a:pt x="33" y="90"/>
                                            </a:cubicBezTo>
                                            <a:cubicBezTo>
                                              <a:pt x="32" y="90"/>
                                              <a:pt x="31" y="90"/>
                                              <a:pt x="30" y="89"/>
                                            </a:cubicBezTo>
                                            <a:cubicBezTo>
                                              <a:pt x="28" y="88"/>
                                              <a:pt x="27" y="88"/>
                                              <a:pt x="27" y="88"/>
                                            </a:cubicBezTo>
                                            <a:cubicBezTo>
                                              <a:pt x="27" y="89"/>
                                              <a:pt x="27" y="90"/>
                                              <a:pt x="26" y="93"/>
                                            </a:cubicBezTo>
                                            <a:cubicBezTo>
                                              <a:pt x="26" y="94"/>
                                              <a:pt x="25" y="95"/>
                                              <a:pt x="24" y="96"/>
                                            </a:cubicBezTo>
                                            <a:cubicBezTo>
                                              <a:pt x="23" y="97"/>
                                              <a:pt x="22" y="97"/>
                                              <a:pt x="20" y="98"/>
                                            </a:cubicBezTo>
                                            <a:cubicBezTo>
                                              <a:pt x="19" y="99"/>
                                              <a:pt x="18" y="99"/>
                                              <a:pt x="17" y="100"/>
                                            </a:cubicBezTo>
                                            <a:cubicBezTo>
                                              <a:pt x="17" y="101"/>
                                              <a:pt x="17" y="102"/>
                                              <a:pt x="17" y="104"/>
                                            </a:cubicBezTo>
                                            <a:cubicBezTo>
                                              <a:pt x="18" y="104"/>
                                              <a:pt x="24" y="106"/>
                                              <a:pt x="25" y="106"/>
                                            </a:cubicBezTo>
                                            <a:cubicBezTo>
                                              <a:pt x="26" y="107"/>
                                              <a:pt x="27" y="108"/>
                                              <a:pt x="27" y="109"/>
                                            </a:cubicBezTo>
                                            <a:cubicBezTo>
                                              <a:pt x="27" y="110"/>
                                              <a:pt x="27" y="111"/>
                                              <a:pt x="26" y="112"/>
                                            </a:cubicBezTo>
                                            <a:cubicBezTo>
                                              <a:pt x="25" y="114"/>
                                              <a:pt x="23" y="114"/>
                                              <a:pt x="23" y="115"/>
                                            </a:cubicBezTo>
                                            <a:cubicBezTo>
                                              <a:pt x="23" y="117"/>
                                              <a:pt x="23" y="118"/>
                                              <a:pt x="23" y="118"/>
                                            </a:cubicBezTo>
                                            <a:cubicBezTo>
                                              <a:pt x="23" y="119"/>
                                              <a:pt x="22" y="119"/>
                                              <a:pt x="21" y="120"/>
                                            </a:cubicBezTo>
                                            <a:cubicBezTo>
                                              <a:pt x="19" y="122"/>
                                              <a:pt x="18" y="125"/>
                                              <a:pt x="18" y="127"/>
                                            </a:cubicBezTo>
                                            <a:cubicBezTo>
                                              <a:pt x="18" y="128"/>
                                              <a:pt x="19" y="129"/>
                                              <a:pt x="20" y="130"/>
                                            </a:cubicBezTo>
                                            <a:cubicBezTo>
                                              <a:pt x="21" y="131"/>
                                              <a:pt x="22" y="132"/>
                                              <a:pt x="22" y="132"/>
                                            </a:cubicBezTo>
                                            <a:cubicBezTo>
                                              <a:pt x="23" y="132"/>
                                              <a:pt x="23" y="133"/>
                                              <a:pt x="23" y="133"/>
                                            </a:cubicBezTo>
                                            <a:cubicBezTo>
                                              <a:pt x="23" y="134"/>
                                              <a:pt x="23" y="135"/>
                                              <a:pt x="22" y="135"/>
                                            </a:cubicBezTo>
                                            <a:cubicBezTo>
                                              <a:pt x="21" y="136"/>
                                              <a:pt x="20" y="137"/>
                                              <a:pt x="18" y="137"/>
                                            </a:cubicBezTo>
                                            <a:cubicBezTo>
                                              <a:pt x="17" y="137"/>
                                              <a:pt x="16" y="137"/>
                                              <a:pt x="15" y="138"/>
                                            </a:cubicBezTo>
                                            <a:cubicBezTo>
                                              <a:pt x="14" y="139"/>
                                              <a:pt x="14" y="140"/>
                                              <a:pt x="12" y="141"/>
                                            </a:cubicBezTo>
                                            <a:cubicBezTo>
                                              <a:pt x="11" y="142"/>
                                              <a:pt x="10" y="143"/>
                                              <a:pt x="10" y="144"/>
                                            </a:cubicBezTo>
                                            <a:cubicBezTo>
                                              <a:pt x="10" y="145"/>
                                              <a:pt x="11" y="145"/>
                                              <a:pt x="13" y="146"/>
                                            </a:cubicBezTo>
                                            <a:cubicBezTo>
                                              <a:pt x="14" y="146"/>
                                              <a:pt x="14" y="146"/>
                                              <a:pt x="15" y="147"/>
                                            </a:cubicBezTo>
                                            <a:cubicBezTo>
                                              <a:pt x="15" y="147"/>
                                              <a:pt x="15" y="148"/>
                                              <a:pt x="15" y="148"/>
                                            </a:cubicBezTo>
                                            <a:cubicBezTo>
                                              <a:pt x="15" y="149"/>
                                              <a:pt x="15" y="150"/>
                                              <a:pt x="14" y="151"/>
                                            </a:cubicBezTo>
                                            <a:cubicBezTo>
                                              <a:pt x="14" y="152"/>
                                              <a:pt x="14" y="153"/>
                                              <a:pt x="14" y="153"/>
                                            </a:cubicBezTo>
                                            <a:cubicBezTo>
                                              <a:pt x="15" y="154"/>
                                              <a:pt x="15" y="154"/>
                                              <a:pt x="16" y="154"/>
                                            </a:cubicBezTo>
                                            <a:cubicBezTo>
                                              <a:pt x="17" y="155"/>
                                              <a:pt x="19" y="155"/>
                                              <a:pt x="20" y="155"/>
                                            </a:cubicBezTo>
                                            <a:cubicBezTo>
                                              <a:pt x="20" y="155"/>
                                              <a:pt x="20" y="156"/>
                                              <a:pt x="20" y="156"/>
                                            </a:cubicBezTo>
                                            <a:cubicBezTo>
                                              <a:pt x="20" y="157"/>
                                              <a:pt x="20" y="157"/>
                                              <a:pt x="20" y="158"/>
                                            </a:cubicBezTo>
                                            <a:cubicBezTo>
                                              <a:pt x="19" y="159"/>
                                              <a:pt x="18" y="161"/>
                                              <a:pt x="18" y="162"/>
                                            </a:cubicBezTo>
                                            <a:cubicBezTo>
                                              <a:pt x="17" y="163"/>
                                              <a:pt x="18" y="165"/>
                                              <a:pt x="18" y="166"/>
                                            </a:cubicBezTo>
                                            <a:cubicBezTo>
                                              <a:pt x="18" y="166"/>
                                              <a:pt x="18" y="167"/>
                                              <a:pt x="17" y="167"/>
                                            </a:cubicBezTo>
                                            <a:cubicBezTo>
                                              <a:pt x="17" y="168"/>
                                              <a:pt x="17" y="168"/>
                                              <a:pt x="16" y="168"/>
                                            </a:cubicBezTo>
                                            <a:cubicBezTo>
                                              <a:pt x="14" y="168"/>
                                              <a:pt x="13" y="168"/>
                                              <a:pt x="13" y="170"/>
                                            </a:cubicBezTo>
                                            <a:cubicBezTo>
                                              <a:pt x="12" y="171"/>
                                              <a:pt x="12" y="172"/>
                                              <a:pt x="12" y="173"/>
                                            </a:cubicBezTo>
                                            <a:cubicBezTo>
                                              <a:pt x="13" y="174"/>
                                              <a:pt x="13" y="175"/>
                                              <a:pt x="14" y="175"/>
                                            </a:cubicBezTo>
                                            <a:cubicBezTo>
                                              <a:pt x="14" y="176"/>
                                              <a:pt x="14" y="177"/>
                                              <a:pt x="13" y="178"/>
                                            </a:cubicBezTo>
                                            <a:cubicBezTo>
                                              <a:pt x="13" y="179"/>
                                              <a:pt x="12" y="179"/>
                                              <a:pt x="10" y="179"/>
                                            </a:cubicBezTo>
                                            <a:cubicBezTo>
                                              <a:pt x="9" y="179"/>
                                              <a:pt x="8" y="178"/>
                                              <a:pt x="7" y="179"/>
                                            </a:cubicBezTo>
                                            <a:cubicBezTo>
                                              <a:pt x="6" y="179"/>
                                              <a:pt x="6" y="181"/>
                                              <a:pt x="5" y="182"/>
                                            </a:cubicBezTo>
                                            <a:cubicBezTo>
                                              <a:pt x="5" y="184"/>
                                              <a:pt x="4" y="186"/>
                                              <a:pt x="4" y="186"/>
                                            </a:cubicBezTo>
                                            <a:cubicBezTo>
                                              <a:pt x="2" y="188"/>
                                              <a:pt x="2" y="188"/>
                                              <a:pt x="1" y="189"/>
                                            </a:cubicBezTo>
                                            <a:cubicBezTo>
                                              <a:pt x="1" y="190"/>
                                              <a:pt x="1" y="190"/>
                                              <a:pt x="2" y="192"/>
                                            </a:cubicBezTo>
                                            <a:cubicBezTo>
                                              <a:pt x="2" y="193"/>
                                              <a:pt x="2" y="194"/>
                                              <a:pt x="2" y="198"/>
                                            </a:cubicBezTo>
                                            <a:cubicBezTo>
                                              <a:pt x="2" y="198"/>
                                              <a:pt x="0" y="200"/>
                                              <a:pt x="0" y="200"/>
                                            </a:cubicBezTo>
                                            <a:cubicBezTo>
                                              <a:pt x="1" y="200"/>
                                              <a:pt x="1" y="200"/>
                                              <a:pt x="1" y="201"/>
                                            </a:cubicBezTo>
                                            <a:cubicBezTo>
                                              <a:pt x="2" y="201"/>
                                              <a:pt x="5" y="205"/>
                                              <a:pt x="7" y="204"/>
                                            </a:cubicBezTo>
                                            <a:cubicBezTo>
                                              <a:pt x="9" y="202"/>
                                              <a:pt x="8" y="201"/>
                                              <a:pt x="10" y="199"/>
                                            </a:cubicBezTo>
                                            <a:cubicBezTo>
                                              <a:pt x="10" y="198"/>
                                              <a:pt x="14" y="195"/>
                                              <a:pt x="15" y="197"/>
                                            </a:cubicBezTo>
                                            <a:cubicBezTo>
                                              <a:pt x="15" y="198"/>
                                              <a:pt x="17" y="202"/>
                                              <a:pt x="19" y="202"/>
                                            </a:cubicBezTo>
                                            <a:cubicBezTo>
                                              <a:pt x="20" y="202"/>
                                              <a:pt x="23" y="201"/>
                                              <a:pt x="24" y="198"/>
                                            </a:cubicBezTo>
                                            <a:cubicBezTo>
                                              <a:pt x="24" y="198"/>
                                              <a:pt x="28" y="193"/>
                                              <a:pt x="28" y="194"/>
                                            </a:cubicBezTo>
                                            <a:cubicBezTo>
                                              <a:pt x="29" y="196"/>
                                              <a:pt x="29" y="201"/>
                                              <a:pt x="32" y="198"/>
                                            </a:cubicBezTo>
                                            <a:cubicBezTo>
                                              <a:pt x="34" y="196"/>
                                              <a:pt x="37" y="195"/>
                                              <a:pt x="37" y="193"/>
                                            </a:cubicBezTo>
                                            <a:cubicBezTo>
                                              <a:pt x="37" y="193"/>
                                              <a:pt x="39" y="188"/>
                                              <a:pt x="39" y="188"/>
                                            </a:cubicBezTo>
                                            <a:cubicBezTo>
                                              <a:pt x="40" y="189"/>
                                              <a:pt x="41" y="192"/>
                                              <a:pt x="43" y="192"/>
                                            </a:cubicBezTo>
                                            <a:cubicBezTo>
                                              <a:pt x="47" y="194"/>
                                              <a:pt x="46" y="192"/>
                                              <a:pt x="48" y="191"/>
                                            </a:cubicBezTo>
                                            <a:cubicBezTo>
                                              <a:pt x="49" y="190"/>
                                              <a:pt x="52" y="187"/>
                                              <a:pt x="53" y="190"/>
                                            </a:cubicBezTo>
                                            <a:cubicBezTo>
                                              <a:pt x="54" y="192"/>
                                              <a:pt x="55" y="194"/>
                                              <a:pt x="56" y="195"/>
                                            </a:cubicBezTo>
                                            <a:cubicBezTo>
                                              <a:pt x="57" y="196"/>
                                              <a:pt x="61" y="200"/>
                                              <a:pt x="62" y="198"/>
                                            </a:cubicBezTo>
                                            <a:cubicBezTo>
                                              <a:pt x="62" y="195"/>
                                              <a:pt x="63" y="193"/>
                                              <a:pt x="62" y="191"/>
                                            </a:cubicBezTo>
                                            <a:cubicBezTo>
                                              <a:pt x="62" y="190"/>
                                              <a:pt x="60" y="185"/>
                                              <a:pt x="61" y="185"/>
                                            </a:cubicBezTo>
                                            <a:cubicBezTo>
                                              <a:pt x="62" y="184"/>
                                              <a:pt x="66" y="186"/>
                                              <a:pt x="66" y="184"/>
                                            </a:cubicBezTo>
                                            <a:cubicBezTo>
                                              <a:pt x="68" y="181"/>
                                              <a:pt x="68" y="183"/>
                                              <a:pt x="72" y="182"/>
                                            </a:cubicBezTo>
                                            <a:cubicBezTo>
                                              <a:pt x="75" y="181"/>
                                              <a:pt x="76" y="180"/>
                                              <a:pt x="79" y="181"/>
                                            </a:cubicBezTo>
                                            <a:cubicBezTo>
                                              <a:pt x="81" y="181"/>
                                              <a:pt x="84" y="182"/>
                                              <a:pt x="85" y="180"/>
                                            </a:cubicBezTo>
                                            <a:cubicBezTo>
                                              <a:pt x="86" y="178"/>
                                              <a:pt x="87" y="175"/>
                                              <a:pt x="90" y="176"/>
                                            </a:cubicBezTo>
                                            <a:cubicBezTo>
                                              <a:pt x="90" y="177"/>
                                              <a:pt x="97" y="181"/>
                                              <a:pt x="97" y="179"/>
                                            </a:cubicBezTo>
                                            <a:cubicBezTo>
                                              <a:pt x="97" y="177"/>
                                              <a:pt x="96" y="175"/>
                                              <a:pt x="98" y="174"/>
                                            </a:cubicBezTo>
                                            <a:cubicBezTo>
                                              <a:pt x="100" y="173"/>
                                              <a:pt x="102" y="172"/>
                                              <a:pt x="103" y="175"/>
                                            </a:cubicBezTo>
                                            <a:cubicBezTo>
                                              <a:pt x="104" y="176"/>
                                              <a:pt x="107" y="180"/>
                                              <a:pt x="109" y="177"/>
                                            </a:cubicBezTo>
                                            <a:cubicBezTo>
                                              <a:pt x="110" y="176"/>
                                              <a:pt x="112" y="173"/>
                                              <a:pt x="113" y="175"/>
                                            </a:cubicBezTo>
                                            <a:cubicBezTo>
                                              <a:pt x="113" y="175"/>
                                              <a:pt x="115" y="180"/>
                                              <a:pt x="116" y="180"/>
                                            </a:cubicBezTo>
                                            <a:cubicBezTo>
                                              <a:pt x="117" y="180"/>
                                              <a:pt x="118" y="180"/>
                                              <a:pt x="118" y="180"/>
                                            </a:cubicBezTo>
                                            <a:cubicBezTo>
                                              <a:pt x="120" y="179"/>
                                              <a:pt x="124" y="180"/>
                                              <a:pt x="125" y="179"/>
                                            </a:cubicBezTo>
                                            <a:cubicBezTo>
                                              <a:pt x="127" y="177"/>
                                              <a:pt x="128" y="175"/>
                                              <a:pt x="130" y="175"/>
                                            </a:cubicBezTo>
                                            <a:cubicBezTo>
                                              <a:pt x="133" y="175"/>
                                              <a:pt x="134" y="175"/>
                                              <a:pt x="136" y="177"/>
                                            </a:cubicBezTo>
                                            <a:cubicBezTo>
                                              <a:pt x="137" y="178"/>
                                              <a:pt x="141" y="179"/>
                                              <a:pt x="141" y="180"/>
                                            </a:cubicBezTo>
                                            <a:cubicBezTo>
                                              <a:pt x="142" y="182"/>
                                              <a:pt x="140" y="185"/>
                                              <a:pt x="142" y="186"/>
                                            </a:cubicBezTo>
                                            <a:cubicBezTo>
                                              <a:pt x="143" y="186"/>
                                              <a:pt x="146" y="187"/>
                                              <a:pt x="148" y="186"/>
                                            </a:cubicBezTo>
                                            <a:cubicBezTo>
                                              <a:pt x="150" y="185"/>
                                              <a:pt x="151" y="184"/>
                                              <a:pt x="154" y="184"/>
                                            </a:cubicBezTo>
                                            <a:cubicBezTo>
                                              <a:pt x="157" y="184"/>
                                              <a:pt x="157" y="185"/>
                                              <a:pt x="160" y="185"/>
                                            </a:cubicBezTo>
                                            <a:cubicBezTo>
                                              <a:pt x="164" y="185"/>
                                              <a:pt x="162" y="186"/>
                                              <a:pt x="164" y="188"/>
                                            </a:cubicBezTo>
                                            <a:cubicBezTo>
                                              <a:pt x="167" y="190"/>
                                              <a:pt x="169" y="192"/>
                                              <a:pt x="171" y="189"/>
                                            </a:cubicBezTo>
                                            <a:cubicBezTo>
                                              <a:pt x="173" y="188"/>
                                              <a:pt x="174" y="184"/>
                                              <a:pt x="176" y="184"/>
                                            </a:cubicBezTo>
                                            <a:cubicBezTo>
                                              <a:pt x="178" y="185"/>
                                              <a:pt x="178" y="188"/>
                                              <a:pt x="180" y="188"/>
                                            </a:cubicBezTo>
                                            <a:cubicBezTo>
                                              <a:pt x="181" y="188"/>
                                              <a:pt x="185" y="190"/>
                                              <a:pt x="185" y="190"/>
                                            </a:cubicBezTo>
                                            <a:cubicBezTo>
                                              <a:pt x="187" y="189"/>
                                              <a:pt x="192" y="191"/>
                                              <a:pt x="194" y="190"/>
                                            </a:cubicBezTo>
                                            <a:cubicBezTo>
                                              <a:pt x="197" y="189"/>
                                              <a:pt x="197" y="187"/>
                                              <a:pt x="201" y="187"/>
                                            </a:cubicBezTo>
                                            <a:cubicBezTo>
                                              <a:pt x="202" y="186"/>
                                              <a:pt x="202" y="184"/>
                                              <a:pt x="203" y="184"/>
                                            </a:cubicBezTo>
                                            <a:cubicBezTo>
                                              <a:pt x="206" y="184"/>
                                              <a:pt x="209" y="185"/>
                                              <a:pt x="212" y="184"/>
                                            </a:cubicBezTo>
                                            <a:cubicBezTo>
                                              <a:pt x="214" y="184"/>
                                              <a:pt x="215" y="183"/>
                                              <a:pt x="217" y="182"/>
                                            </a:cubicBezTo>
                                            <a:cubicBezTo>
                                              <a:pt x="218" y="181"/>
                                              <a:pt x="220" y="180"/>
                                              <a:pt x="223" y="181"/>
                                            </a:cubicBezTo>
                                            <a:cubicBezTo>
                                              <a:pt x="227" y="183"/>
                                              <a:pt x="226" y="181"/>
                                              <a:pt x="229" y="182"/>
                                            </a:cubicBezTo>
                                            <a:cubicBezTo>
                                              <a:pt x="230" y="182"/>
                                              <a:pt x="235" y="183"/>
                                              <a:pt x="235" y="184"/>
                                            </a:cubicBezTo>
                                            <a:cubicBezTo>
                                              <a:pt x="235" y="186"/>
                                              <a:pt x="236" y="189"/>
                                              <a:pt x="235" y="191"/>
                                            </a:cubicBezTo>
                                            <a:cubicBezTo>
                                              <a:pt x="235" y="192"/>
                                              <a:pt x="232" y="194"/>
                                              <a:pt x="233" y="196"/>
                                            </a:cubicBezTo>
                                            <a:cubicBezTo>
                                              <a:pt x="233" y="198"/>
                                              <a:pt x="235" y="199"/>
                                              <a:pt x="237" y="199"/>
                                            </a:cubicBezTo>
                                            <a:cubicBezTo>
                                              <a:pt x="240" y="199"/>
                                              <a:pt x="243" y="196"/>
                                              <a:pt x="245" y="198"/>
                                            </a:cubicBezTo>
                                            <a:cubicBezTo>
                                              <a:pt x="246" y="199"/>
                                              <a:pt x="249" y="202"/>
                                              <a:pt x="251" y="203"/>
                                            </a:cubicBezTo>
                                            <a:cubicBezTo>
                                              <a:pt x="254" y="204"/>
                                              <a:pt x="253" y="206"/>
                                              <a:pt x="255" y="208"/>
                                            </a:cubicBezTo>
                                            <a:cubicBezTo>
                                              <a:pt x="257" y="210"/>
                                              <a:pt x="259" y="210"/>
                                              <a:pt x="260" y="212"/>
                                            </a:cubicBezTo>
                                            <a:cubicBezTo>
                                              <a:pt x="261" y="215"/>
                                              <a:pt x="259" y="213"/>
                                              <a:pt x="257" y="216"/>
                                            </a:cubicBezTo>
                                            <a:cubicBezTo>
                                              <a:pt x="257" y="216"/>
                                              <a:pt x="253" y="219"/>
                                              <a:pt x="254" y="220"/>
                                            </a:cubicBezTo>
                                            <a:cubicBezTo>
                                              <a:pt x="255" y="223"/>
                                              <a:pt x="257" y="223"/>
                                              <a:pt x="261" y="223"/>
                                            </a:cubicBezTo>
                                            <a:cubicBezTo>
                                              <a:pt x="264" y="223"/>
                                              <a:pt x="263" y="220"/>
                                              <a:pt x="265" y="219"/>
                                            </a:cubicBezTo>
                                            <a:cubicBezTo>
                                              <a:pt x="268" y="217"/>
                                              <a:pt x="270" y="216"/>
                                              <a:pt x="272" y="219"/>
                                            </a:cubicBezTo>
                                            <a:cubicBezTo>
                                              <a:pt x="272" y="220"/>
                                              <a:pt x="274" y="227"/>
                                              <a:pt x="278" y="223"/>
                                            </a:cubicBezTo>
                                            <a:cubicBezTo>
                                              <a:pt x="279" y="222"/>
                                              <a:pt x="279" y="220"/>
                                              <a:pt x="281" y="219"/>
                                            </a:cubicBezTo>
                                            <a:cubicBezTo>
                                              <a:pt x="284" y="217"/>
                                              <a:pt x="282" y="218"/>
                                              <a:pt x="281" y="215"/>
                                            </a:cubicBezTo>
                                            <a:cubicBezTo>
                                              <a:pt x="281" y="214"/>
                                              <a:pt x="279" y="210"/>
                                              <a:pt x="281" y="208"/>
                                            </a:cubicBezTo>
                                            <a:cubicBezTo>
                                              <a:pt x="282" y="207"/>
                                              <a:pt x="284" y="207"/>
                                              <a:pt x="286" y="209"/>
                                            </a:cubicBezTo>
                                            <a:cubicBezTo>
                                              <a:pt x="287" y="210"/>
                                              <a:pt x="290" y="214"/>
                                              <a:pt x="291" y="214"/>
                                            </a:cubicBezTo>
                                            <a:cubicBezTo>
                                              <a:pt x="292" y="214"/>
                                              <a:pt x="293" y="214"/>
                                              <a:pt x="293" y="214"/>
                                            </a:cubicBezTo>
                                            <a:cubicBezTo>
                                              <a:pt x="295" y="213"/>
                                              <a:pt x="295" y="212"/>
                                              <a:pt x="296" y="210"/>
                                            </a:cubicBezTo>
                                            <a:cubicBezTo>
                                              <a:pt x="297" y="208"/>
                                              <a:pt x="298" y="207"/>
                                              <a:pt x="297" y="204"/>
                                            </a:cubicBezTo>
                                            <a:cubicBezTo>
                                              <a:pt x="297" y="203"/>
                                              <a:pt x="297" y="200"/>
                                              <a:pt x="298" y="200"/>
                                            </a:cubicBezTo>
                                            <a:cubicBezTo>
                                              <a:pt x="301" y="198"/>
                                              <a:pt x="304" y="197"/>
                                              <a:pt x="305" y="200"/>
                                            </a:cubicBezTo>
                                            <a:cubicBezTo>
                                              <a:pt x="306" y="203"/>
                                              <a:pt x="306" y="204"/>
                                              <a:pt x="308" y="206"/>
                                            </a:cubicBezTo>
                                            <a:cubicBezTo>
                                              <a:pt x="311" y="207"/>
                                              <a:pt x="315" y="204"/>
                                              <a:pt x="316" y="206"/>
                                            </a:cubicBezTo>
                                            <a:cubicBezTo>
                                              <a:pt x="316" y="207"/>
                                              <a:pt x="318" y="210"/>
                                              <a:pt x="319" y="211"/>
                                            </a:cubicBezTo>
                                            <a:cubicBezTo>
                                              <a:pt x="321" y="211"/>
                                              <a:pt x="326" y="211"/>
                                              <a:pt x="326" y="209"/>
                                            </a:cubicBezTo>
                                            <a:cubicBezTo>
                                              <a:pt x="326" y="208"/>
                                              <a:pt x="326" y="207"/>
                                              <a:pt x="327" y="206"/>
                                            </a:cubicBezTo>
                                            <a:cubicBezTo>
                                              <a:pt x="326" y="204"/>
                                              <a:pt x="325" y="203"/>
                                              <a:pt x="324" y="202"/>
                                            </a:cubicBezTo>
                                            <a:cubicBezTo>
                                              <a:pt x="322" y="201"/>
                                              <a:pt x="320" y="200"/>
                                              <a:pt x="318" y="200"/>
                                            </a:cubicBezTo>
                                            <a:cubicBezTo>
                                              <a:pt x="316" y="199"/>
                                              <a:pt x="316" y="199"/>
                                              <a:pt x="315" y="199"/>
                                            </a:cubicBezTo>
                                            <a:cubicBezTo>
                                              <a:pt x="315" y="198"/>
                                              <a:pt x="314" y="198"/>
                                              <a:pt x="314" y="197"/>
                                            </a:cubicBezTo>
                                            <a:cubicBezTo>
                                              <a:pt x="315" y="196"/>
                                              <a:pt x="316" y="195"/>
                                              <a:pt x="316" y="193"/>
                                            </a:cubicBezTo>
                                            <a:cubicBezTo>
                                              <a:pt x="317" y="192"/>
                                              <a:pt x="324" y="191"/>
                                              <a:pt x="325" y="190"/>
                                            </a:cubicBezTo>
                                            <a:cubicBezTo>
                                              <a:pt x="325" y="190"/>
                                              <a:pt x="325" y="190"/>
                                              <a:pt x="325" y="189"/>
                                            </a:cubicBezTo>
                                            <a:cubicBezTo>
                                              <a:pt x="324" y="189"/>
                                              <a:pt x="324" y="189"/>
                                              <a:pt x="323" y="188"/>
                                            </a:cubicBezTo>
                                            <a:cubicBezTo>
                                              <a:pt x="322" y="188"/>
                                              <a:pt x="320" y="187"/>
                                              <a:pt x="320" y="186"/>
                                            </a:cubicBezTo>
                                            <a:cubicBezTo>
                                              <a:pt x="319" y="186"/>
                                              <a:pt x="319" y="185"/>
                                              <a:pt x="320" y="184"/>
                                            </a:cubicBezTo>
                                            <a:cubicBezTo>
                                              <a:pt x="320" y="182"/>
                                              <a:pt x="320" y="181"/>
                                              <a:pt x="320" y="180"/>
                                            </a:cubicBezTo>
                                            <a:cubicBezTo>
                                              <a:pt x="320" y="179"/>
                                              <a:pt x="320" y="178"/>
                                              <a:pt x="320" y="178"/>
                                            </a:cubicBezTo>
                                            <a:cubicBezTo>
                                              <a:pt x="321" y="178"/>
                                              <a:pt x="321" y="178"/>
                                              <a:pt x="322" y="177"/>
                                            </a:cubicBezTo>
                                            <a:cubicBezTo>
                                              <a:pt x="322" y="177"/>
                                              <a:pt x="323" y="177"/>
                                              <a:pt x="323" y="177"/>
                                            </a:cubicBezTo>
                                            <a:cubicBezTo>
                                              <a:pt x="324" y="176"/>
                                              <a:pt x="324" y="176"/>
                                              <a:pt x="324" y="175"/>
                                            </a:cubicBezTo>
                                            <a:cubicBezTo>
                                              <a:pt x="324" y="171"/>
                                              <a:pt x="325" y="168"/>
                                              <a:pt x="325" y="164"/>
                                            </a:cubicBezTo>
                                            <a:cubicBezTo>
                                              <a:pt x="325" y="163"/>
                                              <a:pt x="325" y="162"/>
                                              <a:pt x="325" y="162"/>
                                            </a:cubicBezTo>
                                            <a:cubicBezTo>
                                              <a:pt x="325" y="161"/>
                                              <a:pt x="324" y="161"/>
                                              <a:pt x="324" y="161"/>
                                            </a:cubicBezTo>
                                            <a:cubicBezTo>
                                              <a:pt x="323" y="160"/>
                                              <a:pt x="322" y="160"/>
                                              <a:pt x="321" y="158"/>
                                            </a:cubicBezTo>
                                            <a:cubicBezTo>
                                              <a:pt x="321" y="157"/>
                                              <a:pt x="321" y="156"/>
                                              <a:pt x="321" y="155"/>
                                            </a:cubicBezTo>
                                            <a:cubicBezTo>
                                              <a:pt x="322" y="154"/>
                                              <a:pt x="322" y="153"/>
                                              <a:pt x="322" y="153"/>
                                            </a:cubicBezTo>
                                            <a:cubicBezTo>
                                              <a:pt x="322" y="152"/>
                                              <a:pt x="322" y="151"/>
                                              <a:pt x="322" y="151"/>
                                            </a:cubicBezTo>
                                            <a:cubicBezTo>
                                              <a:pt x="322" y="150"/>
                                              <a:pt x="321" y="150"/>
                                              <a:pt x="320" y="149"/>
                                            </a:cubicBezTo>
                                            <a:cubicBezTo>
                                              <a:pt x="319" y="149"/>
                                              <a:pt x="319" y="147"/>
                                              <a:pt x="320" y="145"/>
                                            </a:cubicBezTo>
                                            <a:cubicBezTo>
                                              <a:pt x="320" y="143"/>
                                              <a:pt x="321" y="141"/>
                                              <a:pt x="321" y="140"/>
                                            </a:cubicBezTo>
                                            <a:cubicBezTo>
                                              <a:pt x="321" y="140"/>
                                              <a:pt x="321" y="139"/>
                                              <a:pt x="320" y="139"/>
                                            </a:cubicBezTo>
                                            <a:cubicBezTo>
                                              <a:pt x="320" y="138"/>
                                              <a:pt x="319" y="137"/>
                                              <a:pt x="319" y="137"/>
                                            </a:cubicBezTo>
                                            <a:cubicBezTo>
                                              <a:pt x="318" y="136"/>
                                              <a:pt x="316" y="134"/>
                                              <a:pt x="316" y="133"/>
                                            </a:cubicBezTo>
                                            <a:cubicBezTo>
                                              <a:pt x="316" y="129"/>
                                              <a:pt x="316" y="128"/>
                                              <a:pt x="316" y="124"/>
                                            </a:cubicBezTo>
                                            <a:cubicBezTo>
                                              <a:pt x="316" y="119"/>
                                              <a:pt x="316" y="117"/>
                                              <a:pt x="316" y="112"/>
                                            </a:cubicBezTo>
                                            <a:cubicBezTo>
                                              <a:pt x="316" y="110"/>
                                              <a:pt x="316" y="109"/>
                                              <a:pt x="315" y="108"/>
                                            </a:cubicBezTo>
                                            <a:cubicBezTo>
                                              <a:pt x="315" y="107"/>
                                              <a:pt x="315" y="106"/>
                                              <a:pt x="315" y="103"/>
                                            </a:cubicBezTo>
                                            <a:cubicBezTo>
                                              <a:pt x="315" y="102"/>
                                              <a:pt x="314" y="102"/>
                                              <a:pt x="314" y="102"/>
                                            </a:cubicBezTo>
                                            <a:cubicBezTo>
                                              <a:pt x="314" y="101"/>
                                              <a:pt x="313" y="101"/>
                                              <a:pt x="313" y="101"/>
                                            </a:cubicBezTo>
                                            <a:cubicBezTo>
                                              <a:pt x="312" y="100"/>
                                              <a:pt x="312" y="100"/>
                                              <a:pt x="312" y="99"/>
                                            </a:cubicBezTo>
                                            <a:cubicBezTo>
                                              <a:pt x="312" y="99"/>
                                              <a:pt x="312" y="98"/>
                                              <a:pt x="312" y="96"/>
                                            </a:cubicBezTo>
                                            <a:cubicBezTo>
                                              <a:pt x="312" y="95"/>
                                              <a:pt x="313" y="95"/>
                                              <a:pt x="315" y="95"/>
                                            </a:cubicBezTo>
                                            <a:cubicBezTo>
                                              <a:pt x="315" y="94"/>
                                              <a:pt x="316" y="94"/>
                                              <a:pt x="317" y="94"/>
                                            </a:cubicBezTo>
                                            <a:cubicBezTo>
                                              <a:pt x="317" y="93"/>
                                              <a:pt x="317" y="93"/>
                                              <a:pt x="318" y="92"/>
                                            </a:cubicBezTo>
                                            <a:cubicBezTo>
                                              <a:pt x="318" y="91"/>
                                              <a:pt x="317" y="90"/>
                                              <a:pt x="317" y="88"/>
                                            </a:cubicBezTo>
                                            <a:cubicBezTo>
                                              <a:pt x="316" y="87"/>
                                              <a:pt x="316" y="85"/>
                                              <a:pt x="316" y="83"/>
                                            </a:cubicBezTo>
                                            <a:cubicBezTo>
                                              <a:pt x="317" y="83"/>
                                              <a:pt x="315" y="82"/>
                                              <a:pt x="313" y="82"/>
                                            </a:cubicBezTo>
                                            <a:cubicBezTo>
                                              <a:pt x="312" y="81"/>
                                              <a:pt x="310" y="81"/>
                                              <a:pt x="309" y="79"/>
                                            </a:cubicBezTo>
                                            <a:cubicBezTo>
                                              <a:pt x="309" y="78"/>
                                              <a:pt x="310" y="77"/>
                                              <a:pt x="311" y="77"/>
                                            </a:cubicBezTo>
                                            <a:cubicBezTo>
                                              <a:pt x="312" y="76"/>
                                              <a:pt x="313" y="75"/>
                                              <a:pt x="314" y="74"/>
                                            </a:cubicBezTo>
                                            <a:cubicBezTo>
                                              <a:pt x="315" y="74"/>
                                              <a:pt x="315" y="73"/>
                                              <a:pt x="316" y="73"/>
                                            </a:cubicBezTo>
                                            <a:cubicBezTo>
                                              <a:pt x="317" y="73"/>
                                              <a:pt x="317" y="73"/>
                                              <a:pt x="317" y="73"/>
                                            </a:cubicBezTo>
                                            <a:cubicBezTo>
                                              <a:pt x="318" y="73"/>
                                              <a:pt x="318" y="73"/>
                                              <a:pt x="319" y="73"/>
                                            </a:cubicBezTo>
                                            <a:cubicBezTo>
                                              <a:pt x="319" y="73"/>
                                              <a:pt x="319" y="72"/>
                                              <a:pt x="319" y="71"/>
                                            </a:cubicBezTo>
                                            <a:cubicBezTo>
                                              <a:pt x="319" y="70"/>
                                              <a:pt x="318" y="69"/>
                                              <a:pt x="317" y="69"/>
                                            </a:cubicBezTo>
                                            <a:cubicBezTo>
                                              <a:pt x="317" y="68"/>
                                              <a:pt x="316" y="68"/>
                                              <a:pt x="316" y="67"/>
                                            </a:cubicBezTo>
                                            <a:cubicBezTo>
                                              <a:pt x="315" y="67"/>
                                              <a:pt x="315" y="66"/>
                                              <a:pt x="315" y="65"/>
                                            </a:cubicBezTo>
                                            <a:cubicBezTo>
                                              <a:pt x="315" y="61"/>
                                              <a:pt x="316" y="59"/>
                                              <a:pt x="316" y="55"/>
                                            </a:cubicBezTo>
                                            <a:cubicBezTo>
                                              <a:pt x="316" y="55"/>
                                              <a:pt x="316" y="54"/>
                                              <a:pt x="316" y="54"/>
                                            </a:cubicBezTo>
                                            <a:cubicBezTo>
                                              <a:pt x="315" y="54"/>
                                              <a:pt x="315" y="53"/>
                                              <a:pt x="314" y="53"/>
                                            </a:cubicBezTo>
                                            <a:cubicBezTo>
                                              <a:pt x="313" y="53"/>
                                              <a:pt x="313" y="52"/>
                                              <a:pt x="313" y="52"/>
                                            </a:cubicBezTo>
                                            <a:cubicBezTo>
                                              <a:pt x="312" y="51"/>
                                              <a:pt x="312" y="50"/>
                                              <a:pt x="313" y="49"/>
                                            </a:cubicBezTo>
                                            <a:cubicBezTo>
                                              <a:pt x="313" y="47"/>
                                              <a:pt x="313" y="46"/>
                                              <a:pt x="313" y="46"/>
                                            </a:cubicBezTo>
                                            <a:cubicBezTo>
                                              <a:pt x="312" y="45"/>
                                              <a:pt x="311" y="45"/>
                                              <a:pt x="309" y="44"/>
                                            </a:cubicBezTo>
                                            <a:cubicBezTo>
                                              <a:pt x="309" y="44"/>
                                              <a:pt x="309" y="42"/>
                                              <a:pt x="309" y="40"/>
                                            </a:cubicBezTo>
                                            <a:cubicBezTo>
                                              <a:pt x="309" y="38"/>
                                              <a:pt x="309" y="36"/>
                                              <a:pt x="309" y="35"/>
                                            </a:cubicBezTo>
                                            <a:cubicBezTo>
                                              <a:pt x="310" y="33"/>
                                              <a:pt x="310" y="32"/>
                                              <a:pt x="310" y="31"/>
                                            </a:cubicBezTo>
                                            <a:cubicBezTo>
                                              <a:pt x="310" y="30"/>
                                              <a:pt x="311" y="29"/>
                                              <a:pt x="312" y="28"/>
                                            </a:cubicBezTo>
                                            <a:cubicBezTo>
                                              <a:pt x="313" y="27"/>
                                              <a:pt x="313" y="27"/>
                                              <a:pt x="313" y="27"/>
                                            </a:cubicBezTo>
                                            <a:cubicBezTo>
                                              <a:pt x="313" y="28"/>
                                              <a:pt x="313" y="28"/>
                                              <a:pt x="314" y="28"/>
                                            </a:cubicBezTo>
                                            <a:cubicBezTo>
                                              <a:pt x="314" y="27"/>
                                              <a:pt x="314" y="27"/>
                                              <a:pt x="314" y="27"/>
                                            </a:cubicBezTo>
                                            <a:cubicBezTo>
                                              <a:pt x="314" y="27"/>
                                              <a:pt x="314" y="27"/>
                                              <a:pt x="314" y="27"/>
                                            </a:cubicBezTo>
                                            <a:cubicBezTo>
                                              <a:pt x="314" y="27"/>
                                              <a:pt x="313" y="26"/>
                                              <a:pt x="313" y="24"/>
                                            </a:cubicBezTo>
                                            <a:cubicBezTo>
                                              <a:pt x="313" y="23"/>
                                              <a:pt x="312" y="21"/>
                                              <a:pt x="312" y="20"/>
                                            </a:cubicBezTo>
                                            <a:cubicBezTo>
                                              <a:pt x="312" y="19"/>
                                              <a:pt x="311" y="19"/>
                                              <a:pt x="311" y="18"/>
                                            </a:cubicBezTo>
                                            <a:cubicBezTo>
                                              <a:pt x="310" y="18"/>
                                              <a:pt x="309" y="17"/>
                                              <a:pt x="308" y="17"/>
                                            </a:cubicBezTo>
                                            <a:cubicBezTo>
                                              <a:pt x="307" y="17"/>
                                              <a:pt x="306" y="17"/>
                                              <a:pt x="305" y="16"/>
                                            </a:cubicBezTo>
                                            <a:cubicBezTo>
                                              <a:pt x="305" y="16"/>
                                              <a:pt x="304" y="15"/>
                                              <a:pt x="304" y="14"/>
                                            </a:cubicBezTo>
                                            <a:cubicBezTo>
                                              <a:pt x="304" y="13"/>
                                              <a:pt x="304" y="11"/>
                                              <a:pt x="304" y="11"/>
                                            </a:cubicBezTo>
                                            <a:cubicBezTo>
                                              <a:pt x="304" y="11"/>
                                              <a:pt x="300" y="8"/>
                                              <a:pt x="300" y="8"/>
                                            </a:cubicBezTo>
                                            <a:cubicBezTo>
                                              <a:pt x="299" y="9"/>
                                              <a:pt x="298" y="10"/>
                                              <a:pt x="297" y="10"/>
                                            </a:cubicBezTo>
                                            <a:cubicBezTo>
                                              <a:pt x="296" y="10"/>
                                              <a:pt x="295" y="9"/>
                                              <a:pt x="294" y="8"/>
                                            </a:cubicBezTo>
                                            <a:cubicBezTo>
                                              <a:pt x="294" y="8"/>
                                              <a:pt x="293" y="8"/>
                                              <a:pt x="293" y="8"/>
                                            </a:cubicBezTo>
                                            <a:cubicBezTo>
                                              <a:pt x="292" y="10"/>
                                              <a:pt x="289" y="12"/>
                                              <a:pt x="288" y="14"/>
                                            </a:cubicBezTo>
                                            <a:cubicBezTo>
                                              <a:pt x="288" y="14"/>
                                              <a:pt x="287" y="12"/>
                                              <a:pt x="286" y="11"/>
                                            </a:cubicBezTo>
                                            <a:cubicBezTo>
                                              <a:pt x="286" y="10"/>
                                              <a:pt x="285" y="10"/>
                                              <a:pt x="284" y="10"/>
                                            </a:cubicBezTo>
                                            <a:cubicBezTo>
                                              <a:pt x="284" y="9"/>
                                              <a:pt x="283" y="10"/>
                                              <a:pt x="282" y="11"/>
                                            </a:cubicBezTo>
                                            <a:cubicBezTo>
                                              <a:pt x="280" y="12"/>
                                              <a:pt x="278" y="13"/>
                                              <a:pt x="276" y="14"/>
                                            </a:cubicBezTo>
                                            <a:cubicBezTo>
                                              <a:pt x="274" y="15"/>
                                              <a:pt x="274" y="16"/>
                                              <a:pt x="273" y="17"/>
                                            </a:cubicBezTo>
                                            <a:cubicBezTo>
                                              <a:pt x="273" y="18"/>
                                              <a:pt x="273" y="19"/>
                                              <a:pt x="272" y="21"/>
                                            </a:cubicBezTo>
                                            <a:cubicBezTo>
                                              <a:pt x="272" y="22"/>
                                              <a:pt x="271" y="22"/>
                                              <a:pt x="271" y="22"/>
                                            </a:cubicBezTo>
                                            <a:cubicBezTo>
                                              <a:pt x="270" y="22"/>
                                              <a:pt x="269" y="22"/>
                                              <a:pt x="269" y="21"/>
                                            </a:cubicBezTo>
                                            <a:cubicBezTo>
                                              <a:pt x="268" y="21"/>
                                              <a:pt x="267" y="21"/>
                                              <a:pt x="267" y="20"/>
                                            </a:cubicBezTo>
                                            <a:cubicBezTo>
                                              <a:pt x="267" y="19"/>
                                              <a:pt x="266" y="19"/>
                                              <a:pt x="266" y="18"/>
                                            </a:cubicBezTo>
                                            <a:cubicBezTo>
                                              <a:pt x="267" y="16"/>
                                              <a:pt x="267" y="15"/>
                                              <a:pt x="267" y="14"/>
                                            </a:cubicBezTo>
                                            <a:cubicBezTo>
                                              <a:pt x="267" y="13"/>
                                              <a:pt x="266" y="13"/>
                                              <a:pt x="264" y="12"/>
                                            </a:cubicBezTo>
                                            <a:cubicBezTo>
                                              <a:pt x="263" y="11"/>
                                              <a:pt x="259" y="11"/>
                                              <a:pt x="256" y="10"/>
                                            </a:cubicBezTo>
                                            <a:cubicBezTo>
                                              <a:pt x="255" y="9"/>
                                              <a:pt x="254" y="9"/>
                                              <a:pt x="254" y="10"/>
                                            </a:cubicBezTo>
                                            <a:cubicBezTo>
                                              <a:pt x="254" y="10"/>
                                              <a:pt x="254" y="11"/>
                                              <a:pt x="253" y="11"/>
                                            </a:cubicBezTo>
                                            <a:cubicBezTo>
                                              <a:pt x="253" y="13"/>
                                              <a:pt x="253" y="14"/>
                                              <a:pt x="252" y="15"/>
                                            </a:cubicBezTo>
                                            <a:cubicBezTo>
                                              <a:pt x="252" y="17"/>
                                              <a:pt x="250" y="17"/>
                                              <a:pt x="249" y="17"/>
                                            </a:cubicBezTo>
                                            <a:cubicBezTo>
                                              <a:pt x="248" y="18"/>
                                              <a:pt x="248" y="18"/>
                                              <a:pt x="247" y="18"/>
                                            </a:cubicBezTo>
                                            <a:cubicBezTo>
                                              <a:pt x="246" y="19"/>
                                              <a:pt x="246" y="19"/>
                                              <a:pt x="246" y="20"/>
                                            </a:cubicBezTo>
                                            <a:cubicBezTo>
                                              <a:pt x="245" y="22"/>
                                              <a:pt x="245" y="22"/>
                                              <a:pt x="244" y="23"/>
                                            </a:cubicBezTo>
                                            <a:cubicBezTo>
                                              <a:pt x="243" y="23"/>
                                              <a:pt x="242" y="23"/>
                                              <a:pt x="241" y="23"/>
                                            </a:cubicBezTo>
                                            <a:cubicBezTo>
                                              <a:pt x="240" y="23"/>
                                              <a:pt x="239" y="25"/>
                                              <a:pt x="239" y="26"/>
                                            </a:cubicBezTo>
                                            <a:cubicBezTo>
                                              <a:pt x="238" y="27"/>
                                              <a:pt x="237" y="29"/>
                                              <a:pt x="236" y="29"/>
                                            </a:cubicBezTo>
                                            <a:cubicBezTo>
                                              <a:pt x="234" y="30"/>
                                              <a:pt x="233" y="30"/>
                                              <a:pt x="231" y="30"/>
                                            </a:cubicBezTo>
                                            <a:cubicBezTo>
                                              <a:pt x="229" y="30"/>
                                              <a:pt x="228" y="29"/>
                                              <a:pt x="227" y="28"/>
                                            </a:cubicBezTo>
                                            <a:cubicBezTo>
                                              <a:pt x="226" y="27"/>
                                              <a:pt x="226" y="26"/>
                                              <a:pt x="226" y="24"/>
                                            </a:cubicBezTo>
                                            <a:cubicBezTo>
                                              <a:pt x="225" y="23"/>
                                              <a:pt x="225" y="21"/>
                                              <a:pt x="224" y="20"/>
                                            </a:cubicBezTo>
                                            <a:cubicBezTo>
                                              <a:pt x="222" y="18"/>
                                              <a:pt x="221" y="17"/>
                                              <a:pt x="220" y="17"/>
                                            </a:cubicBezTo>
                                            <a:cubicBezTo>
                                              <a:pt x="220" y="17"/>
                                              <a:pt x="220" y="16"/>
                                              <a:pt x="219" y="13"/>
                                            </a:cubicBezTo>
                                            <a:cubicBezTo>
                                              <a:pt x="219" y="11"/>
                                              <a:pt x="218" y="10"/>
                                              <a:pt x="217" y="10"/>
                                            </a:cubicBezTo>
                                            <a:cubicBezTo>
                                              <a:pt x="216" y="9"/>
                                              <a:pt x="215" y="8"/>
                                              <a:pt x="213" y="8"/>
                                            </a:cubicBezTo>
                                            <a:cubicBezTo>
                                              <a:pt x="211" y="8"/>
                                              <a:pt x="210" y="8"/>
                                              <a:pt x="209" y="7"/>
                                            </a:cubicBezTo>
                                            <a:cubicBezTo>
                                              <a:pt x="209" y="6"/>
                                              <a:pt x="208" y="4"/>
                                              <a:pt x="207" y="3"/>
                                            </a:cubicBezTo>
                                            <a:cubicBezTo>
                                              <a:pt x="207" y="1"/>
                                              <a:pt x="206" y="1"/>
                                              <a:pt x="205" y="0"/>
                                            </a:cubicBezTo>
                                            <a:cubicBezTo>
                                              <a:pt x="204" y="0"/>
                                              <a:pt x="202" y="0"/>
                                              <a:pt x="201" y="1"/>
                                            </a:cubicBezTo>
                                            <a:cubicBezTo>
                                              <a:pt x="200" y="1"/>
                                              <a:pt x="199" y="2"/>
                                              <a:pt x="198" y="2"/>
                                            </a:cubicBezTo>
                                            <a:cubicBezTo>
                                              <a:pt x="197" y="3"/>
                                              <a:pt x="196" y="4"/>
                                              <a:pt x="196" y="5"/>
                                            </a:cubicBezTo>
                                            <a:cubicBezTo>
                                              <a:pt x="196" y="6"/>
                                              <a:pt x="195" y="7"/>
                                              <a:pt x="193" y="7"/>
                                            </a:cubicBezTo>
                                            <a:cubicBezTo>
                                              <a:pt x="192" y="7"/>
                                              <a:pt x="190" y="7"/>
                                              <a:pt x="190" y="8"/>
                                            </a:cubicBezTo>
                                            <a:cubicBezTo>
                                              <a:pt x="190" y="9"/>
                                              <a:pt x="189" y="10"/>
                                              <a:pt x="188" y="10"/>
                                            </a:cubicBezTo>
                                            <a:cubicBezTo>
                                              <a:pt x="187" y="11"/>
                                              <a:pt x="187" y="11"/>
                                              <a:pt x="186" y="11"/>
                                            </a:cubicBezTo>
                                            <a:cubicBezTo>
                                              <a:pt x="184" y="12"/>
                                              <a:pt x="183" y="12"/>
                                              <a:pt x="182" y="13"/>
                                            </a:cubicBezTo>
                                            <a:cubicBezTo>
                                              <a:pt x="180" y="14"/>
                                              <a:pt x="181" y="15"/>
                                              <a:pt x="180" y="16"/>
                                            </a:cubicBezTo>
                                            <a:cubicBezTo>
                                              <a:pt x="180" y="17"/>
                                              <a:pt x="180" y="17"/>
                                              <a:pt x="177" y="17"/>
                                            </a:cubicBezTo>
                                            <a:cubicBezTo>
                                              <a:pt x="176" y="17"/>
                                              <a:pt x="174" y="16"/>
                                              <a:pt x="173" y="16"/>
                                            </a:cubicBezTo>
                                            <a:cubicBezTo>
                                              <a:pt x="173" y="16"/>
                                              <a:pt x="173" y="16"/>
                                              <a:pt x="172" y="16"/>
                                            </a:cubicBezTo>
                                            <a:cubicBezTo>
                                              <a:pt x="172" y="16"/>
                                              <a:pt x="172" y="17"/>
                                              <a:pt x="171" y="18"/>
                                            </a:cubicBezTo>
                                            <a:cubicBezTo>
                                              <a:pt x="171" y="20"/>
                                              <a:pt x="171" y="21"/>
                                              <a:pt x="171" y="21"/>
                                            </a:cubicBezTo>
                                            <a:cubicBezTo>
                                              <a:pt x="171" y="22"/>
                                              <a:pt x="170" y="22"/>
                                              <a:pt x="169" y="24"/>
                                            </a:cubicBezTo>
                                            <a:cubicBezTo>
                                              <a:pt x="168" y="25"/>
                                              <a:pt x="167" y="25"/>
                                              <a:pt x="166" y="25"/>
                                            </a:cubicBezTo>
                                            <a:cubicBezTo>
                                              <a:pt x="166" y="25"/>
                                              <a:pt x="165" y="25"/>
                                              <a:pt x="165" y="25"/>
                                            </a:cubicBezTo>
                                            <a:cubicBezTo>
                                              <a:pt x="164" y="25"/>
                                              <a:pt x="164" y="25"/>
                                              <a:pt x="164" y="26"/>
                                            </a:cubicBezTo>
                                            <a:cubicBezTo>
                                              <a:pt x="164" y="26"/>
                                              <a:pt x="164" y="28"/>
                                              <a:pt x="164" y="30"/>
                                            </a:cubicBezTo>
                                            <a:cubicBezTo>
                                              <a:pt x="164" y="31"/>
                                              <a:pt x="163" y="31"/>
                                              <a:pt x="163" y="31"/>
                                            </a:cubicBezTo>
                                            <a:cubicBezTo>
                                              <a:pt x="162" y="31"/>
                                              <a:pt x="161" y="31"/>
                                              <a:pt x="161" y="31"/>
                                            </a:cubicBezTo>
                                            <a:cubicBezTo>
                                              <a:pt x="159" y="30"/>
                                              <a:pt x="157" y="30"/>
                                              <a:pt x="156" y="30"/>
                                            </a:cubicBezTo>
                                            <a:cubicBezTo>
                                              <a:pt x="153" y="30"/>
                                              <a:pt x="150" y="30"/>
                                              <a:pt x="147" y="31"/>
                                            </a:cubicBezTo>
                                            <a:cubicBezTo>
                                              <a:pt x="146" y="31"/>
                                              <a:pt x="145" y="32"/>
                                              <a:pt x="143" y="33"/>
                                            </a:cubicBezTo>
                                            <a:cubicBezTo>
                                              <a:pt x="142" y="33"/>
                                              <a:pt x="141" y="34"/>
                                              <a:pt x="139" y="34"/>
                                            </a:cubicBezTo>
                                            <a:cubicBezTo>
                                              <a:pt x="137" y="34"/>
                                              <a:pt x="136" y="34"/>
                                              <a:pt x="135" y="34"/>
                                            </a:cubicBezTo>
                                            <a:cubicBezTo>
                                              <a:pt x="134" y="34"/>
                                              <a:pt x="134" y="34"/>
                                              <a:pt x="133" y="33"/>
                                            </a:cubicBezTo>
                                            <a:cubicBezTo>
                                              <a:pt x="132" y="32"/>
                                              <a:pt x="132" y="32"/>
                                              <a:pt x="132" y="3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91" name="Freeform 3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BDE8BD8-E5C1-6941-22FA-BB611EA6556B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057283" y="3346366"/>
                                        <a:ext cx="808306" cy="937513"/>
                                      </a:xfrm>
                                      <a:custGeom>
                                        <a:avLst/>
                                        <a:gdLst>
                                          <a:gd name="T0" fmla="*/ 199 w 220"/>
                                          <a:gd name="T1" fmla="*/ 122 h 256"/>
                                          <a:gd name="T2" fmla="*/ 189 w 220"/>
                                          <a:gd name="T3" fmla="*/ 120 h 256"/>
                                          <a:gd name="T4" fmla="*/ 179 w 220"/>
                                          <a:gd name="T5" fmla="*/ 105 h 256"/>
                                          <a:gd name="T6" fmla="*/ 169 w 220"/>
                                          <a:gd name="T7" fmla="*/ 93 h 256"/>
                                          <a:gd name="T8" fmla="*/ 171 w 220"/>
                                          <a:gd name="T9" fmla="*/ 80 h 256"/>
                                          <a:gd name="T10" fmla="*/ 164 w 220"/>
                                          <a:gd name="T11" fmla="*/ 71 h 256"/>
                                          <a:gd name="T12" fmla="*/ 158 w 220"/>
                                          <a:gd name="T13" fmla="*/ 62 h 256"/>
                                          <a:gd name="T14" fmla="*/ 159 w 220"/>
                                          <a:gd name="T15" fmla="*/ 51 h 256"/>
                                          <a:gd name="T16" fmla="*/ 151 w 220"/>
                                          <a:gd name="T17" fmla="*/ 37 h 256"/>
                                          <a:gd name="T18" fmla="*/ 142 w 220"/>
                                          <a:gd name="T19" fmla="*/ 39 h 256"/>
                                          <a:gd name="T20" fmla="*/ 132 w 220"/>
                                          <a:gd name="T21" fmla="*/ 31 h 256"/>
                                          <a:gd name="T22" fmla="*/ 121 w 220"/>
                                          <a:gd name="T23" fmla="*/ 34 h 256"/>
                                          <a:gd name="T24" fmla="*/ 106 w 220"/>
                                          <a:gd name="T25" fmla="*/ 36 h 256"/>
                                          <a:gd name="T26" fmla="*/ 90 w 220"/>
                                          <a:gd name="T27" fmla="*/ 36 h 256"/>
                                          <a:gd name="T28" fmla="*/ 88 w 220"/>
                                          <a:gd name="T29" fmla="*/ 42 h 256"/>
                                          <a:gd name="T30" fmla="*/ 74 w 220"/>
                                          <a:gd name="T31" fmla="*/ 48 h 256"/>
                                          <a:gd name="T32" fmla="*/ 66 w 220"/>
                                          <a:gd name="T33" fmla="*/ 49 h 256"/>
                                          <a:gd name="T34" fmla="*/ 61 w 220"/>
                                          <a:gd name="T35" fmla="*/ 41 h 256"/>
                                          <a:gd name="T36" fmla="*/ 56 w 220"/>
                                          <a:gd name="T37" fmla="*/ 28 h 256"/>
                                          <a:gd name="T38" fmla="*/ 34 w 220"/>
                                          <a:gd name="T39" fmla="*/ 14 h 256"/>
                                          <a:gd name="T40" fmla="*/ 21 w 220"/>
                                          <a:gd name="T41" fmla="*/ 1 h 256"/>
                                          <a:gd name="T42" fmla="*/ 10 w 220"/>
                                          <a:gd name="T43" fmla="*/ 10 h 256"/>
                                          <a:gd name="T44" fmla="*/ 13 w 220"/>
                                          <a:gd name="T45" fmla="*/ 22 h 256"/>
                                          <a:gd name="T46" fmla="*/ 11 w 220"/>
                                          <a:gd name="T47" fmla="*/ 36 h 256"/>
                                          <a:gd name="T48" fmla="*/ 4 w 220"/>
                                          <a:gd name="T49" fmla="*/ 51 h 256"/>
                                          <a:gd name="T50" fmla="*/ 5 w 220"/>
                                          <a:gd name="T51" fmla="*/ 66 h 256"/>
                                          <a:gd name="T52" fmla="*/ 10 w 220"/>
                                          <a:gd name="T53" fmla="*/ 84 h 256"/>
                                          <a:gd name="T54" fmla="*/ 1 w 220"/>
                                          <a:gd name="T55" fmla="*/ 95 h 256"/>
                                          <a:gd name="T56" fmla="*/ 0 w 220"/>
                                          <a:gd name="T57" fmla="*/ 106 h 256"/>
                                          <a:gd name="T58" fmla="*/ 11 w 220"/>
                                          <a:gd name="T59" fmla="*/ 118 h 256"/>
                                          <a:gd name="T60" fmla="*/ 26 w 220"/>
                                          <a:gd name="T61" fmla="*/ 125 h 256"/>
                                          <a:gd name="T62" fmla="*/ 29 w 220"/>
                                          <a:gd name="T63" fmla="*/ 138 h 256"/>
                                          <a:gd name="T64" fmla="*/ 24 w 220"/>
                                          <a:gd name="T65" fmla="*/ 147 h 256"/>
                                          <a:gd name="T66" fmla="*/ 41 w 220"/>
                                          <a:gd name="T67" fmla="*/ 162 h 256"/>
                                          <a:gd name="T68" fmla="*/ 48 w 220"/>
                                          <a:gd name="T69" fmla="*/ 170 h 256"/>
                                          <a:gd name="T70" fmla="*/ 53 w 220"/>
                                          <a:gd name="T71" fmla="*/ 185 h 256"/>
                                          <a:gd name="T72" fmla="*/ 61 w 220"/>
                                          <a:gd name="T73" fmla="*/ 191 h 256"/>
                                          <a:gd name="T74" fmla="*/ 61 w 220"/>
                                          <a:gd name="T75" fmla="*/ 210 h 256"/>
                                          <a:gd name="T76" fmla="*/ 69 w 220"/>
                                          <a:gd name="T77" fmla="*/ 220 h 256"/>
                                          <a:gd name="T78" fmla="*/ 80 w 220"/>
                                          <a:gd name="T79" fmla="*/ 234 h 256"/>
                                          <a:gd name="T80" fmla="*/ 90 w 220"/>
                                          <a:gd name="T81" fmla="*/ 241 h 256"/>
                                          <a:gd name="T82" fmla="*/ 102 w 220"/>
                                          <a:gd name="T83" fmla="*/ 249 h 256"/>
                                          <a:gd name="T84" fmla="*/ 111 w 220"/>
                                          <a:gd name="T85" fmla="*/ 253 h 256"/>
                                          <a:gd name="T86" fmla="*/ 134 w 220"/>
                                          <a:gd name="T87" fmla="*/ 253 h 256"/>
                                          <a:gd name="T88" fmla="*/ 151 w 220"/>
                                          <a:gd name="T89" fmla="*/ 255 h 256"/>
                                          <a:gd name="T90" fmla="*/ 173 w 220"/>
                                          <a:gd name="T91" fmla="*/ 245 h 256"/>
                                          <a:gd name="T92" fmla="*/ 196 w 220"/>
                                          <a:gd name="T93" fmla="*/ 231 h 256"/>
                                          <a:gd name="T94" fmla="*/ 201 w 220"/>
                                          <a:gd name="T95" fmla="*/ 218 h 256"/>
                                          <a:gd name="T96" fmla="*/ 210 w 220"/>
                                          <a:gd name="T97" fmla="*/ 198 h 256"/>
                                          <a:gd name="T98" fmla="*/ 205 w 220"/>
                                          <a:gd name="T99" fmla="*/ 190 h 256"/>
                                          <a:gd name="T100" fmla="*/ 202 w 220"/>
                                          <a:gd name="T101" fmla="*/ 180 h 256"/>
                                          <a:gd name="T102" fmla="*/ 216 w 220"/>
                                          <a:gd name="T103" fmla="*/ 166 h 256"/>
                                          <a:gd name="T104" fmla="*/ 212 w 220"/>
                                          <a:gd name="T105" fmla="*/ 149 h 256"/>
                                          <a:gd name="T106" fmla="*/ 219 w 220"/>
                                          <a:gd name="T107" fmla="*/ 136 h 256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220" h="256">
                                            <a:moveTo>
                                              <a:pt x="219" y="136"/>
                                            </a:moveTo>
                                            <a:cubicBezTo>
                                              <a:pt x="219" y="136"/>
                                              <a:pt x="219" y="136"/>
                                              <a:pt x="219" y="136"/>
                                            </a:cubicBezTo>
                                            <a:cubicBezTo>
                                              <a:pt x="218" y="135"/>
                                              <a:pt x="216" y="135"/>
                                              <a:pt x="214" y="134"/>
                                            </a:cubicBezTo>
                                            <a:cubicBezTo>
                                              <a:pt x="212" y="133"/>
                                              <a:pt x="210" y="133"/>
                                              <a:pt x="209" y="132"/>
                                            </a:cubicBezTo>
                                            <a:cubicBezTo>
                                              <a:pt x="206" y="129"/>
                                              <a:pt x="205" y="128"/>
                                              <a:pt x="204" y="126"/>
                                            </a:cubicBezTo>
                                            <a:cubicBezTo>
                                              <a:pt x="203" y="124"/>
                                              <a:pt x="201" y="123"/>
                                              <a:pt x="199" y="122"/>
                                            </a:cubicBezTo>
                                            <a:cubicBezTo>
                                              <a:pt x="199" y="121"/>
                                              <a:pt x="198" y="122"/>
                                              <a:pt x="197" y="123"/>
                                            </a:cubicBezTo>
                                            <a:cubicBezTo>
                                              <a:pt x="197" y="125"/>
                                              <a:pt x="196" y="126"/>
                                              <a:pt x="196" y="127"/>
                                            </a:cubicBezTo>
                                            <a:cubicBezTo>
                                              <a:pt x="196" y="127"/>
                                              <a:pt x="195" y="127"/>
                                              <a:pt x="195" y="127"/>
                                            </a:cubicBezTo>
                                            <a:cubicBezTo>
                                              <a:pt x="194" y="127"/>
                                              <a:pt x="194" y="126"/>
                                              <a:pt x="194" y="125"/>
                                            </a:cubicBezTo>
                                            <a:cubicBezTo>
                                              <a:pt x="193" y="124"/>
                                              <a:pt x="192" y="122"/>
                                              <a:pt x="191" y="122"/>
                                            </a:cubicBezTo>
                                            <a:cubicBezTo>
                                              <a:pt x="190" y="121"/>
                                              <a:pt x="190" y="120"/>
                                              <a:pt x="189" y="120"/>
                                            </a:cubicBezTo>
                                            <a:cubicBezTo>
                                              <a:pt x="188" y="120"/>
                                              <a:pt x="187" y="120"/>
                                              <a:pt x="186" y="120"/>
                                            </a:cubicBezTo>
                                            <a:cubicBezTo>
                                              <a:pt x="185" y="120"/>
                                              <a:pt x="184" y="119"/>
                                              <a:pt x="183" y="118"/>
                                            </a:cubicBezTo>
                                            <a:cubicBezTo>
                                              <a:pt x="182" y="117"/>
                                              <a:pt x="181" y="116"/>
                                              <a:pt x="180" y="116"/>
                                            </a:cubicBezTo>
                                            <a:cubicBezTo>
                                              <a:pt x="179" y="116"/>
                                              <a:pt x="175" y="113"/>
                                              <a:pt x="175" y="111"/>
                                            </a:cubicBezTo>
                                            <a:cubicBezTo>
                                              <a:pt x="175" y="110"/>
                                              <a:pt x="176" y="109"/>
                                              <a:pt x="176" y="108"/>
                                            </a:cubicBezTo>
                                            <a:cubicBezTo>
                                              <a:pt x="177" y="107"/>
                                              <a:pt x="178" y="106"/>
                                              <a:pt x="179" y="105"/>
                                            </a:cubicBezTo>
                                            <a:cubicBezTo>
                                              <a:pt x="179" y="104"/>
                                              <a:pt x="179" y="104"/>
                                              <a:pt x="178" y="104"/>
                                            </a:cubicBezTo>
                                            <a:cubicBezTo>
                                              <a:pt x="178" y="103"/>
                                              <a:pt x="177" y="103"/>
                                              <a:pt x="176" y="103"/>
                                            </a:cubicBezTo>
                                            <a:cubicBezTo>
                                              <a:pt x="175" y="103"/>
                                              <a:pt x="174" y="103"/>
                                              <a:pt x="173" y="102"/>
                                            </a:cubicBezTo>
                                            <a:cubicBezTo>
                                              <a:pt x="171" y="99"/>
                                              <a:pt x="171" y="98"/>
                                              <a:pt x="170" y="97"/>
                                            </a:cubicBezTo>
                                            <a:cubicBezTo>
                                              <a:pt x="169" y="96"/>
                                              <a:pt x="169" y="96"/>
                                              <a:pt x="169" y="95"/>
                                            </a:cubicBezTo>
                                            <a:cubicBezTo>
                                              <a:pt x="169" y="94"/>
                                              <a:pt x="169" y="94"/>
                                              <a:pt x="169" y="93"/>
                                            </a:cubicBezTo>
                                            <a:cubicBezTo>
                                              <a:pt x="170" y="92"/>
                                              <a:pt x="171" y="92"/>
                                              <a:pt x="173" y="91"/>
                                            </a:cubicBezTo>
                                            <a:cubicBezTo>
                                              <a:pt x="173" y="91"/>
                                              <a:pt x="173" y="91"/>
                                              <a:pt x="173" y="90"/>
                                            </a:cubicBezTo>
                                            <a:cubicBezTo>
                                              <a:pt x="173" y="90"/>
                                              <a:pt x="172" y="89"/>
                                              <a:pt x="172" y="88"/>
                                            </a:cubicBezTo>
                                            <a:cubicBezTo>
                                              <a:pt x="170" y="87"/>
                                              <a:pt x="169" y="85"/>
                                              <a:pt x="169" y="85"/>
                                            </a:cubicBezTo>
                                            <a:cubicBezTo>
                                              <a:pt x="168" y="83"/>
                                              <a:pt x="168" y="82"/>
                                              <a:pt x="169" y="81"/>
                                            </a:cubicBezTo>
                                            <a:cubicBezTo>
                                              <a:pt x="169" y="81"/>
                                              <a:pt x="170" y="80"/>
                                              <a:pt x="171" y="80"/>
                                            </a:cubicBezTo>
                                            <a:cubicBezTo>
                                              <a:pt x="172" y="79"/>
                                              <a:pt x="172" y="78"/>
                                              <a:pt x="172" y="78"/>
                                            </a:cubicBezTo>
                                            <a:cubicBezTo>
                                              <a:pt x="172" y="78"/>
                                              <a:pt x="171" y="77"/>
                                              <a:pt x="171" y="77"/>
                                            </a:cubicBezTo>
                                            <a:cubicBezTo>
                                              <a:pt x="170" y="76"/>
                                              <a:pt x="168" y="76"/>
                                              <a:pt x="168" y="76"/>
                                            </a:cubicBezTo>
                                            <a:cubicBezTo>
                                              <a:pt x="167" y="76"/>
                                              <a:pt x="166" y="75"/>
                                              <a:pt x="166" y="75"/>
                                            </a:cubicBezTo>
                                            <a:cubicBezTo>
                                              <a:pt x="166" y="74"/>
                                              <a:pt x="165" y="73"/>
                                              <a:pt x="165" y="73"/>
                                            </a:cubicBezTo>
                                            <a:cubicBezTo>
                                              <a:pt x="165" y="72"/>
                                              <a:pt x="165" y="71"/>
                                              <a:pt x="164" y="71"/>
                                            </a:cubicBezTo>
                                            <a:cubicBezTo>
                                              <a:pt x="164" y="71"/>
                                              <a:pt x="163" y="71"/>
                                              <a:pt x="162" y="72"/>
                                            </a:cubicBezTo>
                                            <a:cubicBezTo>
                                              <a:pt x="160" y="73"/>
                                              <a:pt x="160" y="74"/>
                                              <a:pt x="160" y="74"/>
                                            </a:cubicBezTo>
                                            <a:cubicBezTo>
                                              <a:pt x="159" y="74"/>
                                              <a:pt x="159" y="74"/>
                                              <a:pt x="157" y="73"/>
                                            </a:cubicBezTo>
                                            <a:cubicBezTo>
                                              <a:pt x="156" y="73"/>
                                              <a:pt x="156" y="71"/>
                                              <a:pt x="157" y="69"/>
                                            </a:cubicBezTo>
                                            <a:cubicBezTo>
                                              <a:pt x="157" y="67"/>
                                              <a:pt x="157" y="65"/>
                                              <a:pt x="157" y="64"/>
                                            </a:cubicBezTo>
                                            <a:cubicBezTo>
                                              <a:pt x="158" y="63"/>
                                              <a:pt x="158" y="63"/>
                                              <a:pt x="158" y="62"/>
                                            </a:cubicBezTo>
                                            <a:cubicBezTo>
                                              <a:pt x="159" y="62"/>
                                              <a:pt x="159" y="62"/>
                                              <a:pt x="159" y="61"/>
                                            </a:cubicBezTo>
                                            <a:cubicBezTo>
                                              <a:pt x="159" y="61"/>
                                              <a:pt x="158" y="60"/>
                                              <a:pt x="156" y="59"/>
                                            </a:cubicBezTo>
                                            <a:cubicBezTo>
                                              <a:pt x="155" y="59"/>
                                              <a:pt x="154" y="58"/>
                                              <a:pt x="154" y="57"/>
                                            </a:cubicBezTo>
                                            <a:cubicBezTo>
                                              <a:pt x="153" y="55"/>
                                              <a:pt x="154" y="54"/>
                                              <a:pt x="154" y="53"/>
                                            </a:cubicBezTo>
                                            <a:cubicBezTo>
                                              <a:pt x="155" y="53"/>
                                              <a:pt x="156" y="52"/>
                                              <a:pt x="157" y="52"/>
                                            </a:cubicBezTo>
                                            <a:cubicBezTo>
                                              <a:pt x="158" y="52"/>
                                              <a:pt x="158" y="52"/>
                                              <a:pt x="159" y="51"/>
                                            </a:cubicBezTo>
                                            <a:cubicBezTo>
                                              <a:pt x="159" y="51"/>
                                              <a:pt x="159" y="51"/>
                                              <a:pt x="159" y="50"/>
                                            </a:cubicBezTo>
                                            <a:cubicBezTo>
                                              <a:pt x="158" y="49"/>
                                              <a:pt x="157" y="49"/>
                                              <a:pt x="157" y="48"/>
                                            </a:cubicBezTo>
                                            <a:cubicBezTo>
                                              <a:pt x="156" y="47"/>
                                              <a:pt x="155" y="47"/>
                                              <a:pt x="155" y="46"/>
                                            </a:cubicBezTo>
                                            <a:cubicBezTo>
                                              <a:pt x="154" y="45"/>
                                              <a:pt x="154" y="44"/>
                                              <a:pt x="154" y="42"/>
                                            </a:cubicBezTo>
                                            <a:cubicBezTo>
                                              <a:pt x="154" y="42"/>
                                              <a:pt x="154" y="41"/>
                                              <a:pt x="153" y="41"/>
                                            </a:cubicBezTo>
                                            <a:cubicBezTo>
                                              <a:pt x="152" y="40"/>
                                              <a:pt x="151" y="39"/>
                                              <a:pt x="151" y="37"/>
                                            </a:cubicBezTo>
                                            <a:cubicBezTo>
                                              <a:pt x="151" y="36"/>
                                              <a:pt x="151" y="36"/>
                                              <a:pt x="151" y="35"/>
                                            </a:cubicBezTo>
                                            <a:cubicBezTo>
                                              <a:pt x="150" y="35"/>
                                              <a:pt x="150" y="35"/>
                                              <a:pt x="150" y="35"/>
                                            </a:cubicBezTo>
                                            <a:cubicBezTo>
                                              <a:pt x="149" y="35"/>
                                              <a:pt x="148" y="36"/>
                                              <a:pt x="147" y="36"/>
                                            </a:cubicBezTo>
                                            <a:cubicBezTo>
                                              <a:pt x="146" y="38"/>
                                              <a:pt x="146" y="39"/>
                                              <a:pt x="146" y="40"/>
                                            </a:cubicBezTo>
                                            <a:cubicBezTo>
                                              <a:pt x="145" y="41"/>
                                              <a:pt x="145" y="41"/>
                                              <a:pt x="145" y="41"/>
                                            </a:cubicBezTo>
                                            <a:cubicBezTo>
                                              <a:pt x="144" y="40"/>
                                              <a:pt x="143" y="40"/>
                                              <a:pt x="142" y="39"/>
                                            </a:cubicBezTo>
                                            <a:cubicBezTo>
                                              <a:pt x="140" y="37"/>
                                              <a:pt x="140" y="36"/>
                                              <a:pt x="140" y="35"/>
                                            </a:cubicBezTo>
                                            <a:cubicBezTo>
                                              <a:pt x="140" y="34"/>
                                              <a:pt x="140" y="33"/>
                                              <a:pt x="140" y="30"/>
                                            </a:cubicBezTo>
                                            <a:cubicBezTo>
                                              <a:pt x="140" y="30"/>
                                              <a:pt x="140" y="29"/>
                                              <a:pt x="140" y="29"/>
                                            </a:cubicBezTo>
                                            <a:cubicBezTo>
                                              <a:pt x="139" y="28"/>
                                              <a:pt x="139" y="28"/>
                                              <a:pt x="138" y="28"/>
                                            </a:cubicBezTo>
                                            <a:cubicBezTo>
                                              <a:pt x="137" y="28"/>
                                              <a:pt x="136" y="28"/>
                                              <a:pt x="135" y="29"/>
                                            </a:cubicBezTo>
                                            <a:cubicBezTo>
                                              <a:pt x="133" y="30"/>
                                              <a:pt x="133" y="30"/>
                                              <a:pt x="132" y="31"/>
                                            </a:cubicBezTo>
                                            <a:cubicBezTo>
                                              <a:pt x="132" y="31"/>
                                              <a:pt x="131" y="31"/>
                                              <a:pt x="130" y="30"/>
                                            </a:cubicBezTo>
                                            <a:cubicBezTo>
                                              <a:pt x="128" y="29"/>
                                              <a:pt x="128" y="28"/>
                                              <a:pt x="127" y="28"/>
                                            </a:cubicBezTo>
                                            <a:cubicBezTo>
                                              <a:pt x="127" y="28"/>
                                              <a:pt x="126" y="28"/>
                                              <a:pt x="125" y="29"/>
                                            </a:cubicBezTo>
                                            <a:cubicBezTo>
                                              <a:pt x="124" y="30"/>
                                              <a:pt x="124" y="31"/>
                                              <a:pt x="124" y="31"/>
                                            </a:cubicBezTo>
                                            <a:cubicBezTo>
                                              <a:pt x="124" y="32"/>
                                              <a:pt x="123" y="32"/>
                                              <a:pt x="122" y="33"/>
                                            </a:cubicBezTo>
                                            <a:cubicBezTo>
                                              <a:pt x="121" y="33"/>
                                              <a:pt x="121" y="34"/>
                                              <a:pt x="121" y="34"/>
                                            </a:cubicBezTo>
                                            <a:cubicBezTo>
                                              <a:pt x="121" y="35"/>
                                              <a:pt x="121" y="35"/>
                                              <a:pt x="121" y="36"/>
                                            </a:cubicBezTo>
                                            <a:cubicBezTo>
                                              <a:pt x="121" y="37"/>
                                              <a:pt x="122" y="37"/>
                                              <a:pt x="119" y="35"/>
                                            </a:cubicBezTo>
                                            <a:cubicBezTo>
                                              <a:pt x="116" y="34"/>
                                              <a:pt x="113" y="35"/>
                                              <a:pt x="112" y="34"/>
                                            </a:cubicBezTo>
                                            <a:cubicBezTo>
                                              <a:pt x="112" y="34"/>
                                              <a:pt x="111" y="34"/>
                                              <a:pt x="111" y="34"/>
                                            </a:cubicBezTo>
                                            <a:cubicBezTo>
                                              <a:pt x="109" y="34"/>
                                              <a:pt x="109" y="34"/>
                                              <a:pt x="108" y="34"/>
                                            </a:cubicBezTo>
                                            <a:cubicBezTo>
                                              <a:pt x="108" y="34"/>
                                              <a:pt x="108" y="35"/>
                                              <a:pt x="106" y="36"/>
                                            </a:cubicBezTo>
                                            <a:cubicBezTo>
                                              <a:pt x="105" y="37"/>
                                              <a:pt x="105" y="37"/>
                                              <a:pt x="104" y="37"/>
                                            </a:cubicBezTo>
                                            <a:cubicBezTo>
                                              <a:pt x="104" y="37"/>
                                              <a:pt x="103" y="36"/>
                                              <a:pt x="103" y="36"/>
                                            </a:cubicBezTo>
                                            <a:cubicBezTo>
                                              <a:pt x="102" y="35"/>
                                              <a:pt x="100" y="33"/>
                                              <a:pt x="99" y="33"/>
                                            </a:cubicBezTo>
                                            <a:cubicBezTo>
                                              <a:pt x="97" y="33"/>
                                              <a:pt x="96" y="34"/>
                                              <a:pt x="95" y="34"/>
                                            </a:cubicBezTo>
                                            <a:cubicBezTo>
                                              <a:pt x="94" y="35"/>
                                              <a:pt x="93" y="35"/>
                                              <a:pt x="91" y="35"/>
                                            </a:cubicBezTo>
                                            <a:cubicBezTo>
                                              <a:pt x="90" y="35"/>
                                              <a:pt x="90" y="36"/>
                                              <a:pt x="90" y="36"/>
                                            </a:cubicBezTo>
                                            <a:cubicBezTo>
                                              <a:pt x="91" y="37"/>
                                              <a:pt x="91" y="37"/>
                                              <a:pt x="91" y="38"/>
                                            </a:cubicBezTo>
                                            <a:cubicBezTo>
                                              <a:pt x="92" y="39"/>
                                              <a:pt x="94" y="41"/>
                                              <a:pt x="94" y="42"/>
                                            </a:cubicBezTo>
                                            <a:cubicBezTo>
                                              <a:pt x="94" y="43"/>
                                              <a:pt x="94" y="44"/>
                                              <a:pt x="94" y="45"/>
                                            </a:cubicBezTo>
                                            <a:cubicBezTo>
                                              <a:pt x="94" y="45"/>
                                              <a:pt x="94" y="46"/>
                                              <a:pt x="93" y="46"/>
                                            </a:cubicBezTo>
                                            <a:cubicBezTo>
                                              <a:pt x="92" y="46"/>
                                              <a:pt x="91" y="45"/>
                                              <a:pt x="90" y="45"/>
                                            </a:cubicBezTo>
                                            <a:cubicBezTo>
                                              <a:pt x="89" y="44"/>
                                              <a:pt x="89" y="43"/>
                                              <a:pt x="88" y="42"/>
                                            </a:cubicBezTo>
                                            <a:cubicBezTo>
                                              <a:pt x="87" y="41"/>
                                              <a:pt x="87" y="41"/>
                                              <a:pt x="85" y="41"/>
                                            </a:cubicBezTo>
                                            <a:cubicBezTo>
                                              <a:pt x="83" y="40"/>
                                              <a:pt x="82" y="40"/>
                                              <a:pt x="81" y="40"/>
                                            </a:cubicBezTo>
                                            <a:cubicBezTo>
                                              <a:pt x="80" y="40"/>
                                              <a:pt x="79" y="41"/>
                                              <a:pt x="78" y="42"/>
                                            </a:cubicBezTo>
                                            <a:cubicBezTo>
                                              <a:pt x="78" y="44"/>
                                              <a:pt x="78" y="45"/>
                                              <a:pt x="77" y="46"/>
                                            </a:cubicBezTo>
                                            <a:cubicBezTo>
                                              <a:pt x="77" y="47"/>
                                              <a:pt x="77" y="47"/>
                                              <a:pt x="76" y="48"/>
                                            </a:cubicBezTo>
                                            <a:cubicBezTo>
                                              <a:pt x="76" y="48"/>
                                              <a:pt x="75" y="48"/>
                                              <a:pt x="74" y="48"/>
                                            </a:cubicBezTo>
                                            <a:cubicBezTo>
                                              <a:pt x="73" y="48"/>
                                              <a:pt x="73" y="48"/>
                                              <a:pt x="73" y="49"/>
                                            </a:cubicBezTo>
                                            <a:cubicBezTo>
                                              <a:pt x="73" y="49"/>
                                              <a:pt x="73" y="50"/>
                                              <a:pt x="73" y="51"/>
                                            </a:cubicBezTo>
                                            <a:cubicBezTo>
                                              <a:pt x="73" y="52"/>
                                              <a:pt x="73" y="54"/>
                                              <a:pt x="72" y="55"/>
                                            </a:cubicBezTo>
                                            <a:cubicBezTo>
                                              <a:pt x="71" y="57"/>
                                              <a:pt x="70" y="57"/>
                                              <a:pt x="70" y="57"/>
                                            </a:cubicBezTo>
                                            <a:cubicBezTo>
                                              <a:pt x="69" y="57"/>
                                              <a:pt x="68" y="56"/>
                                              <a:pt x="68" y="55"/>
                                            </a:cubicBezTo>
                                            <a:cubicBezTo>
                                              <a:pt x="67" y="52"/>
                                              <a:pt x="67" y="51"/>
                                              <a:pt x="66" y="49"/>
                                            </a:cubicBezTo>
                                            <a:cubicBezTo>
                                              <a:pt x="64" y="48"/>
                                              <a:pt x="63" y="48"/>
                                              <a:pt x="63" y="48"/>
                                            </a:cubicBezTo>
                                            <a:cubicBezTo>
                                              <a:pt x="62" y="48"/>
                                              <a:pt x="62" y="48"/>
                                              <a:pt x="61" y="46"/>
                                            </a:cubicBezTo>
                                            <a:cubicBezTo>
                                              <a:pt x="60" y="45"/>
                                              <a:pt x="60" y="45"/>
                                              <a:pt x="60" y="44"/>
                                            </a:cubicBezTo>
                                            <a:cubicBezTo>
                                              <a:pt x="61" y="44"/>
                                              <a:pt x="61" y="44"/>
                                              <a:pt x="61" y="44"/>
                                            </a:cubicBezTo>
                                            <a:cubicBezTo>
                                              <a:pt x="61" y="43"/>
                                              <a:pt x="62" y="43"/>
                                              <a:pt x="62" y="43"/>
                                            </a:cubicBezTo>
                                            <a:cubicBezTo>
                                              <a:pt x="62" y="42"/>
                                              <a:pt x="61" y="42"/>
                                              <a:pt x="61" y="41"/>
                                            </a:cubicBezTo>
                                            <a:cubicBezTo>
                                              <a:pt x="59" y="40"/>
                                              <a:pt x="59" y="39"/>
                                              <a:pt x="59" y="38"/>
                                            </a:cubicBezTo>
                                            <a:cubicBezTo>
                                              <a:pt x="59" y="37"/>
                                              <a:pt x="60" y="36"/>
                                              <a:pt x="61" y="35"/>
                                            </a:cubicBezTo>
                                            <a:cubicBezTo>
                                              <a:pt x="62" y="34"/>
                                              <a:pt x="62" y="34"/>
                                              <a:pt x="63" y="33"/>
                                            </a:cubicBezTo>
                                            <a:cubicBezTo>
                                              <a:pt x="63" y="33"/>
                                              <a:pt x="63" y="32"/>
                                              <a:pt x="63" y="32"/>
                                            </a:cubicBezTo>
                                            <a:cubicBezTo>
                                              <a:pt x="62" y="31"/>
                                              <a:pt x="61" y="30"/>
                                              <a:pt x="60" y="29"/>
                                            </a:cubicBezTo>
                                            <a:cubicBezTo>
                                              <a:pt x="59" y="29"/>
                                              <a:pt x="57" y="29"/>
                                              <a:pt x="56" y="28"/>
                                            </a:cubicBezTo>
                                            <a:cubicBezTo>
                                              <a:pt x="55" y="28"/>
                                              <a:pt x="54" y="27"/>
                                              <a:pt x="54" y="25"/>
                                            </a:cubicBezTo>
                                            <a:cubicBezTo>
                                              <a:pt x="53" y="23"/>
                                              <a:pt x="52" y="23"/>
                                              <a:pt x="52" y="22"/>
                                            </a:cubicBezTo>
                                            <a:cubicBezTo>
                                              <a:pt x="51" y="22"/>
                                              <a:pt x="50" y="22"/>
                                              <a:pt x="48" y="22"/>
                                            </a:cubicBezTo>
                                            <a:cubicBezTo>
                                              <a:pt x="47" y="21"/>
                                              <a:pt x="46" y="19"/>
                                              <a:pt x="43" y="19"/>
                                            </a:cubicBezTo>
                                            <a:cubicBezTo>
                                              <a:pt x="41" y="18"/>
                                              <a:pt x="37" y="17"/>
                                              <a:pt x="36" y="17"/>
                                            </a:cubicBezTo>
                                            <a:cubicBezTo>
                                              <a:pt x="35" y="16"/>
                                              <a:pt x="34" y="15"/>
                                              <a:pt x="34" y="14"/>
                                            </a:cubicBezTo>
                                            <a:cubicBezTo>
                                              <a:pt x="34" y="13"/>
                                              <a:pt x="35" y="12"/>
                                              <a:pt x="35" y="11"/>
                                            </a:cubicBezTo>
                                            <a:cubicBezTo>
                                              <a:pt x="36" y="10"/>
                                              <a:pt x="35" y="9"/>
                                              <a:pt x="35" y="8"/>
                                            </a:cubicBezTo>
                                            <a:cubicBezTo>
                                              <a:pt x="34" y="7"/>
                                              <a:pt x="33" y="7"/>
                                              <a:pt x="32" y="6"/>
                                            </a:cubicBezTo>
                                            <a:cubicBezTo>
                                              <a:pt x="30" y="5"/>
                                              <a:pt x="28" y="5"/>
                                              <a:pt x="26" y="4"/>
                                            </a:cubicBezTo>
                                            <a:cubicBezTo>
                                              <a:pt x="25" y="2"/>
                                              <a:pt x="22" y="1"/>
                                              <a:pt x="22" y="1"/>
                                            </a:cubicBezTo>
                                            <a:cubicBezTo>
                                              <a:pt x="21" y="0"/>
                                              <a:pt x="21" y="0"/>
                                              <a:pt x="21" y="1"/>
                                            </a:cubicBezTo>
                                            <a:cubicBezTo>
                                              <a:pt x="21" y="1"/>
                                              <a:pt x="21" y="1"/>
                                              <a:pt x="21" y="2"/>
                                            </a:cubicBezTo>
                                            <a:cubicBezTo>
                                              <a:pt x="20" y="3"/>
                                              <a:pt x="20" y="5"/>
                                              <a:pt x="20" y="6"/>
                                            </a:cubicBezTo>
                                            <a:cubicBezTo>
                                              <a:pt x="20" y="7"/>
                                              <a:pt x="19" y="7"/>
                                              <a:pt x="19" y="7"/>
                                            </a:cubicBezTo>
                                            <a:cubicBezTo>
                                              <a:pt x="18" y="8"/>
                                              <a:pt x="17" y="7"/>
                                              <a:pt x="16" y="7"/>
                                            </a:cubicBezTo>
                                            <a:cubicBezTo>
                                              <a:pt x="14" y="7"/>
                                              <a:pt x="12" y="6"/>
                                              <a:pt x="10" y="7"/>
                                            </a:cubicBezTo>
                                            <a:cubicBezTo>
                                              <a:pt x="10" y="7"/>
                                              <a:pt x="10" y="9"/>
                                              <a:pt x="10" y="10"/>
                                            </a:cubicBezTo>
                                            <a:cubicBezTo>
                                              <a:pt x="10" y="11"/>
                                              <a:pt x="11" y="12"/>
                                              <a:pt x="10" y="13"/>
                                            </a:cubicBezTo>
                                            <a:cubicBezTo>
                                              <a:pt x="10" y="14"/>
                                              <a:pt x="9" y="15"/>
                                              <a:pt x="8" y="15"/>
                                            </a:cubicBezTo>
                                            <a:cubicBezTo>
                                              <a:pt x="7" y="15"/>
                                              <a:pt x="6" y="16"/>
                                              <a:pt x="5" y="16"/>
                                            </a:cubicBezTo>
                                            <a:cubicBezTo>
                                              <a:pt x="4" y="17"/>
                                              <a:pt x="6" y="16"/>
                                              <a:pt x="9" y="17"/>
                                            </a:cubicBezTo>
                                            <a:cubicBezTo>
                                              <a:pt x="11" y="17"/>
                                              <a:pt x="11" y="18"/>
                                              <a:pt x="12" y="19"/>
                                            </a:cubicBezTo>
                                            <a:cubicBezTo>
                                              <a:pt x="12" y="19"/>
                                              <a:pt x="13" y="21"/>
                                              <a:pt x="13" y="22"/>
                                            </a:cubicBezTo>
                                            <a:cubicBezTo>
                                              <a:pt x="13" y="24"/>
                                              <a:pt x="12" y="25"/>
                                              <a:pt x="11" y="25"/>
                                            </a:cubicBezTo>
                                            <a:cubicBezTo>
                                              <a:pt x="11" y="26"/>
                                              <a:pt x="11" y="26"/>
                                              <a:pt x="12" y="28"/>
                                            </a:cubicBezTo>
                                            <a:cubicBezTo>
                                              <a:pt x="12" y="29"/>
                                              <a:pt x="15" y="30"/>
                                              <a:pt x="16" y="32"/>
                                            </a:cubicBezTo>
                                            <a:cubicBezTo>
                                              <a:pt x="16" y="34"/>
                                              <a:pt x="17" y="35"/>
                                              <a:pt x="17" y="35"/>
                                            </a:cubicBezTo>
                                            <a:cubicBezTo>
                                              <a:pt x="16" y="36"/>
                                              <a:pt x="16" y="36"/>
                                              <a:pt x="15" y="35"/>
                                            </a:cubicBezTo>
                                            <a:cubicBezTo>
                                              <a:pt x="13" y="35"/>
                                              <a:pt x="12" y="36"/>
                                              <a:pt x="11" y="36"/>
                                            </a:cubicBezTo>
                                            <a:cubicBezTo>
                                              <a:pt x="10" y="37"/>
                                              <a:pt x="10" y="38"/>
                                              <a:pt x="9" y="39"/>
                                            </a:cubicBezTo>
                                            <a:cubicBezTo>
                                              <a:pt x="9" y="41"/>
                                              <a:pt x="9" y="42"/>
                                              <a:pt x="9" y="43"/>
                                            </a:cubicBezTo>
                                            <a:cubicBezTo>
                                              <a:pt x="9" y="44"/>
                                              <a:pt x="8" y="45"/>
                                              <a:pt x="7" y="46"/>
                                            </a:cubicBezTo>
                                            <a:cubicBezTo>
                                              <a:pt x="6" y="47"/>
                                              <a:pt x="4" y="47"/>
                                              <a:pt x="2" y="49"/>
                                            </a:cubicBezTo>
                                            <a:cubicBezTo>
                                              <a:pt x="2" y="50"/>
                                              <a:pt x="2" y="50"/>
                                              <a:pt x="3" y="50"/>
                                            </a:cubicBezTo>
                                            <a:cubicBezTo>
                                              <a:pt x="3" y="51"/>
                                              <a:pt x="3" y="51"/>
                                              <a:pt x="4" y="51"/>
                                            </a:cubicBezTo>
                                            <a:cubicBezTo>
                                              <a:pt x="5" y="52"/>
                                              <a:pt x="7" y="53"/>
                                              <a:pt x="7" y="53"/>
                                            </a:cubicBezTo>
                                            <a:cubicBezTo>
                                              <a:pt x="8" y="54"/>
                                              <a:pt x="9" y="54"/>
                                              <a:pt x="9" y="55"/>
                                            </a:cubicBezTo>
                                            <a:cubicBezTo>
                                              <a:pt x="9" y="55"/>
                                              <a:pt x="9" y="56"/>
                                              <a:pt x="9" y="56"/>
                                            </a:cubicBezTo>
                                            <a:cubicBezTo>
                                              <a:pt x="9" y="58"/>
                                              <a:pt x="8" y="59"/>
                                              <a:pt x="7" y="60"/>
                                            </a:cubicBezTo>
                                            <a:cubicBezTo>
                                              <a:pt x="6" y="62"/>
                                              <a:pt x="6" y="62"/>
                                              <a:pt x="6" y="63"/>
                                            </a:cubicBezTo>
                                            <a:cubicBezTo>
                                              <a:pt x="5" y="63"/>
                                              <a:pt x="5" y="64"/>
                                              <a:pt x="5" y="66"/>
                                            </a:cubicBezTo>
                                            <a:cubicBezTo>
                                              <a:pt x="5" y="67"/>
                                              <a:pt x="6" y="68"/>
                                              <a:pt x="7" y="69"/>
                                            </a:cubicBezTo>
                                            <a:cubicBezTo>
                                              <a:pt x="8" y="70"/>
                                              <a:pt x="9" y="71"/>
                                              <a:pt x="9" y="72"/>
                                            </a:cubicBezTo>
                                            <a:cubicBezTo>
                                              <a:pt x="11" y="73"/>
                                              <a:pt x="12" y="75"/>
                                              <a:pt x="14" y="75"/>
                                            </a:cubicBezTo>
                                            <a:cubicBezTo>
                                              <a:pt x="16" y="76"/>
                                              <a:pt x="16" y="77"/>
                                              <a:pt x="16" y="78"/>
                                            </a:cubicBezTo>
                                            <a:cubicBezTo>
                                              <a:pt x="16" y="79"/>
                                              <a:pt x="15" y="80"/>
                                              <a:pt x="15" y="80"/>
                                            </a:cubicBezTo>
                                            <a:cubicBezTo>
                                              <a:pt x="15" y="81"/>
                                              <a:pt x="11" y="83"/>
                                              <a:pt x="10" y="84"/>
                                            </a:cubicBezTo>
                                            <a:cubicBezTo>
                                              <a:pt x="9" y="85"/>
                                              <a:pt x="8" y="85"/>
                                              <a:pt x="4" y="85"/>
                                            </a:cubicBezTo>
                                            <a:cubicBezTo>
                                              <a:pt x="3" y="85"/>
                                              <a:pt x="2" y="85"/>
                                              <a:pt x="2" y="86"/>
                                            </a:cubicBezTo>
                                            <a:cubicBezTo>
                                              <a:pt x="2" y="86"/>
                                              <a:pt x="2" y="87"/>
                                              <a:pt x="3" y="88"/>
                                            </a:cubicBezTo>
                                            <a:cubicBezTo>
                                              <a:pt x="4" y="89"/>
                                              <a:pt x="5" y="91"/>
                                              <a:pt x="5" y="91"/>
                                            </a:cubicBezTo>
                                            <a:cubicBezTo>
                                              <a:pt x="5" y="92"/>
                                              <a:pt x="2" y="94"/>
                                              <a:pt x="1" y="94"/>
                                            </a:cubicBezTo>
                                            <a:cubicBezTo>
                                              <a:pt x="0" y="94"/>
                                              <a:pt x="0" y="95"/>
                                              <a:pt x="1" y="95"/>
                                            </a:cubicBezTo>
                                            <a:cubicBezTo>
                                              <a:pt x="1" y="96"/>
                                              <a:pt x="2" y="97"/>
                                              <a:pt x="2" y="97"/>
                                            </a:cubicBezTo>
                                            <a:cubicBezTo>
                                              <a:pt x="3" y="99"/>
                                              <a:pt x="5" y="100"/>
                                              <a:pt x="5" y="100"/>
                                            </a:cubicBezTo>
                                            <a:cubicBezTo>
                                              <a:pt x="5" y="100"/>
                                              <a:pt x="5" y="101"/>
                                              <a:pt x="5" y="101"/>
                                            </a:cubicBezTo>
                                            <a:cubicBezTo>
                                              <a:pt x="5" y="102"/>
                                              <a:pt x="5" y="102"/>
                                              <a:pt x="4" y="103"/>
                                            </a:cubicBezTo>
                                            <a:cubicBezTo>
                                              <a:pt x="3" y="104"/>
                                              <a:pt x="2" y="105"/>
                                              <a:pt x="1" y="105"/>
                                            </a:cubicBezTo>
                                            <a:cubicBezTo>
                                              <a:pt x="0" y="106"/>
                                              <a:pt x="0" y="106"/>
                                              <a:pt x="0" y="106"/>
                                            </a:cubicBezTo>
                                            <a:cubicBezTo>
                                              <a:pt x="0" y="107"/>
                                              <a:pt x="0" y="108"/>
                                              <a:pt x="0" y="109"/>
                                            </a:cubicBezTo>
                                            <a:cubicBezTo>
                                              <a:pt x="0" y="111"/>
                                              <a:pt x="1" y="112"/>
                                              <a:pt x="1" y="113"/>
                                            </a:cubicBezTo>
                                            <a:cubicBezTo>
                                              <a:pt x="2" y="113"/>
                                              <a:pt x="3" y="113"/>
                                              <a:pt x="4" y="112"/>
                                            </a:cubicBezTo>
                                            <a:cubicBezTo>
                                              <a:pt x="6" y="112"/>
                                              <a:pt x="7" y="112"/>
                                              <a:pt x="8" y="112"/>
                                            </a:cubicBezTo>
                                            <a:cubicBezTo>
                                              <a:pt x="9" y="112"/>
                                              <a:pt x="9" y="113"/>
                                              <a:pt x="9" y="115"/>
                                            </a:cubicBezTo>
                                            <a:cubicBezTo>
                                              <a:pt x="10" y="116"/>
                                              <a:pt x="10" y="117"/>
                                              <a:pt x="11" y="118"/>
                                            </a:cubicBezTo>
                                            <a:cubicBezTo>
                                              <a:pt x="11" y="118"/>
                                              <a:pt x="12" y="119"/>
                                              <a:pt x="14" y="119"/>
                                            </a:cubicBezTo>
                                            <a:cubicBezTo>
                                              <a:pt x="15" y="119"/>
                                              <a:pt x="15" y="119"/>
                                              <a:pt x="16" y="121"/>
                                            </a:cubicBezTo>
                                            <a:cubicBezTo>
                                              <a:pt x="16" y="122"/>
                                              <a:pt x="16" y="123"/>
                                              <a:pt x="17" y="124"/>
                                            </a:cubicBezTo>
                                            <a:cubicBezTo>
                                              <a:pt x="18" y="124"/>
                                              <a:pt x="19" y="124"/>
                                              <a:pt x="20" y="124"/>
                                            </a:cubicBezTo>
                                            <a:cubicBezTo>
                                              <a:pt x="21" y="124"/>
                                              <a:pt x="23" y="123"/>
                                              <a:pt x="24" y="123"/>
                                            </a:cubicBezTo>
                                            <a:cubicBezTo>
                                              <a:pt x="24" y="123"/>
                                              <a:pt x="25" y="124"/>
                                              <a:pt x="26" y="125"/>
                                            </a:cubicBezTo>
                                            <a:cubicBezTo>
                                              <a:pt x="26" y="126"/>
                                              <a:pt x="27" y="127"/>
                                              <a:pt x="27" y="128"/>
                                            </a:cubicBezTo>
                                            <a:cubicBezTo>
                                              <a:pt x="28" y="129"/>
                                              <a:pt x="28" y="130"/>
                                              <a:pt x="27" y="131"/>
                                            </a:cubicBezTo>
                                            <a:cubicBezTo>
                                              <a:pt x="27" y="131"/>
                                              <a:pt x="26" y="131"/>
                                              <a:pt x="25" y="132"/>
                                            </a:cubicBezTo>
                                            <a:cubicBezTo>
                                              <a:pt x="24" y="132"/>
                                              <a:pt x="25" y="133"/>
                                              <a:pt x="26" y="134"/>
                                            </a:cubicBezTo>
                                            <a:cubicBezTo>
                                              <a:pt x="27" y="135"/>
                                              <a:pt x="28" y="136"/>
                                              <a:pt x="28" y="136"/>
                                            </a:cubicBezTo>
                                            <a:cubicBezTo>
                                              <a:pt x="29" y="137"/>
                                              <a:pt x="29" y="138"/>
                                              <a:pt x="29" y="138"/>
                                            </a:cubicBezTo>
                                            <a:cubicBezTo>
                                              <a:pt x="29" y="138"/>
                                              <a:pt x="29" y="138"/>
                                              <a:pt x="28" y="139"/>
                                            </a:cubicBezTo>
                                            <a:cubicBezTo>
                                              <a:pt x="27" y="139"/>
                                              <a:pt x="26" y="139"/>
                                              <a:pt x="25" y="139"/>
                                            </a:cubicBezTo>
                                            <a:cubicBezTo>
                                              <a:pt x="22" y="141"/>
                                              <a:pt x="22" y="142"/>
                                              <a:pt x="20" y="143"/>
                                            </a:cubicBezTo>
                                            <a:cubicBezTo>
                                              <a:pt x="19" y="144"/>
                                              <a:pt x="19" y="145"/>
                                              <a:pt x="19" y="145"/>
                                            </a:cubicBezTo>
                                            <a:cubicBezTo>
                                              <a:pt x="19" y="146"/>
                                              <a:pt x="20" y="146"/>
                                              <a:pt x="20" y="146"/>
                                            </a:cubicBezTo>
                                            <a:cubicBezTo>
                                              <a:pt x="22" y="147"/>
                                              <a:pt x="23" y="147"/>
                                              <a:pt x="24" y="147"/>
                                            </a:cubicBezTo>
                                            <a:cubicBezTo>
                                              <a:pt x="26" y="148"/>
                                              <a:pt x="27" y="148"/>
                                              <a:pt x="28" y="148"/>
                                            </a:cubicBezTo>
                                            <a:cubicBezTo>
                                              <a:pt x="29" y="149"/>
                                              <a:pt x="30" y="149"/>
                                              <a:pt x="30" y="151"/>
                                            </a:cubicBezTo>
                                            <a:cubicBezTo>
                                              <a:pt x="31" y="153"/>
                                              <a:pt x="33" y="154"/>
                                              <a:pt x="34" y="155"/>
                                            </a:cubicBezTo>
                                            <a:cubicBezTo>
                                              <a:pt x="35" y="156"/>
                                              <a:pt x="35" y="157"/>
                                              <a:pt x="35" y="158"/>
                                            </a:cubicBezTo>
                                            <a:cubicBezTo>
                                              <a:pt x="35" y="159"/>
                                              <a:pt x="35" y="160"/>
                                              <a:pt x="37" y="161"/>
                                            </a:cubicBezTo>
                                            <a:cubicBezTo>
                                              <a:pt x="39" y="162"/>
                                              <a:pt x="40" y="162"/>
                                              <a:pt x="41" y="162"/>
                                            </a:cubicBezTo>
                                            <a:cubicBezTo>
                                              <a:pt x="41" y="161"/>
                                              <a:pt x="42" y="161"/>
                                              <a:pt x="44" y="161"/>
                                            </a:cubicBezTo>
                                            <a:cubicBezTo>
                                              <a:pt x="45" y="160"/>
                                              <a:pt x="46" y="160"/>
                                              <a:pt x="46" y="160"/>
                                            </a:cubicBezTo>
                                            <a:cubicBezTo>
                                              <a:pt x="47" y="161"/>
                                              <a:pt x="47" y="161"/>
                                              <a:pt x="47" y="161"/>
                                            </a:cubicBezTo>
                                            <a:cubicBezTo>
                                              <a:pt x="47" y="162"/>
                                              <a:pt x="47" y="164"/>
                                              <a:pt x="47" y="164"/>
                                            </a:cubicBezTo>
                                            <a:cubicBezTo>
                                              <a:pt x="47" y="166"/>
                                              <a:pt x="46" y="167"/>
                                              <a:pt x="47" y="168"/>
                                            </a:cubicBezTo>
                                            <a:cubicBezTo>
                                              <a:pt x="47" y="169"/>
                                              <a:pt x="48" y="169"/>
                                              <a:pt x="48" y="170"/>
                                            </a:cubicBezTo>
                                            <a:cubicBezTo>
                                              <a:pt x="50" y="172"/>
                                              <a:pt x="51" y="173"/>
                                              <a:pt x="52" y="175"/>
                                            </a:cubicBezTo>
                                            <a:cubicBezTo>
                                              <a:pt x="52" y="175"/>
                                              <a:pt x="52" y="176"/>
                                              <a:pt x="51" y="177"/>
                                            </a:cubicBezTo>
                                            <a:cubicBezTo>
                                              <a:pt x="50" y="177"/>
                                              <a:pt x="49" y="178"/>
                                              <a:pt x="49" y="180"/>
                                            </a:cubicBezTo>
                                            <a:cubicBezTo>
                                              <a:pt x="49" y="182"/>
                                              <a:pt x="50" y="185"/>
                                              <a:pt x="50" y="185"/>
                                            </a:cubicBezTo>
                                            <a:cubicBezTo>
                                              <a:pt x="51" y="186"/>
                                              <a:pt x="51" y="186"/>
                                              <a:pt x="52" y="186"/>
                                            </a:cubicBezTo>
                                            <a:cubicBezTo>
                                              <a:pt x="52" y="186"/>
                                              <a:pt x="53" y="185"/>
                                              <a:pt x="53" y="185"/>
                                            </a:cubicBezTo>
                                            <a:cubicBezTo>
                                              <a:pt x="54" y="184"/>
                                              <a:pt x="55" y="183"/>
                                              <a:pt x="56" y="182"/>
                                            </a:cubicBezTo>
                                            <a:cubicBezTo>
                                              <a:pt x="56" y="181"/>
                                              <a:pt x="57" y="181"/>
                                              <a:pt x="57" y="182"/>
                                            </a:cubicBezTo>
                                            <a:cubicBezTo>
                                              <a:pt x="58" y="182"/>
                                              <a:pt x="58" y="183"/>
                                              <a:pt x="59" y="183"/>
                                            </a:cubicBezTo>
                                            <a:cubicBezTo>
                                              <a:pt x="60" y="184"/>
                                              <a:pt x="61" y="186"/>
                                              <a:pt x="62" y="186"/>
                                            </a:cubicBezTo>
                                            <a:cubicBezTo>
                                              <a:pt x="63" y="188"/>
                                              <a:pt x="63" y="188"/>
                                              <a:pt x="63" y="189"/>
                                            </a:cubicBezTo>
                                            <a:cubicBezTo>
                                              <a:pt x="63" y="190"/>
                                              <a:pt x="62" y="191"/>
                                              <a:pt x="61" y="191"/>
                                            </a:cubicBezTo>
                                            <a:cubicBezTo>
                                              <a:pt x="60" y="193"/>
                                              <a:pt x="59" y="194"/>
                                              <a:pt x="59" y="195"/>
                                            </a:cubicBezTo>
                                            <a:cubicBezTo>
                                              <a:pt x="59" y="196"/>
                                              <a:pt x="59" y="197"/>
                                              <a:pt x="59" y="198"/>
                                            </a:cubicBezTo>
                                            <a:cubicBezTo>
                                              <a:pt x="60" y="200"/>
                                              <a:pt x="60" y="201"/>
                                              <a:pt x="61" y="202"/>
                                            </a:cubicBezTo>
                                            <a:cubicBezTo>
                                              <a:pt x="62" y="203"/>
                                              <a:pt x="63" y="204"/>
                                              <a:pt x="64" y="205"/>
                                            </a:cubicBezTo>
                                            <a:cubicBezTo>
                                              <a:pt x="64" y="206"/>
                                              <a:pt x="63" y="207"/>
                                              <a:pt x="63" y="208"/>
                                            </a:cubicBezTo>
                                            <a:cubicBezTo>
                                              <a:pt x="61" y="210"/>
                                              <a:pt x="61" y="210"/>
                                              <a:pt x="61" y="210"/>
                                            </a:cubicBezTo>
                                            <a:cubicBezTo>
                                              <a:pt x="62" y="211"/>
                                              <a:pt x="63" y="211"/>
                                              <a:pt x="64" y="213"/>
                                            </a:cubicBezTo>
                                            <a:cubicBezTo>
                                              <a:pt x="65" y="214"/>
                                              <a:pt x="65" y="215"/>
                                              <a:pt x="65" y="216"/>
                                            </a:cubicBezTo>
                                            <a:cubicBezTo>
                                              <a:pt x="65" y="217"/>
                                              <a:pt x="65" y="218"/>
                                              <a:pt x="64" y="218"/>
                                            </a:cubicBezTo>
                                            <a:cubicBezTo>
                                              <a:pt x="64" y="219"/>
                                              <a:pt x="64" y="219"/>
                                              <a:pt x="64" y="219"/>
                                            </a:cubicBezTo>
                                            <a:cubicBezTo>
                                              <a:pt x="64" y="220"/>
                                              <a:pt x="65" y="220"/>
                                              <a:pt x="65" y="220"/>
                                            </a:cubicBezTo>
                                            <a:cubicBezTo>
                                              <a:pt x="67" y="220"/>
                                              <a:pt x="68" y="220"/>
                                              <a:pt x="69" y="220"/>
                                            </a:cubicBezTo>
                                            <a:cubicBezTo>
                                              <a:pt x="69" y="220"/>
                                              <a:pt x="70" y="222"/>
                                              <a:pt x="70" y="223"/>
                                            </a:cubicBezTo>
                                            <a:cubicBezTo>
                                              <a:pt x="71" y="224"/>
                                              <a:pt x="71" y="225"/>
                                              <a:pt x="71" y="226"/>
                                            </a:cubicBezTo>
                                            <a:cubicBezTo>
                                              <a:pt x="72" y="226"/>
                                              <a:pt x="72" y="226"/>
                                              <a:pt x="73" y="226"/>
                                            </a:cubicBezTo>
                                            <a:cubicBezTo>
                                              <a:pt x="75" y="226"/>
                                              <a:pt x="76" y="226"/>
                                              <a:pt x="77" y="227"/>
                                            </a:cubicBezTo>
                                            <a:cubicBezTo>
                                              <a:pt x="78" y="227"/>
                                              <a:pt x="78" y="228"/>
                                              <a:pt x="78" y="231"/>
                                            </a:cubicBezTo>
                                            <a:cubicBezTo>
                                              <a:pt x="78" y="233"/>
                                              <a:pt x="79" y="234"/>
                                              <a:pt x="80" y="234"/>
                                            </a:cubicBezTo>
                                            <a:cubicBezTo>
                                              <a:pt x="80" y="234"/>
                                              <a:pt x="81" y="235"/>
                                              <a:pt x="81" y="235"/>
                                            </a:cubicBezTo>
                                            <a:cubicBezTo>
                                              <a:pt x="82" y="235"/>
                                              <a:pt x="83" y="232"/>
                                              <a:pt x="84" y="231"/>
                                            </a:cubicBezTo>
                                            <a:cubicBezTo>
                                              <a:pt x="85" y="230"/>
                                              <a:pt x="85" y="230"/>
                                              <a:pt x="86" y="231"/>
                                            </a:cubicBezTo>
                                            <a:cubicBezTo>
                                              <a:pt x="86" y="231"/>
                                              <a:pt x="86" y="231"/>
                                              <a:pt x="86" y="232"/>
                                            </a:cubicBezTo>
                                            <a:cubicBezTo>
                                              <a:pt x="87" y="233"/>
                                              <a:pt x="87" y="234"/>
                                              <a:pt x="87" y="234"/>
                                            </a:cubicBezTo>
                                            <a:cubicBezTo>
                                              <a:pt x="88" y="236"/>
                                              <a:pt x="90" y="239"/>
                                              <a:pt x="90" y="241"/>
                                            </a:cubicBezTo>
                                            <a:cubicBezTo>
                                              <a:pt x="91" y="242"/>
                                              <a:pt x="92" y="242"/>
                                              <a:pt x="94" y="243"/>
                                            </a:cubicBezTo>
                                            <a:cubicBezTo>
                                              <a:pt x="94" y="243"/>
                                              <a:pt x="95" y="244"/>
                                              <a:pt x="95" y="244"/>
                                            </a:cubicBezTo>
                                            <a:cubicBezTo>
                                              <a:pt x="96" y="245"/>
                                              <a:pt x="96" y="245"/>
                                              <a:pt x="96" y="247"/>
                                            </a:cubicBezTo>
                                            <a:cubicBezTo>
                                              <a:pt x="95" y="247"/>
                                              <a:pt x="96" y="248"/>
                                              <a:pt x="97" y="248"/>
                                            </a:cubicBezTo>
                                            <a:cubicBezTo>
                                              <a:pt x="97" y="248"/>
                                              <a:pt x="98" y="248"/>
                                              <a:pt x="99" y="248"/>
                                            </a:cubicBezTo>
                                            <a:cubicBezTo>
                                              <a:pt x="100" y="248"/>
                                              <a:pt x="101" y="248"/>
                                              <a:pt x="102" y="249"/>
                                            </a:cubicBezTo>
                                            <a:cubicBezTo>
                                              <a:pt x="104" y="250"/>
                                              <a:pt x="105" y="251"/>
                                              <a:pt x="105" y="251"/>
                                            </a:cubicBezTo>
                                            <a:cubicBezTo>
                                              <a:pt x="106" y="251"/>
                                              <a:pt x="104" y="252"/>
                                              <a:pt x="104" y="252"/>
                                            </a:cubicBezTo>
                                            <a:cubicBezTo>
                                              <a:pt x="105" y="253"/>
                                              <a:pt x="105" y="253"/>
                                              <a:pt x="105" y="253"/>
                                            </a:cubicBezTo>
                                            <a:cubicBezTo>
                                              <a:pt x="105" y="252"/>
                                              <a:pt x="105" y="251"/>
                                              <a:pt x="105" y="251"/>
                                            </a:cubicBezTo>
                                            <a:cubicBezTo>
                                              <a:pt x="105" y="251"/>
                                              <a:pt x="106" y="251"/>
                                              <a:pt x="108" y="252"/>
                                            </a:cubicBezTo>
                                            <a:cubicBezTo>
                                              <a:pt x="109" y="253"/>
                                              <a:pt x="110" y="253"/>
                                              <a:pt x="111" y="253"/>
                                            </a:cubicBezTo>
                                            <a:cubicBezTo>
                                              <a:pt x="113" y="253"/>
                                              <a:pt x="114" y="252"/>
                                              <a:pt x="116" y="251"/>
                                            </a:cubicBezTo>
                                            <a:cubicBezTo>
                                              <a:pt x="117" y="250"/>
                                              <a:pt x="119" y="248"/>
                                              <a:pt x="121" y="248"/>
                                            </a:cubicBezTo>
                                            <a:cubicBezTo>
                                              <a:pt x="122" y="248"/>
                                              <a:pt x="123" y="248"/>
                                              <a:pt x="124" y="248"/>
                                            </a:cubicBezTo>
                                            <a:cubicBezTo>
                                              <a:pt x="126" y="248"/>
                                              <a:pt x="127" y="248"/>
                                              <a:pt x="127" y="249"/>
                                            </a:cubicBezTo>
                                            <a:cubicBezTo>
                                              <a:pt x="129" y="251"/>
                                              <a:pt x="129" y="252"/>
                                              <a:pt x="130" y="252"/>
                                            </a:cubicBezTo>
                                            <a:cubicBezTo>
                                              <a:pt x="130" y="252"/>
                                              <a:pt x="131" y="252"/>
                                              <a:pt x="134" y="253"/>
                                            </a:cubicBezTo>
                                            <a:cubicBezTo>
                                              <a:pt x="135" y="253"/>
                                              <a:pt x="137" y="254"/>
                                              <a:pt x="138" y="255"/>
                                            </a:cubicBezTo>
                                            <a:cubicBezTo>
                                              <a:pt x="139" y="255"/>
                                              <a:pt x="140" y="255"/>
                                              <a:pt x="140" y="255"/>
                                            </a:cubicBezTo>
                                            <a:cubicBezTo>
                                              <a:pt x="141" y="256"/>
                                              <a:pt x="142" y="255"/>
                                              <a:pt x="143" y="255"/>
                                            </a:cubicBezTo>
                                            <a:cubicBezTo>
                                              <a:pt x="144" y="254"/>
                                              <a:pt x="144" y="254"/>
                                              <a:pt x="145" y="253"/>
                                            </a:cubicBezTo>
                                            <a:cubicBezTo>
                                              <a:pt x="146" y="253"/>
                                              <a:pt x="146" y="253"/>
                                              <a:pt x="147" y="254"/>
                                            </a:cubicBezTo>
                                            <a:cubicBezTo>
                                              <a:pt x="148" y="254"/>
                                              <a:pt x="149" y="255"/>
                                              <a:pt x="151" y="255"/>
                                            </a:cubicBezTo>
                                            <a:cubicBezTo>
                                              <a:pt x="152" y="255"/>
                                              <a:pt x="153" y="254"/>
                                              <a:pt x="155" y="253"/>
                                            </a:cubicBezTo>
                                            <a:cubicBezTo>
                                              <a:pt x="156" y="252"/>
                                              <a:pt x="156" y="252"/>
                                              <a:pt x="157" y="252"/>
                                            </a:cubicBezTo>
                                            <a:cubicBezTo>
                                              <a:pt x="158" y="252"/>
                                              <a:pt x="159" y="253"/>
                                              <a:pt x="161" y="253"/>
                                            </a:cubicBezTo>
                                            <a:cubicBezTo>
                                              <a:pt x="162" y="254"/>
                                              <a:pt x="163" y="254"/>
                                              <a:pt x="163" y="253"/>
                                            </a:cubicBezTo>
                                            <a:cubicBezTo>
                                              <a:pt x="165" y="250"/>
                                              <a:pt x="167" y="248"/>
                                              <a:pt x="170" y="247"/>
                                            </a:cubicBezTo>
                                            <a:cubicBezTo>
                                              <a:pt x="171" y="247"/>
                                              <a:pt x="172" y="246"/>
                                              <a:pt x="173" y="245"/>
                                            </a:cubicBezTo>
                                            <a:cubicBezTo>
                                              <a:pt x="174" y="245"/>
                                              <a:pt x="175" y="244"/>
                                              <a:pt x="177" y="245"/>
                                            </a:cubicBezTo>
                                            <a:cubicBezTo>
                                              <a:pt x="181" y="246"/>
                                              <a:pt x="182" y="246"/>
                                              <a:pt x="182" y="246"/>
                                            </a:cubicBezTo>
                                            <a:cubicBezTo>
                                              <a:pt x="182" y="245"/>
                                              <a:pt x="182" y="244"/>
                                              <a:pt x="183" y="241"/>
                                            </a:cubicBezTo>
                                            <a:cubicBezTo>
                                              <a:pt x="184" y="239"/>
                                              <a:pt x="185" y="237"/>
                                              <a:pt x="186" y="236"/>
                                            </a:cubicBezTo>
                                            <a:cubicBezTo>
                                              <a:pt x="188" y="234"/>
                                              <a:pt x="190" y="232"/>
                                              <a:pt x="192" y="232"/>
                                            </a:cubicBezTo>
                                            <a:cubicBezTo>
                                              <a:pt x="192" y="232"/>
                                              <a:pt x="194" y="231"/>
                                              <a:pt x="196" y="231"/>
                                            </a:cubicBezTo>
                                            <a:cubicBezTo>
                                              <a:pt x="197" y="230"/>
                                              <a:pt x="198" y="230"/>
                                              <a:pt x="198" y="229"/>
                                            </a:cubicBezTo>
                                            <a:cubicBezTo>
                                              <a:pt x="199" y="229"/>
                                              <a:pt x="199" y="229"/>
                                              <a:pt x="199" y="228"/>
                                            </a:cubicBezTo>
                                            <a:cubicBezTo>
                                              <a:pt x="198" y="228"/>
                                              <a:pt x="197" y="227"/>
                                              <a:pt x="196" y="226"/>
                                            </a:cubicBezTo>
                                            <a:cubicBezTo>
                                              <a:pt x="196" y="225"/>
                                              <a:pt x="195" y="224"/>
                                              <a:pt x="196" y="223"/>
                                            </a:cubicBezTo>
                                            <a:cubicBezTo>
                                              <a:pt x="197" y="221"/>
                                              <a:pt x="198" y="221"/>
                                              <a:pt x="199" y="220"/>
                                            </a:cubicBezTo>
                                            <a:cubicBezTo>
                                              <a:pt x="201" y="219"/>
                                              <a:pt x="201" y="219"/>
                                              <a:pt x="201" y="218"/>
                                            </a:cubicBezTo>
                                            <a:cubicBezTo>
                                              <a:pt x="200" y="214"/>
                                              <a:pt x="199" y="213"/>
                                              <a:pt x="199" y="212"/>
                                            </a:cubicBezTo>
                                            <a:cubicBezTo>
                                              <a:pt x="198" y="210"/>
                                              <a:pt x="198" y="209"/>
                                              <a:pt x="199" y="208"/>
                                            </a:cubicBezTo>
                                            <a:cubicBezTo>
                                              <a:pt x="199" y="207"/>
                                              <a:pt x="200" y="206"/>
                                              <a:pt x="200" y="205"/>
                                            </a:cubicBezTo>
                                            <a:cubicBezTo>
                                              <a:pt x="201" y="203"/>
                                              <a:pt x="201" y="201"/>
                                              <a:pt x="202" y="201"/>
                                            </a:cubicBezTo>
                                            <a:cubicBezTo>
                                              <a:pt x="202" y="200"/>
                                              <a:pt x="203" y="200"/>
                                              <a:pt x="206" y="200"/>
                                            </a:cubicBezTo>
                                            <a:cubicBezTo>
                                              <a:pt x="208" y="200"/>
                                              <a:pt x="209" y="199"/>
                                              <a:pt x="210" y="198"/>
                                            </a:cubicBezTo>
                                            <a:cubicBezTo>
                                              <a:pt x="210" y="197"/>
                                              <a:pt x="210" y="196"/>
                                              <a:pt x="210" y="195"/>
                                            </a:cubicBezTo>
                                            <a:cubicBezTo>
                                              <a:pt x="210" y="194"/>
                                              <a:pt x="210" y="194"/>
                                              <a:pt x="210" y="194"/>
                                            </a:cubicBezTo>
                                            <a:cubicBezTo>
                                              <a:pt x="210" y="194"/>
                                              <a:pt x="210" y="193"/>
                                              <a:pt x="210" y="193"/>
                                            </a:cubicBezTo>
                                            <a:cubicBezTo>
                                              <a:pt x="210" y="192"/>
                                              <a:pt x="210" y="192"/>
                                              <a:pt x="210" y="192"/>
                                            </a:cubicBezTo>
                                            <a:cubicBezTo>
                                              <a:pt x="210" y="191"/>
                                              <a:pt x="209" y="191"/>
                                              <a:pt x="208" y="191"/>
                                            </a:cubicBezTo>
                                            <a:cubicBezTo>
                                              <a:pt x="206" y="190"/>
                                              <a:pt x="206" y="190"/>
                                              <a:pt x="205" y="190"/>
                                            </a:cubicBezTo>
                                            <a:cubicBezTo>
                                              <a:pt x="205" y="189"/>
                                              <a:pt x="205" y="189"/>
                                              <a:pt x="205" y="188"/>
                                            </a:cubicBezTo>
                                            <a:cubicBezTo>
                                              <a:pt x="206" y="187"/>
                                              <a:pt x="207" y="186"/>
                                              <a:pt x="208" y="185"/>
                                            </a:cubicBezTo>
                                            <a:cubicBezTo>
                                              <a:pt x="209" y="184"/>
                                              <a:pt x="209" y="184"/>
                                              <a:pt x="209" y="184"/>
                                            </a:cubicBezTo>
                                            <a:cubicBezTo>
                                              <a:pt x="208" y="183"/>
                                              <a:pt x="208" y="183"/>
                                              <a:pt x="207" y="183"/>
                                            </a:cubicBezTo>
                                            <a:cubicBezTo>
                                              <a:pt x="206" y="182"/>
                                              <a:pt x="204" y="182"/>
                                              <a:pt x="203" y="182"/>
                                            </a:cubicBezTo>
                                            <a:cubicBezTo>
                                              <a:pt x="202" y="181"/>
                                              <a:pt x="202" y="181"/>
                                              <a:pt x="202" y="180"/>
                                            </a:cubicBezTo>
                                            <a:cubicBezTo>
                                              <a:pt x="202" y="180"/>
                                              <a:pt x="202" y="179"/>
                                              <a:pt x="203" y="179"/>
                                            </a:cubicBezTo>
                                            <a:cubicBezTo>
                                              <a:pt x="204" y="177"/>
                                              <a:pt x="206" y="176"/>
                                              <a:pt x="206" y="176"/>
                                            </a:cubicBezTo>
                                            <a:cubicBezTo>
                                              <a:pt x="207" y="176"/>
                                              <a:pt x="208" y="175"/>
                                              <a:pt x="209" y="174"/>
                                            </a:cubicBezTo>
                                            <a:cubicBezTo>
                                              <a:pt x="209" y="173"/>
                                              <a:pt x="210" y="172"/>
                                              <a:pt x="211" y="171"/>
                                            </a:cubicBezTo>
                                            <a:cubicBezTo>
                                              <a:pt x="213" y="170"/>
                                              <a:pt x="214" y="168"/>
                                              <a:pt x="216" y="167"/>
                                            </a:cubicBezTo>
                                            <a:cubicBezTo>
                                              <a:pt x="216" y="167"/>
                                              <a:pt x="216" y="166"/>
                                              <a:pt x="216" y="166"/>
                                            </a:cubicBezTo>
                                            <a:cubicBezTo>
                                              <a:pt x="216" y="165"/>
                                              <a:pt x="215" y="165"/>
                                              <a:pt x="214" y="164"/>
                                            </a:cubicBezTo>
                                            <a:cubicBezTo>
                                              <a:pt x="213" y="163"/>
                                              <a:pt x="212" y="162"/>
                                              <a:pt x="211" y="161"/>
                                            </a:cubicBezTo>
                                            <a:cubicBezTo>
                                              <a:pt x="210" y="159"/>
                                              <a:pt x="210" y="159"/>
                                              <a:pt x="211" y="158"/>
                                            </a:cubicBezTo>
                                            <a:cubicBezTo>
                                              <a:pt x="211" y="157"/>
                                              <a:pt x="212" y="157"/>
                                              <a:pt x="213" y="157"/>
                                            </a:cubicBezTo>
                                            <a:cubicBezTo>
                                              <a:pt x="214" y="157"/>
                                              <a:pt x="214" y="155"/>
                                              <a:pt x="213" y="153"/>
                                            </a:cubicBezTo>
                                            <a:cubicBezTo>
                                              <a:pt x="213" y="152"/>
                                              <a:pt x="212" y="150"/>
                                              <a:pt x="212" y="149"/>
                                            </a:cubicBezTo>
                                            <a:cubicBezTo>
                                              <a:pt x="212" y="148"/>
                                              <a:pt x="214" y="148"/>
                                              <a:pt x="215" y="148"/>
                                            </a:cubicBezTo>
                                            <a:cubicBezTo>
                                              <a:pt x="217" y="148"/>
                                              <a:pt x="219" y="147"/>
                                              <a:pt x="219" y="147"/>
                                            </a:cubicBezTo>
                                            <a:cubicBezTo>
                                              <a:pt x="220" y="147"/>
                                              <a:pt x="220" y="147"/>
                                              <a:pt x="220" y="146"/>
                                            </a:cubicBezTo>
                                            <a:cubicBezTo>
                                              <a:pt x="220" y="146"/>
                                              <a:pt x="219" y="145"/>
                                              <a:pt x="219" y="145"/>
                                            </a:cubicBezTo>
                                            <a:cubicBezTo>
                                              <a:pt x="219" y="143"/>
                                              <a:pt x="218" y="142"/>
                                              <a:pt x="218" y="141"/>
                                            </a:cubicBezTo>
                                            <a:cubicBezTo>
                                              <a:pt x="218" y="139"/>
                                              <a:pt x="219" y="138"/>
                                              <a:pt x="219" y="13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92" name="Freeform 4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C0D36FBE-FB9D-D7FF-D6FE-CCF3E395F64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613181" y="3280259"/>
                                        <a:ext cx="459743" cy="564912"/>
                                      </a:xfrm>
                                      <a:custGeom>
                                        <a:avLst/>
                                        <a:gdLst>
                                          <a:gd name="T0" fmla="*/ 122 w 126"/>
                                          <a:gd name="T1" fmla="*/ 28 h 154"/>
                                          <a:gd name="T2" fmla="*/ 112 w 126"/>
                                          <a:gd name="T3" fmla="*/ 19 h 154"/>
                                          <a:gd name="T4" fmla="*/ 105 w 126"/>
                                          <a:gd name="T5" fmla="*/ 18 h 154"/>
                                          <a:gd name="T6" fmla="*/ 97 w 126"/>
                                          <a:gd name="T7" fmla="*/ 24 h 154"/>
                                          <a:gd name="T8" fmla="*/ 92 w 126"/>
                                          <a:gd name="T9" fmla="*/ 18 h 154"/>
                                          <a:gd name="T10" fmla="*/ 82 w 126"/>
                                          <a:gd name="T11" fmla="*/ 23 h 154"/>
                                          <a:gd name="T12" fmla="*/ 74 w 126"/>
                                          <a:gd name="T13" fmla="*/ 15 h 154"/>
                                          <a:gd name="T14" fmla="*/ 67 w 126"/>
                                          <a:gd name="T15" fmla="*/ 5 h 154"/>
                                          <a:gd name="T16" fmla="*/ 57 w 126"/>
                                          <a:gd name="T17" fmla="*/ 0 h 154"/>
                                          <a:gd name="T18" fmla="*/ 48 w 126"/>
                                          <a:gd name="T19" fmla="*/ 7 h 154"/>
                                          <a:gd name="T20" fmla="*/ 29 w 126"/>
                                          <a:gd name="T21" fmla="*/ 5 h 154"/>
                                          <a:gd name="T22" fmla="*/ 11 w 126"/>
                                          <a:gd name="T23" fmla="*/ 3 h 154"/>
                                          <a:gd name="T24" fmla="*/ 12 w 126"/>
                                          <a:gd name="T25" fmla="*/ 12 h 154"/>
                                          <a:gd name="T26" fmla="*/ 11 w 126"/>
                                          <a:gd name="T27" fmla="*/ 18 h 154"/>
                                          <a:gd name="T28" fmla="*/ 18 w 126"/>
                                          <a:gd name="T29" fmla="*/ 24 h 154"/>
                                          <a:gd name="T30" fmla="*/ 20 w 126"/>
                                          <a:gd name="T31" fmla="*/ 29 h 154"/>
                                          <a:gd name="T32" fmla="*/ 15 w 126"/>
                                          <a:gd name="T33" fmla="*/ 37 h 154"/>
                                          <a:gd name="T34" fmla="*/ 6 w 126"/>
                                          <a:gd name="T35" fmla="*/ 50 h 154"/>
                                          <a:gd name="T36" fmla="*/ 0 w 126"/>
                                          <a:gd name="T37" fmla="*/ 54 h 154"/>
                                          <a:gd name="T38" fmla="*/ 3 w 126"/>
                                          <a:gd name="T39" fmla="*/ 60 h 154"/>
                                          <a:gd name="T40" fmla="*/ 8 w 126"/>
                                          <a:gd name="T41" fmla="*/ 68 h 154"/>
                                          <a:gd name="T42" fmla="*/ 3 w 126"/>
                                          <a:gd name="T43" fmla="*/ 71 h 154"/>
                                          <a:gd name="T44" fmla="*/ 8 w 126"/>
                                          <a:gd name="T45" fmla="*/ 79 h 154"/>
                                          <a:gd name="T46" fmla="*/ 6 w 126"/>
                                          <a:gd name="T47" fmla="*/ 87 h 154"/>
                                          <a:gd name="T48" fmla="*/ 11 w 126"/>
                                          <a:gd name="T49" fmla="*/ 90 h 154"/>
                                          <a:gd name="T50" fmla="*/ 15 w 126"/>
                                          <a:gd name="T51" fmla="*/ 93 h 154"/>
                                          <a:gd name="T52" fmla="*/ 21 w 126"/>
                                          <a:gd name="T53" fmla="*/ 96 h 154"/>
                                          <a:gd name="T54" fmla="*/ 18 w 126"/>
                                          <a:gd name="T55" fmla="*/ 103 h 154"/>
                                          <a:gd name="T56" fmla="*/ 22 w 126"/>
                                          <a:gd name="T57" fmla="*/ 109 h 154"/>
                                          <a:gd name="T58" fmla="*/ 19 w 126"/>
                                          <a:gd name="T59" fmla="*/ 115 h 154"/>
                                          <a:gd name="T60" fmla="*/ 27 w 126"/>
                                          <a:gd name="T61" fmla="*/ 122 h 154"/>
                                          <a:gd name="T62" fmla="*/ 24 w 126"/>
                                          <a:gd name="T63" fmla="*/ 129 h 154"/>
                                          <a:gd name="T64" fmla="*/ 35 w 126"/>
                                          <a:gd name="T65" fmla="*/ 138 h 154"/>
                                          <a:gd name="T66" fmla="*/ 43 w 126"/>
                                          <a:gd name="T67" fmla="*/ 143 h 154"/>
                                          <a:gd name="T68" fmla="*/ 46 w 126"/>
                                          <a:gd name="T69" fmla="*/ 141 h 154"/>
                                          <a:gd name="T70" fmla="*/ 58 w 126"/>
                                          <a:gd name="T71" fmla="*/ 150 h 154"/>
                                          <a:gd name="T72" fmla="*/ 68 w 126"/>
                                          <a:gd name="T73" fmla="*/ 154 h 154"/>
                                          <a:gd name="T74" fmla="*/ 76 w 126"/>
                                          <a:gd name="T75" fmla="*/ 143 h 154"/>
                                          <a:gd name="T76" fmla="*/ 85 w 126"/>
                                          <a:gd name="T77" fmla="*/ 139 h 154"/>
                                          <a:gd name="T78" fmla="*/ 80 w 126"/>
                                          <a:gd name="T79" fmla="*/ 133 h 154"/>
                                          <a:gd name="T80" fmla="*/ 75 w 126"/>
                                          <a:gd name="T81" fmla="*/ 124 h 154"/>
                                          <a:gd name="T82" fmla="*/ 73 w 126"/>
                                          <a:gd name="T83" fmla="*/ 114 h 154"/>
                                          <a:gd name="T84" fmla="*/ 79 w 126"/>
                                          <a:gd name="T85" fmla="*/ 112 h 154"/>
                                          <a:gd name="T86" fmla="*/ 87 w 126"/>
                                          <a:gd name="T87" fmla="*/ 111 h 154"/>
                                          <a:gd name="T88" fmla="*/ 94 w 126"/>
                                          <a:gd name="T89" fmla="*/ 102 h 154"/>
                                          <a:gd name="T90" fmla="*/ 106 w 126"/>
                                          <a:gd name="T91" fmla="*/ 102 h 154"/>
                                          <a:gd name="T92" fmla="*/ 109 w 126"/>
                                          <a:gd name="T93" fmla="*/ 92 h 154"/>
                                          <a:gd name="T94" fmla="*/ 118 w 126"/>
                                          <a:gd name="T95" fmla="*/ 90 h 154"/>
                                          <a:gd name="T96" fmla="*/ 118 w 126"/>
                                          <a:gd name="T97" fmla="*/ 79 h 154"/>
                                          <a:gd name="T98" fmla="*/ 116 w 126"/>
                                          <a:gd name="T99" fmla="*/ 73 h 154"/>
                                          <a:gd name="T100" fmla="*/ 111 w 126"/>
                                          <a:gd name="T101" fmla="*/ 65 h 154"/>
                                          <a:gd name="T102" fmla="*/ 106 w 126"/>
                                          <a:gd name="T103" fmla="*/ 61 h 154"/>
                                          <a:gd name="T104" fmla="*/ 109 w 126"/>
                                          <a:gd name="T105" fmla="*/ 54 h 154"/>
                                          <a:gd name="T106" fmla="*/ 104 w 126"/>
                                          <a:gd name="T107" fmla="*/ 49 h 154"/>
                                          <a:gd name="T108" fmla="*/ 114 w 126"/>
                                          <a:gd name="T109" fmla="*/ 45 h 154"/>
                                          <a:gd name="T110" fmla="*/ 116 w 126"/>
                                          <a:gd name="T111" fmla="*/ 36 h 154"/>
                                          <a:gd name="T112" fmla="*/ 126 w 126"/>
                                          <a:gd name="T113" fmla="*/ 34 h 15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26" h="154">
                                            <a:moveTo>
                                              <a:pt x="125" y="29"/>
                                            </a:moveTo>
                                            <a:cubicBezTo>
                                              <a:pt x="125" y="29"/>
                                              <a:pt x="125" y="29"/>
                                              <a:pt x="125" y="29"/>
                                            </a:cubicBezTo>
                                            <a:cubicBezTo>
                                              <a:pt x="124" y="29"/>
                                              <a:pt x="123" y="28"/>
                                              <a:pt x="122" y="28"/>
                                            </a:cubicBezTo>
                                            <a:cubicBezTo>
                                              <a:pt x="121" y="27"/>
                                              <a:pt x="120" y="27"/>
                                              <a:pt x="119" y="26"/>
                                            </a:cubicBezTo>
                                            <a:cubicBezTo>
                                              <a:pt x="118" y="24"/>
                                              <a:pt x="117" y="22"/>
                                              <a:pt x="115" y="22"/>
                                            </a:cubicBezTo>
                                            <a:cubicBezTo>
                                              <a:pt x="114" y="22"/>
                                              <a:pt x="113" y="21"/>
                                              <a:pt x="112" y="19"/>
                                            </a:cubicBezTo>
                                            <a:cubicBezTo>
                                              <a:pt x="111" y="18"/>
                                              <a:pt x="111" y="17"/>
                                              <a:pt x="110" y="16"/>
                                            </a:cubicBezTo>
                                            <a:cubicBezTo>
                                              <a:pt x="110" y="15"/>
                                              <a:pt x="109" y="16"/>
                                              <a:pt x="108" y="16"/>
                                            </a:cubicBezTo>
                                            <a:cubicBezTo>
                                              <a:pt x="107" y="17"/>
                                              <a:pt x="106" y="17"/>
                                              <a:pt x="105" y="18"/>
                                            </a:cubicBezTo>
                                            <a:cubicBezTo>
                                              <a:pt x="103" y="18"/>
                                              <a:pt x="102" y="20"/>
                                              <a:pt x="100" y="21"/>
                                            </a:cubicBezTo>
                                            <a:cubicBezTo>
                                              <a:pt x="99" y="22"/>
                                              <a:pt x="99" y="23"/>
                                              <a:pt x="98" y="23"/>
                                            </a:cubicBezTo>
                                            <a:cubicBezTo>
                                              <a:pt x="98" y="24"/>
                                              <a:pt x="97" y="24"/>
                                              <a:pt x="97" y="24"/>
                                            </a:cubicBezTo>
                                            <a:cubicBezTo>
                                              <a:pt x="96" y="24"/>
                                              <a:pt x="95" y="24"/>
                                              <a:pt x="95" y="23"/>
                                            </a:cubicBezTo>
                                            <a:cubicBezTo>
                                              <a:pt x="94" y="22"/>
                                              <a:pt x="93" y="21"/>
                                              <a:pt x="93" y="19"/>
                                            </a:cubicBezTo>
                                            <a:cubicBezTo>
                                              <a:pt x="92" y="18"/>
                                              <a:pt x="92" y="18"/>
                                              <a:pt x="92" y="18"/>
                                            </a:cubicBezTo>
                                            <a:cubicBezTo>
                                              <a:pt x="92" y="18"/>
                                              <a:pt x="91" y="18"/>
                                              <a:pt x="91" y="18"/>
                                            </a:cubicBezTo>
                                            <a:cubicBezTo>
                                              <a:pt x="91" y="19"/>
                                              <a:pt x="90" y="19"/>
                                              <a:pt x="89" y="20"/>
                                            </a:cubicBezTo>
                                            <a:cubicBezTo>
                                              <a:pt x="87" y="21"/>
                                              <a:pt x="85" y="22"/>
                                              <a:pt x="82" y="23"/>
                                            </a:cubicBezTo>
                                            <a:cubicBezTo>
                                              <a:pt x="82" y="23"/>
                                              <a:pt x="81" y="22"/>
                                              <a:pt x="80" y="21"/>
                                            </a:cubicBezTo>
                                            <a:cubicBezTo>
                                              <a:pt x="79" y="20"/>
                                              <a:pt x="79" y="18"/>
                                              <a:pt x="79" y="18"/>
                                            </a:cubicBezTo>
                                            <a:cubicBezTo>
                                              <a:pt x="79" y="17"/>
                                              <a:pt x="75" y="16"/>
                                              <a:pt x="74" y="15"/>
                                            </a:cubicBezTo>
                                            <a:cubicBezTo>
                                              <a:pt x="73" y="14"/>
                                              <a:pt x="73" y="9"/>
                                              <a:pt x="72" y="8"/>
                                            </a:cubicBezTo>
                                            <a:cubicBezTo>
                                              <a:pt x="72" y="7"/>
                                              <a:pt x="71" y="7"/>
                                              <a:pt x="70" y="6"/>
                                            </a:cubicBezTo>
                                            <a:cubicBezTo>
                                              <a:pt x="69" y="5"/>
                                              <a:pt x="68" y="5"/>
                                              <a:pt x="67" y="5"/>
                                            </a:cubicBezTo>
                                            <a:cubicBezTo>
                                              <a:pt x="65" y="5"/>
                                              <a:pt x="64" y="5"/>
                                              <a:pt x="63" y="4"/>
                                            </a:cubicBezTo>
                                            <a:cubicBezTo>
                                              <a:pt x="62" y="4"/>
                                              <a:pt x="61" y="3"/>
                                              <a:pt x="60" y="2"/>
                                            </a:cubicBezTo>
                                            <a:cubicBezTo>
                                              <a:pt x="60" y="1"/>
                                              <a:pt x="58" y="0"/>
                                              <a:pt x="57" y="0"/>
                                            </a:cubicBezTo>
                                            <a:cubicBezTo>
                                              <a:pt x="56" y="0"/>
                                              <a:pt x="54" y="0"/>
                                              <a:pt x="53" y="0"/>
                                            </a:cubicBezTo>
                                            <a:cubicBezTo>
                                              <a:pt x="53" y="0"/>
                                              <a:pt x="53" y="2"/>
                                              <a:pt x="53" y="5"/>
                                            </a:cubicBezTo>
                                            <a:cubicBezTo>
                                              <a:pt x="52" y="6"/>
                                              <a:pt x="49" y="7"/>
                                              <a:pt x="48" y="7"/>
                                            </a:cubicBezTo>
                                            <a:cubicBezTo>
                                              <a:pt x="47" y="7"/>
                                              <a:pt x="45" y="6"/>
                                              <a:pt x="44" y="6"/>
                                            </a:cubicBezTo>
                                            <a:cubicBezTo>
                                              <a:pt x="43" y="5"/>
                                              <a:pt x="41" y="4"/>
                                              <a:pt x="39" y="4"/>
                                            </a:cubicBezTo>
                                            <a:cubicBezTo>
                                              <a:pt x="36" y="5"/>
                                              <a:pt x="32" y="5"/>
                                              <a:pt x="29" y="5"/>
                                            </a:cubicBezTo>
                                            <a:cubicBezTo>
                                              <a:pt x="26" y="5"/>
                                              <a:pt x="23" y="5"/>
                                              <a:pt x="21" y="5"/>
                                            </a:cubicBezTo>
                                            <a:cubicBezTo>
                                              <a:pt x="18" y="5"/>
                                              <a:pt x="15" y="4"/>
                                              <a:pt x="14" y="3"/>
                                            </a:cubicBezTo>
                                            <a:cubicBezTo>
                                              <a:pt x="12" y="2"/>
                                              <a:pt x="11" y="2"/>
                                              <a:pt x="11" y="3"/>
                                            </a:cubicBezTo>
                                            <a:cubicBezTo>
                                              <a:pt x="11" y="4"/>
                                              <a:pt x="10" y="4"/>
                                              <a:pt x="10" y="5"/>
                                            </a:cubicBezTo>
                                            <a:cubicBezTo>
                                              <a:pt x="9" y="8"/>
                                              <a:pt x="8" y="7"/>
                                              <a:pt x="8" y="9"/>
                                            </a:cubicBezTo>
                                            <a:cubicBezTo>
                                              <a:pt x="8" y="9"/>
                                              <a:pt x="12" y="11"/>
                                              <a:pt x="12" y="12"/>
                                            </a:cubicBezTo>
                                            <a:cubicBezTo>
                                              <a:pt x="12" y="12"/>
                                              <a:pt x="11" y="13"/>
                                              <a:pt x="11" y="14"/>
                                            </a:cubicBezTo>
                                            <a:cubicBezTo>
                                              <a:pt x="10" y="15"/>
                                              <a:pt x="10" y="15"/>
                                              <a:pt x="10" y="16"/>
                                            </a:cubicBezTo>
                                            <a:cubicBezTo>
                                              <a:pt x="10" y="17"/>
                                              <a:pt x="11" y="18"/>
                                              <a:pt x="11" y="18"/>
                                            </a:cubicBezTo>
                                            <a:cubicBezTo>
                                              <a:pt x="12" y="19"/>
                                              <a:pt x="12" y="20"/>
                                              <a:pt x="12" y="21"/>
                                            </a:cubicBezTo>
                                            <a:cubicBezTo>
                                              <a:pt x="12" y="22"/>
                                              <a:pt x="13" y="23"/>
                                              <a:pt x="14" y="23"/>
                                            </a:cubicBezTo>
                                            <a:cubicBezTo>
                                              <a:pt x="16" y="23"/>
                                              <a:pt x="17" y="23"/>
                                              <a:pt x="18" y="24"/>
                                            </a:cubicBezTo>
                                            <a:cubicBezTo>
                                              <a:pt x="18" y="24"/>
                                              <a:pt x="18" y="25"/>
                                              <a:pt x="18" y="26"/>
                                            </a:cubicBezTo>
                                            <a:cubicBezTo>
                                              <a:pt x="18" y="27"/>
                                              <a:pt x="18" y="28"/>
                                              <a:pt x="19" y="28"/>
                                            </a:cubicBezTo>
                                            <a:cubicBezTo>
                                              <a:pt x="20" y="28"/>
                                              <a:pt x="20" y="29"/>
                                              <a:pt x="20" y="29"/>
                                            </a:cubicBezTo>
                                            <a:cubicBezTo>
                                              <a:pt x="20" y="30"/>
                                              <a:pt x="20" y="30"/>
                                              <a:pt x="19" y="31"/>
                                            </a:cubicBezTo>
                                            <a:cubicBezTo>
                                              <a:pt x="19" y="31"/>
                                              <a:pt x="18" y="32"/>
                                              <a:pt x="18" y="32"/>
                                            </a:cubicBezTo>
                                            <a:cubicBezTo>
                                              <a:pt x="16" y="34"/>
                                              <a:pt x="16" y="35"/>
                                              <a:pt x="15" y="37"/>
                                            </a:cubicBezTo>
                                            <a:cubicBezTo>
                                              <a:pt x="14" y="38"/>
                                              <a:pt x="12" y="39"/>
                                              <a:pt x="11" y="41"/>
                                            </a:cubicBezTo>
                                            <a:cubicBezTo>
                                              <a:pt x="11" y="43"/>
                                              <a:pt x="12" y="46"/>
                                              <a:pt x="11" y="48"/>
                                            </a:cubicBezTo>
                                            <a:cubicBezTo>
                                              <a:pt x="11" y="48"/>
                                              <a:pt x="6" y="50"/>
                                              <a:pt x="6" y="50"/>
                                            </a:cubicBezTo>
                                            <a:cubicBezTo>
                                              <a:pt x="5" y="50"/>
                                              <a:pt x="3" y="51"/>
                                              <a:pt x="2" y="52"/>
                                            </a:cubicBezTo>
                                            <a:cubicBezTo>
                                              <a:pt x="2" y="53"/>
                                              <a:pt x="1" y="53"/>
                                              <a:pt x="1" y="53"/>
                                            </a:cubicBezTo>
                                            <a:cubicBezTo>
                                              <a:pt x="0" y="54"/>
                                              <a:pt x="0" y="54"/>
                                              <a:pt x="0" y="54"/>
                                            </a:cubicBezTo>
                                            <a:cubicBezTo>
                                              <a:pt x="0" y="54"/>
                                              <a:pt x="0" y="55"/>
                                              <a:pt x="0" y="55"/>
                                            </a:cubicBezTo>
                                            <a:cubicBezTo>
                                              <a:pt x="0" y="57"/>
                                              <a:pt x="1" y="58"/>
                                              <a:pt x="2" y="59"/>
                                            </a:cubicBezTo>
                                            <a:cubicBezTo>
                                              <a:pt x="3" y="59"/>
                                              <a:pt x="3" y="60"/>
                                              <a:pt x="3" y="60"/>
                                            </a:cubicBezTo>
                                            <a:cubicBezTo>
                                              <a:pt x="3" y="62"/>
                                              <a:pt x="3" y="63"/>
                                              <a:pt x="4" y="64"/>
                                            </a:cubicBezTo>
                                            <a:cubicBezTo>
                                              <a:pt x="4" y="65"/>
                                              <a:pt x="5" y="65"/>
                                              <a:pt x="6" y="66"/>
                                            </a:cubicBezTo>
                                            <a:cubicBezTo>
                                              <a:pt x="6" y="67"/>
                                              <a:pt x="7" y="67"/>
                                              <a:pt x="8" y="68"/>
                                            </a:cubicBezTo>
                                            <a:cubicBezTo>
                                              <a:pt x="8" y="69"/>
                                              <a:pt x="8" y="69"/>
                                              <a:pt x="8" y="69"/>
                                            </a:cubicBezTo>
                                            <a:cubicBezTo>
                                              <a:pt x="7" y="70"/>
                                              <a:pt x="7" y="70"/>
                                              <a:pt x="6" y="70"/>
                                            </a:cubicBezTo>
                                            <a:cubicBezTo>
                                              <a:pt x="5" y="70"/>
                                              <a:pt x="4" y="71"/>
                                              <a:pt x="3" y="71"/>
                                            </a:cubicBezTo>
                                            <a:cubicBezTo>
                                              <a:pt x="3" y="72"/>
                                              <a:pt x="2" y="73"/>
                                              <a:pt x="3" y="75"/>
                                            </a:cubicBezTo>
                                            <a:cubicBezTo>
                                              <a:pt x="3" y="76"/>
                                              <a:pt x="4" y="77"/>
                                              <a:pt x="5" y="77"/>
                                            </a:cubicBezTo>
                                            <a:cubicBezTo>
                                              <a:pt x="7" y="78"/>
                                              <a:pt x="8" y="79"/>
                                              <a:pt x="8" y="79"/>
                                            </a:cubicBezTo>
                                            <a:cubicBezTo>
                                              <a:pt x="8" y="80"/>
                                              <a:pt x="8" y="80"/>
                                              <a:pt x="7" y="80"/>
                                            </a:cubicBezTo>
                                            <a:cubicBezTo>
                                              <a:pt x="7" y="81"/>
                                              <a:pt x="7" y="81"/>
                                              <a:pt x="6" y="82"/>
                                            </a:cubicBezTo>
                                            <a:cubicBezTo>
                                              <a:pt x="6" y="83"/>
                                              <a:pt x="6" y="85"/>
                                              <a:pt x="6" y="87"/>
                                            </a:cubicBezTo>
                                            <a:cubicBezTo>
                                              <a:pt x="5" y="89"/>
                                              <a:pt x="5" y="91"/>
                                              <a:pt x="6" y="91"/>
                                            </a:cubicBezTo>
                                            <a:cubicBezTo>
                                              <a:pt x="8" y="92"/>
                                              <a:pt x="8" y="92"/>
                                              <a:pt x="9" y="92"/>
                                            </a:cubicBezTo>
                                            <a:cubicBezTo>
                                              <a:pt x="9" y="92"/>
                                              <a:pt x="9" y="91"/>
                                              <a:pt x="11" y="90"/>
                                            </a:cubicBezTo>
                                            <a:cubicBezTo>
                                              <a:pt x="12" y="89"/>
                                              <a:pt x="13" y="89"/>
                                              <a:pt x="13" y="89"/>
                                            </a:cubicBezTo>
                                            <a:cubicBezTo>
                                              <a:pt x="14" y="89"/>
                                              <a:pt x="14" y="90"/>
                                              <a:pt x="14" y="91"/>
                                            </a:cubicBezTo>
                                            <a:cubicBezTo>
                                              <a:pt x="14" y="91"/>
                                              <a:pt x="15" y="92"/>
                                              <a:pt x="15" y="93"/>
                                            </a:cubicBezTo>
                                            <a:cubicBezTo>
                                              <a:pt x="15" y="93"/>
                                              <a:pt x="16" y="94"/>
                                              <a:pt x="17" y="94"/>
                                            </a:cubicBezTo>
                                            <a:cubicBezTo>
                                              <a:pt x="17" y="94"/>
                                              <a:pt x="19" y="94"/>
                                              <a:pt x="20" y="95"/>
                                            </a:cubicBezTo>
                                            <a:cubicBezTo>
                                              <a:pt x="20" y="95"/>
                                              <a:pt x="21" y="96"/>
                                              <a:pt x="21" y="96"/>
                                            </a:cubicBezTo>
                                            <a:cubicBezTo>
                                              <a:pt x="21" y="96"/>
                                              <a:pt x="21" y="97"/>
                                              <a:pt x="20" y="98"/>
                                            </a:cubicBezTo>
                                            <a:cubicBezTo>
                                              <a:pt x="19" y="98"/>
                                              <a:pt x="18" y="99"/>
                                              <a:pt x="18" y="99"/>
                                            </a:cubicBezTo>
                                            <a:cubicBezTo>
                                              <a:pt x="17" y="100"/>
                                              <a:pt x="17" y="101"/>
                                              <a:pt x="18" y="103"/>
                                            </a:cubicBezTo>
                                            <a:cubicBezTo>
                                              <a:pt x="18" y="103"/>
                                              <a:pt x="19" y="105"/>
                                              <a:pt x="21" y="106"/>
                                            </a:cubicBezTo>
                                            <a:cubicBezTo>
                                              <a:pt x="21" y="107"/>
                                              <a:pt x="22" y="108"/>
                                              <a:pt x="22" y="108"/>
                                            </a:cubicBezTo>
                                            <a:cubicBezTo>
                                              <a:pt x="22" y="109"/>
                                              <a:pt x="22" y="109"/>
                                              <a:pt x="22" y="109"/>
                                            </a:cubicBezTo>
                                            <a:cubicBezTo>
                                              <a:pt x="20" y="110"/>
                                              <a:pt x="19" y="110"/>
                                              <a:pt x="18" y="111"/>
                                            </a:cubicBezTo>
                                            <a:cubicBezTo>
                                              <a:pt x="18" y="112"/>
                                              <a:pt x="18" y="112"/>
                                              <a:pt x="18" y="113"/>
                                            </a:cubicBezTo>
                                            <a:cubicBezTo>
                                              <a:pt x="18" y="114"/>
                                              <a:pt x="18" y="114"/>
                                              <a:pt x="19" y="115"/>
                                            </a:cubicBezTo>
                                            <a:cubicBezTo>
                                              <a:pt x="20" y="116"/>
                                              <a:pt x="20" y="117"/>
                                              <a:pt x="22" y="120"/>
                                            </a:cubicBezTo>
                                            <a:cubicBezTo>
                                              <a:pt x="23" y="121"/>
                                              <a:pt x="24" y="121"/>
                                              <a:pt x="25" y="121"/>
                                            </a:cubicBezTo>
                                            <a:cubicBezTo>
                                              <a:pt x="26" y="121"/>
                                              <a:pt x="27" y="121"/>
                                              <a:pt x="27" y="122"/>
                                            </a:cubicBezTo>
                                            <a:cubicBezTo>
                                              <a:pt x="28" y="122"/>
                                              <a:pt x="28" y="122"/>
                                              <a:pt x="28" y="123"/>
                                            </a:cubicBezTo>
                                            <a:cubicBezTo>
                                              <a:pt x="27" y="124"/>
                                              <a:pt x="26" y="125"/>
                                              <a:pt x="25" y="126"/>
                                            </a:cubicBezTo>
                                            <a:cubicBezTo>
                                              <a:pt x="25" y="127"/>
                                              <a:pt x="24" y="128"/>
                                              <a:pt x="24" y="129"/>
                                            </a:cubicBezTo>
                                            <a:cubicBezTo>
                                              <a:pt x="24" y="131"/>
                                              <a:pt x="28" y="134"/>
                                              <a:pt x="29" y="134"/>
                                            </a:cubicBezTo>
                                            <a:cubicBezTo>
                                              <a:pt x="30" y="134"/>
                                              <a:pt x="31" y="135"/>
                                              <a:pt x="32" y="136"/>
                                            </a:cubicBezTo>
                                            <a:cubicBezTo>
                                              <a:pt x="33" y="137"/>
                                              <a:pt x="34" y="138"/>
                                              <a:pt x="35" y="138"/>
                                            </a:cubicBezTo>
                                            <a:cubicBezTo>
                                              <a:pt x="36" y="138"/>
                                              <a:pt x="37" y="138"/>
                                              <a:pt x="38" y="138"/>
                                            </a:cubicBezTo>
                                            <a:cubicBezTo>
                                              <a:pt x="39" y="138"/>
                                              <a:pt x="39" y="139"/>
                                              <a:pt x="40" y="140"/>
                                            </a:cubicBezTo>
                                            <a:cubicBezTo>
                                              <a:pt x="41" y="140"/>
                                              <a:pt x="42" y="142"/>
                                              <a:pt x="43" y="143"/>
                                            </a:cubicBezTo>
                                            <a:cubicBezTo>
                                              <a:pt x="43" y="144"/>
                                              <a:pt x="43" y="145"/>
                                              <a:pt x="44" y="145"/>
                                            </a:cubicBezTo>
                                            <a:cubicBezTo>
                                              <a:pt x="44" y="145"/>
                                              <a:pt x="45" y="145"/>
                                              <a:pt x="45" y="145"/>
                                            </a:cubicBezTo>
                                            <a:cubicBezTo>
                                              <a:pt x="45" y="144"/>
                                              <a:pt x="46" y="143"/>
                                              <a:pt x="46" y="141"/>
                                            </a:cubicBezTo>
                                            <a:cubicBezTo>
                                              <a:pt x="47" y="140"/>
                                              <a:pt x="48" y="139"/>
                                              <a:pt x="48" y="140"/>
                                            </a:cubicBezTo>
                                            <a:cubicBezTo>
                                              <a:pt x="50" y="141"/>
                                              <a:pt x="52" y="142"/>
                                              <a:pt x="53" y="144"/>
                                            </a:cubicBezTo>
                                            <a:cubicBezTo>
                                              <a:pt x="54" y="146"/>
                                              <a:pt x="55" y="147"/>
                                              <a:pt x="58" y="150"/>
                                            </a:cubicBezTo>
                                            <a:cubicBezTo>
                                              <a:pt x="59" y="151"/>
                                              <a:pt x="61" y="151"/>
                                              <a:pt x="63" y="152"/>
                                            </a:cubicBezTo>
                                            <a:cubicBezTo>
                                              <a:pt x="65" y="153"/>
                                              <a:pt x="67" y="153"/>
                                              <a:pt x="68" y="154"/>
                                            </a:cubicBezTo>
                                            <a:cubicBezTo>
                                              <a:pt x="68" y="154"/>
                                              <a:pt x="68" y="154"/>
                                              <a:pt x="68" y="154"/>
                                            </a:cubicBezTo>
                                            <a:cubicBezTo>
                                              <a:pt x="68" y="153"/>
                                              <a:pt x="68" y="152"/>
                                              <a:pt x="69" y="151"/>
                                            </a:cubicBezTo>
                                            <a:cubicBezTo>
                                              <a:pt x="69" y="148"/>
                                              <a:pt x="70" y="146"/>
                                              <a:pt x="71" y="144"/>
                                            </a:cubicBezTo>
                                            <a:cubicBezTo>
                                              <a:pt x="72" y="144"/>
                                              <a:pt x="74" y="143"/>
                                              <a:pt x="76" y="143"/>
                                            </a:cubicBezTo>
                                            <a:cubicBezTo>
                                              <a:pt x="79" y="144"/>
                                              <a:pt x="81" y="144"/>
                                              <a:pt x="82" y="144"/>
                                            </a:cubicBezTo>
                                            <a:cubicBezTo>
                                              <a:pt x="84" y="144"/>
                                              <a:pt x="85" y="143"/>
                                              <a:pt x="85" y="143"/>
                                            </a:cubicBezTo>
                                            <a:cubicBezTo>
                                              <a:pt x="85" y="142"/>
                                              <a:pt x="85" y="141"/>
                                              <a:pt x="85" y="139"/>
                                            </a:cubicBezTo>
                                            <a:cubicBezTo>
                                              <a:pt x="86" y="138"/>
                                              <a:pt x="87" y="137"/>
                                              <a:pt x="87" y="136"/>
                                            </a:cubicBezTo>
                                            <a:cubicBezTo>
                                              <a:pt x="87" y="135"/>
                                              <a:pt x="86" y="135"/>
                                              <a:pt x="84" y="135"/>
                                            </a:cubicBezTo>
                                            <a:cubicBezTo>
                                              <a:pt x="82" y="135"/>
                                              <a:pt x="81" y="134"/>
                                              <a:pt x="80" y="133"/>
                                            </a:cubicBezTo>
                                            <a:cubicBezTo>
                                              <a:pt x="79" y="132"/>
                                              <a:pt x="79" y="131"/>
                                              <a:pt x="79" y="129"/>
                                            </a:cubicBezTo>
                                            <a:cubicBezTo>
                                              <a:pt x="79" y="127"/>
                                              <a:pt x="79" y="126"/>
                                              <a:pt x="78" y="126"/>
                                            </a:cubicBezTo>
                                            <a:cubicBezTo>
                                              <a:pt x="78" y="125"/>
                                              <a:pt x="77" y="125"/>
                                              <a:pt x="75" y="124"/>
                                            </a:cubicBezTo>
                                            <a:cubicBezTo>
                                              <a:pt x="75" y="124"/>
                                              <a:pt x="75" y="122"/>
                                              <a:pt x="75" y="121"/>
                                            </a:cubicBezTo>
                                            <a:cubicBezTo>
                                              <a:pt x="75" y="119"/>
                                              <a:pt x="75" y="117"/>
                                              <a:pt x="74" y="116"/>
                                            </a:cubicBezTo>
                                            <a:cubicBezTo>
                                              <a:pt x="73" y="116"/>
                                              <a:pt x="73" y="115"/>
                                              <a:pt x="73" y="114"/>
                                            </a:cubicBezTo>
                                            <a:cubicBezTo>
                                              <a:pt x="73" y="114"/>
                                              <a:pt x="73" y="114"/>
                                              <a:pt x="73" y="113"/>
                                            </a:cubicBezTo>
                                            <a:cubicBezTo>
                                              <a:pt x="74" y="113"/>
                                              <a:pt x="75" y="112"/>
                                              <a:pt x="75" y="112"/>
                                            </a:cubicBezTo>
                                            <a:cubicBezTo>
                                              <a:pt x="77" y="112"/>
                                              <a:pt x="78" y="112"/>
                                              <a:pt x="79" y="112"/>
                                            </a:cubicBezTo>
                                            <a:cubicBezTo>
                                              <a:pt x="80" y="112"/>
                                              <a:pt x="81" y="112"/>
                                              <a:pt x="82" y="111"/>
                                            </a:cubicBezTo>
                                            <a:cubicBezTo>
                                              <a:pt x="83" y="110"/>
                                              <a:pt x="84" y="110"/>
                                              <a:pt x="85" y="110"/>
                                            </a:cubicBezTo>
                                            <a:cubicBezTo>
                                              <a:pt x="86" y="110"/>
                                              <a:pt x="86" y="111"/>
                                              <a:pt x="87" y="111"/>
                                            </a:cubicBezTo>
                                            <a:cubicBezTo>
                                              <a:pt x="88" y="112"/>
                                              <a:pt x="89" y="112"/>
                                              <a:pt x="89" y="111"/>
                                            </a:cubicBezTo>
                                            <a:cubicBezTo>
                                              <a:pt x="90" y="110"/>
                                              <a:pt x="90" y="109"/>
                                              <a:pt x="90" y="108"/>
                                            </a:cubicBezTo>
                                            <a:cubicBezTo>
                                              <a:pt x="90" y="106"/>
                                              <a:pt x="93" y="104"/>
                                              <a:pt x="94" y="102"/>
                                            </a:cubicBezTo>
                                            <a:cubicBezTo>
                                              <a:pt x="95" y="102"/>
                                              <a:pt x="96" y="102"/>
                                              <a:pt x="97" y="102"/>
                                            </a:cubicBezTo>
                                            <a:cubicBezTo>
                                              <a:pt x="98" y="102"/>
                                              <a:pt x="99" y="103"/>
                                              <a:pt x="101" y="103"/>
                                            </a:cubicBezTo>
                                            <a:cubicBezTo>
                                              <a:pt x="103" y="103"/>
                                              <a:pt x="105" y="103"/>
                                              <a:pt x="106" y="102"/>
                                            </a:cubicBezTo>
                                            <a:cubicBezTo>
                                              <a:pt x="106" y="102"/>
                                              <a:pt x="106" y="101"/>
                                              <a:pt x="106" y="98"/>
                                            </a:cubicBezTo>
                                            <a:cubicBezTo>
                                              <a:pt x="105" y="97"/>
                                              <a:pt x="105" y="95"/>
                                              <a:pt x="106" y="94"/>
                                            </a:cubicBezTo>
                                            <a:cubicBezTo>
                                              <a:pt x="106" y="92"/>
                                              <a:pt x="107" y="92"/>
                                              <a:pt x="109" y="92"/>
                                            </a:cubicBezTo>
                                            <a:cubicBezTo>
                                              <a:pt x="110" y="92"/>
                                              <a:pt x="111" y="91"/>
                                              <a:pt x="112" y="90"/>
                                            </a:cubicBezTo>
                                            <a:cubicBezTo>
                                              <a:pt x="112" y="90"/>
                                              <a:pt x="113" y="89"/>
                                              <a:pt x="115" y="89"/>
                                            </a:cubicBezTo>
                                            <a:cubicBezTo>
                                              <a:pt x="117" y="89"/>
                                              <a:pt x="118" y="89"/>
                                              <a:pt x="118" y="90"/>
                                            </a:cubicBezTo>
                                            <a:cubicBezTo>
                                              <a:pt x="119" y="91"/>
                                              <a:pt x="120" y="92"/>
                                              <a:pt x="121" y="92"/>
                                            </a:cubicBezTo>
                                            <a:cubicBezTo>
                                              <a:pt x="122" y="92"/>
                                              <a:pt x="124" y="86"/>
                                              <a:pt x="124" y="85"/>
                                            </a:cubicBezTo>
                                            <a:cubicBezTo>
                                              <a:pt x="124" y="85"/>
                                              <a:pt x="118" y="81"/>
                                              <a:pt x="118" y="79"/>
                                            </a:cubicBezTo>
                                            <a:cubicBezTo>
                                              <a:pt x="118" y="77"/>
                                              <a:pt x="118" y="76"/>
                                              <a:pt x="118" y="75"/>
                                            </a:cubicBezTo>
                                            <a:cubicBezTo>
                                              <a:pt x="118" y="75"/>
                                              <a:pt x="118" y="74"/>
                                              <a:pt x="118" y="74"/>
                                            </a:cubicBezTo>
                                            <a:cubicBezTo>
                                              <a:pt x="118" y="74"/>
                                              <a:pt x="117" y="73"/>
                                              <a:pt x="116" y="73"/>
                                            </a:cubicBezTo>
                                            <a:cubicBezTo>
                                              <a:pt x="114" y="73"/>
                                              <a:pt x="113" y="72"/>
                                              <a:pt x="113" y="72"/>
                                            </a:cubicBezTo>
                                            <a:cubicBezTo>
                                              <a:pt x="112" y="71"/>
                                              <a:pt x="112" y="70"/>
                                              <a:pt x="112" y="68"/>
                                            </a:cubicBezTo>
                                            <a:cubicBezTo>
                                              <a:pt x="112" y="66"/>
                                              <a:pt x="112" y="65"/>
                                              <a:pt x="111" y="65"/>
                                            </a:cubicBezTo>
                                            <a:cubicBezTo>
                                              <a:pt x="110" y="64"/>
                                              <a:pt x="109" y="64"/>
                                              <a:pt x="107" y="64"/>
                                            </a:cubicBezTo>
                                            <a:cubicBezTo>
                                              <a:pt x="106" y="64"/>
                                              <a:pt x="106" y="64"/>
                                              <a:pt x="106" y="63"/>
                                            </a:cubicBezTo>
                                            <a:cubicBezTo>
                                              <a:pt x="106" y="63"/>
                                              <a:pt x="106" y="62"/>
                                              <a:pt x="106" y="61"/>
                                            </a:cubicBezTo>
                                            <a:cubicBezTo>
                                              <a:pt x="107" y="59"/>
                                              <a:pt x="108" y="58"/>
                                              <a:pt x="109" y="58"/>
                                            </a:cubicBezTo>
                                            <a:cubicBezTo>
                                              <a:pt x="109" y="57"/>
                                              <a:pt x="110" y="56"/>
                                              <a:pt x="110" y="56"/>
                                            </a:cubicBezTo>
                                            <a:cubicBezTo>
                                              <a:pt x="110" y="55"/>
                                              <a:pt x="110" y="54"/>
                                              <a:pt x="109" y="54"/>
                                            </a:cubicBezTo>
                                            <a:cubicBezTo>
                                              <a:pt x="109" y="53"/>
                                              <a:pt x="107" y="52"/>
                                              <a:pt x="106" y="52"/>
                                            </a:cubicBezTo>
                                            <a:cubicBezTo>
                                              <a:pt x="105" y="51"/>
                                              <a:pt x="105" y="51"/>
                                              <a:pt x="104" y="51"/>
                                            </a:cubicBezTo>
                                            <a:cubicBezTo>
                                              <a:pt x="104" y="50"/>
                                              <a:pt x="104" y="50"/>
                                              <a:pt x="104" y="49"/>
                                            </a:cubicBezTo>
                                            <a:cubicBezTo>
                                              <a:pt x="104" y="48"/>
                                              <a:pt x="105" y="47"/>
                                              <a:pt x="105" y="45"/>
                                            </a:cubicBezTo>
                                            <a:cubicBezTo>
                                              <a:pt x="106" y="45"/>
                                              <a:pt x="108" y="45"/>
                                              <a:pt x="110" y="45"/>
                                            </a:cubicBezTo>
                                            <a:cubicBezTo>
                                              <a:pt x="112" y="45"/>
                                              <a:pt x="114" y="45"/>
                                              <a:pt x="114" y="45"/>
                                            </a:cubicBezTo>
                                            <a:cubicBezTo>
                                              <a:pt x="115" y="45"/>
                                              <a:pt x="115" y="44"/>
                                              <a:pt x="115" y="42"/>
                                            </a:cubicBezTo>
                                            <a:cubicBezTo>
                                              <a:pt x="115" y="40"/>
                                              <a:pt x="115" y="38"/>
                                              <a:pt x="115" y="37"/>
                                            </a:cubicBezTo>
                                            <a:cubicBezTo>
                                              <a:pt x="115" y="36"/>
                                              <a:pt x="115" y="36"/>
                                              <a:pt x="116" y="36"/>
                                            </a:cubicBezTo>
                                            <a:cubicBezTo>
                                              <a:pt x="116" y="36"/>
                                              <a:pt x="117" y="36"/>
                                              <a:pt x="118" y="36"/>
                                            </a:cubicBezTo>
                                            <a:cubicBezTo>
                                              <a:pt x="120" y="36"/>
                                              <a:pt x="122" y="37"/>
                                              <a:pt x="124" y="36"/>
                                            </a:cubicBezTo>
                                            <a:cubicBezTo>
                                              <a:pt x="125" y="36"/>
                                              <a:pt x="126" y="35"/>
                                              <a:pt x="126" y="34"/>
                                            </a:cubicBezTo>
                                            <a:cubicBezTo>
                                              <a:pt x="126" y="33"/>
                                              <a:pt x="126" y="32"/>
                                              <a:pt x="125" y="31"/>
                                            </a:cubicBezTo>
                                            <a:cubicBezTo>
                                              <a:pt x="125" y="29"/>
                                              <a:pt x="125" y="29"/>
                                              <a:pt x="125" y="2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93" name="Freeform 4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C09CFA7-50E2-9DAE-AAF5-0380D292FB6D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571113" y="2694312"/>
                                        <a:ext cx="646044" cy="691116"/>
                                      </a:xfrm>
                                      <a:custGeom>
                                        <a:avLst/>
                                        <a:gdLst>
                                          <a:gd name="T0" fmla="*/ 111 w 176"/>
                                          <a:gd name="T1" fmla="*/ 7 h 189"/>
                                          <a:gd name="T2" fmla="*/ 107 w 176"/>
                                          <a:gd name="T3" fmla="*/ 0 h 189"/>
                                          <a:gd name="T4" fmla="*/ 93 w 176"/>
                                          <a:gd name="T5" fmla="*/ 6 h 189"/>
                                          <a:gd name="T6" fmla="*/ 88 w 176"/>
                                          <a:gd name="T7" fmla="*/ 17 h 189"/>
                                          <a:gd name="T8" fmla="*/ 84 w 176"/>
                                          <a:gd name="T9" fmla="*/ 32 h 189"/>
                                          <a:gd name="T10" fmla="*/ 82 w 176"/>
                                          <a:gd name="T11" fmla="*/ 42 h 189"/>
                                          <a:gd name="T12" fmla="*/ 72 w 176"/>
                                          <a:gd name="T13" fmla="*/ 34 h 189"/>
                                          <a:gd name="T14" fmla="*/ 63 w 176"/>
                                          <a:gd name="T15" fmla="*/ 27 h 189"/>
                                          <a:gd name="T16" fmla="*/ 53 w 176"/>
                                          <a:gd name="T17" fmla="*/ 34 h 189"/>
                                          <a:gd name="T18" fmla="*/ 42 w 176"/>
                                          <a:gd name="T19" fmla="*/ 37 h 189"/>
                                          <a:gd name="T20" fmla="*/ 36 w 176"/>
                                          <a:gd name="T21" fmla="*/ 48 h 189"/>
                                          <a:gd name="T22" fmla="*/ 34 w 176"/>
                                          <a:gd name="T23" fmla="*/ 57 h 189"/>
                                          <a:gd name="T24" fmla="*/ 21 w 176"/>
                                          <a:gd name="T25" fmla="*/ 62 h 189"/>
                                          <a:gd name="T26" fmla="*/ 8 w 176"/>
                                          <a:gd name="T27" fmla="*/ 65 h 189"/>
                                          <a:gd name="T28" fmla="*/ 3 w 176"/>
                                          <a:gd name="T29" fmla="*/ 74 h 189"/>
                                          <a:gd name="T30" fmla="*/ 5 w 176"/>
                                          <a:gd name="T31" fmla="*/ 84 h 189"/>
                                          <a:gd name="T32" fmla="*/ 2 w 176"/>
                                          <a:gd name="T33" fmla="*/ 94 h 189"/>
                                          <a:gd name="T34" fmla="*/ 8 w 176"/>
                                          <a:gd name="T35" fmla="*/ 109 h 189"/>
                                          <a:gd name="T36" fmla="*/ 4 w 176"/>
                                          <a:gd name="T37" fmla="*/ 115 h 189"/>
                                          <a:gd name="T38" fmla="*/ 8 w 176"/>
                                          <a:gd name="T39" fmla="*/ 123 h 189"/>
                                          <a:gd name="T40" fmla="*/ 17 w 176"/>
                                          <a:gd name="T41" fmla="*/ 140 h 189"/>
                                          <a:gd name="T42" fmla="*/ 10 w 176"/>
                                          <a:gd name="T43" fmla="*/ 144 h 189"/>
                                          <a:gd name="T44" fmla="*/ 2 w 176"/>
                                          <a:gd name="T45" fmla="*/ 155 h 189"/>
                                          <a:gd name="T46" fmla="*/ 10 w 176"/>
                                          <a:gd name="T47" fmla="*/ 160 h 189"/>
                                          <a:gd name="T48" fmla="*/ 13 w 176"/>
                                          <a:gd name="T49" fmla="*/ 167 h 189"/>
                                          <a:gd name="T50" fmla="*/ 21 w 176"/>
                                          <a:gd name="T51" fmla="*/ 165 h 189"/>
                                          <a:gd name="T52" fmla="*/ 40 w 176"/>
                                          <a:gd name="T53" fmla="*/ 165 h 189"/>
                                          <a:gd name="T54" fmla="*/ 64 w 176"/>
                                          <a:gd name="T55" fmla="*/ 165 h 189"/>
                                          <a:gd name="T56" fmla="*/ 74 w 176"/>
                                          <a:gd name="T57" fmla="*/ 164 h 189"/>
                                          <a:gd name="T58" fmla="*/ 85 w 176"/>
                                          <a:gd name="T59" fmla="*/ 175 h 189"/>
                                          <a:gd name="T60" fmla="*/ 100 w 176"/>
                                          <a:gd name="T61" fmla="*/ 180 h 189"/>
                                          <a:gd name="T62" fmla="*/ 106 w 176"/>
                                          <a:gd name="T63" fmla="*/ 183 h 189"/>
                                          <a:gd name="T64" fmla="*/ 116 w 176"/>
                                          <a:gd name="T65" fmla="*/ 178 h 189"/>
                                          <a:gd name="T66" fmla="*/ 126 w 176"/>
                                          <a:gd name="T67" fmla="*/ 182 h 189"/>
                                          <a:gd name="T68" fmla="*/ 136 w 176"/>
                                          <a:gd name="T69" fmla="*/ 189 h 189"/>
                                          <a:gd name="T70" fmla="*/ 145 w 176"/>
                                          <a:gd name="T71" fmla="*/ 182 h 189"/>
                                          <a:gd name="T72" fmla="*/ 153 w 176"/>
                                          <a:gd name="T73" fmla="*/ 177 h 189"/>
                                          <a:gd name="T74" fmla="*/ 155 w 176"/>
                                          <a:gd name="T75" fmla="*/ 166 h 189"/>
                                          <a:gd name="T76" fmla="*/ 158 w 176"/>
                                          <a:gd name="T77" fmla="*/ 152 h 189"/>
                                          <a:gd name="T78" fmla="*/ 164 w 176"/>
                                          <a:gd name="T79" fmla="*/ 146 h 189"/>
                                          <a:gd name="T80" fmla="*/ 166 w 176"/>
                                          <a:gd name="T81" fmla="*/ 133 h 189"/>
                                          <a:gd name="T82" fmla="*/ 166 w 176"/>
                                          <a:gd name="T83" fmla="*/ 125 h 189"/>
                                          <a:gd name="T84" fmla="*/ 164 w 176"/>
                                          <a:gd name="T85" fmla="*/ 119 h 189"/>
                                          <a:gd name="T86" fmla="*/ 170 w 176"/>
                                          <a:gd name="T87" fmla="*/ 106 h 189"/>
                                          <a:gd name="T88" fmla="*/ 173 w 176"/>
                                          <a:gd name="T89" fmla="*/ 89 h 189"/>
                                          <a:gd name="T90" fmla="*/ 166 w 176"/>
                                          <a:gd name="T91" fmla="*/ 85 h 189"/>
                                          <a:gd name="T92" fmla="*/ 162 w 176"/>
                                          <a:gd name="T93" fmla="*/ 73 h 189"/>
                                          <a:gd name="T94" fmla="*/ 156 w 176"/>
                                          <a:gd name="T95" fmla="*/ 60 h 189"/>
                                          <a:gd name="T96" fmla="*/ 155 w 176"/>
                                          <a:gd name="T97" fmla="*/ 49 h 189"/>
                                          <a:gd name="T98" fmla="*/ 149 w 176"/>
                                          <a:gd name="T99" fmla="*/ 51 h 189"/>
                                          <a:gd name="T100" fmla="*/ 141 w 176"/>
                                          <a:gd name="T101" fmla="*/ 50 h 189"/>
                                          <a:gd name="T102" fmla="*/ 140 w 176"/>
                                          <a:gd name="T103" fmla="*/ 46 h 189"/>
                                          <a:gd name="T104" fmla="*/ 145 w 176"/>
                                          <a:gd name="T105" fmla="*/ 37 h 189"/>
                                          <a:gd name="T106" fmla="*/ 152 w 176"/>
                                          <a:gd name="T107" fmla="*/ 25 h 189"/>
                                          <a:gd name="T108" fmla="*/ 144 w 176"/>
                                          <a:gd name="T109" fmla="*/ 18 h 189"/>
                                          <a:gd name="T110" fmla="*/ 141 w 176"/>
                                          <a:gd name="T111" fmla="*/ 14 h 189"/>
                                          <a:gd name="T112" fmla="*/ 139 w 176"/>
                                          <a:gd name="T113" fmla="*/ 7 h 189"/>
                                          <a:gd name="T114" fmla="*/ 133 w 176"/>
                                          <a:gd name="T115" fmla="*/ 5 h 189"/>
                                          <a:gd name="T116" fmla="*/ 121 w 176"/>
                                          <a:gd name="T117" fmla="*/ 4 h 189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  <a:cxn ang="0">
                                            <a:pos x="T114" y="T115"/>
                                          </a:cxn>
                                          <a:cxn ang="0">
                                            <a:pos x="T116" y="T117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76" h="189">
                                            <a:moveTo>
                                              <a:pt x="117" y="2"/>
                                            </a:moveTo>
                                            <a:cubicBezTo>
                                              <a:pt x="117" y="2"/>
                                              <a:pt x="117" y="2"/>
                                              <a:pt x="117" y="2"/>
                                            </a:cubicBezTo>
                                            <a:cubicBezTo>
                                              <a:pt x="115" y="2"/>
                                              <a:pt x="114" y="2"/>
                                              <a:pt x="114" y="3"/>
                                            </a:cubicBezTo>
                                            <a:cubicBezTo>
                                              <a:pt x="113" y="4"/>
                                              <a:pt x="112" y="5"/>
                                              <a:pt x="111" y="7"/>
                                            </a:cubicBezTo>
                                            <a:cubicBezTo>
                                              <a:pt x="110" y="7"/>
                                              <a:pt x="110" y="7"/>
                                              <a:pt x="110" y="7"/>
                                            </a:cubicBezTo>
                                            <a:cubicBezTo>
                                              <a:pt x="109" y="7"/>
                                              <a:pt x="109" y="6"/>
                                              <a:pt x="109" y="6"/>
                                            </a:cubicBezTo>
                                            <a:cubicBezTo>
                                              <a:pt x="108" y="5"/>
                                              <a:pt x="108" y="4"/>
                                              <a:pt x="108" y="3"/>
                                            </a:cubicBezTo>
                                            <a:cubicBezTo>
                                              <a:pt x="107" y="1"/>
                                              <a:pt x="107" y="1"/>
                                              <a:pt x="107" y="0"/>
                                            </a:cubicBezTo>
                                            <a:cubicBezTo>
                                              <a:pt x="106" y="0"/>
                                              <a:pt x="106" y="0"/>
                                              <a:pt x="104" y="0"/>
                                            </a:cubicBezTo>
                                            <a:cubicBezTo>
                                              <a:pt x="102" y="0"/>
                                              <a:pt x="101" y="0"/>
                                              <a:pt x="100" y="0"/>
                                            </a:cubicBezTo>
                                            <a:cubicBezTo>
                                              <a:pt x="99" y="0"/>
                                              <a:pt x="99" y="1"/>
                                              <a:pt x="98" y="2"/>
                                            </a:cubicBezTo>
                                            <a:cubicBezTo>
                                              <a:pt x="96" y="3"/>
                                              <a:pt x="95" y="5"/>
                                              <a:pt x="93" y="6"/>
                                            </a:cubicBezTo>
                                            <a:cubicBezTo>
                                              <a:pt x="92" y="6"/>
                                              <a:pt x="91" y="6"/>
                                              <a:pt x="91" y="7"/>
                                            </a:cubicBezTo>
                                            <a:cubicBezTo>
                                              <a:pt x="91" y="7"/>
                                              <a:pt x="90" y="8"/>
                                              <a:pt x="90" y="10"/>
                                            </a:cubicBezTo>
                                            <a:cubicBezTo>
                                              <a:pt x="90" y="12"/>
                                              <a:pt x="90" y="13"/>
                                              <a:pt x="90" y="14"/>
                                            </a:cubicBezTo>
                                            <a:cubicBezTo>
                                              <a:pt x="89" y="14"/>
                                              <a:pt x="88" y="15"/>
                                              <a:pt x="88" y="17"/>
                                            </a:cubicBezTo>
                                            <a:cubicBezTo>
                                              <a:pt x="87" y="19"/>
                                              <a:pt x="86" y="21"/>
                                              <a:pt x="85" y="22"/>
                                            </a:cubicBezTo>
                                            <a:cubicBezTo>
                                              <a:pt x="85" y="24"/>
                                              <a:pt x="84" y="25"/>
                                              <a:pt x="84" y="25"/>
                                            </a:cubicBezTo>
                                            <a:cubicBezTo>
                                              <a:pt x="84" y="26"/>
                                              <a:pt x="84" y="27"/>
                                              <a:pt x="84" y="29"/>
                                            </a:cubicBezTo>
                                            <a:cubicBezTo>
                                              <a:pt x="84" y="30"/>
                                              <a:pt x="84" y="31"/>
                                              <a:pt x="84" y="32"/>
                                            </a:cubicBezTo>
                                            <a:cubicBezTo>
                                              <a:pt x="84" y="33"/>
                                              <a:pt x="84" y="34"/>
                                              <a:pt x="85" y="35"/>
                                            </a:cubicBezTo>
                                            <a:cubicBezTo>
                                              <a:pt x="86" y="37"/>
                                              <a:pt x="86" y="38"/>
                                              <a:pt x="86" y="39"/>
                                            </a:cubicBezTo>
                                            <a:cubicBezTo>
                                              <a:pt x="86" y="40"/>
                                              <a:pt x="85" y="41"/>
                                              <a:pt x="84" y="41"/>
                                            </a:cubicBezTo>
                                            <a:cubicBezTo>
                                              <a:pt x="83" y="42"/>
                                              <a:pt x="83" y="43"/>
                                              <a:pt x="82" y="42"/>
                                            </a:cubicBezTo>
                                            <a:cubicBezTo>
                                              <a:pt x="82" y="42"/>
                                              <a:pt x="81" y="41"/>
                                              <a:pt x="80" y="40"/>
                                            </a:cubicBezTo>
                                            <a:cubicBezTo>
                                              <a:pt x="79" y="39"/>
                                              <a:pt x="78" y="39"/>
                                              <a:pt x="78" y="39"/>
                                            </a:cubicBezTo>
                                            <a:cubicBezTo>
                                              <a:pt x="77" y="39"/>
                                              <a:pt x="76" y="38"/>
                                              <a:pt x="76" y="37"/>
                                            </a:cubicBezTo>
                                            <a:cubicBezTo>
                                              <a:pt x="75" y="35"/>
                                              <a:pt x="73" y="35"/>
                                              <a:pt x="72" y="34"/>
                                            </a:cubicBezTo>
                                            <a:cubicBezTo>
                                              <a:pt x="71" y="34"/>
                                              <a:pt x="69" y="34"/>
                                              <a:pt x="67" y="33"/>
                                            </a:cubicBezTo>
                                            <a:cubicBezTo>
                                              <a:pt x="66" y="33"/>
                                              <a:pt x="66" y="31"/>
                                              <a:pt x="66" y="30"/>
                                            </a:cubicBezTo>
                                            <a:cubicBezTo>
                                              <a:pt x="66" y="29"/>
                                              <a:pt x="66" y="29"/>
                                              <a:pt x="65" y="28"/>
                                            </a:cubicBezTo>
                                            <a:cubicBezTo>
                                              <a:pt x="65" y="28"/>
                                              <a:pt x="64" y="27"/>
                                              <a:pt x="63" y="27"/>
                                            </a:cubicBezTo>
                                            <a:cubicBezTo>
                                              <a:pt x="62" y="27"/>
                                              <a:pt x="60" y="27"/>
                                              <a:pt x="59" y="27"/>
                                            </a:cubicBezTo>
                                            <a:cubicBezTo>
                                              <a:pt x="58" y="28"/>
                                              <a:pt x="57" y="28"/>
                                              <a:pt x="57" y="30"/>
                                            </a:cubicBezTo>
                                            <a:cubicBezTo>
                                              <a:pt x="57" y="31"/>
                                              <a:pt x="56" y="32"/>
                                              <a:pt x="55" y="32"/>
                                            </a:cubicBezTo>
                                            <a:cubicBezTo>
                                              <a:pt x="54" y="33"/>
                                              <a:pt x="53" y="33"/>
                                              <a:pt x="53" y="34"/>
                                            </a:cubicBezTo>
                                            <a:cubicBezTo>
                                              <a:pt x="52" y="35"/>
                                              <a:pt x="52" y="38"/>
                                              <a:pt x="50" y="39"/>
                                            </a:cubicBezTo>
                                            <a:cubicBezTo>
                                              <a:pt x="50" y="40"/>
                                              <a:pt x="49" y="39"/>
                                              <a:pt x="48" y="39"/>
                                            </a:cubicBezTo>
                                            <a:cubicBezTo>
                                              <a:pt x="48" y="38"/>
                                              <a:pt x="47" y="37"/>
                                              <a:pt x="46" y="37"/>
                                            </a:cubicBezTo>
                                            <a:cubicBezTo>
                                              <a:pt x="45" y="37"/>
                                              <a:pt x="44" y="37"/>
                                              <a:pt x="42" y="37"/>
                                            </a:cubicBezTo>
                                            <a:cubicBezTo>
                                              <a:pt x="41" y="37"/>
                                              <a:pt x="40" y="38"/>
                                              <a:pt x="39" y="38"/>
                                            </a:cubicBezTo>
                                            <a:cubicBezTo>
                                              <a:pt x="38" y="38"/>
                                              <a:pt x="38" y="39"/>
                                              <a:pt x="39" y="40"/>
                                            </a:cubicBezTo>
                                            <a:cubicBezTo>
                                              <a:pt x="39" y="41"/>
                                              <a:pt x="39" y="42"/>
                                              <a:pt x="39" y="43"/>
                                            </a:cubicBezTo>
                                            <a:cubicBezTo>
                                              <a:pt x="39" y="45"/>
                                              <a:pt x="36" y="48"/>
                                              <a:pt x="36" y="48"/>
                                            </a:cubicBezTo>
                                            <a:cubicBezTo>
                                              <a:pt x="36" y="49"/>
                                              <a:pt x="36" y="50"/>
                                              <a:pt x="37" y="51"/>
                                            </a:cubicBezTo>
                                            <a:cubicBezTo>
                                              <a:pt x="37" y="52"/>
                                              <a:pt x="37" y="52"/>
                                              <a:pt x="37" y="53"/>
                                            </a:cubicBezTo>
                                            <a:cubicBezTo>
                                              <a:pt x="37" y="53"/>
                                              <a:pt x="37" y="54"/>
                                              <a:pt x="36" y="54"/>
                                            </a:cubicBezTo>
                                            <a:cubicBezTo>
                                              <a:pt x="35" y="56"/>
                                              <a:pt x="35" y="57"/>
                                              <a:pt x="34" y="57"/>
                                            </a:cubicBezTo>
                                            <a:cubicBezTo>
                                              <a:pt x="34" y="58"/>
                                              <a:pt x="33" y="58"/>
                                              <a:pt x="31" y="58"/>
                                            </a:cubicBezTo>
                                            <a:cubicBezTo>
                                              <a:pt x="29" y="58"/>
                                              <a:pt x="24" y="59"/>
                                              <a:pt x="24" y="59"/>
                                            </a:cubicBezTo>
                                            <a:cubicBezTo>
                                              <a:pt x="23" y="59"/>
                                              <a:pt x="23" y="59"/>
                                              <a:pt x="22" y="60"/>
                                            </a:cubicBezTo>
                                            <a:cubicBezTo>
                                              <a:pt x="22" y="61"/>
                                              <a:pt x="22" y="61"/>
                                              <a:pt x="21" y="62"/>
                                            </a:cubicBezTo>
                                            <a:cubicBezTo>
                                              <a:pt x="19" y="64"/>
                                              <a:pt x="19" y="65"/>
                                              <a:pt x="16" y="67"/>
                                            </a:cubicBezTo>
                                            <a:cubicBezTo>
                                              <a:pt x="15" y="67"/>
                                              <a:pt x="15" y="67"/>
                                              <a:pt x="14" y="66"/>
                                            </a:cubicBezTo>
                                            <a:cubicBezTo>
                                              <a:pt x="13" y="66"/>
                                              <a:pt x="12" y="66"/>
                                              <a:pt x="11" y="65"/>
                                            </a:cubicBezTo>
                                            <a:cubicBezTo>
                                              <a:pt x="10" y="65"/>
                                              <a:pt x="9" y="65"/>
                                              <a:pt x="8" y="65"/>
                                            </a:cubicBezTo>
                                            <a:cubicBezTo>
                                              <a:pt x="7" y="66"/>
                                              <a:pt x="6" y="67"/>
                                              <a:pt x="5" y="67"/>
                                            </a:cubicBezTo>
                                            <a:cubicBezTo>
                                              <a:pt x="4" y="68"/>
                                              <a:pt x="3" y="68"/>
                                              <a:pt x="2" y="68"/>
                                            </a:cubicBezTo>
                                            <a:cubicBezTo>
                                              <a:pt x="1" y="68"/>
                                              <a:pt x="1" y="68"/>
                                              <a:pt x="2" y="70"/>
                                            </a:cubicBezTo>
                                            <a:cubicBezTo>
                                              <a:pt x="2" y="72"/>
                                              <a:pt x="2" y="73"/>
                                              <a:pt x="3" y="74"/>
                                            </a:cubicBezTo>
                                            <a:cubicBezTo>
                                              <a:pt x="3" y="75"/>
                                              <a:pt x="2" y="76"/>
                                              <a:pt x="1" y="77"/>
                                            </a:cubicBezTo>
                                            <a:cubicBezTo>
                                              <a:pt x="0" y="78"/>
                                              <a:pt x="1" y="78"/>
                                              <a:pt x="1" y="79"/>
                                            </a:cubicBezTo>
                                            <a:cubicBezTo>
                                              <a:pt x="2" y="80"/>
                                              <a:pt x="3" y="81"/>
                                              <a:pt x="3" y="81"/>
                                            </a:cubicBezTo>
                                            <a:cubicBezTo>
                                              <a:pt x="5" y="84"/>
                                              <a:pt x="5" y="84"/>
                                              <a:pt x="5" y="84"/>
                                            </a:cubicBezTo>
                                            <a:cubicBezTo>
                                              <a:pt x="6" y="84"/>
                                              <a:pt x="5" y="83"/>
                                              <a:pt x="3" y="85"/>
                                            </a:cubicBezTo>
                                            <a:cubicBezTo>
                                              <a:pt x="2" y="86"/>
                                              <a:pt x="2" y="87"/>
                                              <a:pt x="3" y="87"/>
                                            </a:cubicBezTo>
                                            <a:cubicBezTo>
                                              <a:pt x="3" y="88"/>
                                              <a:pt x="4" y="89"/>
                                              <a:pt x="5" y="89"/>
                                            </a:cubicBezTo>
                                            <a:cubicBezTo>
                                              <a:pt x="5" y="89"/>
                                              <a:pt x="3" y="92"/>
                                              <a:pt x="2" y="94"/>
                                            </a:cubicBezTo>
                                            <a:cubicBezTo>
                                              <a:pt x="2" y="95"/>
                                              <a:pt x="1" y="96"/>
                                              <a:pt x="2" y="98"/>
                                            </a:cubicBezTo>
                                            <a:cubicBezTo>
                                              <a:pt x="2" y="100"/>
                                              <a:pt x="3" y="100"/>
                                              <a:pt x="3" y="101"/>
                                            </a:cubicBezTo>
                                            <a:cubicBezTo>
                                              <a:pt x="4" y="102"/>
                                              <a:pt x="4" y="103"/>
                                              <a:pt x="4" y="104"/>
                                            </a:cubicBezTo>
                                            <a:cubicBezTo>
                                              <a:pt x="4" y="105"/>
                                              <a:pt x="7" y="108"/>
                                              <a:pt x="8" y="109"/>
                                            </a:cubicBezTo>
                                            <a:cubicBezTo>
                                              <a:pt x="8" y="110"/>
                                              <a:pt x="8" y="110"/>
                                              <a:pt x="8" y="111"/>
                                            </a:cubicBezTo>
                                            <a:cubicBezTo>
                                              <a:pt x="8" y="111"/>
                                              <a:pt x="8" y="112"/>
                                              <a:pt x="7" y="112"/>
                                            </a:cubicBezTo>
                                            <a:cubicBezTo>
                                              <a:pt x="6" y="113"/>
                                              <a:pt x="5" y="113"/>
                                              <a:pt x="5" y="114"/>
                                            </a:cubicBezTo>
                                            <a:cubicBezTo>
                                              <a:pt x="4" y="114"/>
                                              <a:pt x="4" y="114"/>
                                              <a:pt x="4" y="115"/>
                                            </a:cubicBezTo>
                                            <a:cubicBezTo>
                                              <a:pt x="4" y="115"/>
                                              <a:pt x="5" y="116"/>
                                              <a:pt x="5" y="116"/>
                                            </a:cubicBezTo>
                                            <a:cubicBezTo>
                                              <a:pt x="6" y="117"/>
                                              <a:pt x="7" y="118"/>
                                              <a:pt x="7" y="118"/>
                                            </a:cubicBezTo>
                                            <a:cubicBezTo>
                                              <a:pt x="8" y="119"/>
                                              <a:pt x="9" y="119"/>
                                              <a:pt x="9" y="120"/>
                                            </a:cubicBezTo>
                                            <a:cubicBezTo>
                                              <a:pt x="9" y="121"/>
                                              <a:pt x="9" y="122"/>
                                              <a:pt x="8" y="123"/>
                                            </a:cubicBezTo>
                                            <a:cubicBezTo>
                                              <a:pt x="8" y="125"/>
                                              <a:pt x="8" y="127"/>
                                              <a:pt x="8" y="129"/>
                                            </a:cubicBezTo>
                                            <a:cubicBezTo>
                                              <a:pt x="9" y="129"/>
                                              <a:pt x="11" y="133"/>
                                              <a:pt x="11" y="134"/>
                                            </a:cubicBezTo>
                                            <a:cubicBezTo>
                                              <a:pt x="12" y="135"/>
                                              <a:pt x="16" y="136"/>
                                              <a:pt x="17" y="137"/>
                                            </a:cubicBezTo>
                                            <a:cubicBezTo>
                                              <a:pt x="18" y="138"/>
                                              <a:pt x="17" y="139"/>
                                              <a:pt x="17" y="140"/>
                                            </a:cubicBezTo>
                                            <a:cubicBezTo>
                                              <a:pt x="16" y="141"/>
                                              <a:pt x="15" y="142"/>
                                              <a:pt x="15" y="142"/>
                                            </a:cubicBezTo>
                                            <a:cubicBezTo>
                                              <a:pt x="14" y="143"/>
                                              <a:pt x="13" y="143"/>
                                              <a:pt x="12" y="143"/>
                                            </a:cubicBezTo>
                                            <a:cubicBezTo>
                                              <a:pt x="12" y="143"/>
                                              <a:pt x="12" y="143"/>
                                              <a:pt x="11" y="143"/>
                                            </a:cubicBezTo>
                                            <a:cubicBezTo>
                                              <a:pt x="11" y="143"/>
                                              <a:pt x="11" y="144"/>
                                              <a:pt x="10" y="144"/>
                                            </a:cubicBezTo>
                                            <a:cubicBezTo>
                                              <a:pt x="10" y="145"/>
                                              <a:pt x="10" y="146"/>
                                              <a:pt x="10" y="147"/>
                                            </a:cubicBezTo>
                                            <a:cubicBezTo>
                                              <a:pt x="9" y="149"/>
                                              <a:pt x="9" y="150"/>
                                              <a:pt x="8" y="150"/>
                                            </a:cubicBezTo>
                                            <a:cubicBezTo>
                                              <a:pt x="8" y="151"/>
                                              <a:pt x="7" y="151"/>
                                              <a:pt x="7" y="152"/>
                                            </a:cubicBezTo>
                                            <a:cubicBezTo>
                                              <a:pt x="6" y="153"/>
                                              <a:pt x="2" y="155"/>
                                              <a:pt x="2" y="155"/>
                                            </a:cubicBezTo>
                                            <a:cubicBezTo>
                                              <a:pt x="1" y="156"/>
                                              <a:pt x="1" y="156"/>
                                              <a:pt x="2" y="156"/>
                                            </a:cubicBezTo>
                                            <a:cubicBezTo>
                                              <a:pt x="2" y="156"/>
                                              <a:pt x="3" y="156"/>
                                              <a:pt x="4" y="156"/>
                                            </a:cubicBezTo>
                                            <a:cubicBezTo>
                                              <a:pt x="5" y="157"/>
                                              <a:pt x="7" y="157"/>
                                              <a:pt x="8" y="157"/>
                                            </a:cubicBezTo>
                                            <a:cubicBezTo>
                                              <a:pt x="10" y="158"/>
                                              <a:pt x="10" y="159"/>
                                              <a:pt x="10" y="160"/>
                                            </a:cubicBezTo>
                                            <a:cubicBezTo>
                                              <a:pt x="10" y="162"/>
                                              <a:pt x="10" y="163"/>
                                              <a:pt x="10" y="164"/>
                                            </a:cubicBezTo>
                                            <a:cubicBezTo>
                                              <a:pt x="10" y="166"/>
                                              <a:pt x="9" y="166"/>
                                              <a:pt x="8" y="167"/>
                                            </a:cubicBezTo>
                                            <a:cubicBezTo>
                                              <a:pt x="8" y="167"/>
                                              <a:pt x="8" y="167"/>
                                              <a:pt x="11" y="168"/>
                                            </a:cubicBezTo>
                                            <a:cubicBezTo>
                                              <a:pt x="12" y="168"/>
                                              <a:pt x="13" y="168"/>
                                              <a:pt x="13" y="167"/>
                                            </a:cubicBezTo>
                                            <a:cubicBezTo>
                                              <a:pt x="14" y="166"/>
                                              <a:pt x="15" y="165"/>
                                              <a:pt x="16" y="165"/>
                                            </a:cubicBezTo>
                                            <a:cubicBezTo>
                                              <a:pt x="16" y="164"/>
                                              <a:pt x="17" y="165"/>
                                              <a:pt x="18" y="165"/>
                                            </a:cubicBezTo>
                                            <a:cubicBezTo>
                                              <a:pt x="19" y="166"/>
                                              <a:pt x="20" y="166"/>
                                              <a:pt x="20" y="166"/>
                                            </a:cubicBezTo>
                                            <a:cubicBezTo>
                                              <a:pt x="21" y="166"/>
                                              <a:pt x="21" y="166"/>
                                              <a:pt x="21" y="165"/>
                                            </a:cubicBezTo>
                                            <a:cubicBezTo>
                                              <a:pt x="21" y="164"/>
                                              <a:pt x="22" y="164"/>
                                              <a:pt x="22" y="163"/>
                                            </a:cubicBezTo>
                                            <a:cubicBezTo>
                                              <a:pt x="22" y="162"/>
                                              <a:pt x="23" y="162"/>
                                              <a:pt x="25" y="163"/>
                                            </a:cubicBezTo>
                                            <a:cubicBezTo>
                                              <a:pt x="26" y="164"/>
                                              <a:pt x="29" y="165"/>
                                              <a:pt x="32" y="165"/>
                                            </a:cubicBezTo>
                                            <a:cubicBezTo>
                                              <a:pt x="34" y="165"/>
                                              <a:pt x="37" y="165"/>
                                              <a:pt x="40" y="165"/>
                                            </a:cubicBezTo>
                                            <a:cubicBezTo>
                                              <a:pt x="43" y="165"/>
                                              <a:pt x="47" y="165"/>
                                              <a:pt x="50" y="164"/>
                                            </a:cubicBezTo>
                                            <a:cubicBezTo>
                                              <a:pt x="52" y="164"/>
                                              <a:pt x="54" y="165"/>
                                              <a:pt x="55" y="166"/>
                                            </a:cubicBezTo>
                                            <a:cubicBezTo>
                                              <a:pt x="56" y="166"/>
                                              <a:pt x="58" y="167"/>
                                              <a:pt x="59" y="167"/>
                                            </a:cubicBezTo>
                                            <a:cubicBezTo>
                                              <a:pt x="60" y="167"/>
                                              <a:pt x="63" y="166"/>
                                              <a:pt x="64" y="165"/>
                                            </a:cubicBezTo>
                                            <a:cubicBezTo>
                                              <a:pt x="64" y="162"/>
                                              <a:pt x="64" y="160"/>
                                              <a:pt x="64" y="160"/>
                                            </a:cubicBezTo>
                                            <a:cubicBezTo>
                                              <a:pt x="65" y="160"/>
                                              <a:pt x="67" y="160"/>
                                              <a:pt x="68" y="160"/>
                                            </a:cubicBezTo>
                                            <a:cubicBezTo>
                                              <a:pt x="69" y="160"/>
                                              <a:pt x="71" y="161"/>
                                              <a:pt x="71" y="162"/>
                                            </a:cubicBezTo>
                                            <a:cubicBezTo>
                                              <a:pt x="72" y="163"/>
                                              <a:pt x="73" y="164"/>
                                              <a:pt x="74" y="164"/>
                                            </a:cubicBezTo>
                                            <a:cubicBezTo>
                                              <a:pt x="75" y="165"/>
                                              <a:pt x="76" y="165"/>
                                              <a:pt x="78" y="165"/>
                                            </a:cubicBezTo>
                                            <a:cubicBezTo>
                                              <a:pt x="79" y="165"/>
                                              <a:pt x="80" y="165"/>
                                              <a:pt x="81" y="166"/>
                                            </a:cubicBezTo>
                                            <a:cubicBezTo>
                                              <a:pt x="82" y="167"/>
                                              <a:pt x="83" y="167"/>
                                              <a:pt x="83" y="168"/>
                                            </a:cubicBezTo>
                                            <a:cubicBezTo>
                                              <a:pt x="84" y="169"/>
                                              <a:pt x="84" y="174"/>
                                              <a:pt x="85" y="175"/>
                                            </a:cubicBezTo>
                                            <a:cubicBezTo>
                                              <a:pt x="86" y="176"/>
                                              <a:pt x="90" y="177"/>
                                              <a:pt x="90" y="178"/>
                                            </a:cubicBezTo>
                                            <a:cubicBezTo>
                                              <a:pt x="90" y="178"/>
                                              <a:pt x="90" y="180"/>
                                              <a:pt x="91" y="181"/>
                                            </a:cubicBezTo>
                                            <a:cubicBezTo>
                                              <a:pt x="92" y="182"/>
                                              <a:pt x="93" y="183"/>
                                              <a:pt x="93" y="183"/>
                                            </a:cubicBezTo>
                                            <a:cubicBezTo>
                                              <a:pt x="96" y="182"/>
                                              <a:pt x="98" y="181"/>
                                              <a:pt x="100" y="180"/>
                                            </a:cubicBezTo>
                                            <a:cubicBezTo>
                                              <a:pt x="101" y="179"/>
                                              <a:pt x="102" y="179"/>
                                              <a:pt x="102" y="178"/>
                                            </a:cubicBezTo>
                                            <a:cubicBezTo>
                                              <a:pt x="102" y="178"/>
                                              <a:pt x="103" y="178"/>
                                              <a:pt x="103" y="178"/>
                                            </a:cubicBezTo>
                                            <a:cubicBezTo>
                                              <a:pt x="103" y="178"/>
                                              <a:pt x="103" y="178"/>
                                              <a:pt x="104" y="179"/>
                                            </a:cubicBezTo>
                                            <a:cubicBezTo>
                                              <a:pt x="104" y="181"/>
                                              <a:pt x="105" y="182"/>
                                              <a:pt x="106" y="183"/>
                                            </a:cubicBezTo>
                                            <a:cubicBezTo>
                                              <a:pt x="106" y="184"/>
                                              <a:pt x="107" y="184"/>
                                              <a:pt x="108" y="184"/>
                                            </a:cubicBezTo>
                                            <a:cubicBezTo>
                                              <a:pt x="108" y="184"/>
                                              <a:pt x="109" y="184"/>
                                              <a:pt x="109" y="183"/>
                                            </a:cubicBezTo>
                                            <a:cubicBezTo>
                                              <a:pt x="110" y="183"/>
                                              <a:pt x="110" y="182"/>
                                              <a:pt x="111" y="181"/>
                                            </a:cubicBezTo>
                                            <a:cubicBezTo>
                                              <a:pt x="113" y="180"/>
                                              <a:pt x="114" y="178"/>
                                              <a:pt x="116" y="178"/>
                                            </a:cubicBezTo>
                                            <a:cubicBezTo>
                                              <a:pt x="117" y="177"/>
                                              <a:pt x="118" y="177"/>
                                              <a:pt x="119" y="176"/>
                                            </a:cubicBezTo>
                                            <a:cubicBezTo>
                                              <a:pt x="120" y="176"/>
                                              <a:pt x="121" y="175"/>
                                              <a:pt x="121" y="176"/>
                                            </a:cubicBezTo>
                                            <a:cubicBezTo>
                                              <a:pt x="122" y="177"/>
                                              <a:pt x="122" y="178"/>
                                              <a:pt x="123" y="179"/>
                                            </a:cubicBezTo>
                                            <a:cubicBezTo>
                                              <a:pt x="124" y="181"/>
                                              <a:pt x="125" y="182"/>
                                              <a:pt x="126" y="182"/>
                                            </a:cubicBezTo>
                                            <a:cubicBezTo>
                                              <a:pt x="128" y="182"/>
                                              <a:pt x="129" y="184"/>
                                              <a:pt x="130" y="186"/>
                                            </a:cubicBezTo>
                                            <a:cubicBezTo>
                                              <a:pt x="131" y="187"/>
                                              <a:pt x="132" y="187"/>
                                              <a:pt x="133" y="188"/>
                                            </a:cubicBezTo>
                                            <a:cubicBezTo>
                                              <a:pt x="134" y="188"/>
                                              <a:pt x="135" y="189"/>
                                              <a:pt x="136" y="189"/>
                                            </a:cubicBezTo>
                                            <a:cubicBezTo>
                                              <a:pt x="136" y="189"/>
                                              <a:pt x="136" y="189"/>
                                              <a:pt x="136" y="189"/>
                                            </a:cubicBezTo>
                                            <a:cubicBezTo>
                                              <a:pt x="136" y="189"/>
                                              <a:pt x="136" y="188"/>
                                              <a:pt x="136" y="188"/>
                                            </a:cubicBezTo>
                                            <a:cubicBezTo>
                                              <a:pt x="137" y="188"/>
                                              <a:pt x="138" y="189"/>
                                              <a:pt x="143" y="187"/>
                                            </a:cubicBezTo>
                                            <a:cubicBezTo>
                                              <a:pt x="144" y="187"/>
                                              <a:pt x="144" y="186"/>
                                              <a:pt x="144" y="185"/>
                                            </a:cubicBezTo>
                                            <a:cubicBezTo>
                                              <a:pt x="144" y="184"/>
                                              <a:pt x="144" y="183"/>
                                              <a:pt x="145" y="182"/>
                                            </a:cubicBezTo>
                                            <a:cubicBezTo>
                                              <a:pt x="146" y="181"/>
                                              <a:pt x="146" y="180"/>
                                              <a:pt x="146" y="179"/>
                                            </a:cubicBezTo>
                                            <a:cubicBezTo>
                                              <a:pt x="146" y="179"/>
                                              <a:pt x="147" y="178"/>
                                              <a:pt x="150" y="178"/>
                                            </a:cubicBezTo>
                                            <a:cubicBezTo>
                                              <a:pt x="155" y="178"/>
                                              <a:pt x="152" y="178"/>
                                              <a:pt x="154" y="178"/>
                                            </a:cubicBezTo>
                                            <a:cubicBezTo>
                                              <a:pt x="154" y="178"/>
                                              <a:pt x="154" y="177"/>
                                              <a:pt x="153" y="177"/>
                                            </a:cubicBezTo>
                                            <a:cubicBezTo>
                                              <a:pt x="152" y="176"/>
                                              <a:pt x="151" y="175"/>
                                              <a:pt x="152" y="175"/>
                                            </a:cubicBezTo>
                                            <a:cubicBezTo>
                                              <a:pt x="153" y="175"/>
                                              <a:pt x="155" y="175"/>
                                              <a:pt x="155" y="174"/>
                                            </a:cubicBezTo>
                                            <a:cubicBezTo>
                                              <a:pt x="156" y="173"/>
                                              <a:pt x="156" y="172"/>
                                              <a:pt x="155" y="170"/>
                                            </a:cubicBezTo>
                                            <a:cubicBezTo>
                                              <a:pt x="155" y="169"/>
                                              <a:pt x="155" y="167"/>
                                              <a:pt x="155" y="166"/>
                                            </a:cubicBezTo>
                                            <a:cubicBezTo>
                                              <a:pt x="156" y="164"/>
                                              <a:pt x="156" y="163"/>
                                              <a:pt x="157" y="162"/>
                                            </a:cubicBezTo>
                                            <a:cubicBezTo>
                                              <a:pt x="158" y="160"/>
                                              <a:pt x="160" y="158"/>
                                              <a:pt x="161" y="155"/>
                                            </a:cubicBezTo>
                                            <a:cubicBezTo>
                                              <a:pt x="161" y="155"/>
                                              <a:pt x="160" y="154"/>
                                              <a:pt x="160" y="154"/>
                                            </a:cubicBezTo>
                                            <a:cubicBezTo>
                                              <a:pt x="159" y="153"/>
                                              <a:pt x="158" y="153"/>
                                              <a:pt x="158" y="152"/>
                                            </a:cubicBezTo>
                                            <a:cubicBezTo>
                                              <a:pt x="157" y="152"/>
                                              <a:pt x="156" y="152"/>
                                              <a:pt x="156" y="151"/>
                                            </a:cubicBezTo>
                                            <a:cubicBezTo>
                                              <a:pt x="155" y="151"/>
                                              <a:pt x="155" y="151"/>
                                              <a:pt x="155" y="150"/>
                                            </a:cubicBezTo>
                                            <a:cubicBezTo>
                                              <a:pt x="156" y="150"/>
                                              <a:pt x="158" y="149"/>
                                              <a:pt x="160" y="149"/>
                                            </a:cubicBezTo>
                                            <a:cubicBezTo>
                                              <a:pt x="162" y="148"/>
                                              <a:pt x="164" y="147"/>
                                              <a:pt x="164" y="146"/>
                                            </a:cubicBezTo>
                                            <a:cubicBezTo>
                                              <a:pt x="164" y="146"/>
                                              <a:pt x="165" y="144"/>
                                              <a:pt x="166" y="143"/>
                                            </a:cubicBezTo>
                                            <a:cubicBezTo>
                                              <a:pt x="166" y="141"/>
                                              <a:pt x="167" y="140"/>
                                              <a:pt x="166" y="139"/>
                                            </a:cubicBezTo>
                                            <a:cubicBezTo>
                                              <a:pt x="164" y="137"/>
                                              <a:pt x="164" y="137"/>
                                              <a:pt x="165" y="136"/>
                                            </a:cubicBezTo>
                                            <a:cubicBezTo>
                                              <a:pt x="165" y="136"/>
                                              <a:pt x="166" y="135"/>
                                              <a:pt x="166" y="133"/>
                                            </a:cubicBezTo>
                                            <a:cubicBezTo>
                                              <a:pt x="166" y="132"/>
                                              <a:pt x="165" y="131"/>
                                              <a:pt x="164" y="130"/>
                                            </a:cubicBezTo>
                                            <a:cubicBezTo>
                                              <a:pt x="164" y="130"/>
                                              <a:pt x="163" y="129"/>
                                              <a:pt x="163" y="129"/>
                                            </a:cubicBezTo>
                                            <a:cubicBezTo>
                                              <a:pt x="163" y="129"/>
                                              <a:pt x="163" y="128"/>
                                              <a:pt x="163" y="128"/>
                                            </a:cubicBezTo>
                                            <a:cubicBezTo>
                                              <a:pt x="164" y="127"/>
                                              <a:pt x="165" y="126"/>
                                              <a:pt x="166" y="125"/>
                                            </a:cubicBezTo>
                                            <a:cubicBezTo>
                                              <a:pt x="167" y="124"/>
                                              <a:pt x="167" y="122"/>
                                              <a:pt x="166" y="122"/>
                                            </a:cubicBezTo>
                                            <a:cubicBezTo>
                                              <a:pt x="165" y="122"/>
                                              <a:pt x="164" y="121"/>
                                              <a:pt x="163" y="121"/>
                                            </a:cubicBezTo>
                                            <a:cubicBezTo>
                                              <a:pt x="162" y="120"/>
                                              <a:pt x="162" y="120"/>
                                              <a:pt x="162" y="120"/>
                                            </a:cubicBezTo>
                                            <a:cubicBezTo>
                                              <a:pt x="162" y="119"/>
                                              <a:pt x="163" y="119"/>
                                              <a:pt x="164" y="119"/>
                                            </a:cubicBezTo>
                                            <a:cubicBezTo>
                                              <a:pt x="165" y="119"/>
                                              <a:pt x="166" y="118"/>
                                              <a:pt x="166" y="118"/>
                                            </a:cubicBezTo>
                                            <a:cubicBezTo>
                                              <a:pt x="167" y="117"/>
                                              <a:pt x="167" y="117"/>
                                              <a:pt x="167" y="116"/>
                                            </a:cubicBezTo>
                                            <a:cubicBezTo>
                                              <a:pt x="167" y="115"/>
                                              <a:pt x="167" y="114"/>
                                              <a:pt x="168" y="112"/>
                                            </a:cubicBezTo>
                                            <a:cubicBezTo>
                                              <a:pt x="169" y="110"/>
                                              <a:pt x="168" y="108"/>
                                              <a:pt x="170" y="106"/>
                                            </a:cubicBezTo>
                                            <a:cubicBezTo>
                                              <a:pt x="171" y="102"/>
                                              <a:pt x="176" y="100"/>
                                              <a:pt x="176" y="98"/>
                                            </a:cubicBezTo>
                                            <a:cubicBezTo>
                                              <a:pt x="176" y="98"/>
                                              <a:pt x="176" y="98"/>
                                              <a:pt x="176" y="98"/>
                                            </a:cubicBezTo>
                                            <a:cubicBezTo>
                                              <a:pt x="176" y="97"/>
                                              <a:pt x="175" y="97"/>
                                              <a:pt x="175" y="96"/>
                                            </a:cubicBezTo>
                                            <a:cubicBezTo>
                                              <a:pt x="175" y="94"/>
                                              <a:pt x="174" y="90"/>
                                              <a:pt x="173" y="89"/>
                                            </a:cubicBezTo>
                                            <a:cubicBezTo>
                                              <a:pt x="173" y="88"/>
                                              <a:pt x="172" y="88"/>
                                              <a:pt x="172" y="87"/>
                                            </a:cubicBezTo>
                                            <a:cubicBezTo>
                                              <a:pt x="171" y="87"/>
                                              <a:pt x="169" y="87"/>
                                              <a:pt x="168" y="86"/>
                                            </a:cubicBezTo>
                                            <a:cubicBezTo>
                                              <a:pt x="167" y="86"/>
                                              <a:pt x="166" y="86"/>
                                              <a:pt x="166" y="86"/>
                                            </a:cubicBezTo>
                                            <a:cubicBezTo>
                                              <a:pt x="165" y="86"/>
                                              <a:pt x="165" y="85"/>
                                              <a:pt x="166" y="85"/>
                                            </a:cubicBezTo>
                                            <a:cubicBezTo>
                                              <a:pt x="166" y="84"/>
                                              <a:pt x="166" y="83"/>
                                              <a:pt x="166" y="82"/>
                                            </a:cubicBezTo>
                                            <a:cubicBezTo>
                                              <a:pt x="166" y="81"/>
                                              <a:pt x="165" y="81"/>
                                              <a:pt x="164" y="80"/>
                                            </a:cubicBezTo>
                                            <a:cubicBezTo>
                                              <a:pt x="164" y="80"/>
                                              <a:pt x="159" y="74"/>
                                              <a:pt x="159" y="74"/>
                                            </a:cubicBezTo>
                                            <a:cubicBezTo>
                                              <a:pt x="161" y="74"/>
                                              <a:pt x="161" y="74"/>
                                              <a:pt x="162" y="73"/>
                                            </a:cubicBezTo>
                                            <a:cubicBezTo>
                                              <a:pt x="163" y="73"/>
                                              <a:pt x="163" y="72"/>
                                              <a:pt x="162" y="71"/>
                                            </a:cubicBezTo>
                                            <a:cubicBezTo>
                                              <a:pt x="162" y="69"/>
                                              <a:pt x="162" y="68"/>
                                              <a:pt x="161" y="66"/>
                                            </a:cubicBezTo>
                                            <a:cubicBezTo>
                                              <a:pt x="160" y="65"/>
                                              <a:pt x="159" y="64"/>
                                              <a:pt x="158" y="62"/>
                                            </a:cubicBezTo>
                                            <a:cubicBezTo>
                                              <a:pt x="157" y="61"/>
                                              <a:pt x="157" y="61"/>
                                              <a:pt x="156" y="60"/>
                                            </a:cubicBezTo>
                                            <a:cubicBezTo>
                                              <a:pt x="156" y="59"/>
                                              <a:pt x="156" y="58"/>
                                              <a:pt x="157" y="57"/>
                                            </a:cubicBezTo>
                                            <a:cubicBezTo>
                                              <a:pt x="158" y="57"/>
                                              <a:pt x="162" y="54"/>
                                              <a:pt x="162" y="53"/>
                                            </a:cubicBezTo>
                                            <a:cubicBezTo>
                                              <a:pt x="162" y="51"/>
                                              <a:pt x="161" y="50"/>
                                              <a:pt x="160" y="49"/>
                                            </a:cubicBezTo>
                                            <a:cubicBezTo>
                                              <a:pt x="159" y="49"/>
                                              <a:pt x="157" y="49"/>
                                              <a:pt x="155" y="49"/>
                                            </a:cubicBezTo>
                                            <a:cubicBezTo>
                                              <a:pt x="155" y="49"/>
                                              <a:pt x="154" y="49"/>
                                              <a:pt x="154" y="48"/>
                                            </a:cubicBezTo>
                                            <a:cubicBezTo>
                                              <a:pt x="154" y="47"/>
                                              <a:pt x="153" y="47"/>
                                              <a:pt x="153" y="47"/>
                                            </a:cubicBezTo>
                                            <a:cubicBezTo>
                                              <a:pt x="152" y="48"/>
                                              <a:pt x="151" y="49"/>
                                              <a:pt x="151" y="50"/>
                                            </a:cubicBezTo>
                                            <a:cubicBezTo>
                                              <a:pt x="151" y="50"/>
                                              <a:pt x="150" y="50"/>
                                              <a:pt x="149" y="51"/>
                                            </a:cubicBezTo>
                                            <a:cubicBezTo>
                                              <a:pt x="148" y="51"/>
                                              <a:pt x="147" y="52"/>
                                              <a:pt x="147" y="53"/>
                                            </a:cubicBezTo>
                                            <a:cubicBezTo>
                                              <a:pt x="146" y="54"/>
                                              <a:pt x="145" y="55"/>
                                              <a:pt x="144" y="54"/>
                                            </a:cubicBezTo>
                                            <a:cubicBezTo>
                                              <a:pt x="143" y="54"/>
                                              <a:pt x="143" y="53"/>
                                              <a:pt x="142" y="52"/>
                                            </a:cubicBezTo>
                                            <a:cubicBezTo>
                                              <a:pt x="142" y="51"/>
                                              <a:pt x="142" y="50"/>
                                              <a:pt x="141" y="50"/>
                                            </a:cubicBezTo>
                                            <a:cubicBezTo>
                                              <a:pt x="140" y="49"/>
                                              <a:pt x="138" y="49"/>
                                              <a:pt x="137" y="49"/>
                                            </a:cubicBezTo>
                                            <a:cubicBezTo>
                                              <a:pt x="137" y="48"/>
                                              <a:pt x="137" y="48"/>
                                              <a:pt x="137" y="48"/>
                                            </a:cubicBezTo>
                                            <a:cubicBezTo>
                                              <a:pt x="137" y="48"/>
                                              <a:pt x="137" y="48"/>
                                              <a:pt x="138" y="48"/>
                                            </a:cubicBezTo>
                                            <a:cubicBezTo>
                                              <a:pt x="139" y="47"/>
                                              <a:pt x="140" y="47"/>
                                              <a:pt x="140" y="46"/>
                                            </a:cubicBezTo>
                                            <a:cubicBezTo>
                                              <a:pt x="141" y="46"/>
                                              <a:pt x="141" y="45"/>
                                              <a:pt x="142" y="44"/>
                                            </a:cubicBezTo>
                                            <a:cubicBezTo>
                                              <a:pt x="143" y="43"/>
                                              <a:pt x="143" y="42"/>
                                              <a:pt x="144" y="42"/>
                                            </a:cubicBezTo>
                                            <a:cubicBezTo>
                                              <a:pt x="145" y="41"/>
                                              <a:pt x="145" y="40"/>
                                              <a:pt x="145" y="40"/>
                                            </a:cubicBezTo>
                                            <a:cubicBezTo>
                                              <a:pt x="144" y="38"/>
                                              <a:pt x="144" y="37"/>
                                              <a:pt x="145" y="37"/>
                                            </a:cubicBezTo>
                                            <a:cubicBezTo>
                                              <a:pt x="145" y="37"/>
                                              <a:pt x="146" y="36"/>
                                              <a:pt x="147" y="35"/>
                                            </a:cubicBezTo>
                                            <a:cubicBezTo>
                                              <a:pt x="147" y="34"/>
                                              <a:pt x="147" y="29"/>
                                              <a:pt x="147" y="29"/>
                                            </a:cubicBezTo>
                                            <a:cubicBezTo>
                                              <a:pt x="148" y="29"/>
                                              <a:pt x="149" y="28"/>
                                              <a:pt x="150" y="28"/>
                                            </a:cubicBezTo>
                                            <a:cubicBezTo>
                                              <a:pt x="151" y="27"/>
                                              <a:pt x="152" y="26"/>
                                              <a:pt x="152" y="25"/>
                                            </a:cubicBezTo>
                                            <a:cubicBezTo>
                                              <a:pt x="152" y="24"/>
                                              <a:pt x="152" y="23"/>
                                              <a:pt x="152" y="22"/>
                                            </a:cubicBezTo>
                                            <a:cubicBezTo>
                                              <a:pt x="151" y="20"/>
                                              <a:pt x="151" y="19"/>
                                              <a:pt x="150" y="19"/>
                                            </a:cubicBezTo>
                                            <a:cubicBezTo>
                                              <a:pt x="149" y="18"/>
                                              <a:pt x="147" y="18"/>
                                              <a:pt x="146" y="18"/>
                                            </a:cubicBezTo>
                                            <a:cubicBezTo>
                                              <a:pt x="145" y="18"/>
                                              <a:pt x="145" y="18"/>
                                              <a:pt x="144" y="18"/>
                                            </a:cubicBezTo>
                                            <a:cubicBezTo>
                                              <a:pt x="144" y="17"/>
                                              <a:pt x="144" y="17"/>
                                              <a:pt x="144" y="17"/>
                                            </a:cubicBezTo>
                                            <a:cubicBezTo>
                                              <a:pt x="145" y="16"/>
                                              <a:pt x="146" y="15"/>
                                              <a:pt x="146" y="15"/>
                                            </a:cubicBezTo>
                                            <a:cubicBezTo>
                                              <a:pt x="147" y="15"/>
                                              <a:pt x="146" y="15"/>
                                              <a:pt x="145" y="15"/>
                                            </a:cubicBezTo>
                                            <a:cubicBezTo>
                                              <a:pt x="143" y="15"/>
                                              <a:pt x="142" y="15"/>
                                              <a:pt x="141" y="14"/>
                                            </a:cubicBezTo>
                                            <a:cubicBezTo>
                                              <a:pt x="141" y="14"/>
                                              <a:pt x="141" y="14"/>
                                              <a:pt x="141" y="13"/>
                                            </a:cubicBezTo>
                                            <a:cubicBezTo>
                                              <a:pt x="141" y="13"/>
                                              <a:pt x="141" y="12"/>
                                              <a:pt x="141" y="11"/>
                                            </a:cubicBezTo>
                                            <a:cubicBezTo>
                                              <a:pt x="142" y="9"/>
                                              <a:pt x="142" y="8"/>
                                              <a:pt x="142" y="8"/>
                                            </a:cubicBezTo>
                                            <a:cubicBezTo>
                                              <a:pt x="141" y="8"/>
                                              <a:pt x="140" y="8"/>
                                              <a:pt x="139" y="7"/>
                                            </a:cubicBezTo>
                                            <a:cubicBezTo>
                                              <a:pt x="138" y="6"/>
                                              <a:pt x="137" y="5"/>
                                              <a:pt x="136" y="3"/>
                                            </a:cubicBezTo>
                                            <a:cubicBezTo>
                                              <a:pt x="136" y="3"/>
                                              <a:pt x="135" y="2"/>
                                              <a:pt x="135" y="2"/>
                                            </a:cubicBezTo>
                                            <a:cubicBezTo>
                                              <a:pt x="135" y="2"/>
                                              <a:pt x="134" y="2"/>
                                              <a:pt x="134" y="2"/>
                                            </a:cubicBezTo>
                                            <a:cubicBezTo>
                                              <a:pt x="133" y="3"/>
                                              <a:pt x="133" y="4"/>
                                              <a:pt x="133" y="5"/>
                                            </a:cubicBezTo>
                                            <a:cubicBezTo>
                                              <a:pt x="133" y="6"/>
                                              <a:pt x="133" y="6"/>
                                              <a:pt x="132" y="7"/>
                                            </a:cubicBezTo>
                                            <a:cubicBezTo>
                                              <a:pt x="132" y="8"/>
                                              <a:pt x="131" y="9"/>
                                              <a:pt x="131" y="9"/>
                                            </a:cubicBezTo>
                                            <a:cubicBezTo>
                                              <a:pt x="131" y="9"/>
                                              <a:pt x="125" y="6"/>
                                              <a:pt x="125" y="6"/>
                                            </a:cubicBezTo>
                                            <a:cubicBezTo>
                                              <a:pt x="125" y="6"/>
                                              <a:pt x="122" y="5"/>
                                              <a:pt x="121" y="4"/>
                                            </a:cubicBezTo>
                                            <a:cubicBezTo>
                                              <a:pt x="120" y="4"/>
                                              <a:pt x="119" y="4"/>
                                              <a:pt x="118" y="3"/>
                                            </a:cubicBezTo>
                                            <a:cubicBezTo>
                                              <a:pt x="117" y="3"/>
                                              <a:pt x="117" y="2"/>
                                              <a:pt x="117" y="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94" name="Freeform 5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023AB30-402F-9C92-5272-467773318201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081322" y="2913667"/>
                                        <a:ext cx="603976" cy="643038"/>
                                      </a:xfrm>
                                      <a:custGeom>
                                        <a:avLst/>
                                        <a:gdLst>
                                          <a:gd name="T0" fmla="*/ 122 w 165"/>
                                          <a:gd name="T1" fmla="*/ 2 h 175"/>
                                          <a:gd name="T2" fmla="*/ 113 w 165"/>
                                          <a:gd name="T3" fmla="*/ 4 h 175"/>
                                          <a:gd name="T4" fmla="*/ 107 w 165"/>
                                          <a:gd name="T5" fmla="*/ 7 h 175"/>
                                          <a:gd name="T6" fmla="*/ 90 w 165"/>
                                          <a:gd name="T7" fmla="*/ 3 h 175"/>
                                          <a:gd name="T8" fmla="*/ 80 w 165"/>
                                          <a:gd name="T9" fmla="*/ 6 h 175"/>
                                          <a:gd name="T10" fmla="*/ 74 w 165"/>
                                          <a:gd name="T11" fmla="*/ 7 h 175"/>
                                          <a:gd name="T12" fmla="*/ 65 w 165"/>
                                          <a:gd name="T13" fmla="*/ 10 h 175"/>
                                          <a:gd name="T14" fmla="*/ 55 w 165"/>
                                          <a:gd name="T15" fmla="*/ 14 h 175"/>
                                          <a:gd name="T16" fmla="*/ 43 w 165"/>
                                          <a:gd name="T17" fmla="*/ 22 h 175"/>
                                          <a:gd name="T18" fmla="*/ 40 w 165"/>
                                          <a:gd name="T19" fmla="*/ 33 h 175"/>
                                          <a:gd name="T20" fmla="*/ 28 w 165"/>
                                          <a:gd name="T21" fmla="*/ 40 h 175"/>
                                          <a:gd name="T22" fmla="*/ 32 w 165"/>
                                          <a:gd name="T23" fmla="*/ 48 h 175"/>
                                          <a:gd name="T24" fmla="*/ 25 w 165"/>
                                          <a:gd name="T25" fmla="*/ 61 h 175"/>
                                          <a:gd name="T26" fmla="*/ 26 w 165"/>
                                          <a:gd name="T27" fmla="*/ 69 h 175"/>
                                          <a:gd name="T28" fmla="*/ 29 w 165"/>
                                          <a:gd name="T29" fmla="*/ 80 h 175"/>
                                          <a:gd name="T30" fmla="*/ 29 w 165"/>
                                          <a:gd name="T31" fmla="*/ 89 h 175"/>
                                          <a:gd name="T32" fmla="*/ 14 w 165"/>
                                          <a:gd name="T33" fmla="*/ 96 h 175"/>
                                          <a:gd name="T34" fmla="*/ 18 w 165"/>
                                          <a:gd name="T35" fmla="*/ 108 h 175"/>
                                          <a:gd name="T36" fmla="*/ 8 w 165"/>
                                          <a:gd name="T37" fmla="*/ 110 h 175"/>
                                          <a:gd name="T38" fmla="*/ 1 w 165"/>
                                          <a:gd name="T39" fmla="*/ 119 h 175"/>
                                          <a:gd name="T40" fmla="*/ 4 w 165"/>
                                          <a:gd name="T41" fmla="*/ 125 h 175"/>
                                          <a:gd name="T42" fmla="*/ 15 w 165"/>
                                          <a:gd name="T43" fmla="*/ 120 h 175"/>
                                          <a:gd name="T44" fmla="*/ 26 w 165"/>
                                          <a:gd name="T45" fmla="*/ 124 h 175"/>
                                          <a:gd name="T46" fmla="*/ 30 w 165"/>
                                          <a:gd name="T47" fmla="*/ 135 h 175"/>
                                          <a:gd name="T48" fmla="*/ 48 w 165"/>
                                          <a:gd name="T49" fmla="*/ 143 h 175"/>
                                          <a:gd name="T50" fmla="*/ 57 w 165"/>
                                          <a:gd name="T51" fmla="*/ 151 h 175"/>
                                          <a:gd name="T52" fmla="*/ 56 w 165"/>
                                          <a:gd name="T53" fmla="*/ 161 h 175"/>
                                          <a:gd name="T54" fmla="*/ 57 w 165"/>
                                          <a:gd name="T55" fmla="*/ 166 h 175"/>
                                          <a:gd name="T56" fmla="*/ 66 w 165"/>
                                          <a:gd name="T57" fmla="*/ 173 h 175"/>
                                          <a:gd name="T58" fmla="*/ 70 w 165"/>
                                          <a:gd name="T59" fmla="*/ 166 h 175"/>
                                          <a:gd name="T60" fmla="*/ 79 w 165"/>
                                          <a:gd name="T61" fmla="*/ 159 h 175"/>
                                          <a:gd name="T62" fmla="*/ 88 w 165"/>
                                          <a:gd name="T63" fmla="*/ 163 h 175"/>
                                          <a:gd name="T64" fmla="*/ 85 w 165"/>
                                          <a:gd name="T65" fmla="*/ 153 h 175"/>
                                          <a:gd name="T66" fmla="*/ 98 w 165"/>
                                          <a:gd name="T67" fmla="*/ 155 h 175"/>
                                          <a:gd name="T68" fmla="*/ 106 w 165"/>
                                          <a:gd name="T69" fmla="*/ 152 h 175"/>
                                          <a:gd name="T70" fmla="*/ 116 w 165"/>
                                          <a:gd name="T71" fmla="*/ 151 h 175"/>
                                          <a:gd name="T72" fmla="*/ 124 w 165"/>
                                          <a:gd name="T73" fmla="*/ 148 h 175"/>
                                          <a:gd name="T74" fmla="*/ 134 w 165"/>
                                          <a:gd name="T75" fmla="*/ 147 h 175"/>
                                          <a:gd name="T76" fmla="*/ 139 w 165"/>
                                          <a:gd name="T77" fmla="*/ 159 h 175"/>
                                          <a:gd name="T78" fmla="*/ 145 w 165"/>
                                          <a:gd name="T79" fmla="*/ 153 h 175"/>
                                          <a:gd name="T80" fmla="*/ 151 w 165"/>
                                          <a:gd name="T81" fmla="*/ 150 h 175"/>
                                          <a:gd name="T82" fmla="*/ 163 w 165"/>
                                          <a:gd name="T83" fmla="*/ 132 h 175"/>
                                          <a:gd name="T84" fmla="*/ 163 w 165"/>
                                          <a:gd name="T85" fmla="*/ 126 h 175"/>
                                          <a:gd name="T86" fmla="*/ 156 w 165"/>
                                          <a:gd name="T87" fmla="*/ 118 h 175"/>
                                          <a:gd name="T88" fmla="*/ 153 w 165"/>
                                          <a:gd name="T89" fmla="*/ 109 h 175"/>
                                          <a:gd name="T90" fmla="*/ 147 w 165"/>
                                          <a:gd name="T91" fmla="*/ 107 h 175"/>
                                          <a:gd name="T92" fmla="*/ 144 w 165"/>
                                          <a:gd name="T93" fmla="*/ 100 h 175"/>
                                          <a:gd name="T94" fmla="*/ 136 w 165"/>
                                          <a:gd name="T95" fmla="*/ 95 h 175"/>
                                          <a:gd name="T96" fmla="*/ 144 w 165"/>
                                          <a:gd name="T97" fmla="*/ 84 h 175"/>
                                          <a:gd name="T98" fmla="*/ 151 w 165"/>
                                          <a:gd name="T99" fmla="*/ 80 h 175"/>
                                          <a:gd name="T100" fmla="*/ 142 w 165"/>
                                          <a:gd name="T101" fmla="*/ 63 h 175"/>
                                          <a:gd name="T102" fmla="*/ 138 w 165"/>
                                          <a:gd name="T103" fmla="*/ 55 h 175"/>
                                          <a:gd name="T104" fmla="*/ 142 w 165"/>
                                          <a:gd name="T105" fmla="*/ 49 h 175"/>
                                          <a:gd name="T106" fmla="*/ 136 w 165"/>
                                          <a:gd name="T107" fmla="*/ 34 h 175"/>
                                          <a:gd name="T108" fmla="*/ 139 w 165"/>
                                          <a:gd name="T109" fmla="*/ 24 h 175"/>
                                          <a:gd name="T110" fmla="*/ 137 w 165"/>
                                          <a:gd name="T111" fmla="*/ 14 h 175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65" h="175">
                                            <a:moveTo>
                                              <a:pt x="136" y="10"/>
                                            </a:moveTo>
                                            <a:cubicBezTo>
                                              <a:pt x="135" y="9"/>
                                              <a:pt x="135" y="9"/>
                                              <a:pt x="135" y="9"/>
                                            </a:cubicBezTo>
                                            <a:cubicBezTo>
                                              <a:pt x="135" y="10"/>
                                              <a:pt x="127" y="9"/>
                                              <a:pt x="126" y="8"/>
                                            </a:cubicBezTo>
                                            <a:cubicBezTo>
                                              <a:pt x="126" y="8"/>
                                              <a:pt x="123" y="2"/>
                                              <a:pt x="122" y="2"/>
                                            </a:cubicBezTo>
                                            <a:cubicBezTo>
                                              <a:pt x="122" y="1"/>
                                              <a:pt x="122" y="1"/>
                                              <a:pt x="121" y="1"/>
                                            </a:cubicBezTo>
                                            <a:cubicBezTo>
                                              <a:pt x="121" y="0"/>
                                              <a:pt x="120" y="1"/>
                                              <a:pt x="120" y="1"/>
                                            </a:cubicBezTo>
                                            <a:cubicBezTo>
                                              <a:pt x="119" y="1"/>
                                              <a:pt x="118" y="3"/>
                                              <a:pt x="117" y="3"/>
                                            </a:cubicBezTo>
                                            <a:cubicBezTo>
                                              <a:pt x="116" y="4"/>
                                              <a:pt x="115" y="4"/>
                                              <a:pt x="113" y="4"/>
                                            </a:cubicBezTo>
                                            <a:cubicBezTo>
                                              <a:pt x="112" y="3"/>
                                              <a:pt x="111" y="3"/>
                                              <a:pt x="110" y="3"/>
                                            </a:cubicBezTo>
                                            <a:cubicBezTo>
                                              <a:pt x="109" y="3"/>
                                              <a:pt x="108" y="4"/>
                                              <a:pt x="108" y="4"/>
                                            </a:cubicBezTo>
                                            <a:cubicBezTo>
                                              <a:pt x="108" y="5"/>
                                              <a:pt x="108" y="5"/>
                                              <a:pt x="107" y="6"/>
                                            </a:cubicBezTo>
                                            <a:cubicBezTo>
                                              <a:pt x="107" y="6"/>
                                              <a:pt x="107" y="6"/>
                                              <a:pt x="107" y="7"/>
                                            </a:cubicBezTo>
                                            <a:cubicBezTo>
                                              <a:pt x="106" y="7"/>
                                              <a:pt x="105" y="7"/>
                                              <a:pt x="104" y="7"/>
                                            </a:cubicBezTo>
                                            <a:cubicBezTo>
                                              <a:pt x="102" y="7"/>
                                              <a:pt x="101" y="7"/>
                                              <a:pt x="101" y="6"/>
                                            </a:cubicBezTo>
                                            <a:cubicBezTo>
                                              <a:pt x="100" y="6"/>
                                              <a:pt x="100" y="5"/>
                                              <a:pt x="99" y="3"/>
                                            </a:cubicBezTo>
                                            <a:cubicBezTo>
                                              <a:pt x="99" y="2"/>
                                              <a:pt x="91" y="3"/>
                                              <a:pt x="90" y="3"/>
                                            </a:cubicBezTo>
                                            <a:cubicBezTo>
                                              <a:pt x="88" y="3"/>
                                              <a:pt x="87" y="3"/>
                                              <a:pt x="86" y="4"/>
                                            </a:cubicBezTo>
                                            <a:cubicBezTo>
                                              <a:pt x="85" y="4"/>
                                              <a:pt x="84" y="5"/>
                                              <a:pt x="83" y="7"/>
                                            </a:cubicBezTo>
                                            <a:cubicBezTo>
                                              <a:pt x="83" y="7"/>
                                              <a:pt x="82" y="7"/>
                                              <a:pt x="82" y="7"/>
                                            </a:cubicBezTo>
                                            <a:cubicBezTo>
                                              <a:pt x="81" y="7"/>
                                              <a:pt x="81" y="7"/>
                                              <a:pt x="80" y="6"/>
                                            </a:cubicBezTo>
                                            <a:cubicBezTo>
                                              <a:pt x="80" y="6"/>
                                              <a:pt x="79" y="6"/>
                                              <a:pt x="79" y="6"/>
                                            </a:cubicBezTo>
                                            <a:cubicBezTo>
                                              <a:pt x="79" y="7"/>
                                              <a:pt x="79" y="7"/>
                                              <a:pt x="79" y="9"/>
                                            </a:cubicBezTo>
                                            <a:cubicBezTo>
                                              <a:pt x="79" y="10"/>
                                              <a:pt x="78" y="9"/>
                                              <a:pt x="77" y="9"/>
                                            </a:cubicBezTo>
                                            <a:cubicBezTo>
                                              <a:pt x="76" y="9"/>
                                              <a:pt x="74" y="8"/>
                                              <a:pt x="74" y="7"/>
                                            </a:cubicBezTo>
                                            <a:cubicBezTo>
                                              <a:pt x="73" y="7"/>
                                              <a:pt x="73" y="7"/>
                                              <a:pt x="72" y="7"/>
                                            </a:cubicBezTo>
                                            <a:cubicBezTo>
                                              <a:pt x="71" y="7"/>
                                              <a:pt x="71" y="8"/>
                                              <a:pt x="70" y="8"/>
                                            </a:cubicBezTo>
                                            <a:cubicBezTo>
                                              <a:pt x="69" y="10"/>
                                              <a:pt x="68" y="11"/>
                                              <a:pt x="68" y="11"/>
                                            </a:cubicBezTo>
                                            <a:cubicBezTo>
                                              <a:pt x="67" y="12"/>
                                              <a:pt x="66" y="11"/>
                                              <a:pt x="65" y="10"/>
                                            </a:cubicBezTo>
                                            <a:cubicBezTo>
                                              <a:pt x="65" y="9"/>
                                              <a:pt x="64" y="7"/>
                                              <a:pt x="63" y="7"/>
                                            </a:cubicBezTo>
                                            <a:cubicBezTo>
                                              <a:pt x="62" y="6"/>
                                              <a:pt x="61" y="6"/>
                                              <a:pt x="60" y="6"/>
                                            </a:cubicBezTo>
                                            <a:cubicBezTo>
                                              <a:pt x="59" y="6"/>
                                              <a:pt x="58" y="7"/>
                                              <a:pt x="58" y="8"/>
                                            </a:cubicBezTo>
                                            <a:cubicBezTo>
                                              <a:pt x="58" y="10"/>
                                              <a:pt x="56" y="13"/>
                                              <a:pt x="55" y="14"/>
                                            </a:cubicBezTo>
                                            <a:cubicBezTo>
                                              <a:pt x="54" y="15"/>
                                              <a:pt x="53" y="15"/>
                                              <a:pt x="51" y="15"/>
                                            </a:cubicBezTo>
                                            <a:cubicBezTo>
                                              <a:pt x="50" y="15"/>
                                              <a:pt x="48" y="15"/>
                                              <a:pt x="47" y="15"/>
                                            </a:cubicBezTo>
                                            <a:cubicBezTo>
                                              <a:pt x="46" y="15"/>
                                              <a:pt x="46" y="18"/>
                                              <a:pt x="46" y="19"/>
                                            </a:cubicBezTo>
                                            <a:cubicBezTo>
                                              <a:pt x="45" y="21"/>
                                              <a:pt x="44" y="21"/>
                                              <a:pt x="43" y="22"/>
                                            </a:cubicBezTo>
                                            <a:cubicBezTo>
                                              <a:pt x="43" y="22"/>
                                              <a:pt x="43" y="22"/>
                                              <a:pt x="43" y="23"/>
                                            </a:cubicBezTo>
                                            <a:cubicBezTo>
                                              <a:pt x="42" y="23"/>
                                              <a:pt x="43" y="24"/>
                                              <a:pt x="43" y="25"/>
                                            </a:cubicBezTo>
                                            <a:cubicBezTo>
                                              <a:pt x="43" y="27"/>
                                              <a:pt x="43" y="28"/>
                                              <a:pt x="42" y="29"/>
                                            </a:cubicBezTo>
                                            <a:cubicBezTo>
                                              <a:pt x="41" y="31"/>
                                              <a:pt x="40" y="32"/>
                                              <a:pt x="40" y="33"/>
                                            </a:cubicBezTo>
                                            <a:cubicBezTo>
                                              <a:pt x="40" y="35"/>
                                              <a:pt x="39" y="35"/>
                                              <a:pt x="39" y="36"/>
                                            </a:cubicBezTo>
                                            <a:cubicBezTo>
                                              <a:pt x="38" y="37"/>
                                              <a:pt x="37" y="37"/>
                                              <a:pt x="35" y="37"/>
                                            </a:cubicBezTo>
                                            <a:cubicBezTo>
                                              <a:pt x="33" y="37"/>
                                              <a:pt x="32" y="37"/>
                                              <a:pt x="31" y="38"/>
                                            </a:cubicBezTo>
                                            <a:cubicBezTo>
                                              <a:pt x="30" y="38"/>
                                              <a:pt x="29" y="39"/>
                                              <a:pt x="28" y="40"/>
                                            </a:cubicBezTo>
                                            <a:cubicBezTo>
                                              <a:pt x="27" y="41"/>
                                              <a:pt x="26" y="42"/>
                                              <a:pt x="27" y="42"/>
                                            </a:cubicBezTo>
                                            <a:cubicBezTo>
                                              <a:pt x="27" y="43"/>
                                              <a:pt x="29" y="43"/>
                                              <a:pt x="30" y="44"/>
                                            </a:cubicBezTo>
                                            <a:cubicBezTo>
                                              <a:pt x="30" y="44"/>
                                              <a:pt x="31" y="45"/>
                                              <a:pt x="31" y="45"/>
                                            </a:cubicBezTo>
                                            <a:cubicBezTo>
                                              <a:pt x="32" y="46"/>
                                              <a:pt x="32" y="47"/>
                                              <a:pt x="32" y="48"/>
                                            </a:cubicBezTo>
                                            <a:cubicBezTo>
                                              <a:pt x="31" y="49"/>
                                              <a:pt x="31" y="51"/>
                                              <a:pt x="30" y="51"/>
                                            </a:cubicBezTo>
                                            <a:cubicBezTo>
                                              <a:pt x="29" y="52"/>
                                              <a:pt x="28" y="53"/>
                                              <a:pt x="28" y="53"/>
                                            </a:cubicBezTo>
                                            <a:cubicBezTo>
                                              <a:pt x="28" y="54"/>
                                              <a:pt x="28" y="54"/>
                                              <a:pt x="29" y="56"/>
                                            </a:cubicBezTo>
                                            <a:cubicBezTo>
                                              <a:pt x="29" y="56"/>
                                              <a:pt x="25" y="61"/>
                                              <a:pt x="25" y="61"/>
                                            </a:cubicBezTo>
                                            <a:cubicBezTo>
                                              <a:pt x="24" y="62"/>
                                              <a:pt x="23" y="63"/>
                                              <a:pt x="22" y="64"/>
                                            </a:cubicBezTo>
                                            <a:cubicBezTo>
                                              <a:pt x="22" y="65"/>
                                              <a:pt x="21" y="66"/>
                                              <a:pt x="21" y="67"/>
                                            </a:cubicBezTo>
                                            <a:cubicBezTo>
                                              <a:pt x="21" y="68"/>
                                              <a:pt x="23" y="68"/>
                                              <a:pt x="24" y="68"/>
                                            </a:cubicBezTo>
                                            <a:cubicBezTo>
                                              <a:pt x="25" y="68"/>
                                              <a:pt x="25" y="68"/>
                                              <a:pt x="26" y="69"/>
                                            </a:cubicBezTo>
                                            <a:cubicBezTo>
                                              <a:pt x="26" y="69"/>
                                              <a:pt x="27" y="70"/>
                                              <a:pt x="27" y="71"/>
                                            </a:cubicBezTo>
                                            <a:cubicBezTo>
                                              <a:pt x="27" y="73"/>
                                              <a:pt x="26" y="74"/>
                                              <a:pt x="26" y="74"/>
                                            </a:cubicBezTo>
                                            <a:cubicBezTo>
                                              <a:pt x="26" y="75"/>
                                              <a:pt x="27" y="75"/>
                                              <a:pt x="28" y="77"/>
                                            </a:cubicBezTo>
                                            <a:cubicBezTo>
                                              <a:pt x="29" y="78"/>
                                              <a:pt x="29" y="79"/>
                                              <a:pt x="29" y="80"/>
                                            </a:cubicBezTo>
                                            <a:cubicBezTo>
                                              <a:pt x="29" y="81"/>
                                              <a:pt x="29" y="81"/>
                                              <a:pt x="30" y="82"/>
                                            </a:cubicBezTo>
                                            <a:cubicBezTo>
                                              <a:pt x="31" y="84"/>
                                              <a:pt x="32" y="84"/>
                                              <a:pt x="33" y="85"/>
                                            </a:cubicBezTo>
                                            <a:cubicBezTo>
                                              <a:pt x="33" y="85"/>
                                              <a:pt x="33" y="86"/>
                                              <a:pt x="32" y="87"/>
                                            </a:cubicBezTo>
                                            <a:cubicBezTo>
                                              <a:pt x="31" y="88"/>
                                              <a:pt x="30" y="89"/>
                                              <a:pt x="29" y="89"/>
                                            </a:cubicBezTo>
                                            <a:cubicBezTo>
                                              <a:pt x="28" y="89"/>
                                              <a:pt x="28" y="90"/>
                                              <a:pt x="27" y="92"/>
                                            </a:cubicBezTo>
                                            <a:cubicBezTo>
                                              <a:pt x="26" y="93"/>
                                              <a:pt x="25" y="93"/>
                                              <a:pt x="23" y="93"/>
                                            </a:cubicBezTo>
                                            <a:cubicBezTo>
                                              <a:pt x="21" y="93"/>
                                              <a:pt x="20" y="93"/>
                                              <a:pt x="18" y="94"/>
                                            </a:cubicBezTo>
                                            <a:cubicBezTo>
                                              <a:pt x="16" y="94"/>
                                              <a:pt x="15" y="95"/>
                                              <a:pt x="14" y="96"/>
                                            </a:cubicBezTo>
                                            <a:cubicBezTo>
                                              <a:pt x="14" y="97"/>
                                              <a:pt x="14" y="98"/>
                                              <a:pt x="15" y="99"/>
                                            </a:cubicBezTo>
                                            <a:cubicBezTo>
                                              <a:pt x="18" y="102"/>
                                              <a:pt x="18" y="103"/>
                                              <a:pt x="20" y="107"/>
                                            </a:cubicBezTo>
                                            <a:cubicBezTo>
                                              <a:pt x="21" y="107"/>
                                              <a:pt x="20" y="108"/>
                                              <a:pt x="20" y="108"/>
                                            </a:cubicBezTo>
                                            <a:cubicBezTo>
                                              <a:pt x="19" y="108"/>
                                              <a:pt x="19" y="108"/>
                                              <a:pt x="18" y="108"/>
                                            </a:cubicBezTo>
                                            <a:cubicBezTo>
                                              <a:pt x="16" y="107"/>
                                              <a:pt x="14" y="107"/>
                                              <a:pt x="14" y="107"/>
                                            </a:cubicBezTo>
                                            <a:cubicBezTo>
                                              <a:pt x="13" y="106"/>
                                              <a:pt x="12" y="105"/>
                                              <a:pt x="12" y="104"/>
                                            </a:cubicBezTo>
                                            <a:cubicBezTo>
                                              <a:pt x="11" y="104"/>
                                              <a:pt x="11" y="104"/>
                                              <a:pt x="10" y="107"/>
                                            </a:cubicBezTo>
                                            <a:cubicBezTo>
                                              <a:pt x="10" y="108"/>
                                              <a:pt x="9" y="109"/>
                                              <a:pt x="8" y="110"/>
                                            </a:cubicBezTo>
                                            <a:cubicBezTo>
                                              <a:pt x="7" y="110"/>
                                              <a:pt x="6" y="111"/>
                                              <a:pt x="6" y="112"/>
                                            </a:cubicBezTo>
                                            <a:cubicBezTo>
                                              <a:pt x="5" y="114"/>
                                              <a:pt x="4" y="114"/>
                                              <a:pt x="3" y="115"/>
                                            </a:cubicBezTo>
                                            <a:cubicBezTo>
                                              <a:pt x="3" y="115"/>
                                              <a:pt x="2" y="115"/>
                                              <a:pt x="2" y="116"/>
                                            </a:cubicBezTo>
                                            <a:cubicBezTo>
                                              <a:pt x="2" y="117"/>
                                              <a:pt x="1" y="117"/>
                                              <a:pt x="1" y="119"/>
                                            </a:cubicBezTo>
                                            <a:cubicBezTo>
                                              <a:pt x="1" y="121"/>
                                              <a:pt x="1" y="121"/>
                                              <a:pt x="1" y="122"/>
                                            </a:cubicBezTo>
                                            <a:cubicBezTo>
                                              <a:pt x="0" y="122"/>
                                              <a:pt x="1" y="122"/>
                                              <a:pt x="2" y="123"/>
                                            </a:cubicBezTo>
                                            <a:cubicBezTo>
                                              <a:pt x="3" y="123"/>
                                              <a:pt x="4" y="124"/>
                                              <a:pt x="4" y="125"/>
                                            </a:cubicBezTo>
                                            <a:cubicBezTo>
                                              <a:pt x="5" y="125"/>
                                              <a:pt x="4" y="125"/>
                                              <a:pt x="4" y="125"/>
                                            </a:cubicBezTo>
                                            <a:cubicBezTo>
                                              <a:pt x="6" y="124"/>
                                              <a:pt x="8" y="125"/>
                                              <a:pt x="10" y="125"/>
                                            </a:cubicBezTo>
                                            <a:cubicBezTo>
                                              <a:pt x="11" y="125"/>
                                              <a:pt x="12" y="126"/>
                                              <a:pt x="13" y="125"/>
                                            </a:cubicBezTo>
                                            <a:cubicBezTo>
                                              <a:pt x="13" y="125"/>
                                              <a:pt x="14" y="125"/>
                                              <a:pt x="14" y="124"/>
                                            </a:cubicBezTo>
                                            <a:cubicBezTo>
                                              <a:pt x="14" y="123"/>
                                              <a:pt x="14" y="121"/>
                                              <a:pt x="15" y="120"/>
                                            </a:cubicBezTo>
                                            <a:cubicBezTo>
                                              <a:pt x="15" y="119"/>
                                              <a:pt x="15" y="119"/>
                                              <a:pt x="15" y="119"/>
                                            </a:cubicBezTo>
                                            <a:cubicBezTo>
                                              <a:pt x="15" y="118"/>
                                              <a:pt x="15" y="118"/>
                                              <a:pt x="16" y="119"/>
                                            </a:cubicBezTo>
                                            <a:cubicBezTo>
                                              <a:pt x="16" y="119"/>
                                              <a:pt x="19" y="120"/>
                                              <a:pt x="20" y="122"/>
                                            </a:cubicBezTo>
                                            <a:cubicBezTo>
                                              <a:pt x="22" y="123"/>
                                              <a:pt x="24" y="123"/>
                                              <a:pt x="26" y="124"/>
                                            </a:cubicBezTo>
                                            <a:cubicBezTo>
                                              <a:pt x="27" y="125"/>
                                              <a:pt x="28" y="125"/>
                                              <a:pt x="29" y="126"/>
                                            </a:cubicBezTo>
                                            <a:cubicBezTo>
                                              <a:pt x="29" y="127"/>
                                              <a:pt x="30" y="128"/>
                                              <a:pt x="29" y="129"/>
                                            </a:cubicBezTo>
                                            <a:cubicBezTo>
                                              <a:pt x="29" y="130"/>
                                              <a:pt x="28" y="131"/>
                                              <a:pt x="28" y="132"/>
                                            </a:cubicBezTo>
                                            <a:cubicBezTo>
                                              <a:pt x="28" y="133"/>
                                              <a:pt x="29" y="134"/>
                                              <a:pt x="30" y="135"/>
                                            </a:cubicBezTo>
                                            <a:cubicBezTo>
                                              <a:pt x="31" y="135"/>
                                              <a:pt x="35" y="136"/>
                                              <a:pt x="37" y="137"/>
                                            </a:cubicBezTo>
                                            <a:cubicBezTo>
                                              <a:pt x="40" y="137"/>
                                              <a:pt x="41" y="139"/>
                                              <a:pt x="42" y="140"/>
                                            </a:cubicBezTo>
                                            <a:cubicBezTo>
                                              <a:pt x="44" y="140"/>
                                              <a:pt x="45" y="140"/>
                                              <a:pt x="46" y="140"/>
                                            </a:cubicBezTo>
                                            <a:cubicBezTo>
                                              <a:pt x="46" y="141"/>
                                              <a:pt x="47" y="141"/>
                                              <a:pt x="48" y="143"/>
                                            </a:cubicBezTo>
                                            <a:cubicBezTo>
                                              <a:pt x="48" y="145"/>
                                              <a:pt x="49" y="146"/>
                                              <a:pt x="50" y="146"/>
                                            </a:cubicBezTo>
                                            <a:cubicBezTo>
                                              <a:pt x="51" y="147"/>
                                              <a:pt x="53" y="147"/>
                                              <a:pt x="54" y="147"/>
                                            </a:cubicBezTo>
                                            <a:cubicBezTo>
                                              <a:pt x="55" y="148"/>
                                              <a:pt x="56" y="149"/>
                                              <a:pt x="57" y="150"/>
                                            </a:cubicBezTo>
                                            <a:cubicBezTo>
                                              <a:pt x="57" y="150"/>
                                              <a:pt x="57" y="151"/>
                                              <a:pt x="57" y="151"/>
                                            </a:cubicBezTo>
                                            <a:cubicBezTo>
                                              <a:pt x="56" y="152"/>
                                              <a:pt x="56" y="152"/>
                                              <a:pt x="55" y="153"/>
                                            </a:cubicBezTo>
                                            <a:cubicBezTo>
                                              <a:pt x="54" y="154"/>
                                              <a:pt x="53" y="155"/>
                                              <a:pt x="53" y="156"/>
                                            </a:cubicBezTo>
                                            <a:cubicBezTo>
                                              <a:pt x="53" y="157"/>
                                              <a:pt x="53" y="158"/>
                                              <a:pt x="55" y="159"/>
                                            </a:cubicBezTo>
                                            <a:cubicBezTo>
                                              <a:pt x="55" y="160"/>
                                              <a:pt x="56" y="160"/>
                                              <a:pt x="56" y="161"/>
                                            </a:cubicBezTo>
                                            <a:cubicBezTo>
                                              <a:pt x="56" y="161"/>
                                              <a:pt x="55" y="161"/>
                                              <a:pt x="55" y="162"/>
                                            </a:cubicBezTo>
                                            <a:cubicBezTo>
                                              <a:pt x="55" y="162"/>
                                              <a:pt x="55" y="162"/>
                                              <a:pt x="54" y="162"/>
                                            </a:cubicBezTo>
                                            <a:cubicBezTo>
                                              <a:pt x="54" y="163"/>
                                              <a:pt x="54" y="163"/>
                                              <a:pt x="55" y="164"/>
                                            </a:cubicBezTo>
                                            <a:cubicBezTo>
                                              <a:pt x="56" y="166"/>
                                              <a:pt x="56" y="166"/>
                                              <a:pt x="57" y="166"/>
                                            </a:cubicBezTo>
                                            <a:cubicBezTo>
                                              <a:pt x="57" y="166"/>
                                              <a:pt x="58" y="166"/>
                                              <a:pt x="60" y="167"/>
                                            </a:cubicBezTo>
                                            <a:cubicBezTo>
                                              <a:pt x="61" y="169"/>
                                              <a:pt x="61" y="170"/>
                                              <a:pt x="62" y="173"/>
                                            </a:cubicBezTo>
                                            <a:cubicBezTo>
                                              <a:pt x="62" y="174"/>
                                              <a:pt x="63" y="175"/>
                                              <a:pt x="64" y="175"/>
                                            </a:cubicBezTo>
                                            <a:cubicBezTo>
                                              <a:pt x="64" y="175"/>
                                              <a:pt x="65" y="175"/>
                                              <a:pt x="66" y="173"/>
                                            </a:cubicBezTo>
                                            <a:cubicBezTo>
                                              <a:pt x="67" y="172"/>
                                              <a:pt x="67" y="170"/>
                                              <a:pt x="67" y="169"/>
                                            </a:cubicBezTo>
                                            <a:cubicBezTo>
                                              <a:pt x="67" y="168"/>
                                              <a:pt x="67" y="167"/>
                                              <a:pt x="67" y="167"/>
                                            </a:cubicBezTo>
                                            <a:cubicBezTo>
                                              <a:pt x="67" y="166"/>
                                              <a:pt x="67" y="166"/>
                                              <a:pt x="68" y="166"/>
                                            </a:cubicBezTo>
                                            <a:cubicBezTo>
                                              <a:pt x="69" y="166"/>
                                              <a:pt x="70" y="166"/>
                                              <a:pt x="70" y="166"/>
                                            </a:cubicBezTo>
                                            <a:cubicBezTo>
                                              <a:pt x="71" y="165"/>
                                              <a:pt x="71" y="165"/>
                                              <a:pt x="71" y="164"/>
                                            </a:cubicBezTo>
                                            <a:cubicBezTo>
                                              <a:pt x="72" y="163"/>
                                              <a:pt x="72" y="162"/>
                                              <a:pt x="72" y="160"/>
                                            </a:cubicBezTo>
                                            <a:cubicBezTo>
                                              <a:pt x="73" y="159"/>
                                              <a:pt x="74" y="158"/>
                                              <a:pt x="75" y="158"/>
                                            </a:cubicBezTo>
                                            <a:cubicBezTo>
                                              <a:pt x="76" y="158"/>
                                              <a:pt x="77" y="158"/>
                                              <a:pt x="79" y="159"/>
                                            </a:cubicBezTo>
                                            <a:cubicBezTo>
                                              <a:pt x="81" y="159"/>
                                              <a:pt x="81" y="159"/>
                                              <a:pt x="82" y="160"/>
                                            </a:cubicBezTo>
                                            <a:cubicBezTo>
                                              <a:pt x="83" y="161"/>
                                              <a:pt x="83" y="162"/>
                                              <a:pt x="84" y="163"/>
                                            </a:cubicBezTo>
                                            <a:cubicBezTo>
                                              <a:pt x="85" y="163"/>
                                              <a:pt x="86" y="164"/>
                                              <a:pt x="87" y="164"/>
                                            </a:cubicBezTo>
                                            <a:cubicBezTo>
                                              <a:pt x="88" y="164"/>
                                              <a:pt x="88" y="163"/>
                                              <a:pt x="88" y="163"/>
                                            </a:cubicBezTo>
                                            <a:cubicBezTo>
                                              <a:pt x="88" y="162"/>
                                              <a:pt x="88" y="161"/>
                                              <a:pt x="88" y="160"/>
                                            </a:cubicBezTo>
                                            <a:cubicBezTo>
                                              <a:pt x="88" y="159"/>
                                              <a:pt x="86" y="157"/>
                                              <a:pt x="85" y="156"/>
                                            </a:cubicBezTo>
                                            <a:cubicBezTo>
                                              <a:pt x="85" y="155"/>
                                              <a:pt x="85" y="155"/>
                                              <a:pt x="84" y="154"/>
                                            </a:cubicBezTo>
                                            <a:cubicBezTo>
                                              <a:pt x="84" y="154"/>
                                              <a:pt x="84" y="153"/>
                                              <a:pt x="85" y="153"/>
                                            </a:cubicBezTo>
                                            <a:cubicBezTo>
                                              <a:pt x="87" y="153"/>
                                              <a:pt x="88" y="153"/>
                                              <a:pt x="89" y="152"/>
                                            </a:cubicBezTo>
                                            <a:cubicBezTo>
                                              <a:pt x="90" y="152"/>
                                              <a:pt x="91" y="151"/>
                                              <a:pt x="93" y="151"/>
                                            </a:cubicBezTo>
                                            <a:cubicBezTo>
                                              <a:pt x="94" y="151"/>
                                              <a:pt x="96" y="153"/>
                                              <a:pt x="97" y="154"/>
                                            </a:cubicBezTo>
                                            <a:cubicBezTo>
                                              <a:pt x="97" y="154"/>
                                              <a:pt x="98" y="155"/>
                                              <a:pt x="98" y="155"/>
                                            </a:cubicBezTo>
                                            <a:cubicBezTo>
                                              <a:pt x="99" y="155"/>
                                              <a:pt x="99" y="155"/>
                                              <a:pt x="100" y="154"/>
                                            </a:cubicBezTo>
                                            <a:cubicBezTo>
                                              <a:pt x="102" y="153"/>
                                              <a:pt x="102" y="152"/>
                                              <a:pt x="102" y="152"/>
                                            </a:cubicBezTo>
                                            <a:cubicBezTo>
                                              <a:pt x="103" y="152"/>
                                              <a:pt x="103" y="152"/>
                                              <a:pt x="105" y="152"/>
                                            </a:cubicBezTo>
                                            <a:cubicBezTo>
                                              <a:pt x="105" y="152"/>
                                              <a:pt x="106" y="152"/>
                                              <a:pt x="106" y="152"/>
                                            </a:cubicBezTo>
                                            <a:cubicBezTo>
                                              <a:pt x="107" y="153"/>
                                              <a:pt x="110" y="152"/>
                                              <a:pt x="113" y="153"/>
                                            </a:cubicBezTo>
                                            <a:cubicBezTo>
                                              <a:pt x="116" y="155"/>
                                              <a:pt x="115" y="155"/>
                                              <a:pt x="115" y="154"/>
                                            </a:cubicBezTo>
                                            <a:cubicBezTo>
                                              <a:pt x="115" y="153"/>
                                              <a:pt x="115" y="153"/>
                                              <a:pt x="115" y="152"/>
                                            </a:cubicBezTo>
                                            <a:cubicBezTo>
                                              <a:pt x="115" y="152"/>
                                              <a:pt x="115" y="151"/>
                                              <a:pt x="116" y="151"/>
                                            </a:cubicBezTo>
                                            <a:cubicBezTo>
                                              <a:pt x="117" y="150"/>
                                              <a:pt x="118" y="150"/>
                                              <a:pt x="118" y="149"/>
                                            </a:cubicBezTo>
                                            <a:cubicBezTo>
                                              <a:pt x="118" y="149"/>
                                              <a:pt x="118" y="148"/>
                                              <a:pt x="119" y="147"/>
                                            </a:cubicBezTo>
                                            <a:cubicBezTo>
                                              <a:pt x="120" y="146"/>
                                              <a:pt x="121" y="146"/>
                                              <a:pt x="121" y="146"/>
                                            </a:cubicBezTo>
                                            <a:cubicBezTo>
                                              <a:pt x="122" y="146"/>
                                              <a:pt x="122" y="147"/>
                                              <a:pt x="124" y="148"/>
                                            </a:cubicBezTo>
                                            <a:cubicBezTo>
                                              <a:pt x="125" y="149"/>
                                              <a:pt x="126" y="149"/>
                                              <a:pt x="126" y="149"/>
                                            </a:cubicBezTo>
                                            <a:cubicBezTo>
                                              <a:pt x="127" y="148"/>
                                              <a:pt x="127" y="148"/>
                                              <a:pt x="129" y="147"/>
                                            </a:cubicBezTo>
                                            <a:cubicBezTo>
                                              <a:pt x="130" y="146"/>
                                              <a:pt x="131" y="146"/>
                                              <a:pt x="132" y="146"/>
                                            </a:cubicBezTo>
                                            <a:cubicBezTo>
                                              <a:pt x="133" y="146"/>
                                              <a:pt x="133" y="146"/>
                                              <a:pt x="134" y="147"/>
                                            </a:cubicBezTo>
                                            <a:cubicBezTo>
                                              <a:pt x="134" y="147"/>
                                              <a:pt x="134" y="148"/>
                                              <a:pt x="134" y="148"/>
                                            </a:cubicBezTo>
                                            <a:cubicBezTo>
                                              <a:pt x="134" y="151"/>
                                              <a:pt x="134" y="152"/>
                                              <a:pt x="134" y="153"/>
                                            </a:cubicBezTo>
                                            <a:cubicBezTo>
                                              <a:pt x="134" y="154"/>
                                              <a:pt x="134" y="155"/>
                                              <a:pt x="136" y="157"/>
                                            </a:cubicBezTo>
                                            <a:cubicBezTo>
                                              <a:pt x="137" y="158"/>
                                              <a:pt x="138" y="158"/>
                                              <a:pt x="139" y="159"/>
                                            </a:cubicBezTo>
                                            <a:cubicBezTo>
                                              <a:pt x="139" y="159"/>
                                              <a:pt x="139" y="159"/>
                                              <a:pt x="140" y="158"/>
                                            </a:cubicBezTo>
                                            <a:cubicBezTo>
                                              <a:pt x="140" y="157"/>
                                              <a:pt x="140" y="156"/>
                                              <a:pt x="141" y="154"/>
                                            </a:cubicBezTo>
                                            <a:cubicBezTo>
                                              <a:pt x="142" y="154"/>
                                              <a:pt x="143" y="153"/>
                                              <a:pt x="144" y="153"/>
                                            </a:cubicBezTo>
                                            <a:cubicBezTo>
                                              <a:pt x="144" y="153"/>
                                              <a:pt x="144" y="153"/>
                                              <a:pt x="145" y="153"/>
                                            </a:cubicBezTo>
                                            <a:cubicBezTo>
                                              <a:pt x="145" y="153"/>
                                              <a:pt x="145" y="154"/>
                                              <a:pt x="145" y="154"/>
                                            </a:cubicBezTo>
                                            <a:cubicBezTo>
                                              <a:pt x="146" y="153"/>
                                              <a:pt x="146" y="153"/>
                                              <a:pt x="146" y="153"/>
                                            </a:cubicBezTo>
                                            <a:cubicBezTo>
                                              <a:pt x="146" y="153"/>
                                              <a:pt x="147" y="153"/>
                                              <a:pt x="147" y="152"/>
                                            </a:cubicBezTo>
                                            <a:cubicBezTo>
                                              <a:pt x="148" y="151"/>
                                              <a:pt x="150" y="150"/>
                                              <a:pt x="151" y="150"/>
                                            </a:cubicBezTo>
                                            <a:cubicBezTo>
                                              <a:pt x="151" y="150"/>
                                              <a:pt x="156" y="148"/>
                                              <a:pt x="156" y="148"/>
                                            </a:cubicBezTo>
                                            <a:cubicBezTo>
                                              <a:pt x="157" y="146"/>
                                              <a:pt x="156" y="143"/>
                                              <a:pt x="156" y="141"/>
                                            </a:cubicBezTo>
                                            <a:cubicBezTo>
                                              <a:pt x="157" y="139"/>
                                              <a:pt x="159" y="138"/>
                                              <a:pt x="160" y="137"/>
                                            </a:cubicBezTo>
                                            <a:cubicBezTo>
                                              <a:pt x="161" y="135"/>
                                              <a:pt x="161" y="134"/>
                                              <a:pt x="163" y="132"/>
                                            </a:cubicBezTo>
                                            <a:cubicBezTo>
                                              <a:pt x="163" y="132"/>
                                              <a:pt x="164" y="131"/>
                                              <a:pt x="164" y="131"/>
                                            </a:cubicBezTo>
                                            <a:cubicBezTo>
                                              <a:pt x="165" y="130"/>
                                              <a:pt x="165" y="130"/>
                                              <a:pt x="165" y="129"/>
                                            </a:cubicBezTo>
                                            <a:cubicBezTo>
                                              <a:pt x="165" y="129"/>
                                              <a:pt x="165" y="128"/>
                                              <a:pt x="164" y="128"/>
                                            </a:cubicBezTo>
                                            <a:cubicBezTo>
                                              <a:pt x="163" y="128"/>
                                              <a:pt x="163" y="127"/>
                                              <a:pt x="163" y="126"/>
                                            </a:cubicBezTo>
                                            <a:cubicBezTo>
                                              <a:pt x="163" y="125"/>
                                              <a:pt x="163" y="124"/>
                                              <a:pt x="163" y="124"/>
                                            </a:cubicBezTo>
                                            <a:cubicBezTo>
                                              <a:pt x="162" y="123"/>
                                              <a:pt x="161" y="123"/>
                                              <a:pt x="159" y="123"/>
                                            </a:cubicBezTo>
                                            <a:cubicBezTo>
                                              <a:pt x="158" y="123"/>
                                              <a:pt x="157" y="122"/>
                                              <a:pt x="157" y="121"/>
                                            </a:cubicBezTo>
                                            <a:cubicBezTo>
                                              <a:pt x="157" y="120"/>
                                              <a:pt x="157" y="119"/>
                                              <a:pt x="156" y="118"/>
                                            </a:cubicBezTo>
                                            <a:cubicBezTo>
                                              <a:pt x="156" y="118"/>
                                              <a:pt x="155" y="117"/>
                                              <a:pt x="155" y="116"/>
                                            </a:cubicBezTo>
                                            <a:cubicBezTo>
                                              <a:pt x="155" y="115"/>
                                              <a:pt x="155" y="115"/>
                                              <a:pt x="156" y="114"/>
                                            </a:cubicBezTo>
                                            <a:cubicBezTo>
                                              <a:pt x="156" y="113"/>
                                              <a:pt x="157" y="112"/>
                                              <a:pt x="157" y="112"/>
                                            </a:cubicBezTo>
                                            <a:cubicBezTo>
                                              <a:pt x="157" y="111"/>
                                              <a:pt x="153" y="109"/>
                                              <a:pt x="153" y="109"/>
                                            </a:cubicBezTo>
                                            <a:cubicBezTo>
                                              <a:pt x="153" y="107"/>
                                              <a:pt x="154" y="107"/>
                                              <a:pt x="154" y="106"/>
                                            </a:cubicBezTo>
                                            <a:cubicBezTo>
                                              <a:pt x="154" y="106"/>
                                              <a:pt x="153" y="106"/>
                                              <a:pt x="152" y="105"/>
                                            </a:cubicBezTo>
                                            <a:cubicBezTo>
                                              <a:pt x="151" y="105"/>
                                              <a:pt x="150" y="104"/>
                                              <a:pt x="150" y="105"/>
                                            </a:cubicBezTo>
                                            <a:cubicBezTo>
                                              <a:pt x="149" y="105"/>
                                              <a:pt x="148" y="106"/>
                                              <a:pt x="147" y="107"/>
                                            </a:cubicBezTo>
                                            <a:cubicBezTo>
                                              <a:pt x="147" y="108"/>
                                              <a:pt x="146" y="108"/>
                                              <a:pt x="145" y="108"/>
                                            </a:cubicBezTo>
                                            <a:cubicBezTo>
                                              <a:pt x="142" y="107"/>
                                              <a:pt x="142" y="107"/>
                                              <a:pt x="142" y="107"/>
                                            </a:cubicBezTo>
                                            <a:cubicBezTo>
                                              <a:pt x="143" y="106"/>
                                              <a:pt x="144" y="106"/>
                                              <a:pt x="144" y="104"/>
                                            </a:cubicBezTo>
                                            <a:cubicBezTo>
                                              <a:pt x="144" y="103"/>
                                              <a:pt x="144" y="102"/>
                                              <a:pt x="144" y="100"/>
                                            </a:cubicBezTo>
                                            <a:cubicBezTo>
                                              <a:pt x="144" y="99"/>
                                              <a:pt x="144" y="98"/>
                                              <a:pt x="142" y="97"/>
                                            </a:cubicBezTo>
                                            <a:cubicBezTo>
                                              <a:pt x="141" y="97"/>
                                              <a:pt x="139" y="97"/>
                                              <a:pt x="138" y="96"/>
                                            </a:cubicBezTo>
                                            <a:cubicBezTo>
                                              <a:pt x="137" y="96"/>
                                              <a:pt x="136" y="96"/>
                                              <a:pt x="136" y="96"/>
                                            </a:cubicBezTo>
                                            <a:cubicBezTo>
                                              <a:pt x="135" y="96"/>
                                              <a:pt x="135" y="96"/>
                                              <a:pt x="136" y="95"/>
                                            </a:cubicBezTo>
                                            <a:cubicBezTo>
                                              <a:pt x="136" y="95"/>
                                              <a:pt x="140" y="93"/>
                                              <a:pt x="141" y="92"/>
                                            </a:cubicBezTo>
                                            <a:cubicBezTo>
                                              <a:pt x="141" y="91"/>
                                              <a:pt x="142" y="91"/>
                                              <a:pt x="142" y="90"/>
                                            </a:cubicBezTo>
                                            <a:cubicBezTo>
                                              <a:pt x="143" y="90"/>
                                              <a:pt x="143" y="89"/>
                                              <a:pt x="144" y="87"/>
                                            </a:cubicBezTo>
                                            <a:cubicBezTo>
                                              <a:pt x="144" y="86"/>
                                              <a:pt x="144" y="85"/>
                                              <a:pt x="144" y="84"/>
                                            </a:cubicBezTo>
                                            <a:cubicBezTo>
                                              <a:pt x="145" y="84"/>
                                              <a:pt x="145" y="83"/>
                                              <a:pt x="145" y="83"/>
                                            </a:cubicBezTo>
                                            <a:cubicBezTo>
                                              <a:pt x="146" y="83"/>
                                              <a:pt x="146" y="83"/>
                                              <a:pt x="146" y="83"/>
                                            </a:cubicBezTo>
                                            <a:cubicBezTo>
                                              <a:pt x="147" y="83"/>
                                              <a:pt x="148" y="83"/>
                                              <a:pt x="149" y="82"/>
                                            </a:cubicBezTo>
                                            <a:cubicBezTo>
                                              <a:pt x="149" y="82"/>
                                              <a:pt x="150" y="81"/>
                                              <a:pt x="151" y="80"/>
                                            </a:cubicBezTo>
                                            <a:cubicBezTo>
                                              <a:pt x="151" y="79"/>
                                              <a:pt x="152" y="78"/>
                                              <a:pt x="151" y="77"/>
                                            </a:cubicBezTo>
                                            <a:cubicBezTo>
                                              <a:pt x="150" y="76"/>
                                              <a:pt x="146" y="75"/>
                                              <a:pt x="145" y="74"/>
                                            </a:cubicBezTo>
                                            <a:cubicBezTo>
                                              <a:pt x="145" y="73"/>
                                              <a:pt x="143" y="69"/>
                                              <a:pt x="142" y="69"/>
                                            </a:cubicBezTo>
                                            <a:cubicBezTo>
                                              <a:pt x="142" y="67"/>
                                              <a:pt x="142" y="65"/>
                                              <a:pt x="142" y="63"/>
                                            </a:cubicBezTo>
                                            <a:cubicBezTo>
                                              <a:pt x="143" y="62"/>
                                              <a:pt x="143" y="61"/>
                                              <a:pt x="143" y="60"/>
                                            </a:cubicBezTo>
                                            <a:cubicBezTo>
                                              <a:pt x="143" y="59"/>
                                              <a:pt x="142" y="59"/>
                                              <a:pt x="141" y="58"/>
                                            </a:cubicBezTo>
                                            <a:cubicBezTo>
                                              <a:pt x="141" y="58"/>
                                              <a:pt x="140" y="57"/>
                                              <a:pt x="139" y="56"/>
                                            </a:cubicBezTo>
                                            <a:cubicBezTo>
                                              <a:pt x="139" y="56"/>
                                              <a:pt x="138" y="55"/>
                                              <a:pt x="138" y="55"/>
                                            </a:cubicBezTo>
                                            <a:cubicBezTo>
                                              <a:pt x="138" y="54"/>
                                              <a:pt x="138" y="54"/>
                                              <a:pt x="139" y="54"/>
                                            </a:cubicBezTo>
                                            <a:cubicBezTo>
                                              <a:pt x="139" y="53"/>
                                              <a:pt x="140" y="53"/>
                                              <a:pt x="141" y="52"/>
                                            </a:cubicBezTo>
                                            <a:cubicBezTo>
                                              <a:pt x="142" y="52"/>
                                              <a:pt x="142" y="51"/>
                                              <a:pt x="142" y="51"/>
                                            </a:cubicBezTo>
                                            <a:cubicBezTo>
                                              <a:pt x="142" y="50"/>
                                              <a:pt x="142" y="50"/>
                                              <a:pt x="142" y="49"/>
                                            </a:cubicBezTo>
                                            <a:cubicBezTo>
                                              <a:pt x="141" y="48"/>
                                              <a:pt x="138" y="45"/>
                                              <a:pt x="138" y="44"/>
                                            </a:cubicBezTo>
                                            <a:cubicBezTo>
                                              <a:pt x="138" y="43"/>
                                              <a:pt x="138" y="42"/>
                                              <a:pt x="137" y="41"/>
                                            </a:cubicBezTo>
                                            <a:cubicBezTo>
                                              <a:pt x="137" y="40"/>
                                              <a:pt x="136" y="40"/>
                                              <a:pt x="136" y="38"/>
                                            </a:cubicBezTo>
                                            <a:cubicBezTo>
                                              <a:pt x="135" y="36"/>
                                              <a:pt x="136" y="35"/>
                                              <a:pt x="136" y="34"/>
                                            </a:cubicBezTo>
                                            <a:cubicBezTo>
                                              <a:pt x="137" y="32"/>
                                              <a:pt x="139" y="29"/>
                                              <a:pt x="139" y="29"/>
                                            </a:cubicBezTo>
                                            <a:cubicBezTo>
                                              <a:pt x="138" y="29"/>
                                              <a:pt x="137" y="28"/>
                                              <a:pt x="137" y="27"/>
                                            </a:cubicBezTo>
                                            <a:cubicBezTo>
                                              <a:pt x="136" y="27"/>
                                              <a:pt x="136" y="26"/>
                                              <a:pt x="137" y="25"/>
                                            </a:cubicBezTo>
                                            <a:cubicBezTo>
                                              <a:pt x="139" y="23"/>
                                              <a:pt x="140" y="24"/>
                                              <a:pt x="139" y="24"/>
                                            </a:cubicBezTo>
                                            <a:cubicBezTo>
                                              <a:pt x="139" y="24"/>
                                              <a:pt x="139" y="24"/>
                                              <a:pt x="137" y="21"/>
                                            </a:cubicBezTo>
                                            <a:cubicBezTo>
                                              <a:pt x="137" y="21"/>
                                              <a:pt x="136" y="20"/>
                                              <a:pt x="135" y="19"/>
                                            </a:cubicBezTo>
                                            <a:cubicBezTo>
                                              <a:pt x="135" y="18"/>
                                              <a:pt x="134" y="18"/>
                                              <a:pt x="135" y="17"/>
                                            </a:cubicBezTo>
                                            <a:cubicBezTo>
                                              <a:pt x="136" y="16"/>
                                              <a:pt x="137" y="15"/>
                                              <a:pt x="137" y="14"/>
                                            </a:cubicBezTo>
                                            <a:cubicBezTo>
                                              <a:pt x="136" y="13"/>
                                              <a:pt x="136" y="12"/>
                                              <a:pt x="136" y="10"/>
                                            </a:cubicBezTo>
                                            <a:cubicBezTo>
                                              <a:pt x="135" y="10"/>
                                              <a:pt x="136" y="10"/>
                                              <a:pt x="136" y="1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448" name="CuadroTexto 447">
            <a:extLst>
              <a:ext uri="{FF2B5EF4-FFF2-40B4-BE49-F238E27FC236}">
                <a16:creationId xmlns:a16="http://schemas.microsoft.com/office/drawing/2014/main" id="{3FF5FA41-45C9-21A3-F2C0-7C066BF076E9}"/>
              </a:ext>
            </a:extLst>
          </p:cNvPr>
          <p:cNvSpPr txBox="1"/>
          <p:nvPr/>
        </p:nvSpPr>
        <p:spPr>
          <a:xfrm>
            <a:off x="3846622" y="4346019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IX</a:t>
            </a:r>
          </a:p>
        </p:txBody>
      </p:sp>
      <p:sp>
        <p:nvSpPr>
          <p:cNvPr id="449" name="CuadroTexto 448">
            <a:extLst>
              <a:ext uri="{FF2B5EF4-FFF2-40B4-BE49-F238E27FC236}">
                <a16:creationId xmlns:a16="http://schemas.microsoft.com/office/drawing/2014/main" id="{9D8AD876-A9ED-E048-2AEB-3E35C685F2F7}"/>
              </a:ext>
            </a:extLst>
          </p:cNvPr>
          <p:cNvSpPr txBox="1"/>
          <p:nvPr/>
        </p:nvSpPr>
        <p:spPr>
          <a:xfrm>
            <a:off x="5677431" y="2354712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</a:t>
            </a:r>
          </a:p>
        </p:txBody>
      </p:sp>
      <p:sp>
        <p:nvSpPr>
          <p:cNvPr id="450" name="CuadroTexto 449">
            <a:extLst>
              <a:ext uri="{FF2B5EF4-FFF2-40B4-BE49-F238E27FC236}">
                <a16:creationId xmlns:a16="http://schemas.microsoft.com/office/drawing/2014/main" id="{7FFF274A-98F7-7FE6-C1FF-896E989D565D}"/>
              </a:ext>
            </a:extLst>
          </p:cNvPr>
          <p:cNvSpPr txBox="1"/>
          <p:nvPr/>
        </p:nvSpPr>
        <p:spPr>
          <a:xfrm>
            <a:off x="6112860" y="3508576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X</a:t>
            </a:r>
          </a:p>
        </p:txBody>
      </p:sp>
      <p:sp>
        <p:nvSpPr>
          <p:cNvPr id="451" name="CuadroTexto 450">
            <a:extLst>
              <a:ext uri="{FF2B5EF4-FFF2-40B4-BE49-F238E27FC236}">
                <a16:creationId xmlns:a16="http://schemas.microsoft.com/office/drawing/2014/main" id="{43AE33D9-1635-249F-4CAA-09DE040957C5}"/>
              </a:ext>
            </a:extLst>
          </p:cNvPr>
          <p:cNvSpPr txBox="1"/>
          <p:nvPr/>
        </p:nvSpPr>
        <p:spPr>
          <a:xfrm>
            <a:off x="7351513" y="3554874"/>
            <a:ext cx="108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VIII</a:t>
            </a:r>
          </a:p>
        </p:txBody>
      </p:sp>
      <p:sp>
        <p:nvSpPr>
          <p:cNvPr id="452" name="CuadroTexto 451">
            <a:extLst>
              <a:ext uri="{FF2B5EF4-FFF2-40B4-BE49-F238E27FC236}">
                <a16:creationId xmlns:a16="http://schemas.microsoft.com/office/drawing/2014/main" id="{C9642556-33AB-1611-75C7-5CFE1B7C1D84}"/>
              </a:ext>
            </a:extLst>
          </p:cNvPr>
          <p:cNvSpPr txBox="1"/>
          <p:nvPr/>
        </p:nvSpPr>
        <p:spPr>
          <a:xfrm>
            <a:off x="8460163" y="2408522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IV</a:t>
            </a:r>
          </a:p>
        </p:txBody>
      </p:sp>
      <p:sp>
        <p:nvSpPr>
          <p:cNvPr id="453" name="CuadroTexto 452">
            <a:extLst>
              <a:ext uri="{FF2B5EF4-FFF2-40B4-BE49-F238E27FC236}">
                <a16:creationId xmlns:a16="http://schemas.microsoft.com/office/drawing/2014/main" id="{60DA7273-FED8-0758-ADF9-FF54C112752F}"/>
              </a:ext>
            </a:extLst>
          </p:cNvPr>
          <p:cNvSpPr txBox="1"/>
          <p:nvPr/>
        </p:nvSpPr>
        <p:spPr>
          <a:xfrm>
            <a:off x="6527080" y="2407021"/>
            <a:ext cx="97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VII</a:t>
            </a:r>
          </a:p>
        </p:txBody>
      </p:sp>
      <p:sp>
        <p:nvSpPr>
          <p:cNvPr id="454" name="CuadroTexto 453">
            <a:extLst>
              <a:ext uri="{FF2B5EF4-FFF2-40B4-BE49-F238E27FC236}">
                <a16:creationId xmlns:a16="http://schemas.microsoft.com/office/drawing/2014/main" id="{DE9F6ACC-999B-F0A4-FD98-D18619BB3769}"/>
              </a:ext>
            </a:extLst>
          </p:cNvPr>
          <p:cNvSpPr txBox="1"/>
          <p:nvPr/>
        </p:nvSpPr>
        <p:spPr>
          <a:xfrm>
            <a:off x="7528199" y="1751818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REGIÓN III</a:t>
            </a:r>
          </a:p>
        </p:txBody>
      </p:sp>
      <p:sp>
        <p:nvSpPr>
          <p:cNvPr id="455" name="CuadroTexto 454">
            <a:extLst>
              <a:ext uri="{FF2B5EF4-FFF2-40B4-BE49-F238E27FC236}">
                <a16:creationId xmlns:a16="http://schemas.microsoft.com/office/drawing/2014/main" id="{E40C1E62-B503-13D5-7669-14C77A361582}"/>
              </a:ext>
            </a:extLst>
          </p:cNvPr>
          <p:cNvSpPr txBox="1"/>
          <p:nvPr/>
        </p:nvSpPr>
        <p:spPr>
          <a:xfrm>
            <a:off x="6434460" y="1299545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II</a:t>
            </a:r>
          </a:p>
        </p:txBody>
      </p:sp>
      <p:sp>
        <p:nvSpPr>
          <p:cNvPr id="456" name="CuadroTexto 455">
            <a:extLst>
              <a:ext uri="{FF2B5EF4-FFF2-40B4-BE49-F238E27FC236}">
                <a16:creationId xmlns:a16="http://schemas.microsoft.com/office/drawing/2014/main" id="{C3A648FB-7E5D-D4CC-08A6-3D77929F5161}"/>
              </a:ext>
            </a:extLst>
          </p:cNvPr>
          <p:cNvSpPr txBox="1"/>
          <p:nvPr/>
        </p:nvSpPr>
        <p:spPr>
          <a:xfrm>
            <a:off x="5044686" y="1393161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</a:t>
            </a:r>
          </a:p>
        </p:txBody>
      </p:sp>
      <p:graphicFrame>
        <p:nvGraphicFramePr>
          <p:cNvPr id="457" name="Tabla 456">
            <a:extLst>
              <a:ext uri="{FF2B5EF4-FFF2-40B4-BE49-F238E27FC236}">
                <a16:creationId xmlns:a16="http://schemas.microsoft.com/office/drawing/2014/main" id="{5DE5E8E4-C7B8-2763-F0D1-E04CBDC3E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04847"/>
              </p:ext>
            </p:extLst>
          </p:nvPr>
        </p:nvGraphicFramePr>
        <p:xfrm>
          <a:off x="532595" y="1309963"/>
          <a:ext cx="2013604" cy="2116455"/>
        </p:xfrm>
        <a:graphic>
          <a:graphicData uri="http://schemas.openxmlformats.org/drawingml/2006/table">
            <a:tbl>
              <a:tblPr/>
              <a:tblGrid>
                <a:gridCol w="612504">
                  <a:extLst>
                    <a:ext uri="{9D8B030D-6E8A-4147-A177-3AD203B41FA5}">
                      <a16:colId xmlns:a16="http://schemas.microsoft.com/office/drawing/2014/main" val="467520243"/>
                    </a:ext>
                  </a:extLst>
                </a:gridCol>
                <a:gridCol w="267969">
                  <a:extLst>
                    <a:ext uri="{9D8B030D-6E8A-4147-A177-3AD203B41FA5}">
                      <a16:colId xmlns:a16="http://schemas.microsoft.com/office/drawing/2014/main" val="2075424857"/>
                    </a:ext>
                  </a:extLst>
                </a:gridCol>
                <a:gridCol w="1133131">
                  <a:extLst>
                    <a:ext uri="{9D8B030D-6E8A-4147-A177-3AD203B41FA5}">
                      <a16:colId xmlns:a16="http://schemas.microsoft.com/office/drawing/2014/main" val="3541485168"/>
                    </a:ext>
                  </a:extLst>
                </a:gridCol>
              </a:tblGrid>
              <a:tr h="1731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0539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LERMA CHAPALA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524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A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BAJÍO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6839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23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91595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10053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3C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TEPALCATEPEC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59320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34728"/>
                  </a:ext>
                </a:extLst>
              </a:tr>
              <a:tr h="3369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D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PÁTZCUARO-ZIRAHUEN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652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TIERRA CALIENTE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75878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SIERRA-COSTA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04446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INFIERNILLO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9150"/>
                  </a:ext>
                </a:extLst>
              </a:tr>
            </a:tbl>
          </a:graphicData>
        </a:graphic>
      </p:graphicFrame>
      <p:sp>
        <p:nvSpPr>
          <p:cNvPr id="458" name="CuadroTexto 457">
            <a:extLst>
              <a:ext uri="{FF2B5EF4-FFF2-40B4-BE49-F238E27FC236}">
                <a16:creationId xmlns:a16="http://schemas.microsoft.com/office/drawing/2014/main" id="{6EC6DBB0-307F-7289-56E7-F36A1525A9BB}"/>
              </a:ext>
            </a:extLst>
          </p:cNvPr>
          <p:cNvSpPr txBox="1"/>
          <p:nvPr/>
        </p:nvSpPr>
        <p:spPr>
          <a:xfrm>
            <a:off x="4835390" y="3266258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REGIÓN V</a:t>
            </a:r>
          </a:p>
        </p:txBody>
      </p:sp>
    </p:spTree>
    <p:extLst>
      <p:ext uri="{BB962C8B-B14F-4D97-AF65-F5344CB8AC3E}">
        <p14:creationId xmlns:p14="http://schemas.microsoft.com/office/powerpoint/2010/main" val="3490647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60C22"/>
                </a:solidFill>
                <a:latin typeface="Gibson Medium" pitchFamily="50" charset="0"/>
              </a:rPr>
              <a:t>SERVICIOS</a:t>
            </a:r>
            <a:endParaRPr lang="es-MX" sz="4400" b="1" dirty="0">
              <a:solidFill>
                <a:srgbClr val="460C22"/>
              </a:solidFill>
              <a:latin typeface="Gibso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388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ulo">
            <a:extLst>
              <a:ext uri="{FF2B5EF4-FFF2-40B4-BE49-F238E27FC236}">
                <a16:creationId xmlns:a16="http://schemas.microsoft.com/office/drawing/2014/main" id="{E562AA8D-A985-700D-D86D-6BD5995CE07A}"/>
              </a:ext>
            </a:extLst>
          </p:cNvPr>
          <p:cNvSpPr txBox="1"/>
          <p:nvPr/>
        </p:nvSpPr>
        <p:spPr>
          <a:xfrm>
            <a:off x="4284784" y="166250"/>
            <a:ext cx="28037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 smtClean="0">
                <a:solidFill>
                  <a:srgbClr val="460C22"/>
                </a:solidFill>
                <a:latin typeface="+mn-lt"/>
              </a:rPr>
              <a:t>SERVICIOS POR HOSPITAL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533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54990" y="3257224"/>
            <a:ext cx="727604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2478390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777392" y="1139272"/>
            <a:ext cx="791382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DATOS GENERALES DEL ESTADO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476795" y="4725244"/>
            <a:ext cx="84826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Población:  Consejo Nacional de Población  (CONAPO), Proyecciones de la Población de los Municipios de México, 2016-2030 (población a mitad de año). Proporcionada por el Departamento de Información en Salud. SSM.</a:t>
            </a:r>
          </a:p>
          <a:p>
            <a:pPr algn="just"/>
            <a:r>
              <a:rPr lang="es-MX" sz="1000" dirty="0"/>
              <a:t>Tasa de crecimiento total: </a:t>
            </a:r>
            <a:r>
              <a:rPr lang="es-MX" sz="1000" u="none" strike="noStrike" dirty="0">
                <a:effectLst/>
              </a:rPr>
              <a:t>Consejo Nacional de Población  (CONAPO),  Indicadores  demog</a:t>
            </a:r>
            <a:r>
              <a:rPr lang="es-MX" sz="1000" dirty="0"/>
              <a:t>r</a:t>
            </a:r>
            <a:r>
              <a:rPr lang="es-MX" sz="1000" u="none" strike="noStrike" dirty="0">
                <a:effectLst/>
              </a:rPr>
              <a:t>áficos 2016 -2050.</a:t>
            </a:r>
          </a:p>
          <a:p>
            <a:pPr algn="just"/>
            <a:r>
              <a:rPr lang="es-MX" sz="1000" dirty="0"/>
              <a:t>INEGI: Extensión territorial, N</a:t>
            </a:r>
            <a:r>
              <a:rPr lang="es-MX" sz="1000" u="none" strike="noStrike" dirty="0">
                <a:effectLst/>
              </a:rPr>
              <a:t>úmero de municipios, Porcentaje de población hablante de lengua indígena (HLI).</a:t>
            </a:r>
            <a:endParaRPr lang="es-MX" sz="1000" dirty="0"/>
          </a:p>
          <a:p>
            <a:pPr algn="just"/>
            <a:r>
              <a:rPr lang="es-MX" sz="1000" dirty="0"/>
              <a:t>Cuadro elaborado en la Subdirección de Información y Evacuación en Salud.	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430502-4C82-666A-1854-EAC7C9029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49566"/>
              </p:ext>
            </p:extLst>
          </p:nvPr>
        </p:nvGraphicFramePr>
        <p:xfrm>
          <a:off x="1509204" y="1630433"/>
          <a:ext cx="8450205" cy="3075412"/>
        </p:xfrm>
        <a:graphic>
          <a:graphicData uri="http://schemas.openxmlformats.org/drawingml/2006/table">
            <a:tbl>
              <a:tblPr/>
              <a:tblGrid>
                <a:gridCol w="5334143">
                  <a:extLst>
                    <a:ext uri="{9D8B030D-6E8A-4147-A177-3AD203B41FA5}">
                      <a16:colId xmlns:a16="http://schemas.microsoft.com/office/drawing/2014/main" val="1733343819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2623135639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886099834"/>
                    </a:ext>
                  </a:extLst>
                </a:gridCol>
              </a:tblGrid>
              <a:tr h="372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8544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POBLACIÓN EN EL ESTADO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4,889,123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0896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2,377,798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5742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2,511,325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44029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 DE CRECIMIENTO TOTAL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1778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DENSIDAD DE POBLACIÓN (hab./km2)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70244"/>
                  </a:ext>
                </a:extLst>
              </a:tr>
              <a:tr h="28228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EXTENSIÓN TERRITORIAL 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58,599 Km2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640624"/>
                  </a:ext>
                </a:extLst>
              </a:tr>
              <a:tr h="652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(DEL TERRITORIO NACIONAL)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94232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MUNICIPIOS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3727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POBLACIÓN HABLANTE DE LENGUA INDÍGENA (HLI) DE 3 AÑOS Y MÁS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4859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MIGRANTES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7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3871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527773" y="1115354"/>
            <a:ext cx="79138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INDICADORES DEMOGRÁFICOS</a:t>
            </a: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2022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223405" y="4412805"/>
            <a:ext cx="84826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Consejo Nacional de Población  (CONAPO):  Indicadores Demográficos  2016-2050, datos estatales y nacionales: Crecimiento total y esperanza de vida al nacimiento. </a:t>
            </a:r>
          </a:p>
          <a:p>
            <a:pPr algn="just"/>
            <a:r>
              <a:rPr lang="es-MX" sz="1000" dirty="0"/>
              <a:t>INEGI: Promedio de ocupante por vivienda.</a:t>
            </a:r>
          </a:p>
          <a:p>
            <a:pPr algn="just"/>
            <a:r>
              <a:rPr lang="es-MX" sz="1000" dirty="0"/>
              <a:t>Cuadro elaborado en la Subdirección de Información y Evacuación en Salud.		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80F37F-9DCB-C961-5A68-A66246174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88511"/>
              </p:ext>
            </p:extLst>
          </p:nvPr>
        </p:nvGraphicFramePr>
        <p:xfrm>
          <a:off x="1263355" y="1809245"/>
          <a:ext cx="8442664" cy="2556000"/>
        </p:xfrm>
        <a:graphic>
          <a:graphicData uri="http://schemas.openxmlformats.org/drawingml/2006/table">
            <a:tbl>
              <a:tblPr/>
              <a:tblGrid>
                <a:gridCol w="5338439">
                  <a:extLst>
                    <a:ext uri="{9D8B030D-6E8A-4147-A177-3AD203B41FA5}">
                      <a16:colId xmlns:a16="http://schemas.microsoft.com/office/drawing/2014/main" val="4119919234"/>
                    </a:ext>
                  </a:extLst>
                </a:gridCol>
                <a:gridCol w="1497367">
                  <a:extLst>
                    <a:ext uri="{9D8B030D-6E8A-4147-A177-3AD203B41FA5}">
                      <a16:colId xmlns:a16="http://schemas.microsoft.com/office/drawing/2014/main" val="2506796065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2518755404"/>
                    </a:ext>
                  </a:extLst>
                </a:gridCol>
              </a:tblGrid>
              <a:tr h="528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DEMOGRÁFICOS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MICHOACÁN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90826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 DE CRECIMIENTO TOTAL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00240"/>
                  </a:ext>
                </a:extLst>
              </a:tr>
              <a:tr h="3929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ESPERANZA DE VIDA AL NACIMIENTO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7459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HOMBRES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26480"/>
                  </a:ext>
                </a:extLst>
              </a:tr>
              <a:tr h="444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MUJERES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66501"/>
                  </a:ext>
                </a:extLst>
              </a:tr>
              <a:tr h="3929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DE OCUPANTES POR VIVIENDA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5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87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54990" y="3177323"/>
            <a:ext cx="727604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POBLACIÓN</a:t>
            </a:r>
          </a:p>
        </p:txBody>
      </p:sp>
    </p:spTree>
    <p:extLst>
      <p:ext uri="{BB962C8B-B14F-4D97-AF65-F5344CB8AC3E}">
        <p14:creationId xmlns:p14="http://schemas.microsoft.com/office/powerpoint/2010/main" val="10390079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1197519" y="5151450"/>
            <a:ext cx="895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FUENTE:</a:t>
            </a:r>
          </a:p>
          <a:p>
            <a:r>
              <a:rPr lang="es-MX" sz="1000" dirty="0"/>
              <a:t>Población 2022: Consejo Nacional de Población  (CONAPO), Proyecciones de la Población de los Municipios de México, 2016-2030 (población a mitad de año). Proporcionada por el Departamento de Información en Salud. SSM.</a:t>
            </a:r>
          </a:p>
          <a:p>
            <a:r>
              <a:rPr lang="es-MX" sz="1000" dirty="0"/>
              <a:t>Cuadro elaborado en la Subdirección de Información y Evaluación en Salud.</a:t>
            </a:r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2110318" y="146109"/>
            <a:ext cx="67805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DISTRIBUCIÓN DE LA POBLACIÓN POR GRUPO DE EDAD Y SEXO</a:t>
            </a: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2022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95D0E0-45C9-5D2E-4E3D-CB64AF966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62151"/>
              </p:ext>
            </p:extLst>
          </p:nvPr>
        </p:nvGraphicFramePr>
        <p:xfrm>
          <a:off x="1296922" y="792440"/>
          <a:ext cx="8783999" cy="4351336"/>
        </p:xfrm>
        <a:graphic>
          <a:graphicData uri="http://schemas.openxmlformats.org/drawingml/2006/table">
            <a:tbl>
              <a:tblPr/>
              <a:tblGrid>
                <a:gridCol w="2637783">
                  <a:extLst>
                    <a:ext uri="{9D8B030D-6E8A-4147-A177-3AD203B41FA5}">
                      <a16:colId xmlns:a16="http://schemas.microsoft.com/office/drawing/2014/main" val="1910230509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3286214811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2034432119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1670794595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2088276314"/>
                    </a:ext>
                  </a:extLst>
                </a:gridCol>
              </a:tblGrid>
              <a:tr h="1977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EDAD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3831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440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MENORES DE 1 AÑO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44,862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43,269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88,131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2598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A 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180,773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174,371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355,144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1802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A 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231,419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222,754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454,173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5079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A 14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227,316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220,153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447,469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4414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A 19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216,168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213,177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429,345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2851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A 24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198,789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203,410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402,199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5042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A 29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190,026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199,453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389,479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963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A 34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177,350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191,489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368,839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0203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A 39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156,443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175,705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332,148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5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A 44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137,919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159,172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297,091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645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A 49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129,216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147,302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276,518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2918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A 54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116,957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131,603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248,560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2198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A 59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100,504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113,421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213,925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246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A 64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84,333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95,398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179,731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6627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A 69 AÑOS 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65,472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74,660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140,132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1147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A74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47,284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55,259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102,543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0277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A 79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32,762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39,566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72,328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3565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A 84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26,195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47,173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1599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 y más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19,227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24,968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44,195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502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2,377,798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2,511,325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4,889,123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69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252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9414CD56-8020-8BE8-591A-761159BA0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73934"/>
              </p:ext>
            </p:extLst>
          </p:nvPr>
        </p:nvGraphicFramePr>
        <p:xfrm>
          <a:off x="1477292" y="1457370"/>
          <a:ext cx="8316000" cy="2909303"/>
        </p:xfrm>
        <a:graphic>
          <a:graphicData uri="http://schemas.openxmlformats.org/drawingml/2006/table">
            <a:tbl>
              <a:tblPr/>
              <a:tblGrid>
                <a:gridCol w="4658418">
                  <a:extLst>
                    <a:ext uri="{9D8B030D-6E8A-4147-A177-3AD203B41FA5}">
                      <a16:colId xmlns:a16="http://schemas.microsoft.com/office/drawing/2014/main" val="3378166119"/>
                    </a:ext>
                  </a:extLst>
                </a:gridCol>
                <a:gridCol w="1887958">
                  <a:extLst>
                    <a:ext uri="{9D8B030D-6E8A-4147-A177-3AD203B41FA5}">
                      <a16:colId xmlns:a16="http://schemas.microsoft.com/office/drawing/2014/main" val="1298171828"/>
                    </a:ext>
                  </a:extLst>
                </a:gridCol>
                <a:gridCol w="1769624">
                  <a:extLst>
                    <a:ext uri="{9D8B030D-6E8A-4147-A177-3AD203B41FA5}">
                      <a16:colId xmlns:a16="http://schemas.microsoft.com/office/drawing/2014/main" val="736798408"/>
                    </a:ext>
                  </a:extLst>
                </a:gridCol>
              </a:tblGrid>
              <a:tr h="317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INSTITUCIÓN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2022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436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 DERECHOHABIENCIA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3,292,356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129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SSM     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2,109,020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014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IMSS-BIENESTAR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1,183,336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507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DERECHOHABIENCIA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1,596,767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57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IMSS- RÉGIMEN ORDINARIO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1,270,886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343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ISSSTE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309,902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92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OTRAS INSTITUCIONES: PEMEX, DEFENSA O MARINA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15,979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255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4,889,123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343"/>
                  </a:ext>
                </a:extLst>
              </a:tr>
            </a:tbl>
          </a:graphicData>
        </a:graphic>
      </p:graphicFrame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654845" y="715484"/>
            <a:ext cx="79138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POBLACIÓN ESTATAL SEGÚN CONDICIÓN DE DERECHOHABIENCIA</a:t>
            </a: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2022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382841" y="4337936"/>
            <a:ext cx="84826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La población Sin </a:t>
            </a:r>
            <a:r>
              <a:rPr lang="es-MX" sz="1000" dirty="0" err="1"/>
              <a:t>Derechohabiencia</a:t>
            </a:r>
            <a:r>
              <a:rPr lang="es-MX" sz="1000" dirty="0"/>
              <a:t> 3,292,356 y Con </a:t>
            </a:r>
            <a:r>
              <a:rPr lang="es-MX" sz="1000" dirty="0" err="1"/>
              <a:t>Derechohabiencia</a:t>
            </a:r>
            <a:r>
              <a:rPr lang="es-MX" sz="1000" dirty="0"/>
              <a:t> 1,596,767 fue proporcionada por el Departamento de Información en Salud SSM.	</a:t>
            </a:r>
          </a:p>
          <a:p>
            <a:pPr algn="just"/>
            <a:r>
              <a:rPr lang="es-MX" sz="1000" dirty="0"/>
              <a:t>De la Población con </a:t>
            </a:r>
            <a:r>
              <a:rPr lang="es-MX" sz="1000" dirty="0" err="1"/>
              <a:t>Derechohabiencia</a:t>
            </a:r>
            <a:r>
              <a:rPr lang="es-MX" sz="1000" dirty="0"/>
              <a:t> (32.66%): se estimaron los porcentajes para cada institución con base al INEGI: México en cifras. Disponible en: https://www.inegi.org.mx/app/areasgeograficas/?ag=16#collapse-Tabulados.		</a:t>
            </a:r>
          </a:p>
          <a:p>
            <a:pPr algn="just"/>
            <a:r>
              <a:rPr lang="es-MX" sz="1000" dirty="0"/>
              <a:t>De la población sin </a:t>
            </a:r>
            <a:r>
              <a:rPr lang="es-MX" sz="1000" dirty="0" err="1"/>
              <a:t>Derechoabiencia</a:t>
            </a:r>
            <a:r>
              <a:rPr lang="es-MX" sz="1000" dirty="0"/>
              <a:t> para IMSS-BIESTAR, se tomo en base al padrón de beneficiarios correspondiente y validado por la dependencia (IMSS-BIENESTAR).</a:t>
            </a:r>
          </a:p>
          <a:p>
            <a:pPr algn="just"/>
            <a:r>
              <a:rPr lang="es-MX" sz="1000" dirty="0"/>
              <a:t>Cuadro elaborado en la Subdirección de Información y Evacuación en Salud		</a:t>
            </a:r>
          </a:p>
        </p:txBody>
      </p:sp>
    </p:spTree>
    <p:extLst>
      <p:ext uri="{BB962C8B-B14F-4D97-AF65-F5344CB8AC3E}">
        <p14:creationId xmlns:p14="http://schemas.microsoft.com/office/powerpoint/2010/main" val="30149110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861A79-15B1-C64C-9F6F-B179958E83FC}"/>
              </a:ext>
            </a:extLst>
          </p:cNvPr>
          <p:cNvSpPr txBox="1"/>
          <p:nvPr/>
        </p:nvSpPr>
        <p:spPr>
          <a:xfrm>
            <a:off x="4273980" y="3366920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709882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182029" y="386953"/>
            <a:ext cx="88182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UNIDADES MÉDICAS DE LA SECRETARÍA DE SALUD POR JURISDICCIÓN SANITARIA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228598" y="5214667"/>
            <a:ext cx="104400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</a:p>
          <a:p>
            <a:pPr algn="just"/>
            <a:r>
              <a:rPr lang="es-MX" sz="1000" dirty="0"/>
              <a:t>SSM. Catálogo Único de Establecimientos de Salud (CLUES) 2022.  Departamento de Información en Salud.  Solo se contabilizan las unidades con estatus 1  (en operación). </a:t>
            </a:r>
          </a:p>
          <a:p>
            <a:pPr algn="just"/>
            <a:r>
              <a:rPr lang="es-MX" sz="1000" dirty="0"/>
              <a:t>Cuadro elaborado en la Subdirección de Información y Evaluación en Salud.  SSM.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B05D2A-CFDC-B244-043E-04CDB3E2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00117"/>
              </p:ext>
            </p:extLst>
          </p:nvPr>
        </p:nvGraphicFramePr>
        <p:xfrm>
          <a:off x="228599" y="978202"/>
          <a:ext cx="10440044" cy="4281085"/>
        </p:xfrm>
        <a:graphic>
          <a:graphicData uri="http://schemas.openxmlformats.org/drawingml/2006/table">
            <a:tbl>
              <a:tblPr/>
              <a:tblGrid>
                <a:gridCol w="3551664">
                  <a:extLst>
                    <a:ext uri="{9D8B030D-6E8A-4147-A177-3AD203B41FA5}">
                      <a16:colId xmlns:a16="http://schemas.microsoft.com/office/drawing/2014/main" val="26360225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2123927501"/>
                    </a:ext>
                  </a:extLst>
                </a:gridCol>
                <a:gridCol w="691375">
                  <a:extLst>
                    <a:ext uri="{9D8B030D-6E8A-4147-A177-3AD203B41FA5}">
                      <a16:colId xmlns:a16="http://schemas.microsoft.com/office/drawing/2014/main" val="3006968274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3939120786"/>
                    </a:ext>
                  </a:extLst>
                </a:gridCol>
                <a:gridCol w="847493">
                  <a:extLst>
                    <a:ext uri="{9D8B030D-6E8A-4147-A177-3AD203B41FA5}">
                      <a16:colId xmlns:a16="http://schemas.microsoft.com/office/drawing/2014/main" val="931008410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val="1692545774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27283354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2049187"/>
                    </a:ext>
                  </a:extLst>
                </a:gridCol>
                <a:gridCol w="788424">
                  <a:extLst>
                    <a:ext uri="{9D8B030D-6E8A-4147-A177-3AD203B41FA5}">
                      <a16:colId xmlns:a16="http://schemas.microsoft.com/office/drawing/2014/main" val="1452776408"/>
                    </a:ext>
                  </a:extLst>
                </a:gridCol>
                <a:gridCol w="725068">
                  <a:extLst>
                    <a:ext uri="{9D8B030D-6E8A-4147-A177-3AD203B41FA5}">
                      <a16:colId xmlns:a16="http://schemas.microsoft.com/office/drawing/2014/main" val="219148243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TIPO DE 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JURISDICCIÓN SANITARIA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07741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  MORELIA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II  ZAMORA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III ZITÁCUARO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IV PÁTZCUARO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 URUAPAN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  LA PIEDAD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VII APATZINGÁN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VIII L.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3189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RURALES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176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URBANOS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855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CON HOSPITALIZACIÓN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164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CON SERVICIOS AMPLIADOS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100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GENERALES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242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ESPECIALIZADOS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035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INTEGRALES/COMUNITARIOS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770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 PSIQUIÁTRICO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962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UNIDADES MÓVILES (DE CONSULTA EXTERNA)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25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UNIDADES MÓVILES (DE APOYO)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875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UNEMES (CAPASITS, CAPA, NUEVA VIDA, CENTRO REGIONAL DE DESARROLLO INFANTIL Y ESTIMULACIÓN TEMPRANA Y OTRAS 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54271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1142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1568</Words>
  <Application>Microsoft Office PowerPoint</Application>
  <PresentationFormat>Panorámica</PresentationFormat>
  <Paragraphs>1238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Galano</vt:lpstr>
      <vt:lpstr>Gibson Medium</vt:lpstr>
      <vt:lpstr>Gibson Regular</vt:lpstr>
      <vt:lpstr>Gibson SemiBold</vt:lpstr>
      <vt:lpstr>Tema de Office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JuanMRuiz</cp:lastModifiedBy>
  <cp:revision>133</cp:revision>
  <cp:lastPrinted>2022-06-20T21:18:16Z</cp:lastPrinted>
  <dcterms:modified xsi:type="dcterms:W3CDTF">2024-08-15T21:28:58Z</dcterms:modified>
</cp:coreProperties>
</file>